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28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4" r:id="rId2"/>
    <p:sldMasterId id="2147483668" r:id="rId3"/>
    <p:sldMasterId id="2147483670" r:id="rId4"/>
    <p:sldMasterId id="2147483684" r:id="rId5"/>
    <p:sldMasterId id="2147483694" r:id="rId6"/>
  </p:sldMasterIdLst>
  <p:sldIdLst>
    <p:sldId id="258" r:id="rId7"/>
    <p:sldId id="293" r:id="rId8"/>
    <p:sldId id="263" r:id="rId9"/>
    <p:sldId id="264" r:id="rId10"/>
    <p:sldId id="294" r:id="rId11"/>
    <p:sldId id="271" r:id="rId12"/>
    <p:sldId id="274" r:id="rId13"/>
    <p:sldId id="295" r:id="rId14"/>
    <p:sldId id="296" r:id="rId15"/>
    <p:sldId id="297" r:id="rId16"/>
    <p:sldId id="298" r:id="rId17"/>
    <p:sldId id="299" r:id="rId18"/>
    <p:sldId id="300" r:id="rId19"/>
    <p:sldId id="273" r:id="rId20"/>
    <p:sldId id="283" r:id="rId21"/>
    <p:sldId id="301" r:id="rId22"/>
    <p:sldId id="302" r:id="rId23"/>
    <p:sldId id="316" r:id="rId24"/>
    <p:sldId id="332" r:id="rId25"/>
    <p:sldId id="323" r:id="rId26"/>
    <p:sldId id="334" r:id="rId27"/>
    <p:sldId id="335" r:id="rId28"/>
    <p:sldId id="336" r:id="rId29"/>
    <p:sldId id="292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2659" autoAdjust="0"/>
  </p:normalViewPr>
  <p:slideViewPr>
    <p:cSldViewPr snapToGrid="0">
      <p:cViewPr varScale="1">
        <p:scale>
          <a:sx n="62" d="100"/>
          <a:sy n="62" d="100"/>
        </p:scale>
        <p:origin x="148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4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5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BEAA25-A2DD-4430-8C4B-CD5112ADB70F}" type="datetimeFigureOut">
              <a:rPr lang="en-US" smtClean="0"/>
              <a:t>06/09/2023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11CD9C-98F9-4896-B4F3-CB8A81CD38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528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48484D2-C01F-4EA8-81EF-09692B85756F}" type="datetimeFigureOut">
              <a:rPr lang="zh-CN" altLang="en-US" smtClean="0"/>
              <a:t>2023/9/6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A12AE68-675A-43D3-9322-235CD1ABF2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4479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48484D2-C01F-4EA8-81EF-09692B85756F}" type="datetimeFigureOut">
              <a:rPr lang="zh-CN" altLang="en-US" smtClean="0"/>
              <a:t>2023/9/6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A12AE68-675A-43D3-9322-235CD1ABF2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52602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48484D2-C01F-4EA8-81EF-09692B85756F}" type="datetimeFigureOut">
              <a:rPr lang="zh-CN" altLang="en-US" smtClean="0"/>
              <a:t>2023/9/6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A12AE68-675A-43D3-9322-235CD1ABF2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7254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48484D2-C01F-4EA8-81EF-09692B85756F}" type="datetimeFigureOut">
              <a:rPr lang="zh-CN" altLang="en-US" smtClean="0"/>
              <a:t>2023/9/6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A12AE68-675A-43D3-9322-235CD1ABF2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35840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48484D2-C01F-4EA8-81EF-09692B85756F}" type="datetimeFigureOut">
              <a:rPr lang="zh-CN" altLang="en-US" smtClean="0"/>
              <a:t>2023/9/6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A12AE68-675A-43D3-9322-235CD1ABF2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045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48484D2-C01F-4EA8-81EF-09692B85756F}" type="datetimeFigureOut">
              <a:rPr lang="zh-CN" altLang="en-US" smtClean="0"/>
              <a:t>2023/9/6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A12AE68-675A-43D3-9322-235CD1ABF2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56058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6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48484D2-C01F-4EA8-81EF-09692B85756F}" type="datetimeFigureOut">
              <a:rPr lang="zh-CN" altLang="en-US" smtClean="0"/>
              <a:t>2023/9/6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A12AE68-675A-43D3-9322-235CD1ABF2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85214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422400" y="304800"/>
            <a:ext cx="10058400" cy="5791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0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0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lvl="0" eaLnBrk="1" hangingPunct="1"/>
            <a:fld id="{9A0DB2DC-4C9A-4742-B13C-FB6460FD3503}" type="slidenum">
              <a:rPr lang="en-US" dirty="0">
                <a:effectLst>
                  <a:outerShdw blurRad="38100" dist="38100" dir="2700000">
                    <a:srgbClr val="000000"/>
                  </a:outerShdw>
                </a:effectLst>
              </a:rPr>
              <a:t>‹#›</a:t>
            </a:fld>
            <a:endParaRPr lang="en-US" dirty="0"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64674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vi-VN"/>
              <a:t>Bấm &amp; sửa kiểu phụ đề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A6BFE6-47AB-427E-8ECA-AD209510B45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44073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06/09/2023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oogle Shape;28;p27">
            <a:extLst>
              <a:ext uri="{FF2B5EF4-FFF2-40B4-BE49-F238E27FC236}">
                <a16:creationId xmlns:a16="http://schemas.microsoft.com/office/drawing/2014/main" id="{99864A22-FD53-46D6-8FF0-EB00DCFDFEDD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Google Shape;29;p27">
              <a:extLst>
                <a:ext uri="{FF2B5EF4-FFF2-40B4-BE49-F238E27FC236}">
                  <a16:creationId xmlns:a16="http://schemas.microsoft.com/office/drawing/2014/main" id="{B8A33867-73C5-4FBC-BA2F-31A287570785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93E3E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Google Shape;30;p27">
              <a:extLst>
                <a:ext uri="{FF2B5EF4-FFF2-40B4-BE49-F238E27FC236}">
                  <a16:creationId xmlns:a16="http://schemas.microsoft.com/office/drawing/2014/main" id="{B024C601-B749-4825-AF71-010760E58ADB}"/>
                </a:ext>
              </a:extLst>
            </p:cNvPr>
            <p:cNvSpPr/>
            <p:nvPr/>
          </p:nvSpPr>
          <p:spPr>
            <a:xfrm>
              <a:off x="1734725" y="1143465"/>
              <a:ext cx="609685" cy="608755"/>
            </a:xfrm>
            <a:custGeom>
              <a:avLst/>
              <a:gdLst/>
              <a:ahLst/>
              <a:cxnLst/>
              <a:rect l="l" t="t" r="r" b="b"/>
              <a:pathLst>
                <a:path w="607648" h="606722" extrusionOk="0">
                  <a:moveTo>
                    <a:pt x="382195" y="318513"/>
                  </a:moveTo>
                  <a:lnTo>
                    <a:pt x="319178" y="381790"/>
                  </a:lnTo>
                  <a:lnTo>
                    <a:pt x="520155" y="582460"/>
                  </a:lnTo>
                  <a:lnTo>
                    <a:pt x="583349" y="519362"/>
                  </a:lnTo>
                  <a:lnTo>
                    <a:pt x="550595" y="486657"/>
                  </a:lnTo>
                  <a:lnTo>
                    <a:pt x="527631" y="509497"/>
                  </a:lnTo>
                  <a:cubicBezTo>
                    <a:pt x="525673" y="511452"/>
                    <a:pt x="523092" y="512430"/>
                    <a:pt x="520600" y="512430"/>
                  </a:cubicBezTo>
                  <a:cubicBezTo>
                    <a:pt x="518019" y="512430"/>
                    <a:pt x="515437" y="511452"/>
                    <a:pt x="513479" y="509497"/>
                  </a:cubicBezTo>
                  <a:cubicBezTo>
                    <a:pt x="509474" y="505587"/>
                    <a:pt x="509474" y="499188"/>
                    <a:pt x="513479" y="495278"/>
                  </a:cubicBezTo>
                  <a:lnTo>
                    <a:pt x="536354" y="472438"/>
                  </a:lnTo>
                  <a:lnTo>
                    <a:pt x="503333" y="439467"/>
                  </a:lnTo>
                  <a:lnTo>
                    <a:pt x="471735" y="471016"/>
                  </a:lnTo>
                  <a:cubicBezTo>
                    <a:pt x="469777" y="472971"/>
                    <a:pt x="467196" y="473949"/>
                    <a:pt x="464615" y="473949"/>
                  </a:cubicBezTo>
                  <a:cubicBezTo>
                    <a:pt x="462033" y="473949"/>
                    <a:pt x="459452" y="472971"/>
                    <a:pt x="457494" y="471016"/>
                  </a:cubicBezTo>
                  <a:cubicBezTo>
                    <a:pt x="453578" y="467106"/>
                    <a:pt x="453578" y="460707"/>
                    <a:pt x="457494" y="456797"/>
                  </a:cubicBezTo>
                  <a:lnTo>
                    <a:pt x="489091" y="425247"/>
                  </a:lnTo>
                  <a:lnTo>
                    <a:pt x="456070" y="392276"/>
                  </a:lnTo>
                  <a:lnTo>
                    <a:pt x="433195" y="415205"/>
                  </a:lnTo>
                  <a:cubicBezTo>
                    <a:pt x="431237" y="417160"/>
                    <a:pt x="428656" y="418138"/>
                    <a:pt x="426075" y="418138"/>
                  </a:cubicBezTo>
                  <a:cubicBezTo>
                    <a:pt x="423494" y="418138"/>
                    <a:pt x="420912" y="417160"/>
                    <a:pt x="418954" y="415205"/>
                  </a:cubicBezTo>
                  <a:cubicBezTo>
                    <a:pt x="415038" y="411206"/>
                    <a:pt x="415038" y="404896"/>
                    <a:pt x="418954" y="400986"/>
                  </a:cubicBezTo>
                  <a:lnTo>
                    <a:pt x="441829" y="378057"/>
                  </a:lnTo>
                  <a:lnTo>
                    <a:pt x="408897" y="345175"/>
                  </a:lnTo>
                  <a:lnTo>
                    <a:pt x="377299" y="376724"/>
                  </a:lnTo>
                  <a:cubicBezTo>
                    <a:pt x="375341" y="378679"/>
                    <a:pt x="372760" y="379657"/>
                    <a:pt x="370179" y="379657"/>
                  </a:cubicBezTo>
                  <a:cubicBezTo>
                    <a:pt x="367597" y="379657"/>
                    <a:pt x="365016" y="378679"/>
                    <a:pt x="363058" y="376724"/>
                  </a:cubicBezTo>
                  <a:cubicBezTo>
                    <a:pt x="359142" y="372814"/>
                    <a:pt x="359142" y="366415"/>
                    <a:pt x="363058" y="362505"/>
                  </a:cubicBezTo>
                  <a:lnTo>
                    <a:pt x="394655" y="330955"/>
                  </a:lnTo>
                  <a:close/>
                  <a:moveTo>
                    <a:pt x="214417" y="305627"/>
                  </a:moveTo>
                  <a:lnTo>
                    <a:pt x="214417" y="336110"/>
                  </a:lnTo>
                  <a:lnTo>
                    <a:pt x="229637" y="320824"/>
                  </a:lnTo>
                  <a:close/>
                  <a:moveTo>
                    <a:pt x="312947" y="220933"/>
                  </a:moveTo>
                  <a:lnTo>
                    <a:pt x="321136" y="229198"/>
                  </a:lnTo>
                  <a:lnTo>
                    <a:pt x="329414" y="220933"/>
                  </a:lnTo>
                  <a:close/>
                  <a:moveTo>
                    <a:pt x="400945" y="206927"/>
                  </a:moveTo>
                  <a:cubicBezTo>
                    <a:pt x="404860" y="203017"/>
                    <a:pt x="411267" y="203017"/>
                    <a:pt x="415182" y="206927"/>
                  </a:cubicBezTo>
                  <a:cubicBezTo>
                    <a:pt x="419097" y="210838"/>
                    <a:pt x="419097" y="217147"/>
                    <a:pt x="415182" y="221147"/>
                  </a:cubicBezTo>
                  <a:lnTo>
                    <a:pt x="213909" y="422083"/>
                  </a:lnTo>
                  <a:cubicBezTo>
                    <a:pt x="211952" y="424038"/>
                    <a:pt x="209371" y="425016"/>
                    <a:pt x="206791" y="425016"/>
                  </a:cubicBezTo>
                  <a:cubicBezTo>
                    <a:pt x="204210" y="425016"/>
                    <a:pt x="201719" y="424038"/>
                    <a:pt x="199672" y="422083"/>
                  </a:cubicBezTo>
                  <a:cubicBezTo>
                    <a:pt x="195757" y="418173"/>
                    <a:pt x="195757" y="411863"/>
                    <a:pt x="199672" y="407864"/>
                  </a:cubicBezTo>
                  <a:close/>
                  <a:moveTo>
                    <a:pt x="221004" y="129129"/>
                  </a:moveTo>
                  <a:lnTo>
                    <a:pt x="292743" y="200848"/>
                  </a:lnTo>
                  <a:lnTo>
                    <a:pt x="353623" y="200848"/>
                  </a:lnTo>
                  <a:cubicBezTo>
                    <a:pt x="357629" y="200848"/>
                    <a:pt x="361367" y="203248"/>
                    <a:pt x="362880" y="206980"/>
                  </a:cubicBezTo>
                  <a:cubicBezTo>
                    <a:pt x="364482" y="210802"/>
                    <a:pt x="363592" y="215068"/>
                    <a:pt x="360744" y="218000"/>
                  </a:cubicBezTo>
                  <a:lnTo>
                    <a:pt x="328346" y="250438"/>
                  </a:lnTo>
                  <a:cubicBezTo>
                    <a:pt x="328346" y="250438"/>
                    <a:pt x="328346" y="250438"/>
                    <a:pt x="328257" y="250438"/>
                  </a:cubicBezTo>
                  <a:cubicBezTo>
                    <a:pt x="328257" y="250527"/>
                    <a:pt x="328257" y="250527"/>
                    <a:pt x="328168" y="250527"/>
                  </a:cubicBezTo>
                  <a:lnTo>
                    <a:pt x="211480" y="367481"/>
                  </a:lnTo>
                  <a:cubicBezTo>
                    <a:pt x="209611" y="369437"/>
                    <a:pt x="207030" y="370414"/>
                    <a:pt x="204359" y="370414"/>
                  </a:cubicBezTo>
                  <a:cubicBezTo>
                    <a:pt x="203113" y="370414"/>
                    <a:pt x="201778" y="370148"/>
                    <a:pt x="200532" y="369703"/>
                  </a:cubicBezTo>
                  <a:cubicBezTo>
                    <a:pt x="196794" y="368103"/>
                    <a:pt x="194301" y="364460"/>
                    <a:pt x="194301" y="360372"/>
                  </a:cubicBezTo>
                  <a:lnTo>
                    <a:pt x="194301" y="285542"/>
                  </a:lnTo>
                  <a:lnTo>
                    <a:pt x="127813" y="219156"/>
                  </a:lnTo>
                  <a:lnTo>
                    <a:pt x="127813" y="544957"/>
                  </a:lnTo>
                  <a:lnTo>
                    <a:pt x="297727" y="374769"/>
                  </a:lnTo>
                  <a:cubicBezTo>
                    <a:pt x="297727" y="374769"/>
                    <a:pt x="297727" y="374680"/>
                    <a:pt x="297816" y="374680"/>
                  </a:cubicBezTo>
                  <a:cubicBezTo>
                    <a:pt x="297816" y="374591"/>
                    <a:pt x="297905" y="374591"/>
                    <a:pt x="297905" y="374591"/>
                  </a:cubicBezTo>
                  <a:lnTo>
                    <a:pt x="375074" y="297273"/>
                  </a:lnTo>
                  <a:cubicBezTo>
                    <a:pt x="375074" y="297184"/>
                    <a:pt x="375074" y="297184"/>
                    <a:pt x="375163" y="297184"/>
                  </a:cubicBezTo>
                  <a:lnTo>
                    <a:pt x="542851" y="129129"/>
                  </a:lnTo>
                  <a:lnTo>
                    <a:pt x="478500" y="129129"/>
                  </a:lnTo>
                  <a:lnTo>
                    <a:pt x="478500" y="154013"/>
                  </a:lnTo>
                  <a:cubicBezTo>
                    <a:pt x="478500" y="159612"/>
                    <a:pt x="474049" y="164056"/>
                    <a:pt x="468442" y="164056"/>
                  </a:cubicBezTo>
                  <a:cubicBezTo>
                    <a:pt x="462924" y="164056"/>
                    <a:pt x="458384" y="159612"/>
                    <a:pt x="458384" y="154013"/>
                  </a:cubicBezTo>
                  <a:lnTo>
                    <a:pt x="458384" y="129129"/>
                  </a:lnTo>
                  <a:lnTo>
                    <a:pt x="417352" y="129129"/>
                  </a:lnTo>
                  <a:lnTo>
                    <a:pt x="417352" y="166366"/>
                  </a:lnTo>
                  <a:cubicBezTo>
                    <a:pt x="417352" y="171876"/>
                    <a:pt x="412902" y="176409"/>
                    <a:pt x="407294" y="176409"/>
                  </a:cubicBezTo>
                  <a:cubicBezTo>
                    <a:pt x="401776" y="176409"/>
                    <a:pt x="397237" y="171876"/>
                    <a:pt x="397237" y="166366"/>
                  </a:cubicBezTo>
                  <a:lnTo>
                    <a:pt x="397237" y="129129"/>
                  </a:lnTo>
                  <a:lnTo>
                    <a:pt x="356205" y="129129"/>
                  </a:lnTo>
                  <a:lnTo>
                    <a:pt x="356205" y="154013"/>
                  </a:lnTo>
                  <a:cubicBezTo>
                    <a:pt x="356205" y="159612"/>
                    <a:pt x="351665" y="164056"/>
                    <a:pt x="346147" y="164056"/>
                  </a:cubicBezTo>
                  <a:cubicBezTo>
                    <a:pt x="340539" y="164056"/>
                    <a:pt x="336089" y="159612"/>
                    <a:pt x="336089" y="154013"/>
                  </a:cubicBezTo>
                  <a:lnTo>
                    <a:pt x="336089" y="129129"/>
                  </a:lnTo>
                  <a:lnTo>
                    <a:pt x="294968" y="129129"/>
                  </a:lnTo>
                  <a:lnTo>
                    <a:pt x="294968" y="166366"/>
                  </a:lnTo>
                  <a:cubicBezTo>
                    <a:pt x="294968" y="171876"/>
                    <a:pt x="290518" y="176409"/>
                    <a:pt x="284910" y="176409"/>
                  </a:cubicBezTo>
                  <a:cubicBezTo>
                    <a:pt x="279392" y="176409"/>
                    <a:pt x="274853" y="171876"/>
                    <a:pt x="274853" y="166366"/>
                  </a:cubicBezTo>
                  <a:lnTo>
                    <a:pt x="274853" y="129129"/>
                  </a:lnTo>
                  <a:close/>
                  <a:moveTo>
                    <a:pt x="87493" y="24262"/>
                  </a:moveTo>
                  <a:lnTo>
                    <a:pt x="24299" y="87360"/>
                  </a:lnTo>
                  <a:lnTo>
                    <a:pt x="243878" y="306605"/>
                  </a:lnTo>
                  <a:lnTo>
                    <a:pt x="268355" y="282076"/>
                  </a:lnTo>
                  <a:cubicBezTo>
                    <a:pt x="264706" y="278166"/>
                    <a:pt x="264795" y="272034"/>
                    <a:pt x="268622" y="268213"/>
                  </a:cubicBezTo>
                  <a:lnTo>
                    <a:pt x="300220" y="236663"/>
                  </a:lnTo>
                  <a:lnTo>
                    <a:pt x="267198" y="203692"/>
                  </a:lnTo>
                  <a:lnTo>
                    <a:pt x="244323" y="226532"/>
                  </a:lnTo>
                  <a:cubicBezTo>
                    <a:pt x="242365" y="228487"/>
                    <a:pt x="239784" y="229465"/>
                    <a:pt x="237203" y="229465"/>
                  </a:cubicBezTo>
                  <a:cubicBezTo>
                    <a:pt x="234622" y="229465"/>
                    <a:pt x="232040" y="228487"/>
                    <a:pt x="230082" y="226532"/>
                  </a:cubicBezTo>
                  <a:cubicBezTo>
                    <a:pt x="226166" y="222622"/>
                    <a:pt x="226166" y="216223"/>
                    <a:pt x="230082" y="212313"/>
                  </a:cubicBezTo>
                  <a:lnTo>
                    <a:pt x="252957" y="189473"/>
                  </a:lnTo>
                  <a:lnTo>
                    <a:pt x="219936" y="156502"/>
                  </a:lnTo>
                  <a:lnTo>
                    <a:pt x="188338" y="188051"/>
                  </a:lnTo>
                  <a:cubicBezTo>
                    <a:pt x="186380" y="190006"/>
                    <a:pt x="183798" y="190984"/>
                    <a:pt x="181217" y="190984"/>
                  </a:cubicBezTo>
                  <a:cubicBezTo>
                    <a:pt x="178636" y="190984"/>
                    <a:pt x="176055" y="190006"/>
                    <a:pt x="174097" y="188051"/>
                  </a:cubicBezTo>
                  <a:cubicBezTo>
                    <a:pt x="170180" y="184141"/>
                    <a:pt x="170180" y="177831"/>
                    <a:pt x="174097" y="173832"/>
                  </a:cubicBezTo>
                  <a:lnTo>
                    <a:pt x="205695" y="142282"/>
                  </a:lnTo>
                  <a:lnTo>
                    <a:pt x="172762" y="109400"/>
                  </a:lnTo>
                  <a:lnTo>
                    <a:pt x="149798" y="132240"/>
                  </a:lnTo>
                  <a:cubicBezTo>
                    <a:pt x="147840" y="134195"/>
                    <a:pt x="145259" y="135173"/>
                    <a:pt x="142766" y="135173"/>
                  </a:cubicBezTo>
                  <a:cubicBezTo>
                    <a:pt x="140185" y="135173"/>
                    <a:pt x="137604" y="134195"/>
                    <a:pt x="135646" y="132240"/>
                  </a:cubicBezTo>
                  <a:cubicBezTo>
                    <a:pt x="131641" y="128330"/>
                    <a:pt x="131641" y="121931"/>
                    <a:pt x="135646" y="118021"/>
                  </a:cubicBezTo>
                  <a:lnTo>
                    <a:pt x="158521" y="95181"/>
                  </a:lnTo>
                  <a:lnTo>
                    <a:pt x="125499" y="62210"/>
                  </a:lnTo>
                  <a:lnTo>
                    <a:pt x="93902" y="93759"/>
                  </a:lnTo>
                  <a:cubicBezTo>
                    <a:pt x="91944" y="95714"/>
                    <a:pt x="89362" y="96692"/>
                    <a:pt x="86781" y="96692"/>
                  </a:cubicBezTo>
                  <a:cubicBezTo>
                    <a:pt x="84200" y="96692"/>
                    <a:pt x="81619" y="95714"/>
                    <a:pt x="79661" y="93759"/>
                  </a:cubicBezTo>
                  <a:cubicBezTo>
                    <a:pt x="75744" y="89849"/>
                    <a:pt x="75744" y="83450"/>
                    <a:pt x="79661" y="79539"/>
                  </a:cubicBezTo>
                  <a:lnTo>
                    <a:pt x="111258" y="47990"/>
                  </a:lnTo>
                  <a:close/>
                  <a:moveTo>
                    <a:pt x="87493" y="0"/>
                  </a:moveTo>
                  <a:cubicBezTo>
                    <a:pt x="90163" y="0"/>
                    <a:pt x="92745" y="1066"/>
                    <a:pt x="94614" y="2933"/>
                  </a:cubicBezTo>
                  <a:lnTo>
                    <a:pt x="200888" y="109045"/>
                  </a:lnTo>
                  <a:lnTo>
                    <a:pt x="567150" y="109045"/>
                  </a:lnTo>
                  <a:cubicBezTo>
                    <a:pt x="571156" y="109045"/>
                    <a:pt x="574894" y="111444"/>
                    <a:pt x="576407" y="115266"/>
                  </a:cubicBezTo>
                  <a:cubicBezTo>
                    <a:pt x="578009" y="118998"/>
                    <a:pt x="577119" y="123264"/>
                    <a:pt x="574271" y="126197"/>
                  </a:cubicBezTo>
                  <a:lnTo>
                    <a:pt x="396436" y="304294"/>
                  </a:lnTo>
                  <a:lnTo>
                    <a:pt x="604711" y="512252"/>
                  </a:lnTo>
                  <a:cubicBezTo>
                    <a:pt x="606580" y="514118"/>
                    <a:pt x="607648" y="516696"/>
                    <a:pt x="607648" y="519362"/>
                  </a:cubicBezTo>
                  <a:cubicBezTo>
                    <a:pt x="607648" y="522028"/>
                    <a:pt x="606580" y="524516"/>
                    <a:pt x="604711" y="526471"/>
                  </a:cubicBezTo>
                  <a:lnTo>
                    <a:pt x="599727" y="531359"/>
                  </a:lnTo>
                  <a:cubicBezTo>
                    <a:pt x="599371" y="532070"/>
                    <a:pt x="598837" y="532693"/>
                    <a:pt x="598214" y="533315"/>
                  </a:cubicBezTo>
                  <a:lnTo>
                    <a:pt x="566171" y="565308"/>
                  </a:lnTo>
                  <a:cubicBezTo>
                    <a:pt x="565548" y="565930"/>
                    <a:pt x="564925" y="566463"/>
                    <a:pt x="564213" y="566819"/>
                  </a:cubicBezTo>
                  <a:lnTo>
                    <a:pt x="527275" y="603789"/>
                  </a:lnTo>
                  <a:cubicBezTo>
                    <a:pt x="525317" y="605744"/>
                    <a:pt x="522736" y="606722"/>
                    <a:pt x="520155" y="606722"/>
                  </a:cubicBezTo>
                  <a:cubicBezTo>
                    <a:pt x="517574" y="606722"/>
                    <a:pt x="514992" y="605744"/>
                    <a:pt x="513034" y="603789"/>
                  </a:cubicBezTo>
                  <a:lnTo>
                    <a:pt x="304937" y="396009"/>
                  </a:lnTo>
                  <a:lnTo>
                    <a:pt x="124876" y="576328"/>
                  </a:lnTo>
                  <a:cubicBezTo>
                    <a:pt x="123007" y="578283"/>
                    <a:pt x="120426" y="579261"/>
                    <a:pt x="117756" y="579261"/>
                  </a:cubicBezTo>
                  <a:cubicBezTo>
                    <a:pt x="116509" y="579261"/>
                    <a:pt x="115174" y="579083"/>
                    <a:pt x="113928" y="578550"/>
                  </a:cubicBezTo>
                  <a:cubicBezTo>
                    <a:pt x="110190" y="576950"/>
                    <a:pt x="107698" y="573307"/>
                    <a:pt x="107698" y="569218"/>
                  </a:cubicBezTo>
                  <a:lnTo>
                    <a:pt x="107698" y="199071"/>
                  </a:lnTo>
                  <a:lnTo>
                    <a:pt x="2937" y="94470"/>
                  </a:lnTo>
                  <a:cubicBezTo>
                    <a:pt x="-979" y="90559"/>
                    <a:pt x="-979" y="84161"/>
                    <a:pt x="2937" y="80250"/>
                  </a:cubicBezTo>
                  <a:lnTo>
                    <a:pt x="80373" y="2933"/>
                  </a:lnTo>
                  <a:cubicBezTo>
                    <a:pt x="82242" y="1066"/>
                    <a:pt x="84823" y="0"/>
                    <a:pt x="874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31;p27">
              <a:extLst>
                <a:ext uri="{FF2B5EF4-FFF2-40B4-BE49-F238E27FC236}">
                  <a16:creationId xmlns:a16="http://schemas.microsoft.com/office/drawing/2014/main" id="{BA4B8732-CA36-4BE1-A3B5-17CC24C348EE}"/>
                </a:ext>
              </a:extLst>
            </p:cNvPr>
            <p:cNvSpPr/>
            <p:nvPr/>
          </p:nvSpPr>
          <p:spPr>
            <a:xfrm>
              <a:off x="635499" y="591077"/>
              <a:ext cx="609684" cy="551923"/>
            </a:xfrm>
            <a:custGeom>
              <a:avLst/>
              <a:gdLst/>
              <a:ahLst/>
              <a:cxnLst/>
              <a:rect l="l" t="t" r="r" b="b"/>
              <a:pathLst>
                <a:path w="605680" h="548298" extrusionOk="0">
                  <a:moveTo>
                    <a:pt x="203544" y="393040"/>
                  </a:moveTo>
                  <a:cubicBezTo>
                    <a:pt x="177032" y="393040"/>
                    <a:pt x="155404" y="414462"/>
                    <a:pt x="155404" y="441108"/>
                  </a:cubicBezTo>
                  <a:cubicBezTo>
                    <a:pt x="155404" y="467580"/>
                    <a:pt x="177032" y="489002"/>
                    <a:pt x="203544" y="489002"/>
                  </a:cubicBezTo>
                  <a:cubicBezTo>
                    <a:pt x="230057" y="489002"/>
                    <a:pt x="251511" y="467580"/>
                    <a:pt x="251511" y="441108"/>
                  </a:cubicBezTo>
                  <a:cubicBezTo>
                    <a:pt x="251511" y="414462"/>
                    <a:pt x="230057" y="393040"/>
                    <a:pt x="203544" y="393040"/>
                  </a:cubicBezTo>
                  <a:close/>
                  <a:moveTo>
                    <a:pt x="109182" y="297078"/>
                  </a:moveTo>
                  <a:cubicBezTo>
                    <a:pt x="82669" y="297078"/>
                    <a:pt x="61215" y="318500"/>
                    <a:pt x="61215" y="344972"/>
                  </a:cubicBezTo>
                  <a:cubicBezTo>
                    <a:pt x="61215" y="371444"/>
                    <a:pt x="82669" y="393040"/>
                    <a:pt x="109182" y="393040"/>
                  </a:cubicBezTo>
                  <a:cubicBezTo>
                    <a:pt x="135694" y="393040"/>
                    <a:pt x="157322" y="371444"/>
                    <a:pt x="157322" y="344972"/>
                  </a:cubicBezTo>
                  <a:cubicBezTo>
                    <a:pt x="157322" y="318500"/>
                    <a:pt x="135694" y="297078"/>
                    <a:pt x="109182" y="297078"/>
                  </a:cubicBezTo>
                  <a:close/>
                  <a:moveTo>
                    <a:pt x="449089" y="177613"/>
                  </a:moveTo>
                  <a:cubicBezTo>
                    <a:pt x="450310" y="178832"/>
                    <a:pt x="451706" y="180051"/>
                    <a:pt x="453101" y="181270"/>
                  </a:cubicBezTo>
                  <a:cubicBezTo>
                    <a:pt x="468453" y="194157"/>
                    <a:pt x="492526" y="210701"/>
                    <a:pt x="519216" y="216796"/>
                  </a:cubicBezTo>
                  <a:lnTo>
                    <a:pt x="461824" y="294118"/>
                  </a:lnTo>
                  <a:cubicBezTo>
                    <a:pt x="449438" y="310836"/>
                    <a:pt x="430075" y="318673"/>
                    <a:pt x="418212" y="311881"/>
                  </a:cubicBezTo>
                  <a:cubicBezTo>
                    <a:pt x="406525" y="305089"/>
                    <a:pt x="403559" y="284192"/>
                    <a:pt x="411758" y="265210"/>
                  </a:cubicBezTo>
                  <a:close/>
                  <a:moveTo>
                    <a:pt x="136915" y="173425"/>
                  </a:moveTo>
                  <a:cubicBezTo>
                    <a:pt x="110403" y="173425"/>
                    <a:pt x="88949" y="194847"/>
                    <a:pt x="88949" y="221319"/>
                  </a:cubicBezTo>
                  <a:cubicBezTo>
                    <a:pt x="88949" y="247791"/>
                    <a:pt x="110403" y="269387"/>
                    <a:pt x="136915" y="269387"/>
                  </a:cubicBezTo>
                  <a:cubicBezTo>
                    <a:pt x="163427" y="269387"/>
                    <a:pt x="185056" y="247791"/>
                    <a:pt x="185056" y="221319"/>
                  </a:cubicBezTo>
                  <a:cubicBezTo>
                    <a:pt x="185056" y="194847"/>
                    <a:pt x="163427" y="173425"/>
                    <a:pt x="136915" y="173425"/>
                  </a:cubicBezTo>
                  <a:close/>
                  <a:moveTo>
                    <a:pt x="479079" y="107118"/>
                  </a:moveTo>
                  <a:cubicBezTo>
                    <a:pt x="483090" y="117910"/>
                    <a:pt x="489892" y="127832"/>
                    <a:pt x="499309" y="135840"/>
                  </a:cubicBezTo>
                  <a:cubicBezTo>
                    <a:pt x="520237" y="153247"/>
                    <a:pt x="548489" y="156206"/>
                    <a:pt x="571858" y="145762"/>
                  </a:cubicBezTo>
                  <a:lnTo>
                    <a:pt x="540467" y="188061"/>
                  </a:lnTo>
                  <a:cubicBezTo>
                    <a:pt x="510296" y="188409"/>
                    <a:pt x="477161" y="162298"/>
                    <a:pt x="461988" y="147328"/>
                  </a:cubicBezTo>
                  <a:close/>
                  <a:moveTo>
                    <a:pt x="242266" y="90351"/>
                  </a:moveTo>
                  <a:cubicBezTo>
                    <a:pt x="215754" y="90351"/>
                    <a:pt x="194300" y="111773"/>
                    <a:pt x="194300" y="138245"/>
                  </a:cubicBezTo>
                  <a:cubicBezTo>
                    <a:pt x="194300" y="164717"/>
                    <a:pt x="215754" y="186313"/>
                    <a:pt x="242266" y="186313"/>
                  </a:cubicBezTo>
                  <a:cubicBezTo>
                    <a:pt x="268953" y="186313"/>
                    <a:pt x="290407" y="164717"/>
                    <a:pt x="290407" y="138245"/>
                  </a:cubicBezTo>
                  <a:cubicBezTo>
                    <a:pt x="290407" y="111773"/>
                    <a:pt x="268779" y="90351"/>
                    <a:pt x="242266" y="90351"/>
                  </a:cubicBezTo>
                  <a:close/>
                  <a:moveTo>
                    <a:pt x="305846" y="28897"/>
                  </a:moveTo>
                  <a:cubicBezTo>
                    <a:pt x="374664" y="32824"/>
                    <a:pt x="427809" y="59699"/>
                    <a:pt x="465353" y="97840"/>
                  </a:cubicBezTo>
                  <a:lnTo>
                    <a:pt x="448783" y="136852"/>
                  </a:lnTo>
                  <a:lnTo>
                    <a:pt x="408317" y="231594"/>
                  </a:lnTo>
                  <a:cubicBezTo>
                    <a:pt x="402212" y="239083"/>
                    <a:pt x="396979" y="248139"/>
                    <a:pt x="393491" y="258589"/>
                  </a:cubicBezTo>
                  <a:cubicBezTo>
                    <a:pt x="382502" y="292028"/>
                    <a:pt x="392968" y="325466"/>
                    <a:pt x="416864" y="333129"/>
                  </a:cubicBezTo>
                  <a:cubicBezTo>
                    <a:pt x="434131" y="338876"/>
                    <a:pt x="453667" y="329472"/>
                    <a:pt x="467272" y="311185"/>
                  </a:cubicBezTo>
                  <a:cubicBezTo>
                    <a:pt x="473202" y="306831"/>
                    <a:pt x="478784" y="301432"/>
                    <a:pt x="483319" y="295162"/>
                  </a:cubicBezTo>
                  <a:lnTo>
                    <a:pt x="530587" y="231594"/>
                  </a:lnTo>
                  <a:cubicBezTo>
                    <a:pt x="534599" y="261550"/>
                    <a:pt x="532855" y="291331"/>
                    <a:pt x="525180" y="318500"/>
                  </a:cubicBezTo>
                  <a:cubicBezTo>
                    <a:pt x="497621" y="415681"/>
                    <a:pt x="418259" y="420035"/>
                    <a:pt x="379363" y="415855"/>
                  </a:cubicBezTo>
                  <a:cubicBezTo>
                    <a:pt x="367153" y="414636"/>
                    <a:pt x="352850" y="420906"/>
                    <a:pt x="346920" y="431529"/>
                  </a:cubicBezTo>
                  <a:cubicBezTo>
                    <a:pt x="293547" y="525575"/>
                    <a:pt x="219766" y="610391"/>
                    <a:pt x="79007" y="485867"/>
                  </a:cubicBezTo>
                  <a:cubicBezTo>
                    <a:pt x="-71346" y="352983"/>
                    <a:pt x="167" y="69974"/>
                    <a:pt x="231801" y="33052"/>
                  </a:cubicBezTo>
                  <a:cubicBezTo>
                    <a:pt x="258226" y="28829"/>
                    <a:pt x="282907" y="27588"/>
                    <a:pt x="305846" y="28897"/>
                  </a:cubicBezTo>
                  <a:close/>
                  <a:moveTo>
                    <a:pt x="590540" y="0"/>
                  </a:moveTo>
                  <a:cubicBezTo>
                    <a:pt x="590540" y="0"/>
                    <a:pt x="613915" y="36566"/>
                    <a:pt x="602576" y="90717"/>
                  </a:cubicBezTo>
                  <a:cubicBezTo>
                    <a:pt x="601181" y="101687"/>
                    <a:pt x="596645" y="112483"/>
                    <a:pt x="588970" y="121711"/>
                  </a:cubicBezTo>
                  <a:cubicBezTo>
                    <a:pt x="567862" y="146785"/>
                    <a:pt x="530357" y="150093"/>
                    <a:pt x="505063" y="129024"/>
                  </a:cubicBezTo>
                  <a:cubicBezTo>
                    <a:pt x="479768" y="107781"/>
                    <a:pt x="476454" y="70345"/>
                    <a:pt x="497736" y="45098"/>
                  </a:cubicBezTo>
                  <a:cubicBezTo>
                    <a:pt x="498957" y="43705"/>
                    <a:pt x="500178" y="42312"/>
                    <a:pt x="501399" y="41093"/>
                  </a:cubicBezTo>
                  <a:lnTo>
                    <a:pt x="501225" y="40919"/>
                  </a:lnTo>
                  <a:cubicBezTo>
                    <a:pt x="501225" y="40919"/>
                    <a:pt x="524600" y="10796"/>
                    <a:pt x="555651" y="8880"/>
                  </a:cubicBezTo>
                  <a:cubicBezTo>
                    <a:pt x="586876" y="6791"/>
                    <a:pt x="590540" y="0"/>
                    <a:pt x="590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32;p27">
              <a:extLst>
                <a:ext uri="{FF2B5EF4-FFF2-40B4-BE49-F238E27FC236}">
                  <a16:creationId xmlns:a16="http://schemas.microsoft.com/office/drawing/2014/main" id="{00BC7FD7-1BE9-416E-B461-915B07BD56C3}"/>
                </a:ext>
              </a:extLst>
            </p:cNvPr>
            <p:cNvSpPr/>
            <p:nvPr/>
          </p:nvSpPr>
          <p:spPr>
            <a:xfrm>
              <a:off x="4603086" y="1142535"/>
              <a:ext cx="586846" cy="609685"/>
            </a:xfrm>
            <a:custGeom>
              <a:avLst/>
              <a:gdLst/>
              <a:ahLst/>
              <a:cxnLst/>
              <a:rect l="l" t="t" r="r" b="b"/>
              <a:pathLst>
                <a:path w="585586" h="608375" extrusionOk="0">
                  <a:moveTo>
                    <a:pt x="252617" y="479831"/>
                  </a:moveTo>
                  <a:lnTo>
                    <a:pt x="261886" y="483766"/>
                  </a:lnTo>
                  <a:cubicBezTo>
                    <a:pt x="264445" y="486320"/>
                    <a:pt x="265725" y="489696"/>
                    <a:pt x="265725" y="493071"/>
                  </a:cubicBezTo>
                  <a:lnTo>
                    <a:pt x="261888" y="502371"/>
                  </a:lnTo>
                  <a:lnTo>
                    <a:pt x="250824" y="513294"/>
                  </a:lnTo>
                  <a:lnTo>
                    <a:pt x="250825" y="513295"/>
                  </a:lnTo>
                  <a:lnTo>
                    <a:pt x="250796" y="513324"/>
                  </a:lnTo>
                  <a:lnTo>
                    <a:pt x="235320" y="491550"/>
                  </a:lnTo>
                  <a:lnTo>
                    <a:pt x="235350" y="491520"/>
                  </a:lnTo>
                  <a:lnTo>
                    <a:pt x="235362" y="491537"/>
                  </a:lnTo>
                  <a:lnTo>
                    <a:pt x="243276" y="483637"/>
                  </a:lnTo>
                  <a:close/>
                  <a:moveTo>
                    <a:pt x="134866" y="417276"/>
                  </a:moveTo>
                  <a:cubicBezTo>
                    <a:pt x="142293" y="416790"/>
                    <a:pt x="148502" y="422139"/>
                    <a:pt x="149111" y="429433"/>
                  </a:cubicBezTo>
                  <a:lnTo>
                    <a:pt x="160069" y="565949"/>
                  </a:lnTo>
                  <a:lnTo>
                    <a:pt x="235312" y="491552"/>
                  </a:lnTo>
                  <a:lnTo>
                    <a:pt x="250774" y="513312"/>
                  </a:lnTo>
                  <a:lnTo>
                    <a:pt x="158486" y="604607"/>
                  </a:lnTo>
                  <a:cubicBezTo>
                    <a:pt x="156051" y="607038"/>
                    <a:pt x="152642" y="608375"/>
                    <a:pt x="149233" y="608375"/>
                  </a:cubicBezTo>
                  <a:cubicBezTo>
                    <a:pt x="147650" y="608375"/>
                    <a:pt x="146189" y="608132"/>
                    <a:pt x="144606" y="607524"/>
                  </a:cubicBezTo>
                  <a:cubicBezTo>
                    <a:pt x="139858" y="605822"/>
                    <a:pt x="136449" y="601324"/>
                    <a:pt x="136084" y="596219"/>
                  </a:cubicBezTo>
                  <a:lnTo>
                    <a:pt x="122813" y="431499"/>
                  </a:lnTo>
                  <a:cubicBezTo>
                    <a:pt x="122204" y="424205"/>
                    <a:pt x="127683" y="417884"/>
                    <a:pt x="134866" y="417276"/>
                  </a:cubicBezTo>
                  <a:close/>
                  <a:moveTo>
                    <a:pt x="352706" y="225563"/>
                  </a:moveTo>
                  <a:cubicBezTo>
                    <a:pt x="357820" y="222524"/>
                    <a:pt x="364273" y="223253"/>
                    <a:pt x="368535" y="227387"/>
                  </a:cubicBezTo>
                  <a:cubicBezTo>
                    <a:pt x="372796" y="231398"/>
                    <a:pt x="373770" y="237841"/>
                    <a:pt x="371091" y="243069"/>
                  </a:cubicBezTo>
                  <a:lnTo>
                    <a:pt x="272226" y="430890"/>
                  </a:lnTo>
                  <a:cubicBezTo>
                    <a:pt x="269791" y="435266"/>
                    <a:pt x="265165" y="437819"/>
                    <a:pt x="260538" y="437819"/>
                  </a:cubicBezTo>
                  <a:cubicBezTo>
                    <a:pt x="258468" y="437819"/>
                    <a:pt x="256276" y="437333"/>
                    <a:pt x="254328" y="436360"/>
                  </a:cubicBezTo>
                  <a:cubicBezTo>
                    <a:pt x="247875" y="432956"/>
                    <a:pt x="245440" y="425054"/>
                    <a:pt x="248849" y="418490"/>
                  </a:cubicBezTo>
                  <a:lnTo>
                    <a:pt x="326286" y="271515"/>
                  </a:lnTo>
                  <a:lnTo>
                    <a:pt x="168856" y="363420"/>
                  </a:lnTo>
                  <a:cubicBezTo>
                    <a:pt x="162647" y="367067"/>
                    <a:pt x="154489" y="365000"/>
                    <a:pt x="150837" y="358679"/>
                  </a:cubicBezTo>
                  <a:cubicBezTo>
                    <a:pt x="147184" y="352357"/>
                    <a:pt x="149254" y="344334"/>
                    <a:pt x="155585" y="340687"/>
                  </a:cubicBezTo>
                  <a:close/>
                  <a:moveTo>
                    <a:pt x="566404" y="1455"/>
                  </a:moveTo>
                  <a:cubicBezTo>
                    <a:pt x="571395" y="-1098"/>
                    <a:pt x="577483" y="-247"/>
                    <a:pt x="581501" y="3642"/>
                  </a:cubicBezTo>
                  <a:cubicBezTo>
                    <a:pt x="585519" y="7532"/>
                    <a:pt x="586736" y="13488"/>
                    <a:pt x="584423" y="18593"/>
                  </a:cubicBezTo>
                  <a:lnTo>
                    <a:pt x="329475" y="589748"/>
                  </a:lnTo>
                  <a:cubicBezTo>
                    <a:pt x="327649" y="594124"/>
                    <a:pt x="323510" y="597041"/>
                    <a:pt x="318761" y="597527"/>
                  </a:cubicBezTo>
                  <a:cubicBezTo>
                    <a:pt x="318274" y="597527"/>
                    <a:pt x="317909" y="597649"/>
                    <a:pt x="317422" y="597649"/>
                  </a:cubicBezTo>
                  <a:cubicBezTo>
                    <a:pt x="313161" y="597649"/>
                    <a:pt x="309143" y="595583"/>
                    <a:pt x="306708" y="592058"/>
                  </a:cubicBezTo>
                  <a:lnTo>
                    <a:pt x="250825" y="513295"/>
                  </a:lnTo>
                  <a:lnTo>
                    <a:pt x="261886" y="502376"/>
                  </a:lnTo>
                  <a:lnTo>
                    <a:pt x="261888" y="502371"/>
                  </a:lnTo>
                  <a:lnTo>
                    <a:pt x="261904" y="502355"/>
                  </a:lnTo>
                  <a:cubicBezTo>
                    <a:pt x="267017" y="497250"/>
                    <a:pt x="267017" y="488985"/>
                    <a:pt x="261904" y="483758"/>
                  </a:cubicBezTo>
                  <a:cubicBezTo>
                    <a:pt x="259347" y="481145"/>
                    <a:pt x="255999" y="479838"/>
                    <a:pt x="252635" y="479823"/>
                  </a:cubicBezTo>
                  <a:lnTo>
                    <a:pt x="252617" y="479831"/>
                  </a:lnTo>
                  <a:lnTo>
                    <a:pt x="252609" y="479827"/>
                  </a:lnTo>
                  <a:cubicBezTo>
                    <a:pt x="249243" y="479812"/>
                    <a:pt x="245861" y="481090"/>
                    <a:pt x="243241" y="483644"/>
                  </a:cubicBezTo>
                  <a:lnTo>
                    <a:pt x="235350" y="491520"/>
                  </a:lnTo>
                  <a:lnTo>
                    <a:pt x="205898" y="449968"/>
                  </a:lnTo>
                  <a:cubicBezTo>
                    <a:pt x="201637" y="444012"/>
                    <a:pt x="202976" y="435868"/>
                    <a:pt x="208942" y="431614"/>
                  </a:cubicBezTo>
                  <a:cubicBezTo>
                    <a:pt x="214908" y="427360"/>
                    <a:pt x="223187" y="428818"/>
                    <a:pt x="227326" y="434774"/>
                  </a:cubicBezTo>
                  <a:lnTo>
                    <a:pt x="314865" y="557903"/>
                  </a:lnTo>
                  <a:lnTo>
                    <a:pt x="545341" y="41565"/>
                  </a:lnTo>
                  <a:lnTo>
                    <a:pt x="39707" y="296209"/>
                  </a:lnTo>
                  <a:lnTo>
                    <a:pt x="175947" y="383116"/>
                  </a:lnTo>
                  <a:cubicBezTo>
                    <a:pt x="182156" y="387006"/>
                    <a:pt x="183983" y="395149"/>
                    <a:pt x="179965" y="401348"/>
                  </a:cubicBezTo>
                  <a:cubicBezTo>
                    <a:pt x="176069" y="407426"/>
                    <a:pt x="167912" y="409249"/>
                    <a:pt x="161824" y="405360"/>
                  </a:cubicBezTo>
                  <a:lnTo>
                    <a:pt x="6104" y="305933"/>
                  </a:lnTo>
                  <a:cubicBezTo>
                    <a:pt x="2086" y="303381"/>
                    <a:pt x="-227" y="298883"/>
                    <a:pt x="17" y="294143"/>
                  </a:cubicBezTo>
                  <a:cubicBezTo>
                    <a:pt x="260" y="289524"/>
                    <a:pt x="2939" y="285270"/>
                    <a:pt x="7200" y="2830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33;p27">
              <a:extLst>
                <a:ext uri="{FF2B5EF4-FFF2-40B4-BE49-F238E27FC236}">
                  <a16:creationId xmlns:a16="http://schemas.microsoft.com/office/drawing/2014/main" id="{35B0FD18-C0F3-4747-8DF6-4D3588F76ACB}"/>
                </a:ext>
              </a:extLst>
            </p:cNvPr>
            <p:cNvSpPr/>
            <p:nvPr/>
          </p:nvSpPr>
          <p:spPr>
            <a:xfrm>
              <a:off x="3073910" y="533315"/>
              <a:ext cx="588447" cy="609685"/>
            </a:xfrm>
            <a:custGeom>
              <a:avLst/>
              <a:gdLst/>
              <a:ahLst/>
              <a:cxnLst/>
              <a:rect l="l" t="t" r="r" b="b"/>
              <a:pathLst>
                <a:path w="584535" h="605631" extrusionOk="0">
                  <a:moveTo>
                    <a:pt x="231093" y="221335"/>
                  </a:moveTo>
                  <a:cubicBezTo>
                    <a:pt x="242097" y="238966"/>
                    <a:pt x="254867" y="255784"/>
                    <a:pt x="258806" y="260395"/>
                  </a:cubicBezTo>
                  <a:cubicBezTo>
                    <a:pt x="265191" y="267990"/>
                    <a:pt x="261251" y="275313"/>
                    <a:pt x="261251" y="275313"/>
                  </a:cubicBezTo>
                  <a:cubicBezTo>
                    <a:pt x="261251" y="275313"/>
                    <a:pt x="272255" y="292673"/>
                    <a:pt x="256497" y="307185"/>
                  </a:cubicBezTo>
                  <a:cubicBezTo>
                    <a:pt x="256497" y="307185"/>
                    <a:pt x="245901" y="282366"/>
                    <a:pt x="196181" y="302845"/>
                  </a:cubicBezTo>
                  <a:cubicBezTo>
                    <a:pt x="146461" y="323324"/>
                    <a:pt x="162355" y="350313"/>
                    <a:pt x="162355" y="350313"/>
                  </a:cubicBezTo>
                  <a:cubicBezTo>
                    <a:pt x="162355" y="350313"/>
                    <a:pt x="144016" y="349635"/>
                    <a:pt x="138174" y="337700"/>
                  </a:cubicBezTo>
                  <a:cubicBezTo>
                    <a:pt x="138174" y="337700"/>
                    <a:pt x="135457" y="333360"/>
                    <a:pt x="130974" y="332411"/>
                  </a:cubicBezTo>
                  <a:cubicBezTo>
                    <a:pt x="126355" y="331461"/>
                    <a:pt x="121465" y="324273"/>
                    <a:pt x="119563" y="318984"/>
                  </a:cubicBezTo>
                  <a:cubicBezTo>
                    <a:pt x="118205" y="315187"/>
                    <a:pt x="113042" y="293487"/>
                    <a:pt x="108967" y="278704"/>
                  </a:cubicBezTo>
                  <a:cubicBezTo>
                    <a:pt x="120378" y="262565"/>
                    <a:pt x="134235" y="249409"/>
                    <a:pt x="150808" y="239644"/>
                  </a:cubicBezTo>
                  <a:cubicBezTo>
                    <a:pt x="174445" y="225675"/>
                    <a:pt x="201615" y="219979"/>
                    <a:pt x="231093" y="221335"/>
                  </a:cubicBezTo>
                  <a:close/>
                  <a:moveTo>
                    <a:pt x="562095" y="196204"/>
                  </a:moveTo>
                  <a:cubicBezTo>
                    <a:pt x="563031" y="195263"/>
                    <a:pt x="568610" y="204698"/>
                    <a:pt x="571666" y="213752"/>
                  </a:cubicBezTo>
                  <a:cubicBezTo>
                    <a:pt x="584300" y="252274"/>
                    <a:pt x="576285" y="284013"/>
                    <a:pt x="545718" y="311413"/>
                  </a:cubicBezTo>
                  <a:cubicBezTo>
                    <a:pt x="527650" y="327689"/>
                    <a:pt x="473309" y="352783"/>
                    <a:pt x="515287" y="379911"/>
                  </a:cubicBezTo>
                  <a:cubicBezTo>
                    <a:pt x="531454" y="390491"/>
                    <a:pt x="551832" y="396187"/>
                    <a:pt x="567047" y="408124"/>
                  </a:cubicBezTo>
                  <a:cubicBezTo>
                    <a:pt x="633479" y="459938"/>
                    <a:pt x="492872" y="508361"/>
                    <a:pt x="441655" y="529928"/>
                  </a:cubicBezTo>
                  <a:cubicBezTo>
                    <a:pt x="481868" y="548646"/>
                    <a:pt x="531046" y="541322"/>
                    <a:pt x="564738" y="575503"/>
                  </a:cubicBezTo>
                  <a:cubicBezTo>
                    <a:pt x="569764" y="580793"/>
                    <a:pt x="569628" y="590695"/>
                    <a:pt x="561885" y="592322"/>
                  </a:cubicBezTo>
                  <a:cubicBezTo>
                    <a:pt x="486079" y="608328"/>
                    <a:pt x="455241" y="609006"/>
                    <a:pt x="376582" y="599104"/>
                  </a:cubicBezTo>
                  <a:cubicBezTo>
                    <a:pt x="341260" y="594628"/>
                    <a:pt x="327947" y="578623"/>
                    <a:pt x="340581" y="579708"/>
                  </a:cubicBezTo>
                  <a:cubicBezTo>
                    <a:pt x="340989" y="579708"/>
                    <a:pt x="341396" y="579843"/>
                    <a:pt x="341804" y="579843"/>
                  </a:cubicBezTo>
                  <a:lnTo>
                    <a:pt x="285425" y="452749"/>
                  </a:lnTo>
                  <a:cubicBezTo>
                    <a:pt x="288278" y="448680"/>
                    <a:pt x="288414" y="442034"/>
                    <a:pt x="285425" y="435659"/>
                  </a:cubicBezTo>
                  <a:cubicBezTo>
                    <a:pt x="281485" y="427249"/>
                    <a:pt x="273606" y="422637"/>
                    <a:pt x="267764" y="425350"/>
                  </a:cubicBezTo>
                  <a:cubicBezTo>
                    <a:pt x="261923" y="428063"/>
                    <a:pt x="260428" y="437151"/>
                    <a:pt x="264232" y="445560"/>
                  </a:cubicBezTo>
                  <a:cubicBezTo>
                    <a:pt x="266949" y="451257"/>
                    <a:pt x="271568" y="455191"/>
                    <a:pt x="276051" y="456276"/>
                  </a:cubicBezTo>
                  <a:lnTo>
                    <a:pt x="335147" y="588389"/>
                  </a:lnTo>
                  <a:cubicBezTo>
                    <a:pt x="335147" y="588389"/>
                    <a:pt x="331207" y="591373"/>
                    <a:pt x="325773" y="583506"/>
                  </a:cubicBezTo>
                  <a:cubicBezTo>
                    <a:pt x="320203" y="575503"/>
                    <a:pt x="278904" y="524367"/>
                    <a:pt x="228231" y="509853"/>
                  </a:cubicBezTo>
                  <a:cubicBezTo>
                    <a:pt x="228231" y="509853"/>
                    <a:pt x="219537" y="507276"/>
                    <a:pt x="217635" y="502258"/>
                  </a:cubicBezTo>
                  <a:lnTo>
                    <a:pt x="163565" y="343017"/>
                  </a:lnTo>
                  <a:cubicBezTo>
                    <a:pt x="163565" y="343017"/>
                    <a:pt x="161256" y="323485"/>
                    <a:pt x="193181" y="309242"/>
                  </a:cubicBezTo>
                  <a:cubicBezTo>
                    <a:pt x="223884" y="295678"/>
                    <a:pt x="248745" y="300019"/>
                    <a:pt x="254994" y="310463"/>
                  </a:cubicBezTo>
                  <a:cubicBezTo>
                    <a:pt x="254994" y="310463"/>
                    <a:pt x="301999" y="410565"/>
                    <a:pt x="340717" y="463736"/>
                  </a:cubicBezTo>
                  <a:cubicBezTo>
                    <a:pt x="340717" y="463736"/>
                    <a:pt x="344521" y="465906"/>
                    <a:pt x="340717" y="490999"/>
                  </a:cubicBezTo>
                  <a:cubicBezTo>
                    <a:pt x="336913" y="515957"/>
                    <a:pt x="337728" y="526808"/>
                    <a:pt x="345879" y="576859"/>
                  </a:cubicBezTo>
                  <a:cubicBezTo>
                    <a:pt x="345879" y="576859"/>
                    <a:pt x="346151" y="578351"/>
                    <a:pt x="345879" y="580250"/>
                  </a:cubicBezTo>
                  <a:cubicBezTo>
                    <a:pt x="410273" y="586083"/>
                    <a:pt x="475890" y="598290"/>
                    <a:pt x="538382" y="579572"/>
                  </a:cubicBezTo>
                  <a:cubicBezTo>
                    <a:pt x="502110" y="556242"/>
                    <a:pt x="451165" y="562482"/>
                    <a:pt x="414349" y="536710"/>
                  </a:cubicBezTo>
                  <a:cubicBezTo>
                    <a:pt x="409323" y="533183"/>
                    <a:pt x="409866" y="524367"/>
                    <a:pt x="414892" y="521111"/>
                  </a:cubicBezTo>
                  <a:cubicBezTo>
                    <a:pt x="452388" y="497103"/>
                    <a:pt x="504827" y="494526"/>
                    <a:pt x="538654" y="466042"/>
                  </a:cubicBezTo>
                  <a:cubicBezTo>
                    <a:pt x="586882" y="425214"/>
                    <a:pt x="509038" y="403241"/>
                    <a:pt x="483226" y="376927"/>
                  </a:cubicBezTo>
                  <a:cubicBezTo>
                    <a:pt x="469913" y="363498"/>
                    <a:pt x="468147" y="348714"/>
                    <a:pt x="480917" y="335150"/>
                  </a:cubicBezTo>
                  <a:cubicBezTo>
                    <a:pt x="515831" y="298391"/>
                    <a:pt x="584708" y="266923"/>
                    <a:pt x="562972" y="201002"/>
                  </a:cubicBezTo>
                  <a:cubicBezTo>
                    <a:pt x="561987" y="197984"/>
                    <a:pt x="561783" y="196517"/>
                    <a:pt x="562095" y="196204"/>
                  </a:cubicBezTo>
                  <a:close/>
                  <a:moveTo>
                    <a:pt x="135269" y="1806"/>
                  </a:moveTo>
                  <a:cubicBezTo>
                    <a:pt x="144268" y="4476"/>
                    <a:pt x="151470" y="10292"/>
                    <a:pt x="155716" y="20464"/>
                  </a:cubicBezTo>
                  <a:cubicBezTo>
                    <a:pt x="172566" y="61154"/>
                    <a:pt x="201510" y="156641"/>
                    <a:pt x="209391" y="179698"/>
                  </a:cubicBezTo>
                  <a:cubicBezTo>
                    <a:pt x="212516" y="188786"/>
                    <a:pt x="219039" y="200315"/>
                    <a:pt x="226105" y="211572"/>
                  </a:cubicBezTo>
                  <a:cubicBezTo>
                    <a:pt x="196754" y="210216"/>
                    <a:pt x="169440" y="215913"/>
                    <a:pt x="145796" y="229747"/>
                  </a:cubicBezTo>
                  <a:cubicBezTo>
                    <a:pt x="129218" y="239513"/>
                    <a:pt x="115358" y="252805"/>
                    <a:pt x="103943" y="268810"/>
                  </a:cubicBezTo>
                  <a:cubicBezTo>
                    <a:pt x="102312" y="262842"/>
                    <a:pt x="100818" y="257959"/>
                    <a:pt x="99866" y="255925"/>
                  </a:cubicBezTo>
                  <a:cubicBezTo>
                    <a:pt x="96741" y="248736"/>
                    <a:pt x="76222" y="206825"/>
                    <a:pt x="52850" y="171560"/>
                  </a:cubicBezTo>
                  <a:cubicBezTo>
                    <a:pt x="29477" y="136296"/>
                    <a:pt x="5154" y="91672"/>
                    <a:pt x="1349" y="84483"/>
                  </a:cubicBezTo>
                  <a:cubicBezTo>
                    <a:pt x="-2456" y="77295"/>
                    <a:pt x="-418" y="51117"/>
                    <a:pt x="37087" y="29959"/>
                  </a:cubicBezTo>
                  <a:cubicBezTo>
                    <a:pt x="65114" y="14090"/>
                    <a:pt x="108275" y="-6205"/>
                    <a:pt x="135269" y="18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34;p27">
              <a:extLst>
                <a:ext uri="{FF2B5EF4-FFF2-40B4-BE49-F238E27FC236}">
                  <a16:creationId xmlns:a16="http://schemas.microsoft.com/office/drawing/2014/main" id="{B3F444FD-D967-4971-BA4E-D4A0CBF92F61}"/>
                </a:ext>
              </a:extLst>
            </p:cNvPr>
            <p:cNvSpPr/>
            <p:nvPr/>
          </p:nvSpPr>
          <p:spPr>
            <a:xfrm rot="10800000" flipH="1">
              <a:off x="7642643" y="1143465"/>
              <a:ext cx="609685" cy="608755"/>
            </a:xfrm>
            <a:custGeom>
              <a:avLst/>
              <a:gdLst/>
              <a:ahLst/>
              <a:cxnLst/>
              <a:rect l="l" t="t" r="r" b="b"/>
              <a:pathLst>
                <a:path w="607648" h="606722" extrusionOk="0">
                  <a:moveTo>
                    <a:pt x="382195" y="318513"/>
                  </a:moveTo>
                  <a:lnTo>
                    <a:pt x="319178" y="381790"/>
                  </a:lnTo>
                  <a:lnTo>
                    <a:pt x="520155" y="582460"/>
                  </a:lnTo>
                  <a:lnTo>
                    <a:pt x="583349" y="519362"/>
                  </a:lnTo>
                  <a:lnTo>
                    <a:pt x="550595" y="486657"/>
                  </a:lnTo>
                  <a:lnTo>
                    <a:pt x="527631" y="509497"/>
                  </a:lnTo>
                  <a:cubicBezTo>
                    <a:pt x="525673" y="511452"/>
                    <a:pt x="523092" y="512430"/>
                    <a:pt x="520600" y="512430"/>
                  </a:cubicBezTo>
                  <a:cubicBezTo>
                    <a:pt x="518019" y="512430"/>
                    <a:pt x="515437" y="511452"/>
                    <a:pt x="513479" y="509497"/>
                  </a:cubicBezTo>
                  <a:cubicBezTo>
                    <a:pt x="509474" y="505587"/>
                    <a:pt x="509474" y="499188"/>
                    <a:pt x="513479" y="495278"/>
                  </a:cubicBezTo>
                  <a:lnTo>
                    <a:pt x="536354" y="472438"/>
                  </a:lnTo>
                  <a:lnTo>
                    <a:pt x="503333" y="439467"/>
                  </a:lnTo>
                  <a:lnTo>
                    <a:pt x="471735" y="471016"/>
                  </a:lnTo>
                  <a:cubicBezTo>
                    <a:pt x="469777" y="472971"/>
                    <a:pt x="467196" y="473949"/>
                    <a:pt x="464615" y="473949"/>
                  </a:cubicBezTo>
                  <a:cubicBezTo>
                    <a:pt x="462033" y="473949"/>
                    <a:pt x="459452" y="472971"/>
                    <a:pt x="457494" y="471016"/>
                  </a:cubicBezTo>
                  <a:cubicBezTo>
                    <a:pt x="453578" y="467106"/>
                    <a:pt x="453578" y="460707"/>
                    <a:pt x="457494" y="456797"/>
                  </a:cubicBezTo>
                  <a:lnTo>
                    <a:pt x="489091" y="425247"/>
                  </a:lnTo>
                  <a:lnTo>
                    <a:pt x="456070" y="392276"/>
                  </a:lnTo>
                  <a:lnTo>
                    <a:pt x="433195" y="415205"/>
                  </a:lnTo>
                  <a:cubicBezTo>
                    <a:pt x="431237" y="417160"/>
                    <a:pt x="428656" y="418138"/>
                    <a:pt x="426075" y="418138"/>
                  </a:cubicBezTo>
                  <a:cubicBezTo>
                    <a:pt x="423494" y="418138"/>
                    <a:pt x="420912" y="417160"/>
                    <a:pt x="418954" y="415205"/>
                  </a:cubicBezTo>
                  <a:cubicBezTo>
                    <a:pt x="415038" y="411206"/>
                    <a:pt x="415038" y="404896"/>
                    <a:pt x="418954" y="400986"/>
                  </a:cubicBezTo>
                  <a:lnTo>
                    <a:pt x="441829" y="378057"/>
                  </a:lnTo>
                  <a:lnTo>
                    <a:pt x="408897" y="345175"/>
                  </a:lnTo>
                  <a:lnTo>
                    <a:pt x="377299" y="376724"/>
                  </a:lnTo>
                  <a:cubicBezTo>
                    <a:pt x="375341" y="378679"/>
                    <a:pt x="372760" y="379657"/>
                    <a:pt x="370179" y="379657"/>
                  </a:cubicBezTo>
                  <a:cubicBezTo>
                    <a:pt x="367597" y="379657"/>
                    <a:pt x="365016" y="378679"/>
                    <a:pt x="363058" y="376724"/>
                  </a:cubicBezTo>
                  <a:cubicBezTo>
                    <a:pt x="359142" y="372814"/>
                    <a:pt x="359142" y="366415"/>
                    <a:pt x="363058" y="362505"/>
                  </a:cubicBezTo>
                  <a:lnTo>
                    <a:pt x="394655" y="330955"/>
                  </a:lnTo>
                  <a:close/>
                  <a:moveTo>
                    <a:pt x="214417" y="305627"/>
                  </a:moveTo>
                  <a:lnTo>
                    <a:pt x="214417" y="336110"/>
                  </a:lnTo>
                  <a:lnTo>
                    <a:pt x="229637" y="320824"/>
                  </a:lnTo>
                  <a:close/>
                  <a:moveTo>
                    <a:pt x="312947" y="220933"/>
                  </a:moveTo>
                  <a:lnTo>
                    <a:pt x="321136" y="229198"/>
                  </a:lnTo>
                  <a:lnTo>
                    <a:pt x="329414" y="220933"/>
                  </a:lnTo>
                  <a:close/>
                  <a:moveTo>
                    <a:pt x="400945" y="206927"/>
                  </a:moveTo>
                  <a:cubicBezTo>
                    <a:pt x="404860" y="203017"/>
                    <a:pt x="411267" y="203017"/>
                    <a:pt x="415182" y="206927"/>
                  </a:cubicBezTo>
                  <a:cubicBezTo>
                    <a:pt x="419097" y="210838"/>
                    <a:pt x="419097" y="217147"/>
                    <a:pt x="415182" y="221147"/>
                  </a:cubicBezTo>
                  <a:lnTo>
                    <a:pt x="213909" y="422083"/>
                  </a:lnTo>
                  <a:cubicBezTo>
                    <a:pt x="211952" y="424038"/>
                    <a:pt x="209371" y="425016"/>
                    <a:pt x="206791" y="425016"/>
                  </a:cubicBezTo>
                  <a:cubicBezTo>
                    <a:pt x="204210" y="425016"/>
                    <a:pt x="201719" y="424038"/>
                    <a:pt x="199672" y="422083"/>
                  </a:cubicBezTo>
                  <a:cubicBezTo>
                    <a:pt x="195757" y="418173"/>
                    <a:pt x="195757" y="411863"/>
                    <a:pt x="199672" y="407864"/>
                  </a:cubicBezTo>
                  <a:close/>
                  <a:moveTo>
                    <a:pt x="221004" y="129129"/>
                  </a:moveTo>
                  <a:lnTo>
                    <a:pt x="292743" y="200848"/>
                  </a:lnTo>
                  <a:lnTo>
                    <a:pt x="353623" y="200848"/>
                  </a:lnTo>
                  <a:cubicBezTo>
                    <a:pt x="357629" y="200848"/>
                    <a:pt x="361367" y="203248"/>
                    <a:pt x="362880" y="206980"/>
                  </a:cubicBezTo>
                  <a:cubicBezTo>
                    <a:pt x="364482" y="210802"/>
                    <a:pt x="363592" y="215068"/>
                    <a:pt x="360744" y="218000"/>
                  </a:cubicBezTo>
                  <a:lnTo>
                    <a:pt x="328346" y="250438"/>
                  </a:lnTo>
                  <a:cubicBezTo>
                    <a:pt x="328346" y="250438"/>
                    <a:pt x="328346" y="250438"/>
                    <a:pt x="328257" y="250438"/>
                  </a:cubicBezTo>
                  <a:cubicBezTo>
                    <a:pt x="328257" y="250527"/>
                    <a:pt x="328257" y="250527"/>
                    <a:pt x="328168" y="250527"/>
                  </a:cubicBezTo>
                  <a:lnTo>
                    <a:pt x="211480" y="367481"/>
                  </a:lnTo>
                  <a:cubicBezTo>
                    <a:pt x="209611" y="369437"/>
                    <a:pt x="207030" y="370414"/>
                    <a:pt x="204359" y="370414"/>
                  </a:cubicBezTo>
                  <a:cubicBezTo>
                    <a:pt x="203113" y="370414"/>
                    <a:pt x="201778" y="370148"/>
                    <a:pt x="200532" y="369703"/>
                  </a:cubicBezTo>
                  <a:cubicBezTo>
                    <a:pt x="196794" y="368103"/>
                    <a:pt x="194301" y="364460"/>
                    <a:pt x="194301" y="360372"/>
                  </a:cubicBezTo>
                  <a:lnTo>
                    <a:pt x="194301" y="285542"/>
                  </a:lnTo>
                  <a:lnTo>
                    <a:pt x="127813" y="219156"/>
                  </a:lnTo>
                  <a:lnTo>
                    <a:pt x="127813" y="544957"/>
                  </a:lnTo>
                  <a:lnTo>
                    <a:pt x="297727" y="374769"/>
                  </a:lnTo>
                  <a:cubicBezTo>
                    <a:pt x="297727" y="374769"/>
                    <a:pt x="297727" y="374680"/>
                    <a:pt x="297816" y="374680"/>
                  </a:cubicBezTo>
                  <a:cubicBezTo>
                    <a:pt x="297816" y="374591"/>
                    <a:pt x="297905" y="374591"/>
                    <a:pt x="297905" y="374591"/>
                  </a:cubicBezTo>
                  <a:lnTo>
                    <a:pt x="375074" y="297273"/>
                  </a:lnTo>
                  <a:cubicBezTo>
                    <a:pt x="375074" y="297184"/>
                    <a:pt x="375074" y="297184"/>
                    <a:pt x="375163" y="297184"/>
                  </a:cubicBezTo>
                  <a:lnTo>
                    <a:pt x="542851" y="129129"/>
                  </a:lnTo>
                  <a:lnTo>
                    <a:pt x="478500" y="129129"/>
                  </a:lnTo>
                  <a:lnTo>
                    <a:pt x="478500" y="154013"/>
                  </a:lnTo>
                  <a:cubicBezTo>
                    <a:pt x="478500" y="159612"/>
                    <a:pt x="474049" y="164056"/>
                    <a:pt x="468442" y="164056"/>
                  </a:cubicBezTo>
                  <a:cubicBezTo>
                    <a:pt x="462924" y="164056"/>
                    <a:pt x="458384" y="159612"/>
                    <a:pt x="458384" y="154013"/>
                  </a:cubicBezTo>
                  <a:lnTo>
                    <a:pt x="458384" y="129129"/>
                  </a:lnTo>
                  <a:lnTo>
                    <a:pt x="417352" y="129129"/>
                  </a:lnTo>
                  <a:lnTo>
                    <a:pt x="417352" y="166366"/>
                  </a:lnTo>
                  <a:cubicBezTo>
                    <a:pt x="417352" y="171876"/>
                    <a:pt x="412902" y="176409"/>
                    <a:pt x="407294" y="176409"/>
                  </a:cubicBezTo>
                  <a:cubicBezTo>
                    <a:pt x="401776" y="176409"/>
                    <a:pt x="397237" y="171876"/>
                    <a:pt x="397237" y="166366"/>
                  </a:cubicBezTo>
                  <a:lnTo>
                    <a:pt x="397237" y="129129"/>
                  </a:lnTo>
                  <a:lnTo>
                    <a:pt x="356205" y="129129"/>
                  </a:lnTo>
                  <a:lnTo>
                    <a:pt x="356205" y="154013"/>
                  </a:lnTo>
                  <a:cubicBezTo>
                    <a:pt x="356205" y="159612"/>
                    <a:pt x="351665" y="164056"/>
                    <a:pt x="346147" y="164056"/>
                  </a:cubicBezTo>
                  <a:cubicBezTo>
                    <a:pt x="340539" y="164056"/>
                    <a:pt x="336089" y="159612"/>
                    <a:pt x="336089" y="154013"/>
                  </a:cubicBezTo>
                  <a:lnTo>
                    <a:pt x="336089" y="129129"/>
                  </a:lnTo>
                  <a:lnTo>
                    <a:pt x="294968" y="129129"/>
                  </a:lnTo>
                  <a:lnTo>
                    <a:pt x="294968" y="166366"/>
                  </a:lnTo>
                  <a:cubicBezTo>
                    <a:pt x="294968" y="171876"/>
                    <a:pt x="290518" y="176409"/>
                    <a:pt x="284910" y="176409"/>
                  </a:cubicBezTo>
                  <a:cubicBezTo>
                    <a:pt x="279392" y="176409"/>
                    <a:pt x="274853" y="171876"/>
                    <a:pt x="274853" y="166366"/>
                  </a:cubicBezTo>
                  <a:lnTo>
                    <a:pt x="274853" y="129129"/>
                  </a:lnTo>
                  <a:close/>
                  <a:moveTo>
                    <a:pt x="87493" y="24262"/>
                  </a:moveTo>
                  <a:lnTo>
                    <a:pt x="24299" y="87360"/>
                  </a:lnTo>
                  <a:lnTo>
                    <a:pt x="243878" y="306605"/>
                  </a:lnTo>
                  <a:lnTo>
                    <a:pt x="268355" y="282076"/>
                  </a:lnTo>
                  <a:cubicBezTo>
                    <a:pt x="264706" y="278166"/>
                    <a:pt x="264795" y="272034"/>
                    <a:pt x="268622" y="268213"/>
                  </a:cubicBezTo>
                  <a:lnTo>
                    <a:pt x="300220" y="236663"/>
                  </a:lnTo>
                  <a:lnTo>
                    <a:pt x="267198" y="203692"/>
                  </a:lnTo>
                  <a:lnTo>
                    <a:pt x="244323" y="226532"/>
                  </a:lnTo>
                  <a:cubicBezTo>
                    <a:pt x="242365" y="228487"/>
                    <a:pt x="239784" y="229465"/>
                    <a:pt x="237203" y="229465"/>
                  </a:cubicBezTo>
                  <a:cubicBezTo>
                    <a:pt x="234622" y="229465"/>
                    <a:pt x="232040" y="228487"/>
                    <a:pt x="230082" y="226532"/>
                  </a:cubicBezTo>
                  <a:cubicBezTo>
                    <a:pt x="226166" y="222622"/>
                    <a:pt x="226166" y="216223"/>
                    <a:pt x="230082" y="212313"/>
                  </a:cubicBezTo>
                  <a:lnTo>
                    <a:pt x="252957" y="189473"/>
                  </a:lnTo>
                  <a:lnTo>
                    <a:pt x="219936" y="156502"/>
                  </a:lnTo>
                  <a:lnTo>
                    <a:pt x="188338" y="188051"/>
                  </a:lnTo>
                  <a:cubicBezTo>
                    <a:pt x="186380" y="190006"/>
                    <a:pt x="183798" y="190984"/>
                    <a:pt x="181217" y="190984"/>
                  </a:cubicBezTo>
                  <a:cubicBezTo>
                    <a:pt x="178636" y="190984"/>
                    <a:pt x="176055" y="190006"/>
                    <a:pt x="174097" y="188051"/>
                  </a:cubicBezTo>
                  <a:cubicBezTo>
                    <a:pt x="170180" y="184141"/>
                    <a:pt x="170180" y="177831"/>
                    <a:pt x="174097" y="173832"/>
                  </a:cubicBezTo>
                  <a:lnTo>
                    <a:pt x="205695" y="142282"/>
                  </a:lnTo>
                  <a:lnTo>
                    <a:pt x="172762" y="109400"/>
                  </a:lnTo>
                  <a:lnTo>
                    <a:pt x="149798" y="132240"/>
                  </a:lnTo>
                  <a:cubicBezTo>
                    <a:pt x="147840" y="134195"/>
                    <a:pt x="145259" y="135173"/>
                    <a:pt x="142766" y="135173"/>
                  </a:cubicBezTo>
                  <a:cubicBezTo>
                    <a:pt x="140185" y="135173"/>
                    <a:pt x="137604" y="134195"/>
                    <a:pt x="135646" y="132240"/>
                  </a:cubicBezTo>
                  <a:cubicBezTo>
                    <a:pt x="131641" y="128330"/>
                    <a:pt x="131641" y="121931"/>
                    <a:pt x="135646" y="118021"/>
                  </a:cubicBezTo>
                  <a:lnTo>
                    <a:pt x="158521" y="95181"/>
                  </a:lnTo>
                  <a:lnTo>
                    <a:pt x="125499" y="62210"/>
                  </a:lnTo>
                  <a:lnTo>
                    <a:pt x="93902" y="93759"/>
                  </a:lnTo>
                  <a:cubicBezTo>
                    <a:pt x="91944" y="95714"/>
                    <a:pt x="89362" y="96692"/>
                    <a:pt x="86781" y="96692"/>
                  </a:cubicBezTo>
                  <a:cubicBezTo>
                    <a:pt x="84200" y="96692"/>
                    <a:pt x="81619" y="95714"/>
                    <a:pt x="79661" y="93759"/>
                  </a:cubicBezTo>
                  <a:cubicBezTo>
                    <a:pt x="75744" y="89849"/>
                    <a:pt x="75744" y="83450"/>
                    <a:pt x="79661" y="79539"/>
                  </a:cubicBezTo>
                  <a:lnTo>
                    <a:pt x="111258" y="47990"/>
                  </a:lnTo>
                  <a:close/>
                  <a:moveTo>
                    <a:pt x="87493" y="0"/>
                  </a:moveTo>
                  <a:cubicBezTo>
                    <a:pt x="90163" y="0"/>
                    <a:pt x="92745" y="1066"/>
                    <a:pt x="94614" y="2933"/>
                  </a:cubicBezTo>
                  <a:lnTo>
                    <a:pt x="200888" y="109045"/>
                  </a:lnTo>
                  <a:lnTo>
                    <a:pt x="567150" y="109045"/>
                  </a:lnTo>
                  <a:cubicBezTo>
                    <a:pt x="571156" y="109045"/>
                    <a:pt x="574894" y="111444"/>
                    <a:pt x="576407" y="115266"/>
                  </a:cubicBezTo>
                  <a:cubicBezTo>
                    <a:pt x="578009" y="118998"/>
                    <a:pt x="577119" y="123264"/>
                    <a:pt x="574271" y="126197"/>
                  </a:cubicBezTo>
                  <a:lnTo>
                    <a:pt x="396436" y="304294"/>
                  </a:lnTo>
                  <a:lnTo>
                    <a:pt x="604711" y="512252"/>
                  </a:lnTo>
                  <a:cubicBezTo>
                    <a:pt x="606580" y="514118"/>
                    <a:pt x="607648" y="516696"/>
                    <a:pt x="607648" y="519362"/>
                  </a:cubicBezTo>
                  <a:cubicBezTo>
                    <a:pt x="607648" y="522028"/>
                    <a:pt x="606580" y="524516"/>
                    <a:pt x="604711" y="526471"/>
                  </a:cubicBezTo>
                  <a:lnTo>
                    <a:pt x="599727" y="531359"/>
                  </a:lnTo>
                  <a:cubicBezTo>
                    <a:pt x="599371" y="532070"/>
                    <a:pt x="598837" y="532693"/>
                    <a:pt x="598214" y="533315"/>
                  </a:cubicBezTo>
                  <a:lnTo>
                    <a:pt x="566171" y="565308"/>
                  </a:lnTo>
                  <a:cubicBezTo>
                    <a:pt x="565548" y="565930"/>
                    <a:pt x="564925" y="566463"/>
                    <a:pt x="564213" y="566819"/>
                  </a:cubicBezTo>
                  <a:lnTo>
                    <a:pt x="527275" y="603789"/>
                  </a:lnTo>
                  <a:cubicBezTo>
                    <a:pt x="525317" y="605744"/>
                    <a:pt x="522736" y="606722"/>
                    <a:pt x="520155" y="606722"/>
                  </a:cubicBezTo>
                  <a:cubicBezTo>
                    <a:pt x="517574" y="606722"/>
                    <a:pt x="514992" y="605744"/>
                    <a:pt x="513034" y="603789"/>
                  </a:cubicBezTo>
                  <a:lnTo>
                    <a:pt x="304937" y="396009"/>
                  </a:lnTo>
                  <a:lnTo>
                    <a:pt x="124876" y="576328"/>
                  </a:lnTo>
                  <a:cubicBezTo>
                    <a:pt x="123007" y="578283"/>
                    <a:pt x="120426" y="579261"/>
                    <a:pt x="117756" y="579261"/>
                  </a:cubicBezTo>
                  <a:cubicBezTo>
                    <a:pt x="116509" y="579261"/>
                    <a:pt x="115174" y="579083"/>
                    <a:pt x="113928" y="578550"/>
                  </a:cubicBezTo>
                  <a:cubicBezTo>
                    <a:pt x="110190" y="576950"/>
                    <a:pt x="107698" y="573307"/>
                    <a:pt x="107698" y="569218"/>
                  </a:cubicBezTo>
                  <a:lnTo>
                    <a:pt x="107698" y="199071"/>
                  </a:lnTo>
                  <a:lnTo>
                    <a:pt x="2937" y="94470"/>
                  </a:lnTo>
                  <a:cubicBezTo>
                    <a:pt x="-979" y="90559"/>
                    <a:pt x="-979" y="84161"/>
                    <a:pt x="2937" y="80250"/>
                  </a:cubicBezTo>
                  <a:lnTo>
                    <a:pt x="80373" y="2933"/>
                  </a:lnTo>
                  <a:cubicBezTo>
                    <a:pt x="82242" y="1066"/>
                    <a:pt x="84823" y="0"/>
                    <a:pt x="874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35;p27">
              <a:extLst>
                <a:ext uri="{FF2B5EF4-FFF2-40B4-BE49-F238E27FC236}">
                  <a16:creationId xmlns:a16="http://schemas.microsoft.com/office/drawing/2014/main" id="{2C345ADD-F5C8-43E3-9C3D-04D6F19062D8}"/>
                </a:ext>
              </a:extLst>
            </p:cNvPr>
            <p:cNvSpPr/>
            <p:nvPr/>
          </p:nvSpPr>
          <p:spPr>
            <a:xfrm rot="10800000" flipH="1">
              <a:off x="6543417" y="591077"/>
              <a:ext cx="609684" cy="551923"/>
            </a:xfrm>
            <a:custGeom>
              <a:avLst/>
              <a:gdLst/>
              <a:ahLst/>
              <a:cxnLst/>
              <a:rect l="l" t="t" r="r" b="b"/>
              <a:pathLst>
                <a:path w="605680" h="548298" extrusionOk="0">
                  <a:moveTo>
                    <a:pt x="203544" y="393040"/>
                  </a:moveTo>
                  <a:cubicBezTo>
                    <a:pt x="177032" y="393040"/>
                    <a:pt x="155404" y="414462"/>
                    <a:pt x="155404" y="441108"/>
                  </a:cubicBezTo>
                  <a:cubicBezTo>
                    <a:pt x="155404" y="467580"/>
                    <a:pt x="177032" y="489002"/>
                    <a:pt x="203544" y="489002"/>
                  </a:cubicBezTo>
                  <a:cubicBezTo>
                    <a:pt x="230057" y="489002"/>
                    <a:pt x="251511" y="467580"/>
                    <a:pt x="251511" y="441108"/>
                  </a:cubicBezTo>
                  <a:cubicBezTo>
                    <a:pt x="251511" y="414462"/>
                    <a:pt x="230057" y="393040"/>
                    <a:pt x="203544" y="393040"/>
                  </a:cubicBezTo>
                  <a:close/>
                  <a:moveTo>
                    <a:pt x="109182" y="297078"/>
                  </a:moveTo>
                  <a:cubicBezTo>
                    <a:pt x="82669" y="297078"/>
                    <a:pt x="61215" y="318500"/>
                    <a:pt x="61215" y="344972"/>
                  </a:cubicBezTo>
                  <a:cubicBezTo>
                    <a:pt x="61215" y="371444"/>
                    <a:pt x="82669" y="393040"/>
                    <a:pt x="109182" y="393040"/>
                  </a:cubicBezTo>
                  <a:cubicBezTo>
                    <a:pt x="135694" y="393040"/>
                    <a:pt x="157322" y="371444"/>
                    <a:pt x="157322" y="344972"/>
                  </a:cubicBezTo>
                  <a:cubicBezTo>
                    <a:pt x="157322" y="318500"/>
                    <a:pt x="135694" y="297078"/>
                    <a:pt x="109182" y="297078"/>
                  </a:cubicBezTo>
                  <a:close/>
                  <a:moveTo>
                    <a:pt x="449089" y="177613"/>
                  </a:moveTo>
                  <a:cubicBezTo>
                    <a:pt x="450310" y="178832"/>
                    <a:pt x="451706" y="180051"/>
                    <a:pt x="453101" y="181270"/>
                  </a:cubicBezTo>
                  <a:cubicBezTo>
                    <a:pt x="468453" y="194157"/>
                    <a:pt x="492526" y="210701"/>
                    <a:pt x="519216" y="216796"/>
                  </a:cubicBezTo>
                  <a:lnTo>
                    <a:pt x="461824" y="294118"/>
                  </a:lnTo>
                  <a:cubicBezTo>
                    <a:pt x="449438" y="310836"/>
                    <a:pt x="430075" y="318673"/>
                    <a:pt x="418212" y="311881"/>
                  </a:cubicBezTo>
                  <a:cubicBezTo>
                    <a:pt x="406525" y="305089"/>
                    <a:pt x="403559" y="284192"/>
                    <a:pt x="411758" y="265210"/>
                  </a:cubicBezTo>
                  <a:close/>
                  <a:moveTo>
                    <a:pt x="136915" y="173425"/>
                  </a:moveTo>
                  <a:cubicBezTo>
                    <a:pt x="110403" y="173425"/>
                    <a:pt x="88949" y="194847"/>
                    <a:pt x="88949" y="221319"/>
                  </a:cubicBezTo>
                  <a:cubicBezTo>
                    <a:pt x="88949" y="247791"/>
                    <a:pt x="110403" y="269387"/>
                    <a:pt x="136915" y="269387"/>
                  </a:cubicBezTo>
                  <a:cubicBezTo>
                    <a:pt x="163427" y="269387"/>
                    <a:pt x="185056" y="247791"/>
                    <a:pt x="185056" y="221319"/>
                  </a:cubicBezTo>
                  <a:cubicBezTo>
                    <a:pt x="185056" y="194847"/>
                    <a:pt x="163427" y="173425"/>
                    <a:pt x="136915" y="173425"/>
                  </a:cubicBezTo>
                  <a:close/>
                  <a:moveTo>
                    <a:pt x="479079" y="107118"/>
                  </a:moveTo>
                  <a:cubicBezTo>
                    <a:pt x="483090" y="117910"/>
                    <a:pt x="489892" y="127832"/>
                    <a:pt x="499309" y="135840"/>
                  </a:cubicBezTo>
                  <a:cubicBezTo>
                    <a:pt x="520237" y="153247"/>
                    <a:pt x="548489" y="156206"/>
                    <a:pt x="571858" y="145762"/>
                  </a:cubicBezTo>
                  <a:lnTo>
                    <a:pt x="540467" y="188061"/>
                  </a:lnTo>
                  <a:cubicBezTo>
                    <a:pt x="510296" y="188409"/>
                    <a:pt x="477161" y="162298"/>
                    <a:pt x="461988" y="147328"/>
                  </a:cubicBezTo>
                  <a:close/>
                  <a:moveTo>
                    <a:pt x="242266" y="90351"/>
                  </a:moveTo>
                  <a:cubicBezTo>
                    <a:pt x="215754" y="90351"/>
                    <a:pt x="194300" y="111773"/>
                    <a:pt x="194300" y="138245"/>
                  </a:cubicBezTo>
                  <a:cubicBezTo>
                    <a:pt x="194300" y="164717"/>
                    <a:pt x="215754" y="186313"/>
                    <a:pt x="242266" y="186313"/>
                  </a:cubicBezTo>
                  <a:cubicBezTo>
                    <a:pt x="268953" y="186313"/>
                    <a:pt x="290407" y="164717"/>
                    <a:pt x="290407" y="138245"/>
                  </a:cubicBezTo>
                  <a:cubicBezTo>
                    <a:pt x="290407" y="111773"/>
                    <a:pt x="268779" y="90351"/>
                    <a:pt x="242266" y="90351"/>
                  </a:cubicBezTo>
                  <a:close/>
                  <a:moveTo>
                    <a:pt x="305846" y="28897"/>
                  </a:moveTo>
                  <a:cubicBezTo>
                    <a:pt x="374664" y="32824"/>
                    <a:pt x="427809" y="59699"/>
                    <a:pt x="465353" y="97840"/>
                  </a:cubicBezTo>
                  <a:lnTo>
                    <a:pt x="448783" y="136852"/>
                  </a:lnTo>
                  <a:lnTo>
                    <a:pt x="408317" y="231594"/>
                  </a:lnTo>
                  <a:cubicBezTo>
                    <a:pt x="402212" y="239083"/>
                    <a:pt x="396979" y="248139"/>
                    <a:pt x="393491" y="258589"/>
                  </a:cubicBezTo>
                  <a:cubicBezTo>
                    <a:pt x="382502" y="292028"/>
                    <a:pt x="392968" y="325466"/>
                    <a:pt x="416864" y="333129"/>
                  </a:cubicBezTo>
                  <a:cubicBezTo>
                    <a:pt x="434131" y="338876"/>
                    <a:pt x="453667" y="329472"/>
                    <a:pt x="467272" y="311185"/>
                  </a:cubicBezTo>
                  <a:cubicBezTo>
                    <a:pt x="473202" y="306831"/>
                    <a:pt x="478784" y="301432"/>
                    <a:pt x="483319" y="295162"/>
                  </a:cubicBezTo>
                  <a:lnTo>
                    <a:pt x="530587" y="231594"/>
                  </a:lnTo>
                  <a:cubicBezTo>
                    <a:pt x="534599" y="261550"/>
                    <a:pt x="532855" y="291331"/>
                    <a:pt x="525180" y="318500"/>
                  </a:cubicBezTo>
                  <a:cubicBezTo>
                    <a:pt x="497621" y="415681"/>
                    <a:pt x="418259" y="420035"/>
                    <a:pt x="379363" y="415855"/>
                  </a:cubicBezTo>
                  <a:cubicBezTo>
                    <a:pt x="367153" y="414636"/>
                    <a:pt x="352850" y="420906"/>
                    <a:pt x="346920" y="431529"/>
                  </a:cubicBezTo>
                  <a:cubicBezTo>
                    <a:pt x="293547" y="525575"/>
                    <a:pt x="219766" y="610391"/>
                    <a:pt x="79007" y="485867"/>
                  </a:cubicBezTo>
                  <a:cubicBezTo>
                    <a:pt x="-71346" y="352983"/>
                    <a:pt x="167" y="69974"/>
                    <a:pt x="231801" y="33052"/>
                  </a:cubicBezTo>
                  <a:cubicBezTo>
                    <a:pt x="258226" y="28829"/>
                    <a:pt x="282907" y="27588"/>
                    <a:pt x="305846" y="28897"/>
                  </a:cubicBezTo>
                  <a:close/>
                  <a:moveTo>
                    <a:pt x="590540" y="0"/>
                  </a:moveTo>
                  <a:cubicBezTo>
                    <a:pt x="590540" y="0"/>
                    <a:pt x="613915" y="36566"/>
                    <a:pt x="602576" y="90717"/>
                  </a:cubicBezTo>
                  <a:cubicBezTo>
                    <a:pt x="601181" y="101687"/>
                    <a:pt x="596645" y="112483"/>
                    <a:pt x="588970" y="121711"/>
                  </a:cubicBezTo>
                  <a:cubicBezTo>
                    <a:pt x="567862" y="146785"/>
                    <a:pt x="530357" y="150093"/>
                    <a:pt x="505063" y="129024"/>
                  </a:cubicBezTo>
                  <a:cubicBezTo>
                    <a:pt x="479768" y="107781"/>
                    <a:pt x="476454" y="70345"/>
                    <a:pt x="497736" y="45098"/>
                  </a:cubicBezTo>
                  <a:cubicBezTo>
                    <a:pt x="498957" y="43705"/>
                    <a:pt x="500178" y="42312"/>
                    <a:pt x="501399" y="41093"/>
                  </a:cubicBezTo>
                  <a:lnTo>
                    <a:pt x="501225" y="40919"/>
                  </a:lnTo>
                  <a:cubicBezTo>
                    <a:pt x="501225" y="40919"/>
                    <a:pt x="524600" y="10796"/>
                    <a:pt x="555651" y="8880"/>
                  </a:cubicBezTo>
                  <a:cubicBezTo>
                    <a:pt x="586876" y="6791"/>
                    <a:pt x="590540" y="0"/>
                    <a:pt x="590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36;p27">
              <a:extLst>
                <a:ext uri="{FF2B5EF4-FFF2-40B4-BE49-F238E27FC236}">
                  <a16:creationId xmlns:a16="http://schemas.microsoft.com/office/drawing/2014/main" id="{0626E602-A1B0-4212-99B9-B1C4203A66FF}"/>
                </a:ext>
              </a:extLst>
            </p:cNvPr>
            <p:cNvSpPr/>
            <p:nvPr/>
          </p:nvSpPr>
          <p:spPr>
            <a:xfrm rot="10800000" flipH="1">
              <a:off x="10511004" y="1142535"/>
              <a:ext cx="586846" cy="609685"/>
            </a:xfrm>
            <a:custGeom>
              <a:avLst/>
              <a:gdLst/>
              <a:ahLst/>
              <a:cxnLst/>
              <a:rect l="l" t="t" r="r" b="b"/>
              <a:pathLst>
                <a:path w="585586" h="608375" extrusionOk="0">
                  <a:moveTo>
                    <a:pt x="252617" y="479831"/>
                  </a:moveTo>
                  <a:lnTo>
                    <a:pt x="261886" y="483766"/>
                  </a:lnTo>
                  <a:cubicBezTo>
                    <a:pt x="264445" y="486320"/>
                    <a:pt x="265725" y="489696"/>
                    <a:pt x="265725" y="493071"/>
                  </a:cubicBezTo>
                  <a:lnTo>
                    <a:pt x="261888" y="502371"/>
                  </a:lnTo>
                  <a:lnTo>
                    <a:pt x="250824" y="513294"/>
                  </a:lnTo>
                  <a:lnTo>
                    <a:pt x="250825" y="513295"/>
                  </a:lnTo>
                  <a:lnTo>
                    <a:pt x="250796" y="513324"/>
                  </a:lnTo>
                  <a:lnTo>
                    <a:pt x="235320" y="491550"/>
                  </a:lnTo>
                  <a:lnTo>
                    <a:pt x="235350" y="491520"/>
                  </a:lnTo>
                  <a:lnTo>
                    <a:pt x="235362" y="491537"/>
                  </a:lnTo>
                  <a:lnTo>
                    <a:pt x="243276" y="483637"/>
                  </a:lnTo>
                  <a:close/>
                  <a:moveTo>
                    <a:pt x="134866" y="417276"/>
                  </a:moveTo>
                  <a:cubicBezTo>
                    <a:pt x="142293" y="416790"/>
                    <a:pt x="148502" y="422139"/>
                    <a:pt x="149111" y="429433"/>
                  </a:cubicBezTo>
                  <a:lnTo>
                    <a:pt x="160069" y="565949"/>
                  </a:lnTo>
                  <a:lnTo>
                    <a:pt x="235312" y="491552"/>
                  </a:lnTo>
                  <a:lnTo>
                    <a:pt x="250774" y="513312"/>
                  </a:lnTo>
                  <a:lnTo>
                    <a:pt x="158486" y="604607"/>
                  </a:lnTo>
                  <a:cubicBezTo>
                    <a:pt x="156051" y="607038"/>
                    <a:pt x="152642" y="608375"/>
                    <a:pt x="149233" y="608375"/>
                  </a:cubicBezTo>
                  <a:cubicBezTo>
                    <a:pt x="147650" y="608375"/>
                    <a:pt x="146189" y="608132"/>
                    <a:pt x="144606" y="607524"/>
                  </a:cubicBezTo>
                  <a:cubicBezTo>
                    <a:pt x="139858" y="605822"/>
                    <a:pt x="136449" y="601324"/>
                    <a:pt x="136084" y="596219"/>
                  </a:cubicBezTo>
                  <a:lnTo>
                    <a:pt x="122813" y="431499"/>
                  </a:lnTo>
                  <a:cubicBezTo>
                    <a:pt x="122204" y="424205"/>
                    <a:pt x="127683" y="417884"/>
                    <a:pt x="134866" y="417276"/>
                  </a:cubicBezTo>
                  <a:close/>
                  <a:moveTo>
                    <a:pt x="352706" y="225563"/>
                  </a:moveTo>
                  <a:cubicBezTo>
                    <a:pt x="357820" y="222524"/>
                    <a:pt x="364273" y="223253"/>
                    <a:pt x="368535" y="227387"/>
                  </a:cubicBezTo>
                  <a:cubicBezTo>
                    <a:pt x="372796" y="231398"/>
                    <a:pt x="373770" y="237841"/>
                    <a:pt x="371091" y="243069"/>
                  </a:cubicBezTo>
                  <a:lnTo>
                    <a:pt x="272226" y="430890"/>
                  </a:lnTo>
                  <a:cubicBezTo>
                    <a:pt x="269791" y="435266"/>
                    <a:pt x="265165" y="437819"/>
                    <a:pt x="260538" y="437819"/>
                  </a:cubicBezTo>
                  <a:cubicBezTo>
                    <a:pt x="258468" y="437819"/>
                    <a:pt x="256276" y="437333"/>
                    <a:pt x="254328" y="436360"/>
                  </a:cubicBezTo>
                  <a:cubicBezTo>
                    <a:pt x="247875" y="432956"/>
                    <a:pt x="245440" y="425054"/>
                    <a:pt x="248849" y="418490"/>
                  </a:cubicBezTo>
                  <a:lnTo>
                    <a:pt x="326286" y="271515"/>
                  </a:lnTo>
                  <a:lnTo>
                    <a:pt x="168856" y="363420"/>
                  </a:lnTo>
                  <a:cubicBezTo>
                    <a:pt x="162647" y="367067"/>
                    <a:pt x="154489" y="365000"/>
                    <a:pt x="150837" y="358679"/>
                  </a:cubicBezTo>
                  <a:cubicBezTo>
                    <a:pt x="147184" y="352357"/>
                    <a:pt x="149254" y="344334"/>
                    <a:pt x="155585" y="340687"/>
                  </a:cubicBezTo>
                  <a:close/>
                  <a:moveTo>
                    <a:pt x="566404" y="1455"/>
                  </a:moveTo>
                  <a:cubicBezTo>
                    <a:pt x="571395" y="-1098"/>
                    <a:pt x="577483" y="-247"/>
                    <a:pt x="581501" y="3642"/>
                  </a:cubicBezTo>
                  <a:cubicBezTo>
                    <a:pt x="585519" y="7532"/>
                    <a:pt x="586736" y="13488"/>
                    <a:pt x="584423" y="18593"/>
                  </a:cubicBezTo>
                  <a:lnTo>
                    <a:pt x="329475" y="589748"/>
                  </a:lnTo>
                  <a:cubicBezTo>
                    <a:pt x="327649" y="594124"/>
                    <a:pt x="323510" y="597041"/>
                    <a:pt x="318761" y="597527"/>
                  </a:cubicBezTo>
                  <a:cubicBezTo>
                    <a:pt x="318274" y="597527"/>
                    <a:pt x="317909" y="597649"/>
                    <a:pt x="317422" y="597649"/>
                  </a:cubicBezTo>
                  <a:cubicBezTo>
                    <a:pt x="313161" y="597649"/>
                    <a:pt x="309143" y="595583"/>
                    <a:pt x="306708" y="592058"/>
                  </a:cubicBezTo>
                  <a:lnTo>
                    <a:pt x="250825" y="513295"/>
                  </a:lnTo>
                  <a:lnTo>
                    <a:pt x="261886" y="502376"/>
                  </a:lnTo>
                  <a:lnTo>
                    <a:pt x="261888" y="502371"/>
                  </a:lnTo>
                  <a:lnTo>
                    <a:pt x="261904" y="502355"/>
                  </a:lnTo>
                  <a:cubicBezTo>
                    <a:pt x="267017" y="497250"/>
                    <a:pt x="267017" y="488985"/>
                    <a:pt x="261904" y="483758"/>
                  </a:cubicBezTo>
                  <a:cubicBezTo>
                    <a:pt x="259347" y="481145"/>
                    <a:pt x="255999" y="479838"/>
                    <a:pt x="252635" y="479823"/>
                  </a:cubicBezTo>
                  <a:lnTo>
                    <a:pt x="252617" y="479831"/>
                  </a:lnTo>
                  <a:lnTo>
                    <a:pt x="252609" y="479827"/>
                  </a:lnTo>
                  <a:cubicBezTo>
                    <a:pt x="249243" y="479812"/>
                    <a:pt x="245861" y="481090"/>
                    <a:pt x="243241" y="483644"/>
                  </a:cubicBezTo>
                  <a:lnTo>
                    <a:pt x="235350" y="491520"/>
                  </a:lnTo>
                  <a:lnTo>
                    <a:pt x="205898" y="449968"/>
                  </a:lnTo>
                  <a:cubicBezTo>
                    <a:pt x="201637" y="444012"/>
                    <a:pt x="202976" y="435868"/>
                    <a:pt x="208942" y="431614"/>
                  </a:cubicBezTo>
                  <a:cubicBezTo>
                    <a:pt x="214908" y="427360"/>
                    <a:pt x="223187" y="428818"/>
                    <a:pt x="227326" y="434774"/>
                  </a:cubicBezTo>
                  <a:lnTo>
                    <a:pt x="314865" y="557903"/>
                  </a:lnTo>
                  <a:lnTo>
                    <a:pt x="545341" y="41565"/>
                  </a:lnTo>
                  <a:lnTo>
                    <a:pt x="39707" y="296209"/>
                  </a:lnTo>
                  <a:lnTo>
                    <a:pt x="175947" y="383116"/>
                  </a:lnTo>
                  <a:cubicBezTo>
                    <a:pt x="182156" y="387006"/>
                    <a:pt x="183983" y="395149"/>
                    <a:pt x="179965" y="401348"/>
                  </a:cubicBezTo>
                  <a:cubicBezTo>
                    <a:pt x="176069" y="407426"/>
                    <a:pt x="167912" y="409249"/>
                    <a:pt x="161824" y="405360"/>
                  </a:cubicBezTo>
                  <a:lnTo>
                    <a:pt x="6104" y="305933"/>
                  </a:lnTo>
                  <a:cubicBezTo>
                    <a:pt x="2086" y="303381"/>
                    <a:pt x="-227" y="298883"/>
                    <a:pt x="17" y="294143"/>
                  </a:cubicBezTo>
                  <a:cubicBezTo>
                    <a:pt x="260" y="289524"/>
                    <a:pt x="2939" y="285270"/>
                    <a:pt x="7200" y="2830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37;p27">
              <a:extLst>
                <a:ext uri="{FF2B5EF4-FFF2-40B4-BE49-F238E27FC236}">
                  <a16:creationId xmlns:a16="http://schemas.microsoft.com/office/drawing/2014/main" id="{771E77F9-663A-4FF8-B91F-CF93A44CF456}"/>
                </a:ext>
              </a:extLst>
            </p:cNvPr>
            <p:cNvSpPr/>
            <p:nvPr/>
          </p:nvSpPr>
          <p:spPr>
            <a:xfrm rot="10800000" flipH="1">
              <a:off x="8981828" y="533315"/>
              <a:ext cx="588447" cy="609685"/>
            </a:xfrm>
            <a:custGeom>
              <a:avLst/>
              <a:gdLst/>
              <a:ahLst/>
              <a:cxnLst/>
              <a:rect l="l" t="t" r="r" b="b"/>
              <a:pathLst>
                <a:path w="584535" h="605631" extrusionOk="0">
                  <a:moveTo>
                    <a:pt x="231093" y="221335"/>
                  </a:moveTo>
                  <a:cubicBezTo>
                    <a:pt x="242097" y="238966"/>
                    <a:pt x="254867" y="255784"/>
                    <a:pt x="258806" y="260395"/>
                  </a:cubicBezTo>
                  <a:cubicBezTo>
                    <a:pt x="265191" y="267990"/>
                    <a:pt x="261251" y="275313"/>
                    <a:pt x="261251" y="275313"/>
                  </a:cubicBezTo>
                  <a:cubicBezTo>
                    <a:pt x="261251" y="275313"/>
                    <a:pt x="272255" y="292673"/>
                    <a:pt x="256497" y="307185"/>
                  </a:cubicBezTo>
                  <a:cubicBezTo>
                    <a:pt x="256497" y="307185"/>
                    <a:pt x="245901" y="282366"/>
                    <a:pt x="196181" y="302845"/>
                  </a:cubicBezTo>
                  <a:cubicBezTo>
                    <a:pt x="146461" y="323324"/>
                    <a:pt x="162355" y="350313"/>
                    <a:pt x="162355" y="350313"/>
                  </a:cubicBezTo>
                  <a:cubicBezTo>
                    <a:pt x="162355" y="350313"/>
                    <a:pt x="144016" y="349635"/>
                    <a:pt x="138174" y="337700"/>
                  </a:cubicBezTo>
                  <a:cubicBezTo>
                    <a:pt x="138174" y="337700"/>
                    <a:pt x="135457" y="333360"/>
                    <a:pt x="130974" y="332411"/>
                  </a:cubicBezTo>
                  <a:cubicBezTo>
                    <a:pt x="126355" y="331461"/>
                    <a:pt x="121465" y="324273"/>
                    <a:pt x="119563" y="318984"/>
                  </a:cubicBezTo>
                  <a:cubicBezTo>
                    <a:pt x="118205" y="315187"/>
                    <a:pt x="113042" y="293487"/>
                    <a:pt x="108967" y="278704"/>
                  </a:cubicBezTo>
                  <a:cubicBezTo>
                    <a:pt x="120378" y="262565"/>
                    <a:pt x="134235" y="249409"/>
                    <a:pt x="150808" y="239644"/>
                  </a:cubicBezTo>
                  <a:cubicBezTo>
                    <a:pt x="174445" y="225675"/>
                    <a:pt x="201615" y="219979"/>
                    <a:pt x="231093" y="221335"/>
                  </a:cubicBezTo>
                  <a:close/>
                  <a:moveTo>
                    <a:pt x="562095" y="196204"/>
                  </a:moveTo>
                  <a:cubicBezTo>
                    <a:pt x="563031" y="195263"/>
                    <a:pt x="568610" y="204698"/>
                    <a:pt x="571666" y="213752"/>
                  </a:cubicBezTo>
                  <a:cubicBezTo>
                    <a:pt x="584300" y="252274"/>
                    <a:pt x="576285" y="284013"/>
                    <a:pt x="545718" y="311413"/>
                  </a:cubicBezTo>
                  <a:cubicBezTo>
                    <a:pt x="527650" y="327689"/>
                    <a:pt x="473309" y="352783"/>
                    <a:pt x="515287" y="379911"/>
                  </a:cubicBezTo>
                  <a:cubicBezTo>
                    <a:pt x="531454" y="390491"/>
                    <a:pt x="551832" y="396187"/>
                    <a:pt x="567047" y="408124"/>
                  </a:cubicBezTo>
                  <a:cubicBezTo>
                    <a:pt x="633479" y="459938"/>
                    <a:pt x="492872" y="508361"/>
                    <a:pt x="441655" y="529928"/>
                  </a:cubicBezTo>
                  <a:cubicBezTo>
                    <a:pt x="481868" y="548646"/>
                    <a:pt x="531046" y="541322"/>
                    <a:pt x="564738" y="575503"/>
                  </a:cubicBezTo>
                  <a:cubicBezTo>
                    <a:pt x="569764" y="580793"/>
                    <a:pt x="569628" y="590695"/>
                    <a:pt x="561885" y="592322"/>
                  </a:cubicBezTo>
                  <a:cubicBezTo>
                    <a:pt x="486079" y="608328"/>
                    <a:pt x="455241" y="609006"/>
                    <a:pt x="376582" y="599104"/>
                  </a:cubicBezTo>
                  <a:cubicBezTo>
                    <a:pt x="341260" y="594628"/>
                    <a:pt x="327947" y="578623"/>
                    <a:pt x="340581" y="579708"/>
                  </a:cubicBezTo>
                  <a:cubicBezTo>
                    <a:pt x="340989" y="579708"/>
                    <a:pt x="341396" y="579843"/>
                    <a:pt x="341804" y="579843"/>
                  </a:cubicBezTo>
                  <a:lnTo>
                    <a:pt x="285425" y="452749"/>
                  </a:lnTo>
                  <a:cubicBezTo>
                    <a:pt x="288278" y="448680"/>
                    <a:pt x="288414" y="442034"/>
                    <a:pt x="285425" y="435659"/>
                  </a:cubicBezTo>
                  <a:cubicBezTo>
                    <a:pt x="281485" y="427249"/>
                    <a:pt x="273606" y="422637"/>
                    <a:pt x="267764" y="425350"/>
                  </a:cubicBezTo>
                  <a:cubicBezTo>
                    <a:pt x="261923" y="428063"/>
                    <a:pt x="260428" y="437151"/>
                    <a:pt x="264232" y="445560"/>
                  </a:cubicBezTo>
                  <a:cubicBezTo>
                    <a:pt x="266949" y="451257"/>
                    <a:pt x="271568" y="455191"/>
                    <a:pt x="276051" y="456276"/>
                  </a:cubicBezTo>
                  <a:lnTo>
                    <a:pt x="335147" y="588389"/>
                  </a:lnTo>
                  <a:cubicBezTo>
                    <a:pt x="335147" y="588389"/>
                    <a:pt x="331207" y="591373"/>
                    <a:pt x="325773" y="583506"/>
                  </a:cubicBezTo>
                  <a:cubicBezTo>
                    <a:pt x="320203" y="575503"/>
                    <a:pt x="278904" y="524367"/>
                    <a:pt x="228231" y="509853"/>
                  </a:cubicBezTo>
                  <a:cubicBezTo>
                    <a:pt x="228231" y="509853"/>
                    <a:pt x="219537" y="507276"/>
                    <a:pt x="217635" y="502258"/>
                  </a:cubicBezTo>
                  <a:lnTo>
                    <a:pt x="163565" y="343017"/>
                  </a:lnTo>
                  <a:cubicBezTo>
                    <a:pt x="163565" y="343017"/>
                    <a:pt x="161256" y="323485"/>
                    <a:pt x="193181" y="309242"/>
                  </a:cubicBezTo>
                  <a:cubicBezTo>
                    <a:pt x="223884" y="295678"/>
                    <a:pt x="248745" y="300019"/>
                    <a:pt x="254994" y="310463"/>
                  </a:cubicBezTo>
                  <a:cubicBezTo>
                    <a:pt x="254994" y="310463"/>
                    <a:pt x="301999" y="410565"/>
                    <a:pt x="340717" y="463736"/>
                  </a:cubicBezTo>
                  <a:cubicBezTo>
                    <a:pt x="340717" y="463736"/>
                    <a:pt x="344521" y="465906"/>
                    <a:pt x="340717" y="490999"/>
                  </a:cubicBezTo>
                  <a:cubicBezTo>
                    <a:pt x="336913" y="515957"/>
                    <a:pt x="337728" y="526808"/>
                    <a:pt x="345879" y="576859"/>
                  </a:cubicBezTo>
                  <a:cubicBezTo>
                    <a:pt x="345879" y="576859"/>
                    <a:pt x="346151" y="578351"/>
                    <a:pt x="345879" y="580250"/>
                  </a:cubicBezTo>
                  <a:cubicBezTo>
                    <a:pt x="410273" y="586083"/>
                    <a:pt x="475890" y="598290"/>
                    <a:pt x="538382" y="579572"/>
                  </a:cubicBezTo>
                  <a:cubicBezTo>
                    <a:pt x="502110" y="556242"/>
                    <a:pt x="451165" y="562482"/>
                    <a:pt x="414349" y="536710"/>
                  </a:cubicBezTo>
                  <a:cubicBezTo>
                    <a:pt x="409323" y="533183"/>
                    <a:pt x="409866" y="524367"/>
                    <a:pt x="414892" y="521111"/>
                  </a:cubicBezTo>
                  <a:cubicBezTo>
                    <a:pt x="452388" y="497103"/>
                    <a:pt x="504827" y="494526"/>
                    <a:pt x="538654" y="466042"/>
                  </a:cubicBezTo>
                  <a:cubicBezTo>
                    <a:pt x="586882" y="425214"/>
                    <a:pt x="509038" y="403241"/>
                    <a:pt x="483226" y="376927"/>
                  </a:cubicBezTo>
                  <a:cubicBezTo>
                    <a:pt x="469913" y="363498"/>
                    <a:pt x="468147" y="348714"/>
                    <a:pt x="480917" y="335150"/>
                  </a:cubicBezTo>
                  <a:cubicBezTo>
                    <a:pt x="515831" y="298391"/>
                    <a:pt x="584708" y="266923"/>
                    <a:pt x="562972" y="201002"/>
                  </a:cubicBezTo>
                  <a:cubicBezTo>
                    <a:pt x="561987" y="197984"/>
                    <a:pt x="561783" y="196517"/>
                    <a:pt x="562095" y="196204"/>
                  </a:cubicBezTo>
                  <a:close/>
                  <a:moveTo>
                    <a:pt x="135269" y="1806"/>
                  </a:moveTo>
                  <a:cubicBezTo>
                    <a:pt x="144268" y="4476"/>
                    <a:pt x="151470" y="10292"/>
                    <a:pt x="155716" y="20464"/>
                  </a:cubicBezTo>
                  <a:cubicBezTo>
                    <a:pt x="172566" y="61154"/>
                    <a:pt x="201510" y="156641"/>
                    <a:pt x="209391" y="179698"/>
                  </a:cubicBezTo>
                  <a:cubicBezTo>
                    <a:pt x="212516" y="188786"/>
                    <a:pt x="219039" y="200315"/>
                    <a:pt x="226105" y="211572"/>
                  </a:cubicBezTo>
                  <a:cubicBezTo>
                    <a:pt x="196754" y="210216"/>
                    <a:pt x="169440" y="215913"/>
                    <a:pt x="145796" y="229747"/>
                  </a:cubicBezTo>
                  <a:cubicBezTo>
                    <a:pt x="129218" y="239513"/>
                    <a:pt x="115358" y="252805"/>
                    <a:pt x="103943" y="268810"/>
                  </a:cubicBezTo>
                  <a:cubicBezTo>
                    <a:pt x="102312" y="262842"/>
                    <a:pt x="100818" y="257959"/>
                    <a:pt x="99866" y="255925"/>
                  </a:cubicBezTo>
                  <a:cubicBezTo>
                    <a:pt x="96741" y="248736"/>
                    <a:pt x="76222" y="206825"/>
                    <a:pt x="52850" y="171560"/>
                  </a:cubicBezTo>
                  <a:cubicBezTo>
                    <a:pt x="29477" y="136296"/>
                    <a:pt x="5154" y="91672"/>
                    <a:pt x="1349" y="84483"/>
                  </a:cubicBezTo>
                  <a:cubicBezTo>
                    <a:pt x="-2456" y="77295"/>
                    <a:pt x="-418" y="51117"/>
                    <a:pt x="37087" y="29959"/>
                  </a:cubicBezTo>
                  <a:cubicBezTo>
                    <a:pt x="65114" y="14090"/>
                    <a:pt x="108275" y="-6205"/>
                    <a:pt x="135269" y="18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38;p27">
              <a:extLst>
                <a:ext uri="{FF2B5EF4-FFF2-40B4-BE49-F238E27FC236}">
                  <a16:creationId xmlns:a16="http://schemas.microsoft.com/office/drawing/2014/main" id="{CB0B991C-D801-496D-A428-B6863AE905B9}"/>
                </a:ext>
              </a:extLst>
            </p:cNvPr>
            <p:cNvSpPr/>
            <p:nvPr/>
          </p:nvSpPr>
          <p:spPr>
            <a:xfrm>
              <a:off x="1566112" y="3319880"/>
              <a:ext cx="609685" cy="608755"/>
            </a:xfrm>
            <a:custGeom>
              <a:avLst/>
              <a:gdLst/>
              <a:ahLst/>
              <a:cxnLst/>
              <a:rect l="l" t="t" r="r" b="b"/>
              <a:pathLst>
                <a:path w="607648" h="606722" extrusionOk="0">
                  <a:moveTo>
                    <a:pt x="382195" y="318513"/>
                  </a:moveTo>
                  <a:lnTo>
                    <a:pt x="319178" y="381790"/>
                  </a:lnTo>
                  <a:lnTo>
                    <a:pt x="520155" y="582460"/>
                  </a:lnTo>
                  <a:lnTo>
                    <a:pt x="583349" y="519362"/>
                  </a:lnTo>
                  <a:lnTo>
                    <a:pt x="550595" y="486657"/>
                  </a:lnTo>
                  <a:lnTo>
                    <a:pt x="527631" y="509497"/>
                  </a:lnTo>
                  <a:cubicBezTo>
                    <a:pt x="525673" y="511452"/>
                    <a:pt x="523092" y="512430"/>
                    <a:pt x="520600" y="512430"/>
                  </a:cubicBezTo>
                  <a:cubicBezTo>
                    <a:pt x="518019" y="512430"/>
                    <a:pt x="515437" y="511452"/>
                    <a:pt x="513479" y="509497"/>
                  </a:cubicBezTo>
                  <a:cubicBezTo>
                    <a:pt x="509474" y="505587"/>
                    <a:pt x="509474" y="499188"/>
                    <a:pt x="513479" y="495278"/>
                  </a:cubicBezTo>
                  <a:lnTo>
                    <a:pt x="536354" y="472438"/>
                  </a:lnTo>
                  <a:lnTo>
                    <a:pt x="503333" y="439467"/>
                  </a:lnTo>
                  <a:lnTo>
                    <a:pt x="471735" y="471016"/>
                  </a:lnTo>
                  <a:cubicBezTo>
                    <a:pt x="469777" y="472971"/>
                    <a:pt x="467196" y="473949"/>
                    <a:pt x="464615" y="473949"/>
                  </a:cubicBezTo>
                  <a:cubicBezTo>
                    <a:pt x="462033" y="473949"/>
                    <a:pt x="459452" y="472971"/>
                    <a:pt x="457494" y="471016"/>
                  </a:cubicBezTo>
                  <a:cubicBezTo>
                    <a:pt x="453578" y="467106"/>
                    <a:pt x="453578" y="460707"/>
                    <a:pt x="457494" y="456797"/>
                  </a:cubicBezTo>
                  <a:lnTo>
                    <a:pt x="489091" y="425247"/>
                  </a:lnTo>
                  <a:lnTo>
                    <a:pt x="456070" y="392276"/>
                  </a:lnTo>
                  <a:lnTo>
                    <a:pt x="433195" y="415205"/>
                  </a:lnTo>
                  <a:cubicBezTo>
                    <a:pt x="431237" y="417160"/>
                    <a:pt x="428656" y="418138"/>
                    <a:pt x="426075" y="418138"/>
                  </a:cubicBezTo>
                  <a:cubicBezTo>
                    <a:pt x="423494" y="418138"/>
                    <a:pt x="420912" y="417160"/>
                    <a:pt x="418954" y="415205"/>
                  </a:cubicBezTo>
                  <a:cubicBezTo>
                    <a:pt x="415038" y="411206"/>
                    <a:pt x="415038" y="404896"/>
                    <a:pt x="418954" y="400986"/>
                  </a:cubicBezTo>
                  <a:lnTo>
                    <a:pt x="441829" y="378057"/>
                  </a:lnTo>
                  <a:lnTo>
                    <a:pt x="408897" y="345175"/>
                  </a:lnTo>
                  <a:lnTo>
                    <a:pt x="377299" y="376724"/>
                  </a:lnTo>
                  <a:cubicBezTo>
                    <a:pt x="375341" y="378679"/>
                    <a:pt x="372760" y="379657"/>
                    <a:pt x="370179" y="379657"/>
                  </a:cubicBezTo>
                  <a:cubicBezTo>
                    <a:pt x="367597" y="379657"/>
                    <a:pt x="365016" y="378679"/>
                    <a:pt x="363058" y="376724"/>
                  </a:cubicBezTo>
                  <a:cubicBezTo>
                    <a:pt x="359142" y="372814"/>
                    <a:pt x="359142" y="366415"/>
                    <a:pt x="363058" y="362505"/>
                  </a:cubicBezTo>
                  <a:lnTo>
                    <a:pt x="394655" y="330955"/>
                  </a:lnTo>
                  <a:close/>
                  <a:moveTo>
                    <a:pt x="214417" y="305627"/>
                  </a:moveTo>
                  <a:lnTo>
                    <a:pt x="214417" y="336110"/>
                  </a:lnTo>
                  <a:lnTo>
                    <a:pt x="229637" y="320824"/>
                  </a:lnTo>
                  <a:close/>
                  <a:moveTo>
                    <a:pt x="312947" y="220933"/>
                  </a:moveTo>
                  <a:lnTo>
                    <a:pt x="321136" y="229198"/>
                  </a:lnTo>
                  <a:lnTo>
                    <a:pt x="329414" y="220933"/>
                  </a:lnTo>
                  <a:close/>
                  <a:moveTo>
                    <a:pt x="400945" y="206927"/>
                  </a:moveTo>
                  <a:cubicBezTo>
                    <a:pt x="404860" y="203017"/>
                    <a:pt x="411267" y="203017"/>
                    <a:pt x="415182" y="206927"/>
                  </a:cubicBezTo>
                  <a:cubicBezTo>
                    <a:pt x="419097" y="210838"/>
                    <a:pt x="419097" y="217147"/>
                    <a:pt x="415182" y="221147"/>
                  </a:cubicBezTo>
                  <a:lnTo>
                    <a:pt x="213909" y="422083"/>
                  </a:lnTo>
                  <a:cubicBezTo>
                    <a:pt x="211952" y="424038"/>
                    <a:pt x="209371" y="425016"/>
                    <a:pt x="206791" y="425016"/>
                  </a:cubicBezTo>
                  <a:cubicBezTo>
                    <a:pt x="204210" y="425016"/>
                    <a:pt x="201719" y="424038"/>
                    <a:pt x="199672" y="422083"/>
                  </a:cubicBezTo>
                  <a:cubicBezTo>
                    <a:pt x="195757" y="418173"/>
                    <a:pt x="195757" y="411863"/>
                    <a:pt x="199672" y="407864"/>
                  </a:cubicBezTo>
                  <a:close/>
                  <a:moveTo>
                    <a:pt x="221004" y="129129"/>
                  </a:moveTo>
                  <a:lnTo>
                    <a:pt x="292743" y="200848"/>
                  </a:lnTo>
                  <a:lnTo>
                    <a:pt x="353623" y="200848"/>
                  </a:lnTo>
                  <a:cubicBezTo>
                    <a:pt x="357629" y="200848"/>
                    <a:pt x="361367" y="203248"/>
                    <a:pt x="362880" y="206980"/>
                  </a:cubicBezTo>
                  <a:cubicBezTo>
                    <a:pt x="364482" y="210802"/>
                    <a:pt x="363592" y="215068"/>
                    <a:pt x="360744" y="218000"/>
                  </a:cubicBezTo>
                  <a:lnTo>
                    <a:pt x="328346" y="250438"/>
                  </a:lnTo>
                  <a:cubicBezTo>
                    <a:pt x="328346" y="250438"/>
                    <a:pt x="328346" y="250438"/>
                    <a:pt x="328257" y="250438"/>
                  </a:cubicBezTo>
                  <a:cubicBezTo>
                    <a:pt x="328257" y="250527"/>
                    <a:pt x="328257" y="250527"/>
                    <a:pt x="328168" y="250527"/>
                  </a:cubicBezTo>
                  <a:lnTo>
                    <a:pt x="211480" y="367481"/>
                  </a:lnTo>
                  <a:cubicBezTo>
                    <a:pt x="209611" y="369437"/>
                    <a:pt x="207030" y="370414"/>
                    <a:pt x="204359" y="370414"/>
                  </a:cubicBezTo>
                  <a:cubicBezTo>
                    <a:pt x="203113" y="370414"/>
                    <a:pt x="201778" y="370148"/>
                    <a:pt x="200532" y="369703"/>
                  </a:cubicBezTo>
                  <a:cubicBezTo>
                    <a:pt x="196794" y="368103"/>
                    <a:pt x="194301" y="364460"/>
                    <a:pt x="194301" y="360372"/>
                  </a:cubicBezTo>
                  <a:lnTo>
                    <a:pt x="194301" y="285542"/>
                  </a:lnTo>
                  <a:lnTo>
                    <a:pt x="127813" y="219156"/>
                  </a:lnTo>
                  <a:lnTo>
                    <a:pt x="127813" y="544957"/>
                  </a:lnTo>
                  <a:lnTo>
                    <a:pt x="297727" y="374769"/>
                  </a:lnTo>
                  <a:cubicBezTo>
                    <a:pt x="297727" y="374769"/>
                    <a:pt x="297727" y="374680"/>
                    <a:pt x="297816" y="374680"/>
                  </a:cubicBezTo>
                  <a:cubicBezTo>
                    <a:pt x="297816" y="374591"/>
                    <a:pt x="297905" y="374591"/>
                    <a:pt x="297905" y="374591"/>
                  </a:cubicBezTo>
                  <a:lnTo>
                    <a:pt x="375074" y="297273"/>
                  </a:lnTo>
                  <a:cubicBezTo>
                    <a:pt x="375074" y="297184"/>
                    <a:pt x="375074" y="297184"/>
                    <a:pt x="375163" y="297184"/>
                  </a:cubicBezTo>
                  <a:lnTo>
                    <a:pt x="542851" y="129129"/>
                  </a:lnTo>
                  <a:lnTo>
                    <a:pt x="478500" y="129129"/>
                  </a:lnTo>
                  <a:lnTo>
                    <a:pt x="478500" y="154013"/>
                  </a:lnTo>
                  <a:cubicBezTo>
                    <a:pt x="478500" y="159612"/>
                    <a:pt x="474049" y="164056"/>
                    <a:pt x="468442" y="164056"/>
                  </a:cubicBezTo>
                  <a:cubicBezTo>
                    <a:pt x="462924" y="164056"/>
                    <a:pt x="458384" y="159612"/>
                    <a:pt x="458384" y="154013"/>
                  </a:cubicBezTo>
                  <a:lnTo>
                    <a:pt x="458384" y="129129"/>
                  </a:lnTo>
                  <a:lnTo>
                    <a:pt x="417352" y="129129"/>
                  </a:lnTo>
                  <a:lnTo>
                    <a:pt x="417352" y="166366"/>
                  </a:lnTo>
                  <a:cubicBezTo>
                    <a:pt x="417352" y="171876"/>
                    <a:pt x="412902" y="176409"/>
                    <a:pt x="407294" y="176409"/>
                  </a:cubicBezTo>
                  <a:cubicBezTo>
                    <a:pt x="401776" y="176409"/>
                    <a:pt x="397237" y="171876"/>
                    <a:pt x="397237" y="166366"/>
                  </a:cubicBezTo>
                  <a:lnTo>
                    <a:pt x="397237" y="129129"/>
                  </a:lnTo>
                  <a:lnTo>
                    <a:pt x="356205" y="129129"/>
                  </a:lnTo>
                  <a:lnTo>
                    <a:pt x="356205" y="154013"/>
                  </a:lnTo>
                  <a:cubicBezTo>
                    <a:pt x="356205" y="159612"/>
                    <a:pt x="351665" y="164056"/>
                    <a:pt x="346147" y="164056"/>
                  </a:cubicBezTo>
                  <a:cubicBezTo>
                    <a:pt x="340539" y="164056"/>
                    <a:pt x="336089" y="159612"/>
                    <a:pt x="336089" y="154013"/>
                  </a:cubicBezTo>
                  <a:lnTo>
                    <a:pt x="336089" y="129129"/>
                  </a:lnTo>
                  <a:lnTo>
                    <a:pt x="294968" y="129129"/>
                  </a:lnTo>
                  <a:lnTo>
                    <a:pt x="294968" y="166366"/>
                  </a:lnTo>
                  <a:cubicBezTo>
                    <a:pt x="294968" y="171876"/>
                    <a:pt x="290518" y="176409"/>
                    <a:pt x="284910" y="176409"/>
                  </a:cubicBezTo>
                  <a:cubicBezTo>
                    <a:pt x="279392" y="176409"/>
                    <a:pt x="274853" y="171876"/>
                    <a:pt x="274853" y="166366"/>
                  </a:cubicBezTo>
                  <a:lnTo>
                    <a:pt x="274853" y="129129"/>
                  </a:lnTo>
                  <a:close/>
                  <a:moveTo>
                    <a:pt x="87493" y="24262"/>
                  </a:moveTo>
                  <a:lnTo>
                    <a:pt x="24299" y="87360"/>
                  </a:lnTo>
                  <a:lnTo>
                    <a:pt x="243878" y="306605"/>
                  </a:lnTo>
                  <a:lnTo>
                    <a:pt x="268355" y="282076"/>
                  </a:lnTo>
                  <a:cubicBezTo>
                    <a:pt x="264706" y="278166"/>
                    <a:pt x="264795" y="272034"/>
                    <a:pt x="268622" y="268213"/>
                  </a:cubicBezTo>
                  <a:lnTo>
                    <a:pt x="300220" y="236663"/>
                  </a:lnTo>
                  <a:lnTo>
                    <a:pt x="267198" y="203692"/>
                  </a:lnTo>
                  <a:lnTo>
                    <a:pt x="244323" y="226532"/>
                  </a:lnTo>
                  <a:cubicBezTo>
                    <a:pt x="242365" y="228487"/>
                    <a:pt x="239784" y="229465"/>
                    <a:pt x="237203" y="229465"/>
                  </a:cubicBezTo>
                  <a:cubicBezTo>
                    <a:pt x="234622" y="229465"/>
                    <a:pt x="232040" y="228487"/>
                    <a:pt x="230082" y="226532"/>
                  </a:cubicBezTo>
                  <a:cubicBezTo>
                    <a:pt x="226166" y="222622"/>
                    <a:pt x="226166" y="216223"/>
                    <a:pt x="230082" y="212313"/>
                  </a:cubicBezTo>
                  <a:lnTo>
                    <a:pt x="252957" y="189473"/>
                  </a:lnTo>
                  <a:lnTo>
                    <a:pt x="219936" y="156502"/>
                  </a:lnTo>
                  <a:lnTo>
                    <a:pt x="188338" y="188051"/>
                  </a:lnTo>
                  <a:cubicBezTo>
                    <a:pt x="186380" y="190006"/>
                    <a:pt x="183798" y="190984"/>
                    <a:pt x="181217" y="190984"/>
                  </a:cubicBezTo>
                  <a:cubicBezTo>
                    <a:pt x="178636" y="190984"/>
                    <a:pt x="176055" y="190006"/>
                    <a:pt x="174097" y="188051"/>
                  </a:cubicBezTo>
                  <a:cubicBezTo>
                    <a:pt x="170180" y="184141"/>
                    <a:pt x="170180" y="177831"/>
                    <a:pt x="174097" y="173832"/>
                  </a:cubicBezTo>
                  <a:lnTo>
                    <a:pt x="205695" y="142282"/>
                  </a:lnTo>
                  <a:lnTo>
                    <a:pt x="172762" y="109400"/>
                  </a:lnTo>
                  <a:lnTo>
                    <a:pt x="149798" y="132240"/>
                  </a:lnTo>
                  <a:cubicBezTo>
                    <a:pt x="147840" y="134195"/>
                    <a:pt x="145259" y="135173"/>
                    <a:pt x="142766" y="135173"/>
                  </a:cubicBezTo>
                  <a:cubicBezTo>
                    <a:pt x="140185" y="135173"/>
                    <a:pt x="137604" y="134195"/>
                    <a:pt x="135646" y="132240"/>
                  </a:cubicBezTo>
                  <a:cubicBezTo>
                    <a:pt x="131641" y="128330"/>
                    <a:pt x="131641" y="121931"/>
                    <a:pt x="135646" y="118021"/>
                  </a:cubicBezTo>
                  <a:lnTo>
                    <a:pt x="158521" y="95181"/>
                  </a:lnTo>
                  <a:lnTo>
                    <a:pt x="125499" y="62210"/>
                  </a:lnTo>
                  <a:lnTo>
                    <a:pt x="93902" y="93759"/>
                  </a:lnTo>
                  <a:cubicBezTo>
                    <a:pt x="91944" y="95714"/>
                    <a:pt x="89362" y="96692"/>
                    <a:pt x="86781" y="96692"/>
                  </a:cubicBezTo>
                  <a:cubicBezTo>
                    <a:pt x="84200" y="96692"/>
                    <a:pt x="81619" y="95714"/>
                    <a:pt x="79661" y="93759"/>
                  </a:cubicBezTo>
                  <a:cubicBezTo>
                    <a:pt x="75744" y="89849"/>
                    <a:pt x="75744" y="83450"/>
                    <a:pt x="79661" y="79539"/>
                  </a:cubicBezTo>
                  <a:lnTo>
                    <a:pt x="111258" y="47990"/>
                  </a:lnTo>
                  <a:close/>
                  <a:moveTo>
                    <a:pt x="87493" y="0"/>
                  </a:moveTo>
                  <a:cubicBezTo>
                    <a:pt x="90163" y="0"/>
                    <a:pt x="92745" y="1066"/>
                    <a:pt x="94614" y="2933"/>
                  </a:cubicBezTo>
                  <a:lnTo>
                    <a:pt x="200888" y="109045"/>
                  </a:lnTo>
                  <a:lnTo>
                    <a:pt x="567150" y="109045"/>
                  </a:lnTo>
                  <a:cubicBezTo>
                    <a:pt x="571156" y="109045"/>
                    <a:pt x="574894" y="111444"/>
                    <a:pt x="576407" y="115266"/>
                  </a:cubicBezTo>
                  <a:cubicBezTo>
                    <a:pt x="578009" y="118998"/>
                    <a:pt x="577119" y="123264"/>
                    <a:pt x="574271" y="126197"/>
                  </a:cubicBezTo>
                  <a:lnTo>
                    <a:pt x="396436" y="304294"/>
                  </a:lnTo>
                  <a:lnTo>
                    <a:pt x="604711" y="512252"/>
                  </a:lnTo>
                  <a:cubicBezTo>
                    <a:pt x="606580" y="514118"/>
                    <a:pt x="607648" y="516696"/>
                    <a:pt x="607648" y="519362"/>
                  </a:cubicBezTo>
                  <a:cubicBezTo>
                    <a:pt x="607648" y="522028"/>
                    <a:pt x="606580" y="524516"/>
                    <a:pt x="604711" y="526471"/>
                  </a:cubicBezTo>
                  <a:lnTo>
                    <a:pt x="599727" y="531359"/>
                  </a:lnTo>
                  <a:cubicBezTo>
                    <a:pt x="599371" y="532070"/>
                    <a:pt x="598837" y="532693"/>
                    <a:pt x="598214" y="533315"/>
                  </a:cubicBezTo>
                  <a:lnTo>
                    <a:pt x="566171" y="565308"/>
                  </a:lnTo>
                  <a:cubicBezTo>
                    <a:pt x="565548" y="565930"/>
                    <a:pt x="564925" y="566463"/>
                    <a:pt x="564213" y="566819"/>
                  </a:cubicBezTo>
                  <a:lnTo>
                    <a:pt x="527275" y="603789"/>
                  </a:lnTo>
                  <a:cubicBezTo>
                    <a:pt x="525317" y="605744"/>
                    <a:pt x="522736" y="606722"/>
                    <a:pt x="520155" y="606722"/>
                  </a:cubicBezTo>
                  <a:cubicBezTo>
                    <a:pt x="517574" y="606722"/>
                    <a:pt x="514992" y="605744"/>
                    <a:pt x="513034" y="603789"/>
                  </a:cubicBezTo>
                  <a:lnTo>
                    <a:pt x="304937" y="396009"/>
                  </a:lnTo>
                  <a:lnTo>
                    <a:pt x="124876" y="576328"/>
                  </a:lnTo>
                  <a:cubicBezTo>
                    <a:pt x="123007" y="578283"/>
                    <a:pt x="120426" y="579261"/>
                    <a:pt x="117756" y="579261"/>
                  </a:cubicBezTo>
                  <a:cubicBezTo>
                    <a:pt x="116509" y="579261"/>
                    <a:pt x="115174" y="579083"/>
                    <a:pt x="113928" y="578550"/>
                  </a:cubicBezTo>
                  <a:cubicBezTo>
                    <a:pt x="110190" y="576950"/>
                    <a:pt x="107698" y="573307"/>
                    <a:pt x="107698" y="569218"/>
                  </a:cubicBezTo>
                  <a:lnTo>
                    <a:pt x="107698" y="199071"/>
                  </a:lnTo>
                  <a:lnTo>
                    <a:pt x="2937" y="94470"/>
                  </a:lnTo>
                  <a:cubicBezTo>
                    <a:pt x="-979" y="90559"/>
                    <a:pt x="-979" y="84161"/>
                    <a:pt x="2937" y="80250"/>
                  </a:cubicBezTo>
                  <a:lnTo>
                    <a:pt x="80373" y="2933"/>
                  </a:lnTo>
                  <a:cubicBezTo>
                    <a:pt x="82242" y="1066"/>
                    <a:pt x="84823" y="0"/>
                    <a:pt x="874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39;p27">
              <a:extLst>
                <a:ext uri="{FF2B5EF4-FFF2-40B4-BE49-F238E27FC236}">
                  <a16:creationId xmlns:a16="http://schemas.microsoft.com/office/drawing/2014/main" id="{0804CADB-CA15-47DE-AEFA-D681FDCEC5DF}"/>
                </a:ext>
              </a:extLst>
            </p:cNvPr>
            <p:cNvSpPr/>
            <p:nvPr/>
          </p:nvSpPr>
          <p:spPr>
            <a:xfrm>
              <a:off x="10339641" y="3652673"/>
              <a:ext cx="609684" cy="551923"/>
            </a:xfrm>
            <a:custGeom>
              <a:avLst/>
              <a:gdLst/>
              <a:ahLst/>
              <a:cxnLst/>
              <a:rect l="l" t="t" r="r" b="b"/>
              <a:pathLst>
                <a:path w="605680" h="548298" extrusionOk="0">
                  <a:moveTo>
                    <a:pt x="203544" y="393040"/>
                  </a:moveTo>
                  <a:cubicBezTo>
                    <a:pt x="177032" y="393040"/>
                    <a:pt x="155404" y="414462"/>
                    <a:pt x="155404" y="441108"/>
                  </a:cubicBezTo>
                  <a:cubicBezTo>
                    <a:pt x="155404" y="467580"/>
                    <a:pt x="177032" y="489002"/>
                    <a:pt x="203544" y="489002"/>
                  </a:cubicBezTo>
                  <a:cubicBezTo>
                    <a:pt x="230057" y="489002"/>
                    <a:pt x="251511" y="467580"/>
                    <a:pt x="251511" y="441108"/>
                  </a:cubicBezTo>
                  <a:cubicBezTo>
                    <a:pt x="251511" y="414462"/>
                    <a:pt x="230057" y="393040"/>
                    <a:pt x="203544" y="393040"/>
                  </a:cubicBezTo>
                  <a:close/>
                  <a:moveTo>
                    <a:pt x="109182" y="297078"/>
                  </a:moveTo>
                  <a:cubicBezTo>
                    <a:pt x="82669" y="297078"/>
                    <a:pt x="61215" y="318500"/>
                    <a:pt x="61215" y="344972"/>
                  </a:cubicBezTo>
                  <a:cubicBezTo>
                    <a:pt x="61215" y="371444"/>
                    <a:pt x="82669" y="393040"/>
                    <a:pt x="109182" y="393040"/>
                  </a:cubicBezTo>
                  <a:cubicBezTo>
                    <a:pt x="135694" y="393040"/>
                    <a:pt x="157322" y="371444"/>
                    <a:pt x="157322" y="344972"/>
                  </a:cubicBezTo>
                  <a:cubicBezTo>
                    <a:pt x="157322" y="318500"/>
                    <a:pt x="135694" y="297078"/>
                    <a:pt x="109182" y="297078"/>
                  </a:cubicBezTo>
                  <a:close/>
                  <a:moveTo>
                    <a:pt x="449089" y="177613"/>
                  </a:moveTo>
                  <a:cubicBezTo>
                    <a:pt x="450310" y="178832"/>
                    <a:pt x="451706" y="180051"/>
                    <a:pt x="453101" y="181270"/>
                  </a:cubicBezTo>
                  <a:cubicBezTo>
                    <a:pt x="468453" y="194157"/>
                    <a:pt x="492526" y="210701"/>
                    <a:pt x="519216" y="216796"/>
                  </a:cubicBezTo>
                  <a:lnTo>
                    <a:pt x="461824" y="294118"/>
                  </a:lnTo>
                  <a:cubicBezTo>
                    <a:pt x="449438" y="310836"/>
                    <a:pt x="430075" y="318673"/>
                    <a:pt x="418212" y="311881"/>
                  </a:cubicBezTo>
                  <a:cubicBezTo>
                    <a:pt x="406525" y="305089"/>
                    <a:pt x="403559" y="284192"/>
                    <a:pt x="411758" y="265210"/>
                  </a:cubicBezTo>
                  <a:close/>
                  <a:moveTo>
                    <a:pt x="136915" y="173425"/>
                  </a:moveTo>
                  <a:cubicBezTo>
                    <a:pt x="110403" y="173425"/>
                    <a:pt x="88949" y="194847"/>
                    <a:pt x="88949" y="221319"/>
                  </a:cubicBezTo>
                  <a:cubicBezTo>
                    <a:pt x="88949" y="247791"/>
                    <a:pt x="110403" y="269387"/>
                    <a:pt x="136915" y="269387"/>
                  </a:cubicBezTo>
                  <a:cubicBezTo>
                    <a:pt x="163427" y="269387"/>
                    <a:pt x="185056" y="247791"/>
                    <a:pt x="185056" y="221319"/>
                  </a:cubicBezTo>
                  <a:cubicBezTo>
                    <a:pt x="185056" y="194847"/>
                    <a:pt x="163427" y="173425"/>
                    <a:pt x="136915" y="173425"/>
                  </a:cubicBezTo>
                  <a:close/>
                  <a:moveTo>
                    <a:pt x="479079" y="107118"/>
                  </a:moveTo>
                  <a:cubicBezTo>
                    <a:pt x="483090" y="117910"/>
                    <a:pt x="489892" y="127832"/>
                    <a:pt x="499309" y="135840"/>
                  </a:cubicBezTo>
                  <a:cubicBezTo>
                    <a:pt x="520237" y="153247"/>
                    <a:pt x="548489" y="156206"/>
                    <a:pt x="571858" y="145762"/>
                  </a:cubicBezTo>
                  <a:lnTo>
                    <a:pt x="540467" y="188061"/>
                  </a:lnTo>
                  <a:cubicBezTo>
                    <a:pt x="510296" y="188409"/>
                    <a:pt x="477161" y="162298"/>
                    <a:pt x="461988" y="147328"/>
                  </a:cubicBezTo>
                  <a:close/>
                  <a:moveTo>
                    <a:pt x="242266" y="90351"/>
                  </a:moveTo>
                  <a:cubicBezTo>
                    <a:pt x="215754" y="90351"/>
                    <a:pt x="194300" y="111773"/>
                    <a:pt x="194300" y="138245"/>
                  </a:cubicBezTo>
                  <a:cubicBezTo>
                    <a:pt x="194300" y="164717"/>
                    <a:pt x="215754" y="186313"/>
                    <a:pt x="242266" y="186313"/>
                  </a:cubicBezTo>
                  <a:cubicBezTo>
                    <a:pt x="268953" y="186313"/>
                    <a:pt x="290407" y="164717"/>
                    <a:pt x="290407" y="138245"/>
                  </a:cubicBezTo>
                  <a:cubicBezTo>
                    <a:pt x="290407" y="111773"/>
                    <a:pt x="268779" y="90351"/>
                    <a:pt x="242266" y="90351"/>
                  </a:cubicBezTo>
                  <a:close/>
                  <a:moveTo>
                    <a:pt x="305846" y="28897"/>
                  </a:moveTo>
                  <a:cubicBezTo>
                    <a:pt x="374664" y="32824"/>
                    <a:pt x="427809" y="59699"/>
                    <a:pt x="465353" y="97840"/>
                  </a:cubicBezTo>
                  <a:lnTo>
                    <a:pt x="448783" y="136852"/>
                  </a:lnTo>
                  <a:lnTo>
                    <a:pt x="408317" y="231594"/>
                  </a:lnTo>
                  <a:cubicBezTo>
                    <a:pt x="402212" y="239083"/>
                    <a:pt x="396979" y="248139"/>
                    <a:pt x="393491" y="258589"/>
                  </a:cubicBezTo>
                  <a:cubicBezTo>
                    <a:pt x="382502" y="292028"/>
                    <a:pt x="392968" y="325466"/>
                    <a:pt x="416864" y="333129"/>
                  </a:cubicBezTo>
                  <a:cubicBezTo>
                    <a:pt x="434131" y="338876"/>
                    <a:pt x="453667" y="329472"/>
                    <a:pt x="467272" y="311185"/>
                  </a:cubicBezTo>
                  <a:cubicBezTo>
                    <a:pt x="473202" y="306831"/>
                    <a:pt x="478784" y="301432"/>
                    <a:pt x="483319" y="295162"/>
                  </a:cubicBezTo>
                  <a:lnTo>
                    <a:pt x="530587" y="231594"/>
                  </a:lnTo>
                  <a:cubicBezTo>
                    <a:pt x="534599" y="261550"/>
                    <a:pt x="532855" y="291331"/>
                    <a:pt x="525180" y="318500"/>
                  </a:cubicBezTo>
                  <a:cubicBezTo>
                    <a:pt x="497621" y="415681"/>
                    <a:pt x="418259" y="420035"/>
                    <a:pt x="379363" y="415855"/>
                  </a:cubicBezTo>
                  <a:cubicBezTo>
                    <a:pt x="367153" y="414636"/>
                    <a:pt x="352850" y="420906"/>
                    <a:pt x="346920" y="431529"/>
                  </a:cubicBezTo>
                  <a:cubicBezTo>
                    <a:pt x="293547" y="525575"/>
                    <a:pt x="219766" y="610391"/>
                    <a:pt x="79007" y="485867"/>
                  </a:cubicBezTo>
                  <a:cubicBezTo>
                    <a:pt x="-71346" y="352983"/>
                    <a:pt x="167" y="69974"/>
                    <a:pt x="231801" y="33052"/>
                  </a:cubicBezTo>
                  <a:cubicBezTo>
                    <a:pt x="258226" y="28829"/>
                    <a:pt x="282907" y="27588"/>
                    <a:pt x="305846" y="28897"/>
                  </a:cubicBezTo>
                  <a:close/>
                  <a:moveTo>
                    <a:pt x="590540" y="0"/>
                  </a:moveTo>
                  <a:cubicBezTo>
                    <a:pt x="590540" y="0"/>
                    <a:pt x="613915" y="36566"/>
                    <a:pt x="602576" y="90717"/>
                  </a:cubicBezTo>
                  <a:cubicBezTo>
                    <a:pt x="601181" y="101687"/>
                    <a:pt x="596645" y="112483"/>
                    <a:pt x="588970" y="121711"/>
                  </a:cubicBezTo>
                  <a:cubicBezTo>
                    <a:pt x="567862" y="146785"/>
                    <a:pt x="530357" y="150093"/>
                    <a:pt x="505063" y="129024"/>
                  </a:cubicBezTo>
                  <a:cubicBezTo>
                    <a:pt x="479768" y="107781"/>
                    <a:pt x="476454" y="70345"/>
                    <a:pt x="497736" y="45098"/>
                  </a:cubicBezTo>
                  <a:cubicBezTo>
                    <a:pt x="498957" y="43705"/>
                    <a:pt x="500178" y="42312"/>
                    <a:pt x="501399" y="41093"/>
                  </a:cubicBezTo>
                  <a:lnTo>
                    <a:pt x="501225" y="40919"/>
                  </a:lnTo>
                  <a:cubicBezTo>
                    <a:pt x="501225" y="40919"/>
                    <a:pt x="524600" y="10796"/>
                    <a:pt x="555651" y="8880"/>
                  </a:cubicBezTo>
                  <a:cubicBezTo>
                    <a:pt x="586876" y="6791"/>
                    <a:pt x="590540" y="0"/>
                    <a:pt x="590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40;p27">
              <a:extLst>
                <a:ext uri="{FF2B5EF4-FFF2-40B4-BE49-F238E27FC236}">
                  <a16:creationId xmlns:a16="http://schemas.microsoft.com/office/drawing/2014/main" id="{A9924D13-5511-42D3-8F66-DAB497B26148}"/>
                </a:ext>
              </a:extLst>
            </p:cNvPr>
            <p:cNvSpPr/>
            <p:nvPr/>
          </p:nvSpPr>
          <p:spPr>
            <a:xfrm>
              <a:off x="4434473" y="3318950"/>
              <a:ext cx="586846" cy="609685"/>
            </a:xfrm>
            <a:custGeom>
              <a:avLst/>
              <a:gdLst/>
              <a:ahLst/>
              <a:cxnLst/>
              <a:rect l="l" t="t" r="r" b="b"/>
              <a:pathLst>
                <a:path w="585586" h="608375" extrusionOk="0">
                  <a:moveTo>
                    <a:pt x="252617" y="479831"/>
                  </a:moveTo>
                  <a:lnTo>
                    <a:pt x="261886" y="483766"/>
                  </a:lnTo>
                  <a:cubicBezTo>
                    <a:pt x="264445" y="486320"/>
                    <a:pt x="265725" y="489696"/>
                    <a:pt x="265725" y="493071"/>
                  </a:cubicBezTo>
                  <a:lnTo>
                    <a:pt x="261888" y="502371"/>
                  </a:lnTo>
                  <a:lnTo>
                    <a:pt x="250824" y="513294"/>
                  </a:lnTo>
                  <a:lnTo>
                    <a:pt x="250825" y="513295"/>
                  </a:lnTo>
                  <a:lnTo>
                    <a:pt x="250796" y="513324"/>
                  </a:lnTo>
                  <a:lnTo>
                    <a:pt x="235320" y="491550"/>
                  </a:lnTo>
                  <a:lnTo>
                    <a:pt x="235350" y="491520"/>
                  </a:lnTo>
                  <a:lnTo>
                    <a:pt x="235362" y="491537"/>
                  </a:lnTo>
                  <a:lnTo>
                    <a:pt x="243276" y="483637"/>
                  </a:lnTo>
                  <a:close/>
                  <a:moveTo>
                    <a:pt x="134866" y="417276"/>
                  </a:moveTo>
                  <a:cubicBezTo>
                    <a:pt x="142293" y="416790"/>
                    <a:pt x="148502" y="422139"/>
                    <a:pt x="149111" y="429433"/>
                  </a:cubicBezTo>
                  <a:lnTo>
                    <a:pt x="160069" y="565949"/>
                  </a:lnTo>
                  <a:lnTo>
                    <a:pt x="235312" y="491552"/>
                  </a:lnTo>
                  <a:lnTo>
                    <a:pt x="250774" y="513312"/>
                  </a:lnTo>
                  <a:lnTo>
                    <a:pt x="158486" y="604607"/>
                  </a:lnTo>
                  <a:cubicBezTo>
                    <a:pt x="156051" y="607038"/>
                    <a:pt x="152642" y="608375"/>
                    <a:pt x="149233" y="608375"/>
                  </a:cubicBezTo>
                  <a:cubicBezTo>
                    <a:pt x="147650" y="608375"/>
                    <a:pt x="146189" y="608132"/>
                    <a:pt x="144606" y="607524"/>
                  </a:cubicBezTo>
                  <a:cubicBezTo>
                    <a:pt x="139858" y="605822"/>
                    <a:pt x="136449" y="601324"/>
                    <a:pt x="136084" y="596219"/>
                  </a:cubicBezTo>
                  <a:lnTo>
                    <a:pt x="122813" y="431499"/>
                  </a:lnTo>
                  <a:cubicBezTo>
                    <a:pt x="122204" y="424205"/>
                    <a:pt x="127683" y="417884"/>
                    <a:pt x="134866" y="417276"/>
                  </a:cubicBezTo>
                  <a:close/>
                  <a:moveTo>
                    <a:pt x="352706" y="225563"/>
                  </a:moveTo>
                  <a:cubicBezTo>
                    <a:pt x="357820" y="222524"/>
                    <a:pt x="364273" y="223253"/>
                    <a:pt x="368535" y="227387"/>
                  </a:cubicBezTo>
                  <a:cubicBezTo>
                    <a:pt x="372796" y="231398"/>
                    <a:pt x="373770" y="237841"/>
                    <a:pt x="371091" y="243069"/>
                  </a:cubicBezTo>
                  <a:lnTo>
                    <a:pt x="272226" y="430890"/>
                  </a:lnTo>
                  <a:cubicBezTo>
                    <a:pt x="269791" y="435266"/>
                    <a:pt x="265165" y="437819"/>
                    <a:pt x="260538" y="437819"/>
                  </a:cubicBezTo>
                  <a:cubicBezTo>
                    <a:pt x="258468" y="437819"/>
                    <a:pt x="256276" y="437333"/>
                    <a:pt x="254328" y="436360"/>
                  </a:cubicBezTo>
                  <a:cubicBezTo>
                    <a:pt x="247875" y="432956"/>
                    <a:pt x="245440" y="425054"/>
                    <a:pt x="248849" y="418490"/>
                  </a:cubicBezTo>
                  <a:lnTo>
                    <a:pt x="326286" y="271515"/>
                  </a:lnTo>
                  <a:lnTo>
                    <a:pt x="168856" y="363420"/>
                  </a:lnTo>
                  <a:cubicBezTo>
                    <a:pt x="162647" y="367067"/>
                    <a:pt x="154489" y="365000"/>
                    <a:pt x="150837" y="358679"/>
                  </a:cubicBezTo>
                  <a:cubicBezTo>
                    <a:pt x="147184" y="352357"/>
                    <a:pt x="149254" y="344334"/>
                    <a:pt x="155585" y="340687"/>
                  </a:cubicBezTo>
                  <a:close/>
                  <a:moveTo>
                    <a:pt x="566404" y="1455"/>
                  </a:moveTo>
                  <a:cubicBezTo>
                    <a:pt x="571395" y="-1098"/>
                    <a:pt x="577483" y="-247"/>
                    <a:pt x="581501" y="3642"/>
                  </a:cubicBezTo>
                  <a:cubicBezTo>
                    <a:pt x="585519" y="7532"/>
                    <a:pt x="586736" y="13488"/>
                    <a:pt x="584423" y="18593"/>
                  </a:cubicBezTo>
                  <a:lnTo>
                    <a:pt x="329475" y="589748"/>
                  </a:lnTo>
                  <a:cubicBezTo>
                    <a:pt x="327649" y="594124"/>
                    <a:pt x="323510" y="597041"/>
                    <a:pt x="318761" y="597527"/>
                  </a:cubicBezTo>
                  <a:cubicBezTo>
                    <a:pt x="318274" y="597527"/>
                    <a:pt x="317909" y="597649"/>
                    <a:pt x="317422" y="597649"/>
                  </a:cubicBezTo>
                  <a:cubicBezTo>
                    <a:pt x="313161" y="597649"/>
                    <a:pt x="309143" y="595583"/>
                    <a:pt x="306708" y="592058"/>
                  </a:cubicBezTo>
                  <a:lnTo>
                    <a:pt x="250825" y="513295"/>
                  </a:lnTo>
                  <a:lnTo>
                    <a:pt x="261886" y="502376"/>
                  </a:lnTo>
                  <a:lnTo>
                    <a:pt x="261888" y="502371"/>
                  </a:lnTo>
                  <a:lnTo>
                    <a:pt x="261904" y="502355"/>
                  </a:lnTo>
                  <a:cubicBezTo>
                    <a:pt x="267017" y="497250"/>
                    <a:pt x="267017" y="488985"/>
                    <a:pt x="261904" y="483758"/>
                  </a:cubicBezTo>
                  <a:cubicBezTo>
                    <a:pt x="259347" y="481145"/>
                    <a:pt x="255999" y="479838"/>
                    <a:pt x="252635" y="479823"/>
                  </a:cubicBezTo>
                  <a:lnTo>
                    <a:pt x="252617" y="479831"/>
                  </a:lnTo>
                  <a:lnTo>
                    <a:pt x="252609" y="479827"/>
                  </a:lnTo>
                  <a:cubicBezTo>
                    <a:pt x="249243" y="479812"/>
                    <a:pt x="245861" y="481090"/>
                    <a:pt x="243241" y="483644"/>
                  </a:cubicBezTo>
                  <a:lnTo>
                    <a:pt x="235350" y="491520"/>
                  </a:lnTo>
                  <a:lnTo>
                    <a:pt x="205898" y="449968"/>
                  </a:lnTo>
                  <a:cubicBezTo>
                    <a:pt x="201637" y="444012"/>
                    <a:pt x="202976" y="435868"/>
                    <a:pt x="208942" y="431614"/>
                  </a:cubicBezTo>
                  <a:cubicBezTo>
                    <a:pt x="214908" y="427360"/>
                    <a:pt x="223187" y="428818"/>
                    <a:pt x="227326" y="434774"/>
                  </a:cubicBezTo>
                  <a:lnTo>
                    <a:pt x="314865" y="557903"/>
                  </a:lnTo>
                  <a:lnTo>
                    <a:pt x="545341" y="41565"/>
                  </a:lnTo>
                  <a:lnTo>
                    <a:pt x="39707" y="296209"/>
                  </a:lnTo>
                  <a:lnTo>
                    <a:pt x="175947" y="383116"/>
                  </a:lnTo>
                  <a:cubicBezTo>
                    <a:pt x="182156" y="387006"/>
                    <a:pt x="183983" y="395149"/>
                    <a:pt x="179965" y="401348"/>
                  </a:cubicBezTo>
                  <a:cubicBezTo>
                    <a:pt x="176069" y="407426"/>
                    <a:pt x="167912" y="409249"/>
                    <a:pt x="161824" y="405360"/>
                  </a:cubicBezTo>
                  <a:lnTo>
                    <a:pt x="6104" y="305933"/>
                  </a:lnTo>
                  <a:cubicBezTo>
                    <a:pt x="2086" y="303381"/>
                    <a:pt x="-227" y="298883"/>
                    <a:pt x="17" y="294143"/>
                  </a:cubicBezTo>
                  <a:cubicBezTo>
                    <a:pt x="260" y="289524"/>
                    <a:pt x="2939" y="285270"/>
                    <a:pt x="7200" y="2830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41;p27">
              <a:extLst>
                <a:ext uri="{FF2B5EF4-FFF2-40B4-BE49-F238E27FC236}">
                  <a16:creationId xmlns:a16="http://schemas.microsoft.com/office/drawing/2014/main" id="{3253FF48-4B65-4CEC-A1AF-D22A46F1A68A}"/>
                </a:ext>
              </a:extLst>
            </p:cNvPr>
            <p:cNvSpPr/>
            <p:nvPr/>
          </p:nvSpPr>
          <p:spPr>
            <a:xfrm>
              <a:off x="9193291" y="2709265"/>
              <a:ext cx="588447" cy="609685"/>
            </a:xfrm>
            <a:custGeom>
              <a:avLst/>
              <a:gdLst/>
              <a:ahLst/>
              <a:cxnLst/>
              <a:rect l="l" t="t" r="r" b="b"/>
              <a:pathLst>
                <a:path w="584535" h="605631" extrusionOk="0">
                  <a:moveTo>
                    <a:pt x="231093" y="221335"/>
                  </a:moveTo>
                  <a:cubicBezTo>
                    <a:pt x="242097" y="238966"/>
                    <a:pt x="254867" y="255784"/>
                    <a:pt x="258806" y="260395"/>
                  </a:cubicBezTo>
                  <a:cubicBezTo>
                    <a:pt x="265191" y="267990"/>
                    <a:pt x="261251" y="275313"/>
                    <a:pt x="261251" y="275313"/>
                  </a:cubicBezTo>
                  <a:cubicBezTo>
                    <a:pt x="261251" y="275313"/>
                    <a:pt x="272255" y="292673"/>
                    <a:pt x="256497" y="307185"/>
                  </a:cubicBezTo>
                  <a:cubicBezTo>
                    <a:pt x="256497" y="307185"/>
                    <a:pt x="245901" y="282366"/>
                    <a:pt x="196181" y="302845"/>
                  </a:cubicBezTo>
                  <a:cubicBezTo>
                    <a:pt x="146461" y="323324"/>
                    <a:pt x="162355" y="350313"/>
                    <a:pt x="162355" y="350313"/>
                  </a:cubicBezTo>
                  <a:cubicBezTo>
                    <a:pt x="162355" y="350313"/>
                    <a:pt x="144016" y="349635"/>
                    <a:pt x="138174" y="337700"/>
                  </a:cubicBezTo>
                  <a:cubicBezTo>
                    <a:pt x="138174" y="337700"/>
                    <a:pt x="135457" y="333360"/>
                    <a:pt x="130974" y="332411"/>
                  </a:cubicBezTo>
                  <a:cubicBezTo>
                    <a:pt x="126355" y="331461"/>
                    <a:pt x="121465" y="324273"/>
                    <a:pt x="119563" y="318984"/>
                  </a:cubicBezTo>
                  <a:cubicBezTo>
                    <a:pt x="118205" y="315187"/>
                    <a:pt x="113042" y="293487"/>
                    <a:pt x="108967" y="278704"/>
                  </a:cubicBezTo>
                  <a:cubicBezTo>
                    <a:pt x="120378" y="262565"/>
                    <a:pt x="134235" y="249409"/>
                    <a:pt x="150808" y="239644"/>
                  </a:cubicBezTo>
                  <a:cubicBezTo>
                    <a:pt x="174445" y="225675"/>
                    <a:pt x="201615" y="219979"/>
                    <a:pt x="231093" y="221335"/>
                  </a:cubicBezTo>
                  <a:close/>
                  <a:moveTo>
                    <a:pt x="562095" y="196204"/>
                  </a:moveTo>
                  <a:cubicBezTo>
                    <a:pt x="563031" y="195263"/>
                    <a:pt x="568610" y="204698"/>
                    <a:pt x="571666" y="213752"/>
                  </a:cubicBezTo>
                  <a:cubicBezTo>
                    <a:pt x="584300" y="252274"/>
                    <a:pt x="576285" y="284013"/>
                    <a:pt x="545718" y="311413"/>
                  </a:cubicBezTo>
                  <a:cubicBezTo>
                    <a:pt x="527650" y="327689"/>
                    <a:pt x="473309" y="352783"/>
                    <a:pt x="515287" y="379911"/>
                  </a:cubicBezTo>
                  <a:cubicBezTo>
                    <a:pt x="531454" y="390491"/>
                    <a:pt x="551832" y="396187"/>
                    <a:pt x="567047" y="408124"/>
                  </a:cubicBezTo>
                  <a:cubicBezTo>
                    <a:pt x="633479" y="459938"/>
                    <a:pt x="492872" y="508361"/>
                    <a:pt x="441655" y="529928"/>
                  </a:cubicBezTo>
                  <a:cubicBezTo>
                    <a:pt x="481868" y="548646"/>
                    <a:pt x="531046" y="541322"/>
                    <a:pt x="564738" y="575503"/>
                  </a:cubicBezTo>
                  <a:cubicBezTo>
                    <a:pt x="569764" y="580793"/>
                    <a:pt x="569628" y="590695"/>
                    <a:pt x="561885" y="592322"/>
                  </a:cubicBezTo>
                  <a:cubicBezTo>
                    <a:pt x="486079" y="608328"/>
                    <a:pt x="455241" y="609006"/>
                    <a:pt x="376582" y="599104"/>
                  </a:cubicBezTo>
                  <a:cubicBezTo>
                    <a:pt x="341260" y="594628"/>
                    <a:pt x="327947" y="578623"/>
                    <a:pt x="340581" y="579708"/>
                  </a:cubicBezTo>
                  <a:cubicBezTo>
                    <a:pt x="340989" y="579708"/>
                    <a:pt x="341396" y="579843"/>
                    <a:pt x="341804" y="579843"/>
                  </a:cubicBezTo>
                  <a:lnTo>
                    <a:pt x="285425" y="452749"/>
                  </a:lnTo>
                  <a:cubicBezTo>
                    <a:pt x="288278" y="448680"/>
                    <a:pt x="288414" y="442034"/>
                    <a:pt x="285425" y="435659"/>
                  </a:cubicBezTo>
                  <a:cubicBezTo>
                    <a:pt x="281485" y="427249"/>
                    <a:pt x="273606" y="422637"/>
                    <a:pt x="267764" y="425350"/>
                  </a:cubicBezTo>
                  <a:cubicBezTo>
                    <a:pt x="261923" y="428063"/>
                    <a:pt x="260428" y="437151"/>
                    <a:pt x="264232" y="445560"/>
                  </a:cubicBezTo>
                  <a:cubicBezTo>
                    <a:pt x="266949" y="451257"/>
                    <a:pt x="271568" y="455191"/>
                    <a:pt x="276051" y="456276"/>
                  </a:cubicBezTo>
                  <a:lnTo>
                    <a:pt x="335147" y="588389"/>
                  </a:lnTo>
                  <a:cubicBezTo>
                    <a:pt x="335147" y="588389"/>
                    <a:pt x="331207" y="591373"/>
                    <a:pt x="325773" y="583506"/>
                  </a:cubicBezTo>
                  <a:cubicBezTo>
                    <a:pt x="320203" y="575503"/>
                    <a:pt x="278904" y="524367"/>
                    <a:pt x="228231" y="509853"/>
                  </a:cubicBezTo>
                  <a:cubicBezTo>
                    <a:pt x="228231" y="509853"/>
                    <a:pt x="219537" y="507276"/>
                    <a:pt x="217635" y="502258"/>
                  </a:cubicBezTo>
                  <a:lnTo>
                    <a:pt x="163565" y="343017"/>
                  </a:lnTo>
                  <a:cubicBezTo>
                    <a:pt x="163565" y="343017"/>
                    <a:pt x="161256" y="323485"/>
                    <a:pt x="193181" y="309242"/>
                  </a:cubicBezTo>
                  <a:cubicBezTo>
                    <a:pt x="223884" y="295678"/>
                    <a:pt x="248745" y="300019"/>
                    <a:pt x="254994" y="310463"/>
                  </a:cubicBezTo>
                  <a:cubicBezTo>
                    <a:pt x="254994" y="310463"/>
                    <a:pt x="301999" y="410565"/>
                    <a:pt x="340717" y="463736"/>
                  </a:cubicBezTo>
                  <a:cubicBezTo>
                    <a:pt x="340717" y="463736"/>
                    <a:pt x="344521" y="465906"/>
                    <a:pt x="340717" y="490999"/>
                  </a:cubicBezTo>
                  <a:cubicBezTo>
                    <a:pt x="336913" y="515957"/>
                    <a:pt x="337728" y="526808"/>
                    <a:pt x="345879" y="576859"/>
                  </a:cubicBezTo>
                  <a:cubicBezTo>
                    <a:pt x="345879" y="576859"/>
                    <a:pt x="346151" y="578351"/>
                    <a:pt x="345879" y="580250"/>
                  </a:cubicBezTo>
                  <a:cubicBezTo>
                    <a:pt x="410273" y="586083"/>
                    <a:pt x="475890" y="598290"/>
                    <a:pt x="538382" y="579572"/>
                  </a:cubicBezTo>
                  <a:cubicBezTo>
                    <a:pt x="502110" y="556242"/>
                    <a:pt x="451165" y="562482"/>
                    <a:pt x="414349" y="536710"/>
                  </a:cubicBezTo>
                  <a:cubicBezTo>
                    <a:pt x="409323" y="533183"/>
                    <a:pt x="409866" y="524367"/>
                    <a:pt x="414892" y="521111"/>
                  </a:cubicBezTo>
                  <a:cubicBezTo>
                    <a:pt x="452388" y="497103"/>
                    <a:pt x="504827" y="494526"/>
                    <a:pt x="538654" y="466042"/>
                  </a:cubicBezTo>
                  <a:cubicBezTo>
                    <a:pt x="586882" y="425214"/>
                    <a:pt x="509038" y="403241"/>
                    <a:pt x="483226" y="376927"/>
                  </a:cubicBezTo>
                  <a:cubicBezTo>
                    <a:pt x="469913" y="363498"/>
                    <a:pt x="468147" y="348714"/>
                    <a:pt x="480917" y="335150"/>
                  </a:cubicBezTo>
                  <a:cubicBezTo>
                    <a:pt x="515831" y="298391"/>
                    <a:pt x="584708" y="266923"/>
                    <a:pt x="562972" y="201002"/>
                  </a:cubicBezTo>
                  <a:cubicBezTo>
                    <a:pt x="561987" y="197984"/>
                    <a:pt x="561783" y="196517"/>
                    <a:pt x="562095" y="196204"/>
                  </a:cubicBezTo>
                  <a:close/>
                  <a:moveTo>
                    <a:pt x="135269" y="1806"/>
                  </a:moveTo>
                  <a:cubicBezTo>
                    <a:pt x="144268" y="4476"/>
                    <a:pt x="151470" y="10292"/>
                    <a:pt x="155716" y="20464"/>
                  </a:cubicBezTo>
                  <a:cubicBezTo>
                    <a:pt x="172566" y="61154"/>
                    <a:pt x="201510" y="156641"/>
                    <a:pt x="209391" y="179698"/>
                  </a:cubicBezTo>
                  <a:cubicBezTo>
                    <a:pt x="212516" y="188786"/>
                    <a:pt x="219039" y="200315"/>
                    <a:pt x="226105" y="211572"/>
                  </a:cubicBezTo>
                  <a:cubicBezTo>
                    <a:pt x="196754" y="210216"/>
                    <a:pt x="169440" y="215913"/>
                    <a:pt x="145796" y="229747"/>
                  </a:cubicBezTo>
                  <a:cubicBezTo>
                    <a:pt x="129218" y="239513"/>
                    <a:pt x="115358" y="252805"/>
                    <a:pt x="103943" y="268810"/>
                  </a:cubicBezTo>
                  <a:cubicBezTo>
                    <a:pt x="102312" y="262842"/>
                    <a:pt x="100818" y="257959"/>
                    <a:pt x="99866" y="255925"/>
                  </a:cubicBezTo>
                  <a:cubicBezTo>
                    <a:pt x="96741" y="248736"/>
                    <a:pt x="76222" y="206825"/>
                    <a:pt x="52850" y="171560"/>
                  </a:cubicBezTo>
                  <a:cubicBezTo>
                    <a:pt x="29477" y="136296"/>
                    <a:pt x="5154" y="91672"/>
                    <a:pt x="1349" y="84483"/>
                  </a:cubicBezTo>
                  <a:cubicBezTo>
                    <a:pt x="-2456" y="77295"/>
                    <a:pt x="-418" y="51117"/>
                    <a:pt x="37087" y="29959"/>
                  </a:cubicBezTo>
                  <a:cubicBezTo>
                    <a:pt x="65114" y="14090"/>
                    <a:pt x="108275" y="-6205"/>
                    <a:pt x="135269" y="18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42;p27">
              <a:extLst>
                <a:ext uri="{FF2B5EF4-FFF2-40B4-BE49-F238E27FC236}">
                  <a16:creationId xmlns:a16="http://schemas.microsoft.com/office/drawing/2014/main" id="{092F290C-9BAD-4989-8828-BA4F61F8C0B6}"/>
                </a:ext>
              </a:extLst>
            </p:cNvPr>
            <p:cNvSpPr/>
            <p:nvPr/>
          </p:nvSpPr>
          <p:spPr>
            <a:xfrm rot="10800000" flipH="1">
              <a:off x="7474030" y="3319880"/>
              <a:ext cx="609685" cy="608755"/>
            </a:xfrm>
            <a:custGeom>
              <a:avLst/>
              <a:gdLst/>
              <a:ahLst/>
              <a:cxnLst/>
              <a:rect l="l" t="t" r="r" b="b"/>
              <a:pathLst>
                <a:path w="607648" h="606722" extrusionOk="0">
                  <a:moveTo>
                    <a:pt x="382195" y="318513"/>
                  </a:moveTo>
                  <a:lnTo>
                    <a:pt x="319178" y="381790"/>
                  </a:lnTo>
                  <a:lnTo>
                    <a:pt x="520155" y="582460"/>
                  </a:lnTo>
                  <a:lnTo>
                    <a:pt x="583349" y="519362"/>
                  </a:lnTo>
                  <a:lnTo>
                    <a:pt x="550595" y="486657"/>
                  </a:lnTo>
                  <a:lnTo>
                    <a:pt x="527631" y="509497"/>
                  </a:lnTo>
                  <a:cubicBezTo>
                    <a:pt x="525673" y="511452"/>
                    <a:pt x="523092" y="512430"/>
                    <a:pt x="520600" y="512430"/>
                  </a:cubicBezTo>
                  <a:cubicBezTo>
                    <a:pt x="518019" y="512430"/>
                    <a:pt x="515437" y="511452"/>
                    <a:pt x="513479" y="509497"/>
                  </a:cubicBezTo>
                  <a:cubicBezTo>
                    <a:pt x="509474" y="505587"/>
                    <a:pt x="509474" y="499188"/>
                    <a:pt x="513479" y="495278"/>
                  </a:cubicBezTo>
                  <a:lnTo>
                    <a:pt x="536354" y="472438"/>
                  </a:lnTo>
                  <a:lnTo>
                    <a:pt x="503333" y="439467"/>
                  </a:lnTo>
                  <a:lnTo>
                    <a:pt x="471735" y="471016"/>
                  </a:lnTo>
                  <a:cubicBezTo>
                    <a:pt x="469777" y="472971"/>
                    <a:pt x="467196" y="473949"/>
                    <a:pt x="464615" y="473949"/>
                  </a:cubicBezTo>
                  <a:cubicBezTo>
                    <a:pt x="462033" y="473949"/>
                    <a:pt x="459452" y="472971"/>
                    <a:pt x="457494" y="471016"/>
                  </a:cubicBezTo>
                  <a:cubicBezTo>
                    <a:pt x="453578" y="467106"/>
                    <a:pt x="453578" y="460707"/>
                    <a:pt x="457494" y="456797"/>
                  </a:cubicBezTo>
                  <a:lnTo>
                    <a:pt x="489091" y="425247"/>
                  </a:lnTo>
                  <a:lnTo>
                    <a:pt x="456070" y="392276"/>
                  </a:lnTo>
                  <a:lnTo>
                    <a:pt x="433195" y="415205"/>
                  </a:lnTo>
                  <a:cubicBezTo>
                    <a:pt x="431237" y="417160"/>
                    <a:pt x="428656" y="418138"/>
                    <a:pt x="426075" y="418138"/>
                  </a:cubicBezTo>
                  <a:cubicBezTo>
                    <a:pt x="423494" y="418138"/>
                    <a:pt x="420912" y="417160"/>
                    <a:pt x="418954" y="415205"/>
                  </a:cubicBezTo>
                  <a:cubicBezTo>
                    <a:pt x="415038" y="411206"/>
                    <a:pt x="415038" y="404896"/>
                    <a:pt x="418954" y="400986"/>
                  </a:cubicBezTo>
                  <a:lnTo>
                    <a:pt x="441829" y="378057"/>
                  </a:lnTo>
                  <a:lnTo>
                    <a:pt x="408897" y="345175"/>
                  </a:lnTo>
                  <a:lnTo>
                    <a:pt x="377299" y="376724"/>
                  </a:lnTo>
                  <a:cubicBezTo>
                    <a:pt x="375341" y="378679"/>
                    <a:pt x="372760" y="379657"/>
                    <a:pt x="370179" y="379657"/>
                  </a:cubicBezTo>
                  <a:cubicBezTo>
                    <a:pt x="367597" y="379657"/>
                    <a:pt x="365016" y="378679"/>
                    <a:pt x="363058" y="376724"/>
                  </a:cubicBezTo>
                  <a:cubicBezTo>
                    <a:pt x="359142" y="372814"/>
                    <a:pt x="359142" y="366415"/>
                    <a:pt x="363058" y="362505"/>
                  </a:cubicBezTo>
                  <a:lnTo>
                    <a:pt x="394655" y="330955"/>
                  </a:lnTo>
                  <a:close/>
                  <a:moveTo>
                    <a:pt x="214417" y="305627"/>
                  </a:moveTo>
                  <a:lnTo>
                    <a:pt x="214417" y="336110"/>
                  </a:lnTo>
                  <a:lnTo>
                    <a:pt x="229637" y="320824"/>
                  </a:lnTo>
                  <a:close/>
                  <a:moveTo>
                    <a:pt x="312947" y="220933"/>
                  </a:moveTo>
                  <a:lnTo>
                    <a:pt x="321136" y="229198"/>
                  </a:lnTo>
                  <a:lnTo>
                    <a:pt x="329414" y="220933"/>
                  </a:lnTo>
                  <a:close/>
                  <a:moveTo>
                    <a:pt x="400945" y="206927"/>
                  </a:moveTo>
                  <a:cubicBezTo>
                    <a:pt x="404860" y="203017"/>
                    <a:pt x="411267" y="203017"/>
                    <a:pt x="415182" y="206927"/>
                  </a:cubicBezTo>
                  <a:cubicBezTo>
                    <a:pt x="419097" y="210838"/>
                    <a:pt x="419097" y="217147"/>
                    <a:pt x="415182" y="221147"/>
                  </a:cubicBezTo>
                  <a:lnTo>
                    <a:pt x="213909" y="422083"/>
                  </a:lnTo>
                  <a:cubicBezTo>
                    <a:pt x="211952" y="424038"/>
                    <a:pt x="209371" y="425016"/>
                    <a:pt x="206791" y="425016"/>
                  </a:cubicBezTo>
                  <a:cubicBezTo>
                    <a:pt x="204210" y="425016"/>
                    <a:pt x="201719" y="424038"/>
                    <a:pt x="199672" y="422083"/>
                  </a:cubicBezTo>
                  <a:cubicBezTo>
                    <a:pt x="195757" y="418173"/>
                    <a:pt x="195757" y="411863"/>
                    <a:pt x="199672" y="407864"/>
                  </a:cubicBezTo>
                  <a:close/>
                  <a:moveTo>
                    <a:pt x="221004" y="129129"/>
                  </a:moveTo>
                  <a:lnTo>
                    <a:pt x="292743" y="200848"/>
                  </a:lnTo>
                  <a:lnTo>
                    <a:pt x="353623" y="200848"/>
                  </a:lnTo>
                  <a:cubicBezTo>
                    <a:pt x="357629" y="200848"/>
                    <a:pt x="361367" y="203248"/>
                    <a:pt x="362880" y="206980"/>
                  </a:cubicBezTo>
                  <a:cubicBezTo>
                    <a:pt x="364482" y="210802"/>
                    <a:pt x="363592" y="215068"/>
                    <a:pt x="360744" y="218000"/>
                  </a:cubicBezTo>
                  <a:lnTo>
                    <a:pt x="328346" y="250438"/>
                  </a:lnTo>
                  <a:cubicBezTo>
                    <a:pt x="328346" y="250438"/>
                    <a:pt x="328346" y="250438"/>
                    <a:pt x="328257" y="250438"/>
                  </a:cubicBezTo>
                  <a:cubicBezTo>
                    <a:pt x="328257" y="250527"/>
                    <a:pt x="328257" y="250527"/>
                    <a:pt x="328168" y="250527"/>
                  </a:cubicBezTo>
                  <a:lnTo>
                    <a:pt x="211480" y="367481"/>
                  </a:lnTo>
                  <a:cubicBezTo>
                    <a:pt x="209611" y="369437"/>
                    <a:pt x="207030" y="370414"/>
                    <a:pt x="204359" y="370414"/>
                  </a:cubicBezTo>
                  <a:cubicBezTo>
                    <a:pt x="203113" y="370414"/>
                    <a:pt x="201778" y="370148"/>
                    <a:pt x="200532" y="369703"/>
                  </a:cubicBezTo>
                  <a:cubicBezTo>
                    <a:pt x="196794" y="368103"/>
                    <a:pt x="194301" y="364460"/>
                    <a:pt x="194301" y="360372"/>
                  </a:cubicBezTo>
                  <a:lnTo>
                    <a:pt x="194301" y="285542"/>
                  </a:lnTo>
                  <a:lnTo>
                    <a:pt x="127813" y="219156"/>
                  </a:lnTo>
                  <a:lnTo>
                    <a:pt x="127813" y="544957"/>
                  </a:lnTo>
                  <a:lnTo>
                    <a:pt x="297727" y="374769"/>
                  </a:lnTo>
                  <a:cubicBezTo>
                    <a:pt x="297727" y="374769"/>
                    <a:pt x="297727" y="374680"/>
                    <a:pt x="297816" y="374680"/>
                  </a:cubicBezTo>
                  <a:cubicBezTo>
                    <a:pt x="297816" y="374591"/>
                    <a:pt x="297905" y="374591"/>
                    <a:pt x="297905" y="374591"/>
                  </a:cubicBezTo>
                  <a:lnTo>
                    <a:pt x="375074" y="297273"/>
                  </a:lnTo>
                  <a:cubicBezTo>
                    <a:pt x="375074" y="297184"/>
                    <a:pt x="375074" y="297184"/>
                    <a:pt x="375163" y="297184"/>
                  </a:cubicBezTo>
                  <a:lnTo>
                    <a:pt x="542851" y="129129"/>
                  </a:lnTo>
                  <a:lnTo>
                    <a:pt x="478500" y="129129"/>
                  </a:lnTo>
                  <a:lnTo>
                    <a:pt x="478500" y="154013"/>
                  </a:lnTo>
                  <a:cubicBezTo>
                    <a:pt x="478500" y="159612"/>
                    <a:pt x="474049" y="164056"/>
                    <a:pt x="468442" y="164056"/>
                  </a:cubicBezTo>
                  <a:cubicBezTo>
                    <a:pt x="462924" y="164056"/>
                    <a:pt x="458384" y="159612"/>
                    <a:pt x="458384" y="154013"/>
                  </a:cubicBezTo>
                  <a:lnTo>
                    <a:pt x="458384" y="129129"/>
                  </a:lnTo>
                  <a:lnTo>
                    <a:pt x="417352" y="129129"/>
                  </a:lnTo>
                  <a:lnTo>
                    <a:pt x="417352" y="166366"/>
                  </a:lnTo>
                  <a:cubicBezTo>
                    <a:pt x="417352" y="171876"/>
                    <a:pt x="412902" y="176409"/>
                    <a:pt x="407294" y="176409"/>
                  </a:cubicBezTo>
                  <a:cubicBezTo>
                    <a:pt x="401776" y="176409"/>
                    <a:pt x="397237" y="171876"/>
                    <a:pt x="397237" y="166366"/>
                  </a:cubicBezTo>
                  <a:lnTo>
                    <a:pt x="397237" y="129129"/>
                  </a:lnTo>
                  <a:lnTo>
                    <a:pt x="356205" y="129129"/>
                  </a:lnTo>
                  <a:lnTo>
                    <a:pt x="356205" y="154013"/>
                  </a:lnTo>
                  <a:cubicBezTo>
                    <a:pt x="356205" y="159612"/>
                    <a:pt x="351665" y="164056"/>
                    <a:pt x="346147" y="164056"/>
                  </a:cubicBezTo>
                  <a:cubicBezTo>
                    <a:pt x="340539" y="164056"/>
                    <a:pt x="336089" y="159612"/>
                    <a:pt x="336089" y="154013"/>
                  </a:cubicBezTo>
                  <a:lnTo>
                    <a:pt x="336089" y="129129"/>
                  </a:lnTo>
                  <a:lnTo>
                    <a:pt x="294968" y="129129"/>
                  </a:lnTo>
                  <a:lnTo>
                    <a:pt x="294968" y="166366"/>
                  </a:lnTo>
                  <a:cubicBezTo>
                    <a:pt x="294968" y="171876"/>
                    <a:pt x="290518" y="176409"/>
                    <a:pt x="284910" y="176409"/>
                  </a:cubicBezTo>
                  <a:cubicBezTo>
                    <a:pt x="279392" y="176409"/>
                    <a:pt x="274853" y="171876"/>
                    <a:pt x="274853" y="166366"/>
                  </a:cubicBezTo>
                  <a:lnTo>
                    <a:pt x="274853" y="129129"/>
                  </a:lnTo>
                  <a:close/>
                  <a:moveTo>
                    <a:pt x="87493" y="24262"/>
                  </a:moveTo>
                  <a:lnTo>
                    <a:pt x="24299" y="87360"/>
                  </a:lnTo>
                  <a:lnTo>
                    <a:pt x="243878" y="306605"/>
                  </a:lnTo>
                  <a:lnTo>
                    <a:pt x="268355" y="282076"/>
                  </a:lnTo>
                  <a:cubicBezTo>
                    <a:pt x="264706" y="278166"/>
                    <a:pt x="264795" y="272034"/>
                    <a:pt x="268622" y="268213"/>
                  </a:cubicBezTo>
                  <a:lnTo>
                    <a:pt x="300220" y="236663"/>
                  </a:lnTo>
                  <a:lnTo>
                    <a:pt x="267198" y="203692"/>
                  </a:lnTo>
                  <a:lnTo>
                    <a:pt x="244323" y="226532"/>
                  </a:lnTo>
                  <a:cubicBezTo>
                    <a:pt x="242365" y="228487"/>
                    <a:pt x="239784" y="229465"/>
                    <a:pt x="237203" y="229465"/>
                  </a:cubicBezTo>
                  <a:cubicBezTo>
                    <a:pt x="234622" y="229465"/>
                    <a:pt x="232040" y="228487"/>
                    <a:pt x="230082" y="226532"/>
                  </a:cubicBezTo>
                  <a:cubicBezTo>
                    <a:pt x="226166" y="222622"/>
                    <a:pt x="226166" y="216223"/>
                    <a:pt x="230082" y="212313"/>
                  </a:cubicBezTo>
                  <a:lnTo>
                    <a:pt x="252957" y="189473"/>
                  </a:lnTo>
                  <a:lnTo>
                    <a:pt x="219936" y="156502"/>
                  </a:lnTo>
                  <a:lnTo>
                    <a:pt x="188338" y="188051"/>
                  </a:lnTo>
                  <a:cubicBezTo>
                    <a:pt x="186380" y="190006"/>
                    <a:pt x="183798" y="190984"/>
                    <a:pt x="181217" y="190984"/>
                  </a:cubicBezTo>
                  <a:cubicBezTo>
                    <a:pt x="178636" y="190984"/>
                    <a:pt x="176055" y="190006"/>
                    <a:pt x="174097" y="188051"/>
                  </a:cubicBezTo>
                  <a:cubicBezTo>
                    <a:pt x="170180" y="184141"/>
                    <a:pt x="170180" y="177831"/>
                    <a:pt x="174097" y="173832"/>
                  </a:cubicBezTo>
                  <a:lnTo>
                    <a:pt x="205695" y="142282"/>
                  </a:lnTo>
                  <a:lnTo>
                    <a:pt x="172762" y="109400"/>
                  </a:lnTo>
                  <a:lnTo>
                    <a:pt x="149798" y="132240"/>
                  </a:lnTo>
                  <a:cubicBezTo>
                    <a:pt x="147840" y="134195"/>
                    <a:pt x="145259" y="135173"/>
                    <a:pt x="142766" y="135173"/>
                  </a:cubicBezTo>
                  <a:cubicBezTo>
                    <a:pt x="140185" y="135173"/>
                    <a:pt x="137604" y="134195"/>
                    <a:pt x="135646" y="132240"/>
                  </a:cubicBezTo>
                  <a:cubicBezTo>
                    <a:pt x="131641" y="128330"/>
                    <a:pt x="131641" y="121931"/>
                    <a:pt x="135646" y="118021"/>
                  </a:cubicBezTo>
                  <a:lnTo>
                    <a:pt x="158521" y="95181"/>
                  </a:lnTo>
                  <a:lnTo>
                    <a:pt x="125499" y="62210"/>
                  </a:lnTo>
                  <a:lnTo>
                    <a:pt x="93902" y="93759"/>
                  </a:lnTo>
                  <a:cubicBezTo>
                    <a:pt x="91944" y="95714"/>
                    <a:pt x="89362" y="96692"/>
                    <a:pt x="86781" y="96692"/>
                  </a:cubicBezTo>
                  <a:cubicBezTo>
                    <a:pt x="84200" y="96692"/>
                    <a:pt x="81619" y="95714"/>
                    <a:pt x="79661" y="93759"/>
                  </a:cubicBezTo>
                  <a:cubicBezTo>
                    <a:pt x="75744" y="89849"/>
                    <a:pt x="75744" y="83450"/>
                    <a:pt x="79661" y="79539"/>
                  </a:cubicBezTo>
                  <a:lnTo>
                    <a:pt x="111258" y="47990"/>
                  </a:lnTo>
                  <a:close/>
                  <a:moveTo>
                    <a:pt x="87493" y="0"/>
                  </a:moveTo>
                  <a:cubicBezTo>
                    <a:pt x="90163" y="0"/>
                    <a:pt x="92745" y="1066"/>
                    <a:pt x="94614" y="2933"/>
                  </a:cubicBezTo>
                  <a:lnTo>
                    <a:pt x="200888" y="109045"/>
                  </a:lnTo>
                  <a:lnTo>
                    <a:pt x="567150" y="109045"/>
                  </a:lnTo>
                  <a:cubicBezTo>
                    <a:pt x="571156" y="109045"/>
                    <a:pt x="574894" y="111444"/>
                    <a:pt x="576407" y="115266"/>
                  </a:cubicBezTo>
                  <a:cubicBezTo>
                    <a:pt x="578009" y="118998"/>
                    <a:pt x="577119" y="123264"/>
                    <a:pt x="574271" y="126197"/>
                  </a:cubicBezTo>
                  <a:lnTo>
                    <a:pt x="396436" y="304294"/>
                  </a:lnTo>
                  <a:lnTo>
                    <a:pt x="604711" y="512252"/>
                  </a:lnTo>
                  <a:cubicBezTo>
                    <a:pt x="606580" y="514118"/>
                    <a:pt x="607648" y="516696"/>
                    <a:pt x="607648" y="519362"/>
                  </a:cubicBezTo>
                  <a:cubicBezTo>
                    <a:pt x="607648" y="522028"/>
                    <a:pt x="606580" y="524516"/>
                    <a:pt x="604711" y="526471"/>
                  </a:cubicBezTo>
                  <a:lnTo>
                    <a:pt x="599727" y="531359"/>
                  </a:lnTo>
                  <a:cubicBezTo>
                    <a:pt x="599371" y="532070"/>
                    <a:pt x="598837" y="532693"/>
                    <a:pt x="598214" y="533315"/>
                  </a:cubicBezTo>
                  <a:lnTo>
                    <a:pt x="566171" y="565308"/>
                  </a:lnTo>
                  <a:cubicBezTo>
                    <a:pt x="565548" y="565930"/>
                    <a:pt x="564925" y="566463"/>
                    <a:pt x="564213" y="566819"/>
                  </a:cubicBezTo>
                  <a:lnTo>
                    <a:pt x="527275" y="603789"/>
                  </a:lnTo>
                  <a:cubicBezTo>
                    <a:pt x="525317" y="605744"/>
                    <a:pt x="522736" y="606722"/>
                    <a:pt x="520155" y="606722"/>
                  </a:cubicBezTo>
                  <a:cubicBezTo>
                    <a:pt x="517574" y="606722"/>
                    <a:pt x="514992" y="605744"/>
                    <a:pt x="513034" y="603789"/>
                  </a:cubicBezTo>
                  <a:lnTo>
                    <a:pt x="304937" y="396009"/>
                  </a:lnTo>
                  <a:lnTo>
                    <a:pt x="124876" y="576328"/>
                  </a:lnTo>
                  <a:cubicBezTo>
                    <a:pt x="123007" y="578283"/>
                    <a:pt x="120426" y="579261"/>
                    <a:pt x="117756" y="579261"/>
                  </a:cubicBezTo>
                  <a:cubicBezTo>
                    <a:pt x="116509" y="579261"/>
                    <a:pt x="115174" y="579083"/>
                    <a:pt x="113928" y="578550"/>
                  </a:cubicBezTo>
                  <a:cubicBezTo>
                    <a:pt x="110190" y="576950"/>
                    <a:pt x="107698" y="573307"/>
                    <a:pt x="107698" y="569218"/>
                  </a:cubicBezTo>
                  <a:lnTo>
                    <a:pt x="107698" y="199071"/>
                  </a:lnTo>
                  <a:lnTo>
                    <a:pt x="2937" y="94470"/>
                  </a:lnTo>
                  <a:cubicBezTo>
                    <a:pt x="-979" y="90559"/>
                    <a:pt x="-979" y="84161"/>
                    <a:pt x="2937" y="80250"/>
                  </a:cubicBezTo>
                  <a:lnTo>
                    <a:pt x="80373" y="2933"/>
                  </a:lnTo>
                  <a:cubicBezTo>
                    <a:pt x="82242" y="1066"/>
                    <a:pt x="84823" y="0"/>
                    <a:pt x="874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43;p27">
              <a:extLst>
                <a:ext uri="{FF2B5EF4-FFF2-40B4-BE49-F238E27FC236}">
                  <a16:creationId xmlns:a16="http://schemas.microsoft.com/office/drawing/2014/main" id="{1BC21C91-74A0-4A2B-B442-F148764BBF3A}"/>
                </a:ext>
              </a:extLst>
            </p:cNvPr>
            <p:cNvSpPr/>
            <p:nvPr/>
          </p:nvSpPr>
          <p:spPr>
            <a:xfrm rot="10800000" flipH="1">
              <a:off x="6374804" y="2767492"/>
              <a:ext cx="609684" cy="551923"/>
            </a:xfrm>
            <a:custGeom>
              <a:avLst/>
              <a:gdLst/>
              <a:ahLst/>
              <a:cxnLst/>
              <a:rect l="l" t="t" r="r" b="b"/>
              <a:pathLst>
                <a:path w="605680" h="548298" extrusionOk="0">
                  <a:moveTo>
                    <a:pt x="203544" y="393040"/>
                  </a:moveTo>
                  <a:cubicBezTo>
                    <a:pt x="177032" y="393040"/>
                    <a:pt x="155404" y="414462"/>
                    <a:pt x="155404" y="441108"/>
                  </a:cubicBezTo>
                  <a:cubicBezTo>
                    <a:pt x="155404" y="467580"/>
                    <a:pt x="177032" y="489002"/>
                    <a:pt x="203544" y="489002"/>
                  </a:cubicBezTo>
                  <a:cubicBezTo>
                    <a:pt x="230057" y="489002"/>
                    <a:pt x="251511" y="467580"/>
                    <a:pt x="251511" y="441108"/>
                  </a:cubicBezTo>
                  <a:cubicBezTo>
                    <a:pt x="251511" y="414462"/>
                    <a:pt x="230057" y="393040"/>
                    <a:pt x="203544" y="393040"/>
                  </a:cubicBezTo>
                  <a:close/>
                  <a:moveTo>
                    <a:pt x="109182" y="297078"/>
                  </a:moveTo>
                  <a:cubicBezTo>
                    <a:pt x="82669" y="297078"/>
                    <a:pt x="61215" y="318500"/>
                    <a:pt x="61215" y="344972"/>
                  </a:cubicBezTo>
                  <a:cubicBezTo>
                    <a:pt x="61215" y="371444"/>
                    <a:pt x="82669" y="393040"/>
                    <a:pt x="109182" y="393040"/>
                  </a:cubicBezTo>
                  <a:cubicBezTo>
                    <a:pt x="135694" y="393040"/>
                    <a:pt x="157322" y="371444"/>
                    <a:pt x="157322" y="344972"/>
                  </a:cubicBezTo>
                  <a:cubicBezTo>
                    <a:pt x="157322" y="318500"/>
                    <a:pt x="135694" y="297078"/>
                    <a:pt x="109182" y="297078"/>
                  </a:cubicBezTo>
                  <a:close/>
                  <a:moveTo>
                    <a:pt x="449089" y="177613"/>
                  </a:moveTo>
                  <a:cubicBezTo>
                    <a:pt x="450310" y="178832"/>
                    <a:pt x="451706" y="180051"/>
                    <a:pt x="453101" y="181270"/>
                  </a:cubicBezTo>
                  <a:cubicBezTo>
                    <a:pt x="468453" y="194157"/>
                    <a:pt x="492526" y="210701"/>
                    <a:pt x="519216" y="216796"/>
                  </a:cubicBezTo>
                  <a:lnTo>
                    <a:pt x="461824" y="294118"/>
                  </a:lnTo>
                  <a:cubicBezTo>
                    <a:pt x="449438" y="310836"/>
                    <a:pt x="430075" y="318673"/>
                    <a:pt x="418212" y="311881"/>
                  </a:cubicBezTo>
                  <a:cubicBezTo>
                    <a:pt x="406525" y="305089"/>
                    <a:pt x="403559" y="284192"/>
                    <a:pt x="411758" y="265210"/>
                  </a:cubicBezTo>
                  <a:close/>
                  <a:moveTo>
                    <a:pt x="136915" y="173425"/>
                  </a:moveTo>
                  <a:cubicBezTo>
                    <a:pt x="110403" y="173425"/>
                    <a:pt x="88949" y="194847"/>
                    <a:pt x="88949" y="221319"/>
                  </a:cubicBezTo>
                  <a:cubicBezTo>
                    <a:pt x="88949" y="247791"/>
                    <a:pt x="110403" y="269387"/>
                    <a:pt x="136915" y="269387"/>
                  </a:cubicBezTo>
                  <a:cubicBezTo>
                    <a:pt x="163427" y="269387"/>
                    <a:pt x="185056" y="247791"/>
                    <a:pt x="185056" y="221319"/>
                  </a:cubicBezTo>
                  <a:cubicBezTo>
                    <a:pt x="185056" y="194847"/>
                    <a:pt x="163427" y="173425"/>
                    <a:pt x="136915" y="173425"/>
                  </a:cubicBezTo>
                  <a:close/>
                  <a:moveTo>
                    <a:pt x="479079" y="107118"/>
                  </a:moveTo>
                  <a:cubicBezTo>
                    <a:pt x="483090" y="117910"/>
                    <a:pt x="489892" y="127832"/>
                    <a:pt x="499309" y="135840"/>
                  </a:cubicBezTo>
                  <a:cubicBezTo>
                    <a:pt x="520237" y="153247"/>
                    <a:pt x="548489" y="156206"/>
                    <a:pt x="571858" y="145762"/>
                  </a:cubicBezTo>
                  <a:lnTo>
                    <a:pt x="540467" y="188061"/>
                  </a:lnTo>
                  <a:cubicBezTo>
                    <a:pt x="510296" y="188409"/>
                    <a:pt x="477161" y="162298"/>
                    <a:pt x="461988" y="147328"/>
                  </a:cubicBezTo>
                  <a:close/>
                  <a:moveTo>
                    <a:pt x="242266" y="90351"/>
                  </a:moveTo>
                  <a:cubicBezTo>
                    <a:pt x="215754" y="90351"/>
                    <a:pt x="194300" y="111773"/>
                    <a:pt x="194300" y="138245"/>
                  </a:cubicBezTo>
                  <a:cubicBezTo>
                    <a:pt x="194300" y="164717"/>
                    <a:pt x="215754" y="186313"/>
                    <a:pt x="242266" y="186313"/>
                  </a:cubicBezTo>
                  <a:cubicBezTo>
                    <a:pt x="268953" y="186313"/>
                    <a:pt x="290407" y="164717"/>
                    <a:pt x="290407" y="138245"/>
                  </a:cubicBezTo>
                  <a:cubicBezTo>
                    <a:pt x="290407" y="111773"/>
                    <a:pt x="268779" y="90351"/>
                    <a:pt x="242266" y="90351"/>
                  </a:cubicBezTo>
                  <a:close/>
                  <a:moveTo>
                    <a:pt x="305846" y="28897"/>
                  </a:moveTo>
                  <a:cubicBezTo>
                    <a:pt x="374664" y="32824"/>
                    <a:pt x="427809" y="59699"/>
                    <a:pt x="465353" y="97840"/>
                  </a:cubicBezTo>
                  <a:lnTo>
                    <a:pt x="448783" y="136852"/>
                  </a:lnTo>
                  <a:lnTo>
                    <a:pt x="408317" y="231594"/>
                  </a:lnTo>
                  <a:cubicBezTo>
                    <a:pt x="402212" y="239083"/>
                    <a:pt x="396979" y="248139"/>
                    <a:pt x="393491" y="258589"/>
                  </a:cubicBezTo>
                  <a:cubicBezTo>
                    <a:pt x="382502" y="292028"/>
                    <a:pt x="392968" y="325466"/>
                    <a:pt x="416864" y="333129"/>
                  </a:cubicBezTo>
                  <a:cubicBezTo>
                    <a:pt x="434131" y="338876"/>
                    <a:pt x="453667" y="329472"/>
                    <a:pt x="467272" y="311185"/>
                  </a:cubicBezTo>
                  <a:cubicBezTo>
                    <a:pt x="473202" y="306831"/>
                    <a:pt x="478784" y="301432"/>
                    <a:pt x="483319" y="295162"/>
                  </a:cubicBezTo>
                  <a:lnTo>
                    <a:pt x="530587" y="231594"/>
                  </a:lnTo>
                  <a:cubicBezTo>
                    <a:pt x="534599" y="261550"/>
                    <a:pt x="532855" y="291331"/>
                    <a:pt x="525180" y="318500"/>
                  </a:cubicBezTo>
                  <a:cubicBezTo>
                    <a:pt x="497621" y="415681"/>
                    <a:pt x="418259" y="420035"/>
                    <a:pt x="379363" y="415855"/>
                  </a:cubicBezTo>
                  <a:cubicBezTo>
                    <a:pt x="367153" y="414636"/>
                    <a:pt x="352850" y="420906"/>
                    <a:pt x="346920" y="431529"/>
                  </a:cubicBezTo>
                  <a:cubicBezTo>
                    <a:pt x="293547" y="525575"/>
                    <a:pt x="219766" y="610391"/>
                    <a:pt x="79007" y="485867"/>
                  </a:cubicBezTo>
                  <a:cubicBezTo>
                    <a:pt x="-71346" y="352983"/>
                    <a:pt x="167" y="69974"/>
                    <a:pt x="231801" y="33052"/>
                  </a:cubicBezTo>
                  <a:cubicBezTo>
                    <a:pt x="258226" y="28829"/>
                    <a:pt x="282907" y="27588"/>
                    <a:pt x="305846" y="28897"/>
                  </a:cubicBezTo>
                  <a:close/>
                  <a:moveTo>
                    <a:pt x="590540" y="0"/>
                  </a:moveTo>
                  <a:cubicBezTo>
                    <a:pt x="590540" y="0"/>
                    <a:pt x="613915" y="36566"/>
                    <a:pt x="602576" y="90717"/>
                  </a:cubicBezTo>
                  <a:cubicBezTo>
                    <a:pt x="601181" y="101687"/>
                    <a:pt x="596645" y="112483"/>
                    <a:pt x="588970" y="121711"/>
                  </a:cubicBezTo>
                  <a:cubicBezTo>
                    <a:pt x="567862" y="146785"/>
                    <a:pt x="530357" y="150093"/>
                    <a:pt x="505063" y="129024"/>
                  </a:cubicBezTo>
                  <a:cubicBezTo>
                    <a:pt x="479768" y="107781"/>
                    <a:pt x="476454" y="70345"/>
                    <a:pt x="497736" y="45098"/>
                  </a:cubicBezTo>
                  <a:cubicBezTo>
                    <a:pt x="498957" y="43705"/>
                    <a:pt x="500178" y="42312"/>
                    <a:pt x="501399" y="41093"/>
                  </a:cubicBezTo>
                  <a:lnTo>
                    <a:pt x="501225" y="40919"/>
                  </a:lnTo>
                  <a:cubicBezTo>
                    <a:pt x="501225" y="40919"/>
                    <a:pt x="524600" y="10796"/>
                    <a:pt x="555651" y="8880"/>
                  </a:cubicBezTo>
                  <a:cubicBezTo>
                    <a:pt x="586876" y="6791"/>
                    <a:pt x="590540" y="0"/>
                    <a:pt x="590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44;p27">
              <a:extLst>
                <a:ext uri="{FF2B5EF4-FFF2-40B4-BE49-F238E27FC236}">
                  <a16:creationId xmlns:a16="http://schemas.microsoft.com/office/drawing/2014/main" id="{C70E873B-DCDD-4702-92A1-5951529F1F23}"/>
                </a:ext>
              </a:extLst>
            </p:cNvPr>
            <p:cNvSpPr/>
            <p:nvPr/>
          </p:nvSpPr>
          <p:spPr>
            <a:xfrm rot="10800000" flipH="1">
              <a:off x="634717" y="2644031"/>
              <a:ext cx="586846" cy="609685"/>
            </a:xfrm>
            <a:custGeom>
              <a:avLst/>
              <a:gdLst/>
              <a:ahLst/>
              <a:cxnLst/>
              <a:rect l="l" t="t" r="r" b="b"/>
              <a:pathLst>
                <a:path w="585586" h="608375" extrusionOk="0">
                  <a:moveTo>
                    <a:pt x="252617" y="479831"/>
                  </a:moveTo>
                  <a:lnTo>
                    <a:pt x="261886" y="483766"/>
                  </a:lnTo>
                  <a:cubicBezTo>
                    <a:pt x="264445" y="486320"/>
                    <a:pt x="265725" y="489696"/>
                    <a:pt x="265725" y="493071"/>
                  </a:cubicBezTo>
                  <a:lnTo>
                    <a:pt x="261888" y="502371"/>
                  </a:lnTo>
                  <a:lnTo>
                    <a:pt x="250824" y="513294"/>
                  </a:lnTo>
                  <a:lnTo>
                    <a:pt x="250825" y="513295"/>
                  </a:lnTo>
                  <a:lnTo>
                    <a:pt x="250796" y="513324"/>
                  </a:lnTo>
                  <a:lnTo>
                    <a:pt x="235320" y="491550"/>
                  </a:lnTo>
                  <a:lnTo>
                    <a:pt x="235350" y="491520"/>
                  </a:lnTo>
                  <a:lnTo>
                    <a:pt x="235362" y="491537"/>
                  </a:lnTo>
                  <a:lnTo>
                    <a:pt x="243276" y="483637"/>
                  </a:lnTo>
                  <a:close/>
                  <a:moveTo>
                    <a:pt x="134866" y="417276"/>
                  </a:moveTo>
                  <a:cubicBezTo>
                    <a:pt x="142293" y="416790"/>
                    <a:pt x="148502" y="422139"/>
                    <a:pt x="149111" y="429433"/>
                  </a:cubicBezTo>
                  <a:lnTo>
                    <a:pt x="160069" y="565949"/>
                  </a:lnTo>
                  <a:lnTo>
                    <a:pt x="235312" y="491552"/>
                  </a:lnTo>
                  <a:lnTo>
                    <a:pt x="250774" y="513312"/>
                  </a:lnTo>
                  <a:lnTo>
                    <a:pt x="158486" y="604607"/>
                  </a:lnTo>
                  <a:cubicBezTo>
                    <a:pt x="156051" y="607038"/>
                    <a:pt x="152642" y="608375"/>
                    <a:pt x="149233" y="608375"/>
                  </a:cubicBezTo>
                  <a:cubicBezTo>
                    <a:pt x="147650" y="608375"/>
                    <a:pt x="146189" y="608132"/>
                    <a:pt x="144606" y="607524"/>
                  </a:cubicBezTo>
                  <a:cubicBezTo>
                    <a:pt x="139858" y="605822"/>
                    <a:pt x="136449" y="601324"/>
                    <a:pt x="136084" y="596219"/>
                  </a:cubicBezTo>
                  <a:lnTo>
                    <a:pt x="122813" y="431499"/>
                  </a:lnTo>
                  <a:cubicBezTo>
                    <a:pt x="122204" y="424205"/>
                    <a:pt x="127683" y="417884"/>
                    <a:pt x="134866" y="417276"/>
                  </a:cubicBezTo>
                  <a:close/>
                  <a:moveTo>
                    <a:pt x="352706" y="225563"/>
                  </a:moveTo>
                  <a:cubicBezTo>
                    <a:pt x="357820" y="222524"/>
                    <a:pt x="364273" y="223253"/>
                    <a:pt x="368535" y="227387"/>
                  </a:cubicBezTo>
                  <a:cubicBezTo>
                    <a:pt x="372796" y="231398"/>
                    <a:pt x="373770" y="237841"/>
                    <a:pt x="371091" y="243069"/>
                  </a:cubicBezTo>
                  <a:lnTo>
                    <a:pt x="272226" y="430890"/>
                  </a:lnTo>
                  <a:cubicBezTo>
                    <a:pt x="269791" y="435266"/>
                    <a:pt x="265165" y="437819"/>
                    <a:pt x="260538" y="437819"/>
                  </a:cubicBezTo>
                  <a:cubicBezTo>
                    <a:pt x="258468" y="437819"/>
                    <a:pt x="256276" y="437333"/>
                    <a:pt x="254328" y="436360"/>
                  </a:cubicBezTo>
                  <a:cubicBezTo>
                    <a:pt x="247875" y="432956"/>
                    <a:pt x="245440" y="425054"/>
                    <a:pt x="248849" y="418490"/>
                  </a:cubicBezTo>
                  <a:lnTo>
                    <a:pt x="326286" y="271515"/>
                  </a:lnTo>
                  <a:lnTo>
                    <a:pt x="168856" y="363420"/>
                  </a:lnTo>
                  <a:cubicBezTo>
                    <a:pt x="162647" y="367067"/>
                    <a:pt x="154489" y="365000"/>
                    <a:pt x="150837" y="358679"/>
                  </a:cubicBezTo>
                  <a:cubicBezTo>
                    <a:pt x="147184" y="352357"/>
                    <a:pt x="149254" y="344334"/>
                    <a:pt x="155585" y="340687"/>
                  </a:cubicBezTo>
                  <a:close/>
                  <a:moveTo>
                    <a:pt x="566404" y="1455"/>
                  </a:moveTo>
                  <a:cubicBezTo>
                    <a:pt x="571395" y="-1098"/>
                    <a:pt x="577483" y="-247"/>
                    <a:pt x="581501" y="3642"/>
                  </a:cubicBezTo>
                  <a:cubicBezTo>
                    <a:pt x="585519" y="7532"/>
                    <a:pt x="586736" y="13488"/>
                    <a:pt x="584423" y="18593"/>
                  </a:cubicBezTo>
                  <a:lnTo>
                    <a:pt x="329475" y="589748"/>
                  </a:lnTo>
                  <a:cubicBezTo>
                    <a:pt x="327649" y="594124"/>
                    <a:pt x="323510" y="597041"/>
                    <a:pt x="318761" y="597527"/>
                  </a:cubicBezTo>
                  <a:cubicBezTo>
                    <a:pt x="318274" y="597527"/>
                    <a:pt x="317909" y="597649"/>
                    <a:pt x="317422" y="597649"/>
                  </a:cubicBezTo>
                  <a:cubicBezTo>
                    <a:pt x="313161" y="597649"/>
                    <a:pt x="309143" y="595583"/>
                    <a:pt x="306708" y="592058"/>
                  </a:cubicBezTo>
                  <a:lnTo>
                    <a:pt x="250825" y="513295"/>
                  </a:lnTo>
                  <a:lnTo>
                    <a:pt x="261886" y="502376"/>
                  </a:lnTo>
                  <a:lnTo>
                    <a:pt x="261888" y="502371"/>
                  </a:lnTo>
                  <a:lnTo>
                    <a:pt x="261904" y="502355"/>
                  </a:lnTo>
                  <a:cubicBezTo>
                    <a:pt x="267017" y="497250"/>
                    <a:pt x="267017" y="488985"/>
                    <a:pt x="261904" y="483758"/>
                  </a:cubicBezTo>
                  <a:cubicBezTo>
                    <a:pt x="259347" y="481145"/>
                    <a:pt x="255999" y="479838"/>
                    <a:pt x="252635" y="479823"/>
                  </a:cubicBezTo>
                  <a:lnTo>
                    <a:pt x="252617" y="479831"/>
                  </a:lnTo>
                  <a:lnTo>
                    <a:pt x="252609" y="479827"/>
                  </a:lnTo>
                  <a:cubicBezTo>
                    <a:pt x="249243" y="479812"/>
                    <a:pt x="245861" y="481090"/>
                    <a:pt x="243241" y="483644"/>
                  </a:cubicBezTo>
                  <a:lnTo>
                    <a:pt x="235350" y="491520"/>
                  </a:lnTo>
                  <a:lnTo>
                    <a:pt x="205898" y="449968"/>
                  </a:lnTo>
                  <a:cubicBezTo>
                    <a:pt x="201637" y="444012"/>
                    <a:pt x="202976" y="435868"/>
                    <a:pt x="208942" y="431614"/>
                  </a:cubicBezTo>
                  <a:cubicBezTo>
                    <a:pt x="214908" y="427360"/>
                    <a:pt x="223187" y="428818"/>
                    <a:pt x="227326" y="434774"/>
                  </a:cubicBezTo>
                  <a:lnTo>
                    <a:pt x="314865" y="557903"/>
                  </a:lnTo>
                  <a:lnTo>
                    <a:pt x="545341" y="41565"/>
                  </a:lnTo>
                  <a:lnTo>
                    <a:pt x="39707" y="296209"/>
                  </a:lnTo>
                  <a:lnTo>
                    <a:pt x="175947" y="383116"/>
                  </a:lnTo>
                  <a:cubicBezTo>
                    <a:pt x="182156" y="387006"/>
                    <a:pt x="183983" y="395149"/>
                    <a:pt x="179965" y="401348"/>
                  </a:cubicBezTo>
                  <a:cubicBezTo>
                    <a:pt x="176069" y="407426"/>
                    <a:pt x="167912" y="409249"/>
                    <a:pt x="161824" y="405360"/>
                  </a:cubicBezTo>
                  <a:lnTo>
                    <a:pt x="6104" y="305933"/>
                  </a:lnTo>
                  <a:cubicBezTo>
                    <a:pt x="2086" y="303381"/>
                    <a:pt x="-227" y="298883"/>
                    <a:pt x="17" y="294143"/>
                  </a:cubicBezTo>
                  <a:cubicBezTo>
                    <a:pt x="260" y="289524"/>
                    <a:pt x="2939" y="285270"/>
                    <a:pt x="7200" y="2830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45;p27">
              <a:extLst>
                <a:ext uri="{FF2B5EF4-FFF2-40B4-BE49-F238E27FC236}">
                  <a16:creationId xmlns:a16="http://schemas.microsoft.com/office/drawing/2014/main" id="{201EC8D3-3D91-40B4-AA49-030F90B6E642}"/>
                </a:ext>
              </a:extLst>
            </p:cNvPr>
            <p:cNvSpPr/>
            <p:nvPr/>
          </p:nvSpPr>
          <p:spPr>
            <a:xfrm rot="10800000" flipH="1">
              <a:off x="2641970" y="2650422"/>
              <a:ext cx="588447" cy="609685"/>
            </a:xfrm>
            <a:custGeom>
              <a:avLst/>
              <a:gdLst/>
              <a:ahLst/>
              <a:cxnLst/>
              <a:rect l="l" t="t" r="r" b="b"/>
              <a:pathLst>
                <a:path w="584535" h="605631" extrusionOk="0">
                  <a:moveTo>
                    <a:pt x="231093" y="221335"/>
                  </a:moveTo>
                  <a:cubicBezTo>
                    <a:pt x="242097" y="238966"/>
                    <a:pt x="254867" y="255784"/>
                    <a:pt x="258806" y="260395"/>
                  </a:cubicBezTo>
                  <a:cubicBezTo>
                    <a:pt x="265191" y="267990"/>
                    <a:pt x="261251" y="275313"/>
                    <a:pt x="261251" y="275313"/>
                  </a:cubicBezTo>
                  <a:cubicBezTo>
                    <a:pt x="261251" y="275313"/>
                    <a:pt x="272255" y="292673"/>
                    <a:pt x="256497" y="307185"/>
                  </a:cubicBezTo>
                  <a:cubicBezTo>
                    <a:pt x="256497" y="307185"/>
                    <a:pt x="245901" y="282366"/>
                    <a:pt x="196181" y="302845"/>
                  </a:cubicBezTo>
                  <a:cubicBezTo>
                    <a:pt x="146461" y="323324"/>
                    <a:pt x="162355" y="350313"/>
                    <a:pt x="162355" y="350313"/>
                  </a:cubicBezTo>
                  <a:cubicBezTo>
                    <a:pt x="162355" y="350313"/>
                    <a:pt x="144016" y="349635"/>
                    <a:pt x="138174" y="337700"/>
                  </a:cubicBezTo>
                  <a:cubicBezTo>
                    <a:pt x="138174" y="337700"/>
                    <a:pt x="135457" y="333360"/>
                    <a:pt x="130974" y="332411"/>
                  </a:cubicBezTo>
                  <a:cubicBezTo>
                    <a:pt x="126355" y="331461"/>
                    <a:pt x="121465" y="324273"/>
                    <a:pt x="119563" y="318984"/>
                  </a:cubicBezTo>
                  <a:cubicBezTo>
                    <a:pt x="118205" y="315187"/>
                    <a:pt x="113042" y="293487"/>
                    <a:pt x="108967" y="278704"/>
                  </a:cubicBezTo>
                  <a:cubicBezTo>
                    <a:pt x="120378" y="262565"/>
                    <a:pt x="134235" y="249409"/>
                    <a:pt x="150808" y="239644"/>
                  </a:cubicBezTo>
                  <a:cubicBezTo>
                    <a:pt x="174445" y="225675"/>
                    <a:pt x="201615" y="219979"/>
                    <a:pt x="231093" y="221335"/>
                  </a:cubicBezTo>
                  <a:close/>
                  <a:moveTo>
                    <a:pt x="562095" y="196204"/>
                  </a:moveTo>
                  <a:cubicBezTo>
                    <a:pt x="563031" y="195263"/>
                    <a:pt x="568610" y="204698"/>
                    <a:pt x="571666" y="213752"/>
                  </a:cubicBezTo>
                  <a:cubicBezTo>
                    <a:pt x="584300" y="252274"/>
                    <a:pt x="576285" y="284013"/>
                    <a:pt x="545718" y="311413"/>
                  </a:cubicBezTo>
                  <a:cubicBezTo>
                    <a:pt x="527650" y="327689"/>
                    <a:pt x="473309" y="352783"/>
                    <a:pt x="515287" y="379911"/>
                  </a:cubicBezTo>
                  <a:cubicBezTo>
                    <a:pt x="531454" y="390491"/>
                    <a:pt x="551832" y="396187"/>
                    <a:pt x="567047" y="408124"/>
                  </a:cubicBezTo>
                  <a:cubicBezTo>
                    <a:pt x="633479" y="459938"/>
                    <a:pt x="492872" y="508361"/>
                    <a:pt x="441655" y="529928"/>
                  </a:cubicBezTo>
                  <a:cubicBezTo>
                    <a:pt x="481868" y="548646"/>
                    <a:pt x="531046" y="541322"/>
                    <a:pt x="564738" y="575503"/>
                  </a:cubicBezTo>
                  <a:cubicBezTo>
                    <a:pt x="569764" y="580793"/>
                    <a:pt x="569628" y="590695"/>
                    <a:pt x="561885" y="592322"/>
                  </a:cubicBezTo>
                  <a:cubicBezTo>
                    <a:pt x="486079" y="608328"/>
                    <a:pt x="455241" y="609006"/>
                    <a:pt x="376582" y="599104"/>
                  </a:cubicBezTo>
                  <a:cubicBezTo>
                    <a:pt x="341260" y="594628"/>
                    <a:pt x="327947" y="578623"/>
                    <a:pt x="340581" y="579708"/>
                  </a:cubicBezTo>
                  <a:cubicBezTo>
                    <a:pt x="340989" y="579708"/>
                    <a:pt x="341396" y="579843"/>
                    <a:pt x="341804" y="579843"/>
                  </a:cubicBezTo>
                  <a:lnTo>
                    <a:pt x="285425" y="452749"/>
                  </a:lnTo>
                  <a:cubicBezTo>
                    <a:pt x="288278" y="448680"/>
                    <a:pt x="288414" y="442034"/>
                    <a:pt x="285425" y="435659"/>
                  </a:cubicBezTo>
                  <a:cubicBezTo>
                    <a:pt x="281485" y="427249"/>
                    <a:pt x="273606" y="422637"/>
                    <a:pt x="267764" y="425350"/>
                  </a:cubicBezTo>
                  <a:cubicBezTo>
                    <a:pt x="261923" y="428063"/>
                    <a:pt x="260428" y="437151"/>
                    <a:pt x="264232" y="445560"/>
                  </a:cubicBezTo>
                  <a:cubicBezTo>
                    <a:pt x="266949" y="451257"/>
                    <a:pt x="271568" y="455191"/>
                    <a:pt x="276051" y="456276"/>
                  </a:cubicBezTo>
                  <a:lnTo>
                    <a:pt x="335147" y="588389"/>
                  </a:lnTo>
                  <a:cubicBezTo>
                    <a:pt x="335147" y="588389"/>
                    <a:pt x="331207" y="591373"/>
                    <a:pt x="325773" y="583506"/>
                  </a:cubicBezTo>
                  <a:cubicBezTo>
                    <a:pt x="320203" y="575503"/>
                    <a:pt x="278904" y="524367"/>
                    <a:pt x="228231" y="509853"/>
                  </a:cubicBezTo>
                  <a:cubicBezTo>
                    <a:pt x="228231" y="509853"/>
                    <a:pt x="219537" y="507276"/>
                    <a:pt x="217635" y="502258"/>
                  </a:cubicBezTo>
                  <a:lnTo>
                    <a:pt x="163565" y="343017"/>
                  </a:lnTo>
                  <a:cubicBezTo>
                    <a:pt x="163565" y="343017"/>
                    <a:pt x="161256" y="323485"/>
                    <a:pt x="193181" y="309242"/>
                  </a:cubicBezTo>
                  <a:cubicBezTo>
                    <a:pt x="223884" y="295678"/>
                    <a:pt x="248745" y="300019"/>
                    <a:pt x="254994" y="310463"/>
                  </a:cubicBezTo>
                  <a:cubicBezTo>
                    <a:pt x="254994" y="310463"/>
                    <a:pt x="301999" y="410565"/>
                    <a:pt x="340717" y="463736"/>
                  </a:cubicBezTo>
                  <a:cubicBezTo>
                    <a:pt x="340717" y="463736"/>
                    <a:pt x="344521" y="465906"/>
                    <a:pt x="340717" y="490999"/>
                  </a:cubicBezTo>
                  <a:cubicBezTo>
                    <a:pt x="336913" y="515957"/>
                    <a:pt x="337728" y="526808"/>
                    <a:pt x="345879" y="576859"/>
                  </a:cubicBezTo>
                  <a:cubicBezTo>
                    <a:pt x="345879" y="576859"/>
                    <a:pt x="346151" y="578351"/>
                    <a:pt x="345879" y="580250"/>
                  </a:cubicBezTo>
                  <a:cubicBezTo>
                    <a:pt x="410273" y="586083"/>
                    <a:pt x="475890" y="598290"/>
                    <a:pt x="538382" y="579572"/>
                  </a:cubicBezTo>
                  <a:cubicBezTo>
                    <a:pt x="502110" y="556242"/>
                    <a:pt x="451165" y="562482"/>
                    <a:pt x="414349" y="536710"/>
                  </a:cubicBezTo>
                  <a:cubicBezTo>
                    <a:pt x="409323" y="533183"/>
                    <a:pt x="409866" y="524367"/>
                    <a:pt x="414892" y="521111"/>
                  </a:cubicBezTo>
                  <a:cubicBezTo>
                    <a:pt x="452388" y="497103"/>
                    <a:pt x="504827" y="494526"/>
                    <a:pt x="538654" y="466042"/>
                  </a:cubicBezTo>
                  <a:cubicBezTo>
                    <a:pt x="586882" y="425214"/>
                    <a:pt x="509038" y="403241"/>
                    <a:pt x="483226" y="376927"/>
                  </a:cubicBezTo>
                  <a:cubicBezTo>
                    <a:pt x="469913" y="363498"/>
                    <a:pt x="468147" y="348714"/>
                    <a:pt x="480917" y="335150"/>
                  </a:cubicBezTo>
                  <a:cubicBezTo>
                    <a:pt x="515831" y="298391"/>
                    <a:pt x="584708" y="266923"/>
                    <a:pt x="562972" y="201002"/>
                  </a:cubicBezTo>
                  <a:cubicBezTo>
                    <a:pt x="561987" y="197984"/>
                    <a:pt x="561783" y="196517"/>
                    <a:pt x="562095" y="196204"/>
                  </a:cubicBezTo>
                  <a:close/>
                  <a:moveTo>
                    <a:pt x="135269" y="1806"/>
                  </a:moveTo>
                  <a:cubicBezTo>
                    <a:pt x="144268" y="4476"/>
                    <a:pt x="151470" y="10292"/>
                    <a:pt x="155716" y="20464"/>
                  </a:cubicBezTo>
                  <a:cubicBezTo>
                    <a:pt x="172566" y="61154"/>
                    <a:pt x="201510" y="156641"/>
                    <a:pt x="209391" y="179698"/>
                  </a:cubicBezTo>
                  <a:cubicBezTo>
                    <a:pt x="212516" y="188786"/>
                    <a:pt x="219039" y="200315"/>
                    <a:pt x="226105" y="211572"/>
                  </a:cubicBezTo>
                  <a:cubicBezTo>
                    <a:pt x="196754" y="210216"/>
                    <a:pt x="169440" y="215913"/>
                    <a:pt x="145796" y="229747"/>
                  </a:cubicBezTo>
                  <a:cubicBezTo>
                    <a:pt x="129218" y="239513"/>
                    <a:pt x="115358" y="252805"/>
                    <a:pt x="103943" y="268810"/>
                  </a:cubicBezTo>
                  <a:cubicBezTo>
                    <a:pt x="102312" y="262842"/>
                    <a:pt x="100818" y="257959"/>
                    <a:pt x="99866" y="255925"/>
                  </a:cubicBezTo>
                  <a:cubicBezTo>
                    <a:pt x="96741" y="248736"/>
                    <a:pt x="76222" y="206825"/>
                    <a:pt x="52850" y="171560"/>
                  </a:cubicBezTo>
                  <a:cubicBezTo>
                    <a:pt x="29477" y="136296"/>
                    <a:pt x="5154" y="91672"/>
                    <a:pt x="1349" y="84483"/>
                  </a:cubicBezTo>
                  <a:cubicBezTo>
                    <a:pt x="-2456" y="77295"/>
                    <a:pt x="-418" y="51117"/>
                    <a:pt x="37087" y="29959"/>
                  </a:cubicBezTo>
                  <a:cubicBezTo>
                    <a:pt x="65114" y="14090"/>
                    <a:pt x="108275" y="-6205"/>
                    <a:pt x="135269" y="18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46;p27">
              <a:extLst>
                <a:ext uri="{FF2B5EF4-FFF2-40B4-BE49-F238E27FC236}">
                  <a16:creationId xmlns:a16="http://schemas.microsoft.com/office/drawing/2014/main" id="{BC0F5C57-AEEF-4EFD-836E-54488CABF50D}"/>
                </a:ext>
              </a:extLst>
            </p:cNvPr>
            <p:cNvSpPr/>
            <p:nvPr/>
          </p:nvSpPr>
          <p:spPr>
            <a:xfrm>
              <a:off x="1566112" y="5715930"/>
              <a:ext cx="609685" cy="608755"/>
            </a:xfrm>
            <a:custGeom>
              <a:avLst/>
              <a:gdLst/>
              <a:ahLst/>
              <a:cxnLst/>
              <a:rect l="l" t="t" r="r" b="b"/>
              <a:pathLst>
                <a:path w="607648" h="606722" extrusionOk="0">
                  <a:moveTo>
                    <a:pt x="382195" y="318513"/>
                  </a:moveTo>
                  <a:lnTo>
                    <a:pt x="319178" y="381790"/>
                  </a:lnTo>
                  <a:lnTo>
                    <a:pt x="520155" y="582460"/>
                  </a:lnTo>
                  <a:lnTo>
                    <a:pt x="583349" y="519362"/>
                  </a:lnTo>
                  <a:lnTo>
                    <a:pt x="550595" y="486657"/>
                  </a:lnTo>
                  <a:lnTo>
                    <a:pt x="527631" y="509497"/>
                  </a:lnTo>
                  <a:cubicBezTo>
                    <a:pt x="525673" y="511452"/>
                    <a:pt x="523092" y="512430"/>
                    <a:pt x="520600" y="512430"/>
                  </a:cubicBezTo>
                  <a:cubicBezTo>
                    <a:pt x="518019" y="512430"/>
                    <a:pt x="515437" y="511452"/>
                    <a:pt x="513479" y="509497"/>
                  </a:cubicBezTo>
                  <a:cubicBezTo>
                    <a:pt x="509474" y="505587"/>
                    <a:pt x="509474" y="499188"/>
                    <a:pt x="513479" y="495278"/>
                  </a:cubicBezTo>
                  <a:lnTo>
                    <a:pt x="536354" y="472438"/>
                  </a:lnTo>
                  <a:lnTo>
                    <a:pt x="503333" y="439467"/>
                  </a:lnTo>
                  <a:lnTo>
                    <a:pt x="471735" y="471016"/>
                  </a:lnTo>
                  <a:cubicBezTo>
                    <a:pt x="469777" y="472971"/>
                    <a:pt x="467196" y="473949"/>
                    <a:pt x="464615" y="473949"/>
                  </a:cubicBezTo>
                  <a:cubicBezTo>
                    <a:pt x="462033" y="473949"/>
                    <a:pt x="459452" y="472971"/>
                    <a:pt x="457494" y="471016"/>
                  </a:cubicBezTo>
                  <a:cubicBezTo>
                    <a:pt x="453578" y="467106"/>
                    <a:pt x="453578" y="460707"/>
                    <a:pt x="457494" y="456797"/>
                  </a:cubicBezTo>
                  <a:lnTo>
                    <a:pt x="489091" y="425247"/>
                  </a:lnTo>
                  <a:lnTo>
                    <a:pt x="456070" y="392276"/>
                  </a:lnTo>
                  <a:lnTo>
                    <a:pt x="433195" y="415205"/>
                  </a:lnTo>
                  <a:cubicBezTo>
                    <a:pt x="431237" y="417160"/>
                    <a:pt x="428656" y="418138"/>
                    <a:pt x="426075" y="418138"/>
                  </a:cubicBezTo>
                  <a:cubicBezTo>
                    <a:pt x="423494" y="418138"/>
                    <a:pt x="420912" y="417160"/>
                    <a:pt x="418954" y="415205"/>
                  </a:cubicBezTo>
                  <a:cubicBezTo>
                    <a:pt x="415038" y="411206"/>
                    <a:pt x="415038" y="404896"/>
                    <a:pt x="418954" y="400986"/>
                  </a:cubicBezTo>
                  <a:lnTo>
                    <a:pt x="441829" y="378057"/>
                  </a:lnTo>
                  <a:lnTo>
                    <a:pt x="408897" y="345175"/>
                  </a:lnTo>
                  <a:lnTo>
                    <a:pt x="377299" y="376724"/>
                  </a:lnTo>
                  <a:cubicBezTo>
                    <a:pt x="375341" y="378679"/>
                    <a:pt x="372760" y="379657"/>
                    <a:pt x="370179" y="379657"/>
                  </a:cubicBezTo>
                  <a:cubicBezTo>
                    <a:pt x="367597" y="379657"/>
                    <a:pt x="365016" y="378679"/>
                    <a:pt x="363058" y="376724"/>
                  </a:cubicBezTo>
                  <a:cubicBezTo>
                    <a:pt x="359142" y="372814"/>
                    <a:pt x="359142" y="366415"/>
                    <a:pt x="363058" y="362505"/>
                  </a:cubicBezTo>
                  <a:lnTo>
                    <a:pt x="394655" y="330955"/>
                  </a:lnTo>
                  <a:close/>
                  <a:moveTo>
                    <a:pt x="214417" y="305627"/>
                  </a:moveTo>
                  <a:lnTo>
                    <a:pt x="214417" y="336110"/>
                  </a:lnTo>
                  <a:lnTo>
                    <a:pt x="229637" y="320824"/>
                  </a:lnTo>
                  <a:close/>
                  <a:moveTo>
                    <a:pt x="312947" y="220933"/>
                  </a:moveTo>
                  <a:lnTo>
                    <a:pt x="321136" y="229198"/>
                  </a:lnTo>
                  <a:lnTo>
                    <a:pt x="329414" y="220933"/>
                  </a:lnTo>
                  <a:close/>
                  <a:moveTo>
                    <a:pt x="400945" y="206927"/>
                  </a:moveTo>
                  <a:cubicBezTo>
                    <a:pt x="404860" y="203017"/>
                    <a:pt x="411267" y="203017"/>
                    <a:pt x="415182" y="206927"/>
                  </a:cubicBezTo>
                  <a:cubicBezTo>
                    <a:pt x="419097" y="210838"/>
                    <a:pt x="419097" y="217147"/>
                    <a:pt x="415182" y="221147"/>
                  </a:cubicBezTo>
                  <a:lnTo>
                    <a:pt x="213909" y="422083"/>
                  </a:lnTo>
                  <a:cubicBezTo>
                    <a:pt x="211952" y="424038"/>
                    <a:pt x="209371" y="425016"/>
                    <a:pt x="206791" y="425016"/>
                  </a:cubicBezTo>
                  <a:cubicBezTo>
                    <a:pt x="204210" y="425016"/>
                    <a:pt x="201719" y="424038"/>
                    <a:pt x="199672" y="422083"/>
                  </a:cubicBezTo>
                  <a:cubicBezTo>
                    <a:pt x="195757" y="418173"/>
                    <a:pt x="195757" y="411863"/>
                    <a:pt x="199672" y="407864"/>
                  </a:cubicBezTo>
                  <a:close/>
                  <a:moveTo>
                    <a:pt x="221004" y="129129"/>
                  </a:moveTo>
                  <a:lnTo>
                    <a:pt x="292743" y="200848"/>
                  </a:lnTo>
                  <a:lnTo>
                    <a:pt x="353623" y="200848"/>
                  </a:lnTo>
                  <a:cubicBezTo>
                    <a:pt x="357629" y="200848"/>
                    <a:pt x="361367" y="203248"/>
                    <a:pt x="362880" y="206980"/>
                  </a:cubicBezTo>
                  <a:cubicBezTo>
                    <a:pt x="364482" y="210802"/>
                    <a:pt x="363592" y="215068"/>
                    <a:pt x="360744" y="218000"/>
                  </a:cubicBezTo>
                  <a:lnTo>
                    <a:pt x="328346" y="250438"/>
                  </a:lnTo>
                  <a:cubicBezTo>
                    <a:pt x="328346" y="250438"/>
                    <a:pt x="328346" y="250438"/>
                    <a:pt x="328257" y="250438"/>
                  </a:cubicBezTo>
                  <a:cubicBezTo>
                    <a:pt x="328257" y="250527"/>
                    <a:pt x="328257" y="250527"/>
                    <a:pt x="328168" y="250527"/>
                  </a:cubicBezTo>
                  <a:lnTo>
                    <a:pt x="211480" y="367481"/>
                  </a:lnTo>
                  <a:cubicBezTo>
                    <a:pt x="209611" y="369437"/>
                    <a:pt x="207030" y="370414"/>
                    <a:pt x="204359" y="370414"/>
                  </a:cubicBezTo>
                  <a:cubicBezTo>
                    <a:pt x="203113" y="370414"/>
                    <a:pt x="201778" y="370148"/>
                    <a:pt x="200532" y="369703"/>
                  </a:cubicBezTo>
                  <a:cubicBezTo>
                    <a:pt x="196794" y="368103"/>
                    <a:pt x="194301" y="364460"/>
                    <a:pt x="194301" y="360372"/>
                  </a:cubicBezTo>
                  <a:lnTo>
                    <a:pt x="194301" y="285542"/>
                  </a:lnTo>
                  <a:lnTo>
                    <a:pt x="127813" y="219156"/>
                  </a:lnTo>
                  <a:lnTo>
                    <a:pt x="127813" y="544957"/>
                  </a:lnTo>
                  <a:lnTo>
                    <a:pt x="297727" y="374769"/>
                  </a:lnTo>
                  <a:cubicBezTo>
                    <a:pt x="297727" y="374769"/>
                    <a:pt x="297727" y="374680"/>
                    <a:pt x="297816" y="374680"/>
                  </a:cubicBezTo>
                  <a:cubicBezTo>
                    <a:pt x="297816" y="374591"/>
                    <a:pt x="297905" y="374591"/>
                    <a:pt x="297905" y="374591"/>
                  </a:cubicBezTo>
                  <a:lnTo>
                    <a:pt x="375074" y="297273"/>
                  </a:lnTo>
                  <a:cubicBezTo>
                    <a:pt x="375074" y="297184"/>
                    <a:pt x="375074" y="297184"/>
                    <a:pt x="375163" y="297184"/>
                  </a:cubicBezTo>
                  <a:lnTo>
                    <a:pt x="542851" y="129129"/>
                  </a:lnTo>
                  <a:lnTo>
                    <a:pt x="478500" y="129129"/>
                  </a:lnTo>
                  <a:lnTo>
                    <a:pt x="478500" y="154013"/>
                  </a:lnTo>
                  <a:cubicBezTo>
                    <a:pt x="478500" y="159612"/>
                    <a:pt x="474049" y="164056"/>
                    <a:pt x="468442" y="164056"/>
                  </a:cubicBezTo>
                  <a:cubicBezTo>
                    <a:pt x="462924" y="164056"/>
                    <a:pt x="458384" y="159612"/>
                    <a:pt x="458384" y="154013"/>
                  </a:cubicBezTo>
                  <a:lnTo>
                    <a:pt x="458384" y="129129"/>
                  </a:lnTo>
                  <a:lnTo>
                    <a:pt x="417352" y="129129"/>
                  </a:lnTo>
                  <a:lnTo>
                    <a:pt x="417352" y="166366"/>
                  </a:lnTo>
                  <a:cubicBezTo>
                    <a:pt x="417352" y="171876"/>
                    <a:pt x="412902" y="176409"/>
                    <a:pt x="407294" y="176409"/>
                  </a:cubicBezTo>
                  <a:cubicBezTo>
                    <a:pt x="401776" y="176409"/>
                    <a:pt x="397237" y="171876"/>
                    <a:pt x="397237" y="166366"/>
                  </a:cubicBezTo>
                  <a:lnTo>
                    <a:pt x="397237" y="129129"/>
                  </a:lnTo>
                  <a:lnTo>
                    <a:pt x="356205" y="129129"/>
                  </a:lnTo>
                  <a:lnTo>
                    <a:pt x="356205" y="154013"/>
                  </a:lnTo>
                  <a:cubicBezTo>
                    <a:pt x="356205" y="159612"/>
                    <a:pt x="351665" y="164056"/>
                    <a:pt x="346147" y="164056"/>
                  </a:cubicBezTo>
                  <a:cubicBezTo>
                    <a:pt x="340539" y="164056"/>
                    <a:pt x="336089" y="159612"/>
                    <a:pt x="336089" y="154013"/>
                  </a:cubicBezTo>
                  <a:lnTo>
                    <a:pt x="336089" y="129129"/>
                  </a:lnTo>
                  <a:lnTo>
                    <a:pt x="294968" y="129129"/>
                  </a:lnTo>
                  <a:lnTo>
                    <a:pt x="294968" y="166366"/>
                  </a:lnTo>
                  <a:cubicBezTo>
                    <a:pt x="294968" y="171876"/>
                    <a:pt x="290518" y="176409"/>
                    <a:pt x="284910" y="176409"/>
                  </a:cubicBezTo>
                  <a:cubicBezTo>
                    <a:pt x="279392" y="176409"/>
                    <a:pt x="274853" y="171876"/>
                    <a:pt x="274853" y="166366"/>
                  </a:cubicBezTo>
                  <a:lnTo>
                    <a:pt x="274853" y="129129"/>
                  </a:lnTo>
                  <a:close/>
                  <a:moveTo>
                    <a:pt x="87493" y="24262"/>
                  </a:moveTo>
                  <a:lnTo>
                    <a:pt x="24299" y="87360"/>
                  </a:lnTo>
                  <a:lnTo>
                    <a:pt x="243878" y="306605"/>
                  </a:lnTo>
                  <a:lnTo>
                    <a:pt x="268355" y="282076"/>
                  </a:lnTo>
                  <a:cubicBezTo>
                    <a:pt x="264706" y="278166"/>
                    <a:pt x="264795" y="272034"/>
                    <a:pt x="268622" y="268213"/>
                  </a:cubicBezTo>
                  <a:lnTo>
                    <a:pt x="300220" y="236663"/>
                  </a:lnTo>
                  <a:lnTo>
                    <a:pt x="267198" y="203692"/>
                  </a:lnTo>
                  <a:lnTo>
                    <a:pt x="244323" y="226532"/>
                  </a:lnTo>
                  <a:cubicBezTo>
                    <a:pt x="242365" y="228487"/>
                    <a:pt x="239784" y="229465"/>
                    <a:pt x="237203" y="229465"/>
                  </a:cubicBezTo>
                  <a:cubicBezTo>
                    <a:pt x="234622" y="229465"/>
                    <a:pt x="232040" y="228487"/>
                    <a:pt x="230082" y="226532"/>
                  </a:cubicBezTo>
                  <a:cubicBezTo>
                    <a:pt x="226166" y="222622"/>
                    <a:pt x="226166" y="216223"/>
                    <a:pt x="230082" y="212313"/>
                  </a:cubicBezTo>
                  <a:lnTo>
                    <a:pt x="252957" y="189473"/>
                  </a:lnTo>
                  <a:lnTo>
                    <a:pt x="219936" y="156502"/>
                  </a:lnTo>
                  <a:lnTo>
                    <a:pt x="188338" y="188051"/>
                  </a:lnTo>
                  <a:cubicBezTo>
                    <a:pt x="186380" y="190006"/>
                    <a:pt x="183798" y="190984"/>
                    <a:pt x="181217" y="190984"/>
                  </a:cubicBezTo>
                  <a:cubicBezTo>
                    <a:pt x="178636" y="190984"/>
                    <a:pt x="176055" y="190006"/>
                    <a:pt x="174097" y="188051"/>
                  </a:cubicBezTo>
                  <a:cubicBezTo>
                    <a:pt x="170180" y="184141"/>
                    <a:pt x="170180" y="177831"/>
                    <a:pt x="174097" y="173832"/>
                  </a:cubicBezTo>
                  <a:lnTo>
                    <a:pt x="205695" y="142282"/>
                  </a:lnTo>
                  <a:lnTo>
                    <a:pt x="172762" y="109400"/>
                  </a:lnTo>
                  <a:lnTo>
                    <a:pt x="149798" y="132240"/>
                  </a:lnTo>
                  <a:cubicBezTo>
                    <a:pt x="147840" y="134195"/>
                    <a:pt x="145259" y="135173"/>
                    <a:pt x="142766" y="135173"/>
                  </a:cubicBezTo>
                  <a:cubicBezTo>
                    <a:pt x="140185" y="135173"/>
                    <a:pt x="137604" y="134195"/>
                    <a:pt x="135646" y="132240"/>
                  </a:cubicBezTo>
                  <a:cubicBezTo>
                    <a:pt x="131641" y="128330"/>
                    <a:pt x="131641" y="121931"/>
                    <a:pt x="135646" y="118021"/>
                  </a:cubicBezTo>
                  <a:lnTo>
                    <a:pt x="158521" y="95181"/>
                  </a:lnTo>
                  <a:lnTo>
                    <a:pt x="125499" y="62210"/>
                  </a:lnTo>
                  <a:lnTo>
                    <a:pt x="93902" y="93759"/>
                  </a:lnTo>
                  <a:cubicBezTo>
                    <a:pt x="91944" y="95714"/>
                    <a:pt x="89362" y="96692"/>
                    <a:pt x="86781" y="96692"/>
                  </a:cubicBezTo>
                  <a:cubicBezTo>
                    <a:pt x="84200" y="96692"/>
                    <a:pt x="81619" y="95714"/>
                    <a:pt x="79661" y="93759"/>
                  </a:cubicBezTo>
                  <a:cubicBezTo>
                    <a:pt x="75744" y="89849"/>
                    <a:pt x="75744" y="83450"/>
                    <a:pt x="79661" y="79539"/>
                  </a:cubicBezTo>
                  <a:lnTo>
                    <a:pt x="111258" y="47990"/>
                  </a:lnTo>
                  <a:close/>
                  <a:moveTo>
                    <a:pt x="87493" y="0"/>
                  </a:moveTo>
                  <a:cubicBezTo>
                    <a:pt x="90163" y="0"/>
                    <a:pt x="92745" y="1066"/>
                    <a:pt x="94614" y="2933"/>
                  </a:cubicBezTo>
                  <a:lnTo>
                    <a:pt x="200888" y="109045"/>
                  </a:lnTo>
                  <a:lnTo>
                    <a:pt x="567150" y="109045"/>
                  </a:lnTo>
                  <a:cubicBezTo>
                    <a:pt x="571156" y="109045"/>
                    <a:pt x="574894" y="111444"/>
                    <a:pt x="576407" y="115266"/>
                  </a:cubicBezTo>
                  <a:cubicBezTo>
                    <a:pt x="578009" y="118998"/>
                    <a:pt x="577119" y="123264"/>
                    <a:pt x="574271" y="126197"/>
                  </a:cubicBezTo>
                  <a:lnTo>
                    <a:pt x="396436" y="304294"/>
                  </a:lnTo>
                  <a:lnTo>
                    <a:pt x="604711" y="512252"/>
                  </a:lnTo>
                  <a:cubicBezTo>
                    <a:pt x="606580" y="514118"/>
                    <a:pt x="607648" y="516696"/>
                    <a:pt x="607648" y="519362"/>
                  </a:cubicBezTo>
                  <a:cubicBezTo>
                    <a:pt x="607648" y="522028"/>
                    <a:pt x="606580" y="524516"/>
                    <a:pt x="604711" y="526471"/>
                  </a:cubicBezTo>
                  <a:lnTo>
                    <a:pt x="599727" y="531359"/>
                  </a:lnTo>
                  <a:cubicBezTo>
                    <a:pt x="599371" y="532070"/>
                    <a:pt x="598837" y="532693"/>
                    <a:pt x="598214" y="533315"/>
                  </a:cubicBezTo>
                  <a:lnTo>
                    <a:pt x="566171" y="565308"/>
                  </a:lnTo>
                  <a:cubicBezTo>
                    <a:pt x="565548" y="565930"/>
                    <a:pt x="564925" y="566463"/>
                    <a:pt x="564213" y="566819"/>
                  </a:cubicBezTo>
                  <a:lnTo>
                    <a:pt x="527275" y="603789"/>
                  </a:lnTo>
                  <a:cubicBezTo>
                    <a:pt x="525317" y="605744"/>
                    <a:pt x="522736" y="606722"/>
                    <a:pt x="520155" y="606722"/>
                  </a:cubicBezTo>
                  <a:cubicBezTo>
                    <a:pt x="517574" y="606722"/>
                    <a:pt x="514992" y="605744"/>
                    <a:pt x="513034" y="603789"/>
                  </a:cubicBezTo>
                  <a:lnTo>
                    <a:pt x="304937" y="396009"/>
                  </a:lnTo>
                  <a:lnTo>
                    <a:pt x="124876" y="576328"/>
                  </a:lnTo>
                  <a:cubicBezTo>
                    <a:pt x="123007" y="578283"/>
                    <a:pt x="120426" y="579261"/>
                    <a:pt x="117756" y="579261"/>
                  </a:cubicBezTo>
                  <a:cubicBezTo>
                    <a:pt x="116509" y="579261"/>
                    <a:pt x="115174" y="579083"/>
                    <a:pt x="113928" y="578550"/>
                  </a:cubicBezTo>
                  <a:cubicBezTo>
                    <a:pt x="110190" y="576950"/>
                    <a:pt x="107698" y="573307"/>
                    <a:pt x="107698" y="569218"/>
                  </a:cubicBezTo>
                  <a:lnTo>
                    <a:pt x="107698" y="199071"/>
                  </a:lnTo>
                  <a:lnTo>
                    <a:pt x="2937" y="94470"/>
                  </a:lnTo>
                  <a:cubicBezTo>
                    <a:pt x="-979" y="90559"/>
                    <a:pt x="-979" y="84161"/>
                    <a:pt x="2937" y="80250"/>
                  </a:cubicBezTo>
                  <a:lnTo>
                    <a:pt x="80373" y="2933"/>
                  </a:lnTo>
                  <a:cubicBezTo>
                    <a:pt x="82242" y="1066"/>
                    <a:pt x="84823" y="0"/>
                    <a:pt x="874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47;p27">
              <a:extLst>
                <a:ext uri="{FF2B5EF4-FFF2-40B4-BE49-F238E27FC236}">
                  <a16:creationId xmlns:a16="http://schemas.microsoft.com/office/drawing/2014/main" id="{D200511A-5B10-4BB1-B0BC-8045AC2C00C6}"/>
                </a:ext>
              </a:extLst>
            </p:cNvPr>
            <p:cNvSpPr/>
            <p:nvPr/>
          </p:nvSpPr>
          <p:spPr>
            <a:xfrm>
              <a:off x="466886" y="5163542"/>
              <a:ext cx="609684" cy="551923"/>
            </a:xfrm>
            <a:custGeom>
              <a:avLst/>
              <a:gdLst/>
              <a:ahLst/>
              <a:cxnLst/>
              <a:rect l="l" t="t" r="r" b="b"/>
              <a:pathLst>
                <a:path w="605680" h="548298" extrusionOk="0">
                  <a:moveTo>
                    <a:pt x="203544" y="393040"/>
                  </a:moveTo>
                  <a:cubicBezTo>
                    <a:pt x="177032" y="393040"/>
                    <a:pt x="155404" y="414462"/>
                    <a:pt x="155404" y="441108"/>
                  </a:cubicBezTo>
                  <a:cubicBezTo>
                    <a:pt x="155404" y="467580"/>
                    <a:pt x="177032" y="489002"/>
                    <a:pt x="203544" y="489002"/>
                  </a:cubicBezTo>
                  <a:cubicBezTo>
                    <a:pt x="230057" y="489002"/>
                    <a:pt x="251511" y="467580"/>
                    <a:pt x="251511" y="441108"/>
                  </a:cubicBezTo>
                  <a:cubicBezTo>
                    <a:pt x="251511" y="414462"/>
                    <a:pt x="230057" y="393040"/>
                    <a:pt x="203544" y="393040"/>
                  </a:cubicBezTo>
                  <a:close/>
                  <a:moveTo>
                    <a:pt x="109182" y="297078"/>
                  </a:moveTo>
                  <a:cubicBezTo>
                    <a:pt x="82669" y="297078"/>
                    <a:pt x="61215" y="318500"/>
                    <a:pt x="61215" y="344972"/>
                  </a:cubicBezTo>
                  <a:cubicBezTo>
                    <a:pt x="61215" y="371444"/>
                    <a:pt x="82669" y="393040"/>
                    <a:pt x="109182" y="393040"/>
                  </a:cubicBezTo>
                  <a:cubicBezTo>
                    <a:pt x="135694" y="393040"/>
                    <a:pt x="157322" y="371444"/>
                    <a:pt x="157322" y="344972"/>
                  </a:cubicBezTo>
                  <a:cubicBezTo>
                    <a:pt x="157322" y="318500"/>
                    <a:pt x="135694" y="297078"/>
                    <a:pt x="109182" y="297078"/>
                  </a:cubicBezTo>
                  <a:close/>
                  <a:moveTo>
                    <a:pt x="449089" y="177613"/>
                  </a:moveTo>
                  <a:cubicBezTo>
                    <a:pt x="450310" y="178832"/>
                    <a:pt x="451706" y="180051"/>
                    <a:pt x="453101" y="181270"/>
                  </a:cubicBezTo>
                  <a:cubicBezTo>
                    <a:pt x="468453" y="194157"/>
                    <a:pt x="492526" y="210701"/>
                    <a:pt x="519216" y="216796"/>
                  </a:cubicBezTo>
                  <a:lnTo>
                    <a:pt x="461824" y="294118"/>
                  </a:lnTo>
                  <a:cubicBezTo>
                    <a:pt x="449438" y="310836"/>
                    <a:pt x="430075" y="318673"/>
                    <a:pt x="418212" y="311881"/>
                  </a:cubicBezTo>
                  <a:cubicBezTo>
                    <a:pt x="406525" y="305089"/>
                    <a:pt x="403559" y="284192"/>
                    <a:pt x="411758" y="265210"/>
                  </a:cubicBezTo>
                  <a:close/>
                  <a:moveTo>
                    <a:pt x="136915" y="173425"/>
                  </a:moveTo>
                  <a:cubicBezTo>
                    <a:pt x="110403" y="173425"/>
                    <a:pt x="88949" y="194847"/>
                    <a:pt x="88949" y="221319"/>
                  </a:cubicBezTo>
                  <a:cubicBezTo>
                    <a:pt x="88949" y="247791"/>
                    <a:pt x="110403" y="269387"/>
                    <a:pt x="136915" y="269387"/>
                  </a:cubicBezTo>
                  <a:cubicBezTo>
                    <a:pt x="163427" y="269387"/>
                    <a:pt x="185056" y="247791"/>
                    <a:pt x="185056" y="221319"/>
                  </a:cubicBezTo>
                  <a:cubicBezTo>
                    <a:pt x="185056" y="194847"/>
                    <a:pt x="163427" y="173425"/>
                    <a:pt x="136915" y="173425"/>
                  </a:cubicBezTo>
                  <a:close/>
                  <a:moveTo>
                    <a:pt x="479079" y="107118"/>
                  </a:moveTo>
                  <a:cubicBezTo>
                    <a:pt x="483090" y="117910"/>
                    <a:pt x="489892" y="127832"/>
                    <a:pt x="499309" y="135840"/>
                  </a:cubicBezTo>
                  <a:cubicBezTo>
                    <a:pt x="520237" y="153247"/>
                    <a:pt x="548489" y="156206"/>
                    <a:pt x="571858" y="145762"/>
                  </a:cubicBezTo>
                  <a:lnTo>
                    <a:pt x="540467" y="188061"/>
                  </a:lnTo>
                  <a:cubicBezTo>
                    <a:pt x="510296" y="188409"/>
                    <a:pt x="477161" y="162298"/>
                    <a:pt x="461988" y="147328"/>
                  </a:cubicBezTo>
                  <a:close/>
                  <a:moveTo>
                    <a:pt x="242266" y="90351"/>
                  </a:moveTo>
                  <a:cubicBezTo>
                    <a:pt x="215754" y="90351"/>
                    <a:pt x="194300" y="111773"/>
                    <a:pt x="194300" y="138245"/>
                  </a:cubicBezTo>
                  <a:cubicBezTo>
                    <a:pt x="194300" y="164717"/>
                    <a:pt x="215754" y="186313"/>
                    <a:pt x="242266" y="186313"/>
                  </a:cubicBezTo>
                  <a:cubicBezTo>
                    <a:pt x="268953" y="186313"/>
                    <a:pt x="290407" y="164717"/>
                    <a:pt x="290407" y="138245"/>
                  </a:cubicBezTo>
                  <a:cubicBezTo>
                    <a:pt x="290407" y="111773"/>
                    <a:pt x="268779" y="90351"/>
                    <a:pt x="242266" y="90351"/>
                  </a:cubicBezTo>
                  <a:close/>
                  <a:moveTo>
                    <a:pt x="305846" y="28897"/>
                  </a:moveTo>
                  <a:cubicBezTo>
                    <a:pt x="374664" y="32824"/>
                    <a:pt x="427809" y="59699"/>
                    <a:pt x="465353" y="97840"/>
                  </a:cubicBezTo>
                  <a:lnTo>
                    <a:pt x="448783" y="136852"/>
                  </a:lnTo>
                  <a:lnTo>
                    <a:pt x="408317" y="231594"/>
                  </a:lnTo>
                  <a:cubicBezTo>
                    <a:pt x="402212" y="239083"/>
                    <a:pt x="396979" y="248139"/>
                    <a:pt x="393491" y="258589"/>
                  </a:cubicBezTo>
                  <a:cubicBezTo>
                    <a:pt x="382502" y="292028"/>
                    <a:pt x="392968" y="325466"/>
                    <a:pt x="416864" y="333129"/>
                  </a:cubicBezTo>
                  <a:cubicBezTo>
                    <a:pt x="434131" y="338876"/>
                    <a:pt x="453667" y="329472"/>
                    <a:pt x="467272" y="311185"/>
                  </a:cubicBezTo>
                  <a:cubicBezTo>
                    <a:pt x="473202" y="306831"/>
                    <a:pt x="478784" y="301432"/>
                    <a:pt x="483319" y="295162"/>
                  </a:cubicBezTo>
                  <a:lnTo>
                    <a:pt x="530587" y="231594"/>
                  </a:lnTo>
                  <a:cubicBezTo>
                    <a:pt x="534599" y="261550"/>
                    <a:pt x="532855" y="291331"/>
                    <a:pt x="525180" y="318500"/>
                  </a:cubicBezTo>
                  <a:cubicBezTo>
                    <a:pt x="497621" y="415681"/>
                    <a:pt x="418259" y="420035"/>
                    <a:pt x="379363" y="415855"/>
                  </a:cubicBezTo>
                  <a:cubicBezTo>
                    <a:pt x="367153" y="414636"/>
                    <a:pt x="352850" y="420906"/>
                    <a:pt x="346920" y="431529"/>
                  </a:cubicBezTo>
                  <a:cubicBezTo>
                    <a:pt x="293547" y="525575"/>
                    <a:pt x="219766" y="610391"/>
                    <a:pt x="79007" y="485867"/>
                  </a:cubicBezTo>
                  <a:cubicBezTo>
                    <a:pt x="-71346" y="352983"/>
                    <a:pt x="167" y="69974"/>
                    <a:pt x="231801" y="33052"/>
                  </a:cubicBezTo>
                  <a:cubicBezTo>
                    <a:pt x="258226" y="28829"/>
                    <a:pt x="282907" y="27588"/>
                    <a:pt x="305846" y="28897"/>
                  </a:cubicBezTo>
                  <a:close/>
                  <a:moveTo>
                    <a:pt x="590540" y="0"/>
                  </a:moveTo>
                  <a:cubicBezTo>
                    <a:pt x="590540" y="0"/>
                    <a:pt x="613915" y="36566"/>
                    <a:pt x="602576" y="90717"/>
                  </a:cubicBezTo>
                  <a:cubicBezTo>
                    <a:pt x="601181" y="101687"/>
                    <a:pt x="596645" y="112483"/>
                    <a:pt x="588970" y="121711"/>
                  </a:cubicBezTo>
                  <a:cubicBezTo>
                    <a:pt x="567862" y="146785"/>
                    <a:pt x="530357" y="150093"/>
                    <a:pt x="505063" y="129024"/>
                  </a:cubicBezTo>
                  <a:cubicBezTo>
                    <a:pt x="479768" y="107781"/>
                    <a:pt x="476454" y="70345"/>
                    <a:pt x="497736" y="45098"/>
                  </a:cubicBezTo>
                  <a:cubicBezTo>
                    <a:pt x="498957" y="43705"/>
                    <a:pt x="500178" y="42312"/>
                    <a:pt x="501399" y="41093"/>
                  </a:cubicBezTo>
                  <a:lnTo>
                    <a:pt x="501225" y="40919"/>
                  </a:lnTo>
                  <a:cubicBezTo>
                    <a:pt x="501225" y="40919"/>
                    <a:pt x="524600" y="10796"/>
                    <a:pt x="555651" y="8880"/>
                  </a:cubicBezTo>
                  <a:cubicBezTo>
                    <a:pt x="586876" y="6791"/>
                    <a:pt x="590540" y="0"/>
                    <a:pt x="590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48;p27">
              <a:extLst>
                <a:ext uri="{FF2B5EF4-FFF2-40B4-BE49-F238E27FC236}">
                  <a16:creationId xmlns:a16="http://schemas.microsoft.com/office/drawing/2014/main" id="{9816A8DD-F3B9-4E17-BED2-3F5361BF85A5}"/>
                </a:ext>
              </a:extLst>
            </p:cNvPr>
            <p:cNvSpPr/>
            <p:nvPr/>
          </p:nvSpPr>
          <p:spPr>
            <a:xfrm>
              <a:off x="4434473" y="5715000"/>
              <a:ext cx="586846" cy="609685"/>
            </a:xfrm>
            <a:custGeom>
              <a:avLst/>
              <a:gdLst/>
              <a:ahLst/>
              <a:cxnLst/>
              <a:rect l="l" t="t" r="r" b="b"/>
              <a:pathLst>
                <a:path w="585586" h="608375" extrusionOk="0">
                  <a:moveTo>
                    <a:pt x="252617" y="479831"/>
                  </a:moveTo>
                  <a:lnTo>
                    <a:pt x="261886" y="483766"/>
                  </a:lnTo>
                  <a:cubicBezTo>
                    <a:pt x="264445" y="486320"/>
                    <a:pt x="265725" y="489696"/>
                    <a:pt x="265725" y="493071"/>
                  </a:cubicBezTo>
                  <a:lnTo>
                    <a:pt x="261888" y="502371"/>
                  </a:lnTo>
                  <a:lnTo>
                    <a:pt x="250824" y="513294"/>
                  </a:lnTo>
                  <a:lnTo>
                    <a:pt x="250825" y="513295"/>
                  </a:lnTo>
                  <a:lnTo>
                    <a:pt x="250796" y="513324"/>
                  </a:lnTo>
                  <a:lnTo>
                    <a:pt x="235320" y="491550"/>
                  </a:lnTo>
                  <a:lnTo>
                    <a:pt x="235350" y="491520"/>
                  </a:lnTo>
                  <a:lnTo>
                    <a:pt x="235362" y="491537"/>
                  </a:lnTo>
                  <a:lnTo>
                    <a:pt x="243276" y="483637"/>
                  </a:lnTo>
                  <a:close/>
                  <a:moveTo>
                    <a:pt x="134866" y="417276"/>
                  </a:moveTo>
                  <a:cubicBezTo>
                    <a:pt x="142293" y="416790"/>
                    <a:pt x="148502" y="422139"/>
                    <a:pt x="149111" y="429433"/>
                  </a:cubicBezTo>
                  <a:lnTo>
                    <a:pt x="160069" y="565949"/>
                  </a:lnTo>
                  <a:lnTo>
                    <a:pt x="235312" y="491552"/>
                  </a:lnTo>
                  <a:lnTo>
                    <a:pt x="250774" y="513312"/>
                  </a:lnTo>
                  <a:lnTo>
                    <a:pt x="158486" y="604607"/>
                  </a:lnTo>
                  <a:cubicBezTo>
                    <a:pt x="156051" y="607038"/>
                    <a:pt x="152642" y="608375"/>
                    <a:pt x="149233" y="608375"/>
                  </a:cubicBezTo>
                  <a:cubicBezTo>
                    <a:pt x="147650" y="608375"/>
                    <a:pt x="146189" y="608132"/>
                    <a:pt x="144606" y="607524"/>
                  </a:cubicBezTo>
                  <a:cubicBezTo>
                    <a:pt x="139858" y="605822"/>
                    <a:pt x="136449" y="601324"/>
                    <a:pt x="136084" y="596219"/>
                  </a:cubicBezTo>
                  <a:lnTo>
                    <a:pt x="122813" y="431499"/>
                  </a:lnTo>
                  <a:cubicBezTo>
                    <a:pt x="122204" y="424205"/>
                    <a:pt x="127683" y="417884"/>
                    <a:pt x="134866" y="417276"/>
                  </a:cubicBezTo>
                  <a:close/>
                  <a:moveTo>
                    <a:pt x="352706" y="225563"/>
                  </a:moveTo>
                  <a:cubicBezTo>
                    <a:pt x="357820" y="222524"/>
                    <a:pt x="364273" y="223253"/>
                    <a:pt x="368535" y="227387"/>
                  </a:cubicBezTo>
                  <a:cubicBezTo>
                    <a:pt x="372796" y="231398"/>
                    <a:pt x="373770" y="237841"/>
                    <a:pt x="371091" y="243069"/>
                  </a:cubicBezTo>
                  <a:lnTo>
                    <a:pt x="272226" y="430890"/>
                  </a:lnTo>
                  <a:cubicBezTo>
                    <a:pt x="269791" y="435266"/>
                    <a:pt x="265165" y="437819"/>
                    <a:pt x="260538" y="437819"/>
                  </a:cubicBezTo>
                  <a:cubicBezTo>
                    <a:pt x="258468" y="437819"/>
                    <a:pt x="256276" y="437333"/>
                    <a:pt x="254328" y="436360"/>
                  </a:cubicBezTo>
                  <a:cubicBezTo>
                    <a:pt x="247875" y="432956"/>
                    <a:pt x="245440" y="425054"/>
                    <a:pt x="248849" y="418490"/>
                  </a:cubicBezTo>
                  <a:lnTo>
                    <a:pt x="326286" y="271515"/>
                  </a:lnTo>
                  <a:lnTo>
                    <a:pt x="168856" y="363420"/>
                  </a:lnTo>
                  <a:cubicBezTo>
                    <a:pt x="162647" y="367067"/>
                    <a:pt x="154489" y="365000"/>
                    <a:pt x="150837" y="358679"/>
                  </a:cubicBezTo>
                  <a:cubicBezTo>
                    <a:pt x="147184" y="352357"/>
                    <a:pt x="149254" y="344334"/>
                    <a:pt x="155585" y="340687"/>
                  </a:cubicBezTo>
                  <a:close/>
                  <a:moveTo>
                    <a:pt x="566404" y="1455"/>
                  </a:moveTo>
                  <a:cubicBezTo>
                    <a:pt x="571395" y="-1098"/>
                    <a:pt x="577483" y="-247"/>
                    <a:pt x="581501" y="3642"/>
                  </a:cubicBezTo>
                  <a:cubicBezTo>
                    <a:pt x="585519" y="7532"/>
                    <a:pt x="586736" y="13488"/>
                    <a:pt x="584423" y="18593"/>
                  </a:cubicBezTo>
                  <a:lnTo>
                    <a:pt x="329475" y="589748"/>
                  </a:lnTo>
                  <a:cubicBezTo>
                    <a:pt x="327649" y="594124"/>
                    <a:pt x="323510" y="597041"/>
                    <a:pt x="318761" y="597527"/>
                  </a:cubicBezTo>
                  <a:cubicBezTo>
                    <a:pt x="318274" y="597527"/>
                    <a:pt x="317909" y="597649"/>
                    <a:pt x="317422" y="597649"/>
                  </a:cubicBezTo>
                  <a:cubicBezTo>
                    <a:pt x="313161" y="597649"/>
                    <a:pt x="309143" y="595583"/>
                    <a:pt x="306708" y="592058"/>
                  </a:cubicBezTo>
                  <a:lnTo>
                    <a:pt x="250825" y="513295"/>
                  </a:lnTo>
                  <a:lnTo>
                    <a:pt x="261886" y="502376"/>
                  </a:lnTo>
                  <a:lnTo>
                    <a:pt x="261888" y="502371"/>
                  </a:lnTo>
                  <a:lnTo>
                    <a:pt x="261904" y="502355"/>
                  </a:lnTo>
                  <a:cubicBezTo>
                    <a:pt x="267017" y="497250"/>
                    <a:pt x="267017" y="488985"/>
                    <a:pt x="261904" y="483758"/>
                  </a:cubicBezTo>
                  <a:cubicBezTo>
                    <a:pt x="259347" y="481145"/>
                    <a:pt x="255999" y="479838"/>
                    <a:pt x="252635" y="479823"/>
                  </a:cubicBezTo>
                  <a:lnTo>
                    <a:pt x="252617" y="479831"/>
                  </a:lnTo>
                  <a:lnTo>
                    <a:pt x="252609" y="479827"/>
                  </a:lnTo>
                  <a:cubicBezTo>
                    <a:pt x="249243" y="479812"/>
                    <a:pt x="245861" y="481090"/>
                    <a:pt x="243241" y="483644"/>
                  </a:cubicBezTo>
                  <a:lnTo>
                    <a:pt x="235350" y="491520"/>
                  </a:lnTo>
                  <a:lnTo>
                    <a:pt x="205898" y="449968"/>
                  </a:lnTo>
                  <a:cubicBezTo>
                    <a:pt x="201637" y="444012"/>
                    <a:pt x="202976" y="435868"/>
                    <a:pt x="208942" y="431614"/>
                  </a:cubicBezTo>
                  <a:cubicBezTo>
                    <a:pt x="214908" y="427360"/>
                    <a:pt x="223187" y="428818"/>
                    <a:pt x="227326" y="434774"/>
                  </a:cubicBezTo>
                  <a:lnTo>
                    <a:pt x="314865" y="557903"/>
                  </a:lnTo>
                  <a:lnTo>
                    <a:pt x="545341" y="41565"/>
                  </a:lnTo>
                  <a:lnTo>
                    <a:pt x="39707" y="296209"/>
                  </a:lnTo>
                  <a:lnTo>
                    <a:pt x="175947" y="383116"/>
                  </a:lnTo>
                  <a:cubicBezTo>
                    <a:pt x="182156" y="387006"/>
                    <a:pt x="183983" y="395149"/>
                    <a:pt x="179965" y="401348"/>
                  </a:cubicBezTo>
                  <a:cubicBezTo>
                    <a:pt x="176069" y="407426"/>
                    <a:pt x="167912" y="409249"/>
                    <a:pt x="161824" y="405360"/>
                  </a:cubicBezTo>
                  <a:lnTo>
                    <a:pt x="6104" y="305933"/>
                  </a:lnTo>
                  <a:cubicBezTo>
                    <a:pt x="2086" y="303381"/>
                    <a:pt x="-227" y="298883"/>
                    <a:pt x="17" y="294143"/>
                  </a:cubicBezTo>
                  <a:cubicBezTo>
                    <a:pt x="260" y="289524"/>
                    <a:pt x="2939" y="285270"/>
                    <a:pt x="7200" y="2830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49;p27">
              <a:extLst>
                <a:ext uri="{FF2B5EF4-FFF2-40B4-BE49-F238E27FC236}">
                  <a16:creationId xmlns:a16="http://schemas.microsoft.com/office/drawing/2014/main" id="{408D419A-3C00-4746-AEFC-FBAC8D58D363}"/>
                </a:ext>
              </a:extLst>
            </p:cNvPr>
            <p:cNvSpPr/>
            <p:nvPr/>
          </p:nvSpPr>
          <p:spPr>
            <a:xfrm>
              <a:off x="2905297" y="5105780"/>
              <a:ext cx="588447" cy="609685"/>
            </a:xfrm>
            <a:custGeom>
              <a:avLst/>
              <a:gdLst/>
              <a:ahLst/>
              <a:cxnLst/>
              <a:rect l="l" t="t" r="r" b="b"/>
              <a:pathLst>
                <a:path w="584535" h="605631" extrusionOk="0">
                  <a:moveTo>
                    <a:pt x="231093" y="221335"/>
                  </a:moveTo>
                  <a:cubicBezTo>
                    <a:pt x="242097" y="238966"/>
                    <a:pt x="254867" y="255784"/>
                    <a:pt x="258806" y="260395"/>
                  </a:cubicBezTo>
                  <a:cubicBezTo>
                    <a:pt x="265191" y="267990"/>
                    <a:pt x="261251" y="275313"/>
                    <a:pt x="261251" y="275313"/>
                  </a:cubicBezTo>
                  <a:cubicBezTo>
                    <a:pt x="261251" y="275313"/>
                    <a:pt x="272255" y="292673"/>
                    <a:pt x="256497" y="307185"/>
                  </a:cubicBezTo>
                  <a:cubicBezTo>
                    <a:pt x="256497" y="307185"/>
                    <a:pt x="245901" y="282366"/>
                    <a:pt x="196181" y="302845"/>
                  </a:cubicBezTo>
                  <a:cubicBezTo>
                    <a:pt x="146461" y="323324"/>
                    <a:pt x="162355" y="350313"/>
                    <a:pt x="162355" y="350313"/>
                  </a:cubicBezTo>
                  <a:cubicBezTo>
                    <a:pt x="162355" y="350313"/>
                    <a:pt x="144016" y="349635"/>
                    <a:pt x="138174" y="337700"/>
                  </a:cubicBezTo>
                  <a:cubicBezTo>
                    <a:pt x="138174" y="337700"/>
                    <a:pt x="135457" y="333360"/>
                    <a:pt x="130974" y="332411"/>
                  </a:cubicBezTo>
                  <a:cubicBezTo>
                    <a:pt x="126355" y="331461"/>
                    <a:pt x="121465" y="324273"/>
                    <a:pt x="119563" y="318984"/>
                  </a:cubicBezTo>
                  <a:cubicBezTo>
                    <a:pt x="118205" y="315187"/>
                    <a:pt x="113042" y="293487"/>
                    <a:pt x="108967" y="278704"/>
                  </a:cubicBezTo>
                  <a:cubicBezTo>
                    <a:pt x="120378" y="262565"/>
                    <a:pt x="134235" y="249409"/>
                    <a:pt x="150808" y="239644"/>
                  </a:cubicBezTo>
                  <a:cubicBezTo>
                    <a:pt x="174445" y="225675"/>
                    <a:pt x="201615" y="219979"/>
                    <a:pt x="231093" y="221335"/>
                  </a:cubicBezTo>
                  <a:close/>
                  <a:moveTo>
                    <a:pt x="562095" y="196204"/>
                  </a:moveTo>
                  <a:cubicBezTo>
                    <a:pt x="563031" y="195263"/>
                    <a:pt x="568610" y="204698"/>
                    <a:pt x="571666" y="213752"/>
                  </a:cubicBezTo>
                  <a:cubicBezTo>
                    <a:pt x="584300" y="252274"/>
                    <a:pt x="576285" y="284013"/>
                    <a:pt x="545718" y="311413"/>
                  </a:cubicBezTo>
                  <a:cubicBezTo>
                    <a:pt x="527650" y="327689"/>
                    <a:pt x="473309" y="352783"/>
                    <a:pt x="515287" y="379911"/>
                  </a:cubicBezTo>
                  <a:cubicBezTo>
                    <a:pt x="531454" y="390491"/>
                    <a:pt x="551832" y="396187"/>
                    <a:pt x="567047" y="408124"/>
                  </a:cubicBezTo>
                  <a:cubicBezTo>
                    <a:pt x="633479" y="459938"/>
                    <a:pt x="492872" y="508361"/>
                    <a:pt x="441655" y="529928"/>
                  </a:cubicBezTo>
                  <a:cubicBezTo>
                    <a:pt x="481868" y="548646"/>
                    <a:pt x="531046" y="541322"/>
                    <a:pt x="564738" y="575503"/>
                  </a:cubicBezTo>
                  <a:cubicBezTo>
                    <a:pt x="569764" y="580793"/>
                    <a:pt x="569628" y="590695"/>
                    <a:pt x="561885" y="592322"/>
                  </a:cubicBezTo>
                  <a:cubicBezTo>
                    <a:pt x="486079" y="608328"/>
                    <a:pt x="455241" y="609006"/>
                    <a:pt x="376582" y="599104"/>
                  </a:cubicBezTo>
                  <a:cubicBezTo>
                    <a:pt x="341260" y="594628"/>
                    <a:pt x="327947" y="578623"/>
                    <a:pt x="340581" y="579708"/>
                  </a:cubicBezTo>
                  <a:cubicBezTo>
                    <a:pt x="340989" y="579708"/>
                    <a:pt x="341396" y="579843"/>
                    <a:pt x="341804" y="579843"/>
                  </a:cubicBezTo>
                  <a:lnTo>
                    <a:pt x="285425" y="452749"/>
                  </a:lnTo>
                  <a:cubicBezTo>
                    <a:pt x="288278" y="448680"/>
                    <a:pt x="288414" y="442034"/>
                    <a:pt x="285425" y="435659"/>
                  </a:cubicBezTo>
                  <a:cubicBezTo>
                    <a:pt x="281485" y="427249"/>
                    <a:pt x="273606" y="422637"/>
                    <a:pt x="267764" y="425350"/>
                  </a:cubicBezTo>
                  <a:cubicBezTo>
                    <a:pt x="261923" y="428063"/>
                    <a:pt x="260428" y="437151"/>
                    <a:pt x="264232" y="445560"/>
                  </a:cubicBezTo>
                  <a:cubicBezTo>
                    <a:pt x="266949" y="451257"/>
                    <a:pt x="271568" y="455191"/>
                    <a:pt x="276051" y="456276"/>
                  </a:cubicBezTo>
                  <a:lnTo>
                    <a:pt x="335147" y="588389"/>
                  </a:lnTo>
                  <a:cubicBezTo>
                    <a:pt x="335147" y="588389"/>
                    <a:pt x="331207" y="591373"/>
                    <a:pt x="325773" y="583506"/>
                  </a:cubicBezTo>
                  <a:cubicBezTo>
                    <a:pt x="320203" y="575503"/>
                    <a:pt x="278904" y="524367"/>
                    <a:pt x="228231" y="509853"/>
                  </a:cubicBezTo>
                  <a:cubicBezTo>
                    <a:pt x="228231" y="509853"/>
                    <a:pt x="219537" y="507276"/>
                    <a:pt x="217635" y="502258"/>
                  </a:cubicBezTo>
                  <a:lnTo>
                    <a:pt x="163565" y="343017"/>
                  </a:lnTo>
                  <a:cubicBezTo>
                    <a:pt x="163565" y="343017"/>
                    <a:pt x="161256" y="323485"/>
                    <a:pt x="193181" y="309242"/>
                  </a:cubicBezTo>
                  <a:cubicBezTo>
                    <a:pt x="223884" y="295678"/>
                    <a:pt x="248745" y="300019"/>
                    <a:pt x="254994" y="310463"/>
                  </a:cubicBezTo>
                  <a:cubicBezTo>
                    <a:pt x="254994" y="310463"/>
                    <a:pt x="301999" y="410565"/>
                    <a:pt x="340717" y="463736"/>
                  </a:cubicBezTo>
                  <a:cubicBezTo>
                    <a:pt x="340717" y="463736"/>
                    <a:pt x="344521" y="465906"/>
                    <a:pt x="340717" y="490999"/>
                  </a:cubicBezTo>
                  <a:cubicBezTo>
                    <a:pt x="336913" y="515957"/>
                    <a:pt x="337728" y="526808"/>
                    <a:pt x="345879" y="576859"/>
                  </a:cubicBezTo>
                  <a:cubicBezTo>
                    <a:pt x="345879" y="576859"/>
                    <a:pt x="346151" y="578351"/>
                    <a:pt x="345879" y="580250"/>
                  </a:cubicBezTo>
                  <a:cubicBezTo>
                    <a:pt x="410273" y="586083"/>
                    <a:pt x="475890" y="598290"/>
                    <a:pt x="538382" y="579572"/>
                  </a:cubicBezTo>
                  <a:cubicBezTo>
                    <a:pt x="502110" y="556242"/>
                    <a:pt x="451165" y="562482"/>
                    <a:pt x="414349" y="536710"/>
                  </a:cubicBezTo>
                  <a:cubicBezTo>
                    <a:pt x="409323" y="533183"/>
                    <a:pt x="409866" y="524367"/>
                    <a:pt x="414892" y="521111"/>
                  </a:cubicBezTo>
                  <a:cubicBezTo>
                    <a:pt x="452388" y="497103"/>
                    <a:pt x="504827" y="494526"/>
                    <a:pt x="538654" y="466042"/>
                  </a:cubicBezTo>
                  <a:cubicBezTo>
                    <a:pt x="586882" y="425214"/>
                    <a:pt x="509038" y="403241"/>
                    <a:pt x="483226" y="376927"/>
                  </a:cubicBezTo>
                  <a:cubicBezTo>
                    <a:pt x="469913" y="363498"/>
                    <a:pt x="468147" y="348714"/>
                    <a:pt x="480917" y="335150"/>
                  </a:cubicBezTo>
                  <a:cubicBezTo>
                    <a:pt x="515831" y="298391"/>
                    <a:pt x="584708" y="266923"/>
                    <a:pt x="562972" y="201002"/>
                  </a:cubicBezTo>
                  <a:cubicBezTo>
                    <a:pt x="561987" y="197984"/>
                    <a:pt x="561783" y="196517"/>
                    <a:pt x="562095" y="196204"/>
                  </a:cubicBezTo>
                  <a:close/>
                  <a:moveTo>
                    <a:pt x="135269" y="1806"/>
                  </a:moveTo>
                  <a:cubicBezTo>
                    <a:pt x="144268" y="4476"/>
                    <a:pt x="151470" y="10292"/>
                    <a:pt x="155716" y="20464"/>
                  </a:cubicBezTo>
                  <a:cubicBezTo>
                    <a:pt x="172566" y="61154"/>
                    <a:pt x="201510" y="156641"/>
                    <a:pt x="209391" y="179698"/>
                  </a:cubicBezTo>
                  <a:cubicBezTo>
                    <a:pt x="212516" y="188786"/>
                    <a:pt x="219039" y="200315"/>
                    <a:pt x="226105" y="211572"/>
                  </a:cubicBezTo>
                  <a:cubicBezTo>
                    <a:pt x="196754" y="210216"/>
                    <a:pt x="169440" y="215913"/>
                    <a:pt x="145796" y="229747"/>
                  </a:cubicBezTo>
                  <a:cubicBezTo>
                    <a:pt x="129218" y="239513"/>
                    <a:pt x="115358" y="252805"/>
                    <a:pt x="103943" y="268810"/>
                  </a:cubicBezTo>
                  <a:cubicBezTo>
                    <a:pt x="102312" y="262842"/>
                    <a:pt x="100818" y="257959"/>
                    <a:pt x="99866" y="255925"/>
                  </a:cubicBezTo>
                  <a:cubicBezTo>
                    <a:pt x="96741" y="248736"/>
                    <a:pt x="76222" y="206825"/>
                    <a:pt x="52850" y="171560"/>
                  </a:cubicBezTo>
                  <a:cubicBezTo>
                    <a:pt x="29477" y="136296"/>
                    <a:pt x="5154" y="91672"/>
                    <a:pt x="1349" y="84483"/>
                  </a:cubicBezTo>
                  <a:cubicBezTo>
                    <a:pt x="-2456" y="77295"/>
                    <a:pt x="-418" y="51117"/>
                    <a:pt x="37087" y="29959"/>
                  </a:cubicBezTo>
                  <a:cubicBezTo>
                    <a:pt x="65114" y="14090"/>
                    <a:pt x="108275" y="-6205"/>
                    <a:pt x="135269" y="18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50;p27">
              <a:extLst>
                <a:ext uri="{FF2B5EF4-FFF2-40B4-BE49-F238E27FC236}">
                  <a16:creationId xmlns:a16="http://schemas.microsoft.com/office/drawing/2014/main" id="{92314B48-CE6E-4626-90C0-D857985C4821}"/>
                </a:ext>
              </a:extLst>
            </p:cNvPr>
            <p:cNvSpPr/>
            <p:nvPr/>
          </p:nvSpPr>
          <p:spPr>
            <a:xfrm rot="10800000" flipH="1">
              <a:off x="7474030" y="5715930"/>
              <a:ext cx="609685" cy="608755"/>
            </a:xfrm>
            <a:custGeom>
              <a:avLst/>
              <a:gdLst/>
              <a:ahLst/>
              <a:cxnLst/>
              <a:rect l="l" t="t" r="r" b="b"/>
              <a:pathLst>
                <a:path w="607648" h="606722" extrusionOk="0">
                  <a:moveTo>
                    <a:pt x="382195" y="318513"/>
                  </a:moveTo>
                  <a:lnTo>
                    <a:pt x="319178" y="381790"/>
                  </a:lnTo>
                  <a:lnTo>
                    <a:pt x="520155" y="582460"/>
                  </a:lnTo>
                  <a:lnTo>
                    <a:pt x="583349" y="519362"/>
                  </a:lnTo>
                  <a:lnTo>
                    <a:pt x="550595" y="486657"/>
                  </a:lnTo>
                  <a:lnTo>
                    <a:pt x="527631" y="509497"/>
                  </a:lnTo>
                  <a:cubicBezTo>
                    <a:pt x="525673" y="511452"/>
                    <a:pt x="523092" y="512430"/>
                    <a:pt x="520600" y="512430"/>
                  </a:cubicBezTo>
                  <a:cubicBezTo>
                    <a:pt x="518019" y="512430"/>
                    <a:pt x="515437" y="511452"/>
                    <a:pt x="513479" y="509497"/>
                  </a:cubicBezTo>
                  <a:cubicBezTo>
                    <a:pt x="509474" y="505587"/>
                    <a:pt x="509474" y="499188"/>
                    <a:pt x="513479" y="495278"/>
                  </a:cubicBezTo>
                  <a:lnTo>
                    <a:pt x="536354" y="472438"/>
                  </a:lnTo>
                  <a:lnTo>
                    <a:pt x="503333" y="439467"/>
                  </a:lnTo>
                  <a:lnTo>
                    <a:pt x="471735" y="471016"/>
                  </a:lnTo>
                  <a:cubicBezTo>
                    <a:pt x="469777" y="472971"/>
                    <a:pt x="467196" y="473949"/>
                    <a:pt x="464615" y="473949"/>
                  </a:cubicBezTo>
                  <a:cubicBezTo>
                    <a:pt x="462033" y="473949"/>
                    <a:pt x="459452" y="472971"/>
                    <a:pt x="457494" y="471016"/>
                  </a:cubicBezTo>
                  <a:cubicBezTo>
                    <a:pt x="453578" y="467106"/>
                    <a:pt x="453578" y="460707"/>
                    <a:pt x="457494" y="456797"/>
                  </a:cubicBezTo>
                  <a:lnTo>
                    <a:pt x="489091" y="425247"/>
                  </a:lnTo>
                  <a:lnTo>
                    <a:pt x="456070" y="392276"/>
                  </a:lnTo>
                  <a:lnTo>
                    <a:pt x="433195" y="415205"/>
                  </a:lnTo>
                  <a:cubicBezTo>
                    <a:pt x="431237" y="417160"/>
                    <a:pt x="428656" y="418138"/>
                    <a:pt x="426075" y="418138"/>
                  </a:cubicBezTo>
                  <a:cubicBezTo>
                    <a:pt x="423494" y="418138"/>
                    <a:pt x="420912" y="417160"/>
                    <a:pt x="418954" y="415205"/>
                  </a:cubicBezTo>
                  <a:cubicBezTo>
                    <a:pt x="415038" y="411206"/>
                    <a:pt x="415038" y="404896"/>
                    <a:pt x="418954" y="400986"/>
                  </a:cubicBezTo>
                  <a:lnTo>
                    <a:pt x="441829" y="378057"/>
                  </a:lnTo>
                  <a:lnTo>
                    <a:pt x="408897" y="345175"/>
                  </a:lnTo>
                  <a:lnTo>
                    <a:pt x="377299" y="376724"/>
                  </a:lnTo>
                  <a:cubicBezTo>
                    <a:pt x="375341" y="378679"/>
                    <a:pt x="372760" y="379657"/>
                    <a:pt x="370179" y="379657"/>
                  </a:cubicBezTo>
                  <a:cubicBezTo>
                    <a:pt x="367597" y="379657"/>
                    <a:pt x="365016" y="378679"/>
                    <a:pt x="363058" y="376724"/>
                  </a:cubicBezTo>
                  <a:cubicBezTo>
                    <a:pt x="359142" y="372814"/>
                    <a:pt x="359142" y="366415"/>
                    <a:pt x="363058" y="362505"/>
                  </a:cubicBezTo>
                  <a:lnTo>
                    <a:pt x="394655" y="330955"/>
                  </a:lnTo>
                  <a:close/>
                  <a:moveTo>
                    <a:pt x="214417" y="305627"/>
                  </a:moveTo>
                  <a:lnTo>
                    <a:pt x="214417" y="336110"/>
                  </a:lnTo>
                  <a:lnTo>
                    <a:pt x="229637" y="320824"/>
                  </a:lnTo>
                  <a:close/>
                  <a:moveTo>
                    <a:pt x="312947" y="220933"/>
                  </a:moveTo>
                  <a:lnTo>
                    <a:pt x="321136" y="229198"/>
                  </a:lnTo>
                  <a:lnTo>
                    <a:pt x="329414" y="220933"/>
                  </a:lnTo>
                  <a:close/>
                  <a:moveTo>
                    <a:pt x="400945" y="206927"/>
                  </a:moveTo>
                  <a:cubicBezTo>
                    <a:pt x="404860" y="203017"/>
                    <a:pt x="411267" y="203017"/>
                    <a:pt x="415182" y="206927"/>
                  </a:cubicBezTo>
                  <a:cubicBezTo>
                    <a:pt x="419097" y="210838"/>
                    <a:pt x="419097" y="217147"/>
                    <a:pt x="415182" y="221147"/>
                  </a:cubicBezTo>
                  <a:lnTo>
                    <a:pt x="213909" y="422083"/>
                  </a:lnTo>
                  <a:cubicBezTo>
                    <a:pt x="211952" y="424038"/>
                    <a:pt x="209371" y="425016"/>
                    <a:pt x="206791" y="425016"/>
                  </a:cubicBezTo>
                  <a:cubicBezTo>
                    <a:pt x="204210" y="425016"/>
                    <a:pt x="201719" y="424038"/>
                    <a:pt x="199672" y="422083"/>
                  </a:cubicBezTo>
                  <a:cubicBezTo>
                    <a:pt x="195757" y="418173"/>
                    <a:pt x="195757" y="411863"/>
                    <a:pt x="199672" y="407864"/>
                  </a:cubicBezTo>
                  <a:close/>
                  <a:moveTo>
                    <a:pt x="221004" y="129129"/>
                  </a:moveTo>
                  <a:lnTo>
                    <a:pt x="292743" y="200848"/>
                  </a:lnTo>
                  <a:lnTo>
                    <a:pt x="353623" y="200848"/>
                  </a:lnTo>
                  <a:cubicBezTo>
                    <a:pt x="357629" y="200848"/>
                    <a:pt x="361367" y="203248"/>
                    <a:pt x="362880" y="206980"/>
                  </a:cubicBezTo>
                  <a:cubicBezTo>
                    <a:pt x="364482" y="210802"/>
                    <a:pt x="363592" y="215068"/>
                    <a:pt x="360744" y="218000"/>
                  </a:cubicBezTo>
                  <a:lnTo>
                    <a:pt x="328346" y="250438"/>
                  </a:lnTo>
                  <a:cubicBezTo>
                    <a:pt x="328346" y="250438"/>
                    <a:pt x="328346" y="250438"/>
                    <a:pt x="328257" y="250438"/>
                  </a:cubicBezTo>
                  <a:cubicBezTo>
                    <a:pt x="328257" y="250527"/>
                    <a:pt x="328257" y="250527"/>
                    <a:pt x="328168" y="250527"/>
                  </a:cubicBezTo>
                  <a:lnTo>
                    <a:pt x="211480" y="367481"/>
                  </a:lnTo>
                  <a:cubicBezTo>
                    <a:pt x="209611" y="369437"/>
                    <a:pt x="207030" y="370414"/>
                    <a:pt x="204359" y="370414"/>
                  </a:cubicBezTo>
                  <a:cubicBezTo>
                    <a:pt x="203113" y="370414"/>
                    <a:pt x="201778" y="370148"/>
                    <a:pt x="200532" y="369703"/>
                  </a:cubicBezTo>
                  <a:cubicBezTo>
                    <a:pt x="196794" y="368103"/>
                    <a:pt x="194301" y="364460"/>
                    <a:pt x="194301" y="360372"/>
                  </a:cubicBezTo>
                  <a:lnTo>
                    <a:pt x="194301" y="285542"/>
                  </a:lnTo>
                  <a:lnTo>
                    <a:pt x="127813" y="219156"/>
                  </a:lnTo>
                  <a:lnTo>
                    <a:pt x="127813" y="544957"/>
                  </a:lnTo>
                  <a:lnTo>
                    <a:pt x="297727" y="374769"/>
                  </a:lnTo>
                  <a:cubicBezTo>
                    <a:pt x="297727" y="374769"/>
                    <a:pt x="297727" y="374680"/>
                    <a:pt x="297816" y="374680"/>
                  </a:cubicBezTo>
                  <a:cubicBezTo>
                    <a:pt x="297816" y="374591"/>
                    <a:pt x="297905" y="374591"/>
                    <a:pt x="297905" y="374591"/>
                  </a:cubicBezTo>
                  <a:lnTo>
                    <a:pt x="375074" y="297273"/>
                  </a:lnTo>
                  <a:cubicBezTo>
                    <a:pt x="375074" y="297184"/>
                    <a:pt x="375074" y="297184"/>
                    <a:pt x="375163" y="297184"/>
                  </a:cubicBezTo>
                  <a:lnTo>
                    <a:pt x="542851" y="129129"/>
                  </a:lnTo>
                  <a:lnTo>
                    <a:pt x="478500" y="129129"/>
                  </a:lnTo>
                  <a:lnTo>
                    <a:pt x="478500" y="154013"/>
                  </a:lnTo>
                  <a:cubicBezTo>
                    <a:pt x="478500" y="159612"/>
                    <a:pt x="474049" y="164056"/>
                    <a:pt x="468442" y="164056"/>
                  </a:cubicBezTo>
                  <a:cubicBezTo>
                    <a:pt x="462924" y="164056"/>
                    <a:pt x="458384" y="159612"/>
                    <a:pt x="458384" y="154013"/>
                  </a:cubicBezTo>
                  <a:lnTo>
                    <a:pt x="458384" y="129129"/>
                  </a:lnTo>
                  <a:lnTo>
                    <a:pt x="417352" y="129129"/>
                  </a:lnTo>
                  <a:lnTo>
                    <a:pt x="417352" y="166366"/>
                  </a:lnTo>
                  <a:cubicBezTo>
                    <a:pt x="417352" y="171876"/>
                    <a:pt x="412902" y="176409"/>
                    <a:pt x="407294" y="176409"/>
                  </a:cubicBezTo>
                  <a:cubicBezTo>
                    <a:pt x="401776" y="176409"/>
                    <a:pt x="397237" y="171876"/>
                    <a:pt x="397237" y="166366"/>
                  </a:cubicBezTo>
                  <a:lnTo>
                    <a:pt x="397237" y="129129"/>
                  </a:lnTo>
                  <a:lnTo>
                    <a:pt x="356205" y="129129"/>
                  </a:lnTo>
                  <a:lnTo>
                    <a:pt x="356205" y="154013"/>
                  </a:lnTo>
                  <a:cubicBezTo>
                    <a:pt x="356205" y="159612"/>
                    <a:pt x="351665" y="164056"/>
                    <a:pt x="346147" y="164056"/>
                  </a:cubicBezTo>
                  <a:cubicBezTo>
                    <a:pt x="340539" y="164056"/>
                    <a:pt x="336089" y="159612"/>
                    <a:pt x="336089" y="154013"/>
                  </a:cubicBezTo>
                  <a:lnTo>
                    <a:pt x="336089" y="129129"/>
                  </a:lnTo>
                  <a:lnTo>
                    <a:pt x="294968" y="129129"/>
                  </a:lnTo>
                  <a:lnTo>
                    <a:pt x="294968" y="166366"/>
                  </a:lnTo>
                  <a:cubicBezTo>
                    <a:pt x="294968" y="171876"/>
                    <a:pt x="290518" y="176409"/>
                    <a:pt x="284910" y="176409"/>
                  </a:cubicBezTo>
                  <a:cubicBezTo>
                    <a:pt x="279392" y="176409"/>
                    <a:pt x="274853" y="171876"/>
                    <a:pt x="274853" y="166366"/>
                  </a:cubicBezTo>
                  <a:lnTo>
                    <a:pt x="274853" y="129129"/>
                  </a:lnTo>
                  <a:close/>
                  <a:moveTo>
                    <a:pt x="87493" y="24262"/>
                  </a:moveTo>
                  <a:lnTo>
                    <a:pt x="24299" y="87360"/>
                  </a:lnTo>
                  <a:lnTo>
                    <a:pt x="243878" y="306605"/>
                  </a:lnTo>
                  <a:lnTo>
                    <a:pt x="268355" y="282076"/>
                  </a:lnTo>
                  <a:cubicBezTo>
                    <a:pt x="264706" y="278166"/>
                    <a:pt x="264795" y="272034"/>
                    <a:pt x="268622" y="268213"/>
                  </a:cubicBezTo>
                  <a:lnTo>
                    <a:pt x="300220" y="236663"/>
                  </a:lnTo>
                  <a:lnTo>
                    <a:pt x="267198" y="203692"/>
                  </a:lnTo>
                  <a:lnTo>
                    <a:pt x="244323" y="226532"/>
                  </a:lnTo>
                  <a:cubicBezTo>
                    <a:pt x="242365" y="228487"/>
                    <a:pt x="239784" y="229465"/>
                    <a:pt x="237203" y="229465"/>
                  </a:cubicBezTo>
                  <a:cubicBezTo>
                    <a:pt x="234622" y="229465"/>
                    <a:pt x="232040" y="228487"/>
                    <a:pt x="230082" y="226532"/>
                  </a:cubicBezTo>
                  <a:cubicBezTo>
                    <a:pt x="226166" y="222622"/>
                    <a:pt x="226166" y="216223"/>
                    <a:pt x="230082" y="212313"/>
                  </a:cubicBezTo>
                  <a:lnTo>
                    <a:pt x="252957" y="189473"/>
                  </a:lnTo>
                  <a:lnTo>
                    <a:pt x="219936" y="156502"/>
                  </a:lnTo>
                  <a:lnTo>
                    <a:pt x="188338" y="188051"/>
                  </a:lnTo>
                  <a:cubicBezTo>
                    <a:pt x="186380" y="190006"/>
                    <a:pt x="183798" y="190984"/>
                    <a:pt x="181217" y="190984"/>
                  </a:cubicBezTo>
                  <a:cubicBezTo>
                    <a:pt x="178636" y="190984"/>
                    <a:pt x="176055" y="190006"/>
                    <a:pt x="174097" y="188051"/>
                  </a:cubicBezTo>
                  <a:cubicBezTo>
                    <a:pt x="170180" y="184141"/>
                    <a:pt x="170180" y="177831"/>
                    <a:pt x="174097" y="173832"/>
                  </a:cubicBezTo>
                  <a:lnTo>
                    <a:pt x="205695" y="142282"/>
                  </a:lnTo>
                  <a:lnTo>
                    <a:pt x="172762" y="109400"/>
                  </a:lnTo>
                  <a:lnTo>
                    <a:pt x="149798" y="132240"/>
                  </a:lnTo>
                  <a:cubicBezTo>
                    <a:pt x="147840" y="134195"/>
                    <a:pt x="145259" y="135173"/>
                    <a:pt x="142766" y="135173"/>
                  </a:cubicBezTo>
                  <a:cubicBezTo>
                    <a:pt x="140185" y="135173"/>
                    <a:pt x="137604" y="134195"/>
                    <a:pt x="135646" y="132240"/>
                  </a:cubicBezTo>
                  <a:cubicBezTo>
                    <a:pt x="131641" y="128330"/>
                    <a:pt x="131641" y="121931"/>
                    <a:pt x="135646" y="118021"/>
                  </a:cubicBezTo>
                  <a:lnTo>
                    <a:pt x="158521" y="95181"/>
                  </a:lnTo>
                  <a:lnTo>
                    <a:pt x="125499" y="62210"/>
                  </a:lnTo>
                  <a:lnTo>
                    <a:pt x="93902" y="93759"/>
                  </a:lnTo>
                  <a:cubicBezTo>
                    <a:pt x="91944" y="95714"/>
                    <a:pt x="89362" y="96692"/>
                    <a:pt x="86781" y="96692"/>
                  </a:cubicBezTo>
                  <a:cubicBezTo>
                    <a:pt x="84200" y="96692"/>
                    <a:pt x="81619" y="95714"/>
                    <a:pt x="79661" y="93759"/>
                  </a:cubicBezTo>
                  <a:cubicBezTo>
                    <a:pt x="75744" y="89849"/>
                    <a:pt x="75744" y="83450"/>
                    <a:pt x="79661" y="79539"/>
                  </a:cubicBezTo>
                  <a:lnTo>
                    <a:pt x="111258" y="47990"/>
                  </a:lnTo>
                  <a:close/>
                  <a:moveTo>
                    <a:pt x="87493" y="0"/>
                  </a:moveTo>
                  <a:cubicBezTo>
                    <a:pt x="90163" y="0"/>
                    <a:pt x="92745" y="1066"/>
                    <a:pt x="94614" y="2933"/>
                  </a:cubicBezTo>
                  <a:lnTo>
                    <a:pt x="200888" y="109045"/>
                  </a:lnTo>
                  <a:lnTo>
                    <a:pt x="567150" y="109045"/>
                  </a:lnTo>
                  <a:cubicBezTo>
                    <a:pt x="571156" y="109045"/>
                    <a:pt x="574894" y="111444"/>
                    <a:pt x="576407" y="115266"/>
                  </a:cubicBezTo>
                  <a:cubicBezTo>
                    <a:pt x="578009" y="118998"/>
                    <a:pt x="577119" y="123264"/>
                    <a:pt x="574271" y="126197"/>
                  </a:cubicBezTo>
                  <a:lnTo>
                    <a:pt x="396436" y="304294"/>
                  </a:lnTo>
                  <a:lnTo>
                    <a:pt x="604711" y="512252"/>
                  </a:lnTo>
                  <a:cubicBezTo>
                    <a:pt x="606580" y="514118"/>
                    <a:pt x="607648" y="516696"/>
                    <a:pt x="607648" y="519362"/>
                  </a:cubicBezTo>
                  <a:cubicBezTo>
                    <a:pt x="607648" y="522028"/>
                    <a:pt x="606580" y="524516"/>
                    <a:pt x="604711" y="526471"/>
                  </a:cubicBezTo>
                  <a:lnTo>
                    <a:pt x="599727" y="531359"/>
                  </a:lnTo>
                  <a:cubicBezTo>
                    <a:pt x="599371" y="532070"/>
                    <a:pt x="598837" y="532693"/>
                    <a:pt x="598214" y="533315"/>
                  </a:cubicBezTo>
                  <a:lnTo>
                    <a:pt x="566171" y="565308"/>
                  </a:lnTo>
                  <a:cubicBezTo>
                    <a:pt x="565548" y="565930"/>
                    <a:pt x="564925" y="566463"/>
                    <a:pt x="564213" y="566819"/>
                  </a:cubicBezTo>
                  <a:lnTo>
                    <a:pt x="527275" y="603789"/>
                  </a:lnTo>
                  <a:cubicBezTo>
                    <a:pt x="525317" y="605744"/>
                    <a:pt x="522736" y="606722"/>
                    <a:pt x="520155" y="606722"/>
                  </a:cubicBezTo>
                  <a:cubicBezTo>
                    <a:pt x="517574" y="606722"/>
                    <a:pt x="514992" y="605744"/>
                    <a:pt x="513034" y="603789"/>
                  </a:cubicBezTo>
                  <a:lnTo>
                    <a:pt x="304937" y="396009"/>
                  </a:lnTo>
                  <a:lnTo>
                    <a:pt x="124876" y="576328"/>
                  </a:lnTo>
                  <a:cubicBezTo>
                    <a:pt x="123007" y="578283"/>
                    <a:pt x="120426" y="579261"/>
                    <a:pt x="117756" y="579261"/>
                  </a:cubicBezTo>
                  <a:cubicBezTo>
                    <a:pt x="116509" y="579261"/>
                    <a:pt x="115174" y="579083"/>
                    <a:pt x="113928" y="578550"/>
                  </a:cubicBezTo>
                  <a:cubicBezTo>
                    <a:pt x="110190" y="576950"/>
                    <a:pt x="107698" y="573307"/>
                    <a:pt x="107698" y="569218"/>
                  </a:cubicBezTo>
                  <a:lnTo>
                    <a:pt x="107698" y="199071"/>
                  </a:lnTo>
                  <a:lnTo>
                    <a:pt x="2937" y="94470"/>
                  </a:lnTo>
                  <a:cubicBezTo>
                    <a:pt x="-979" y="90559"/>
                    <a:pt x="-979" y="84161"/>
                    <a:pt x="2937" y="80250"/>
                  </a:cubicBezTo>
                  <a:lnTo>
                    <a:pt x="80373" y="2933"/>
                  </a:lnTo>
                  <a:cubicBezTo>
                    <a:pt x="82242" y="1066"/>
                    <a:pt x="84823" y="0"/>
                    <a:pt x="874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51;p27">
              <a:extLst>
                <a:ext uri="{FF2B5EF4-FFF2-40B4-BE49-F238E27FC236}">
                  <a16:creationId xmlns:a16="http://schemas.microsoft.com/office/drawing/2014/main" id="{085CF48F-4A74-4B38-9EFF-7D98CE153129}"/>
                </a:ext>
              </a:extLst>
            </p:cNvPr>
            <p:cNvSpPr/>
            <p:nvPr/>
          </p:nvSpPr>
          <p:spPr>
            <a:xfrm rot="10800000" flipH="1">
              <a:off x="6374804" y="5163542"/>
              <a:ext cx="609684" cy="551923"/>
            </a:xfrm>
            <a:custGeom>
              <a:avLst/>
              <a:gdLst/>
              <a:ahLst/>
              <a:cxnLst/>
              <a:rect l="l" t="t" r="r" b="b"/>
              <a:pathLst>
                <a:path w="605680" h="548298" extrusionOk="0">
                  <a:moveTo>
                    <a:pt x="203544" y="393040"/>
                  </a:moveTo>
                  <a:cubicBezTo>
                    <a:pt x="177032" y="393040"/>
                    <a:pt x="155404" y="414462"/>
                    <a:pt x="155404" y="441108"/>
                  </a:cubicBezTo>
                  <a:cubicBezTo>
                    <a:pt x="155404" y="467580"/>
                    <a:pt x="177032" y="489002"/>
                    <a:pt x="203544" y="489002"/>
                  </a:cubicBezTo>
                  <a:cubicBezTo>
                    <a:pt x="230057" y="489002"/>
                    <a:pt x="251511" y="467580"/>
                    <a:pt x="251511" y="441108"/>
                  </a:cubicBezTo>
                  <a:cubicBezTo>
                    <a:pt x="251511" y="414462"/>
                    <a:pt x="230057" y="393040"/>
                    <a:pt x="203544" y="393040"/>
                  </a:cubicBezTo>
                  <a:close/>
                  <a:moveTo>
                    <a:pt x="109182" y="297078"/>
                  </a:moveTo>
                  <a:cubicBezTo>
                    <a:pt x="82669" y="297078"/>
                    <a:pt x="61215" y="318500"/>
                    <a:pt x="61215" y="344972"/>
                  </a:cubicBezTo>
                  <a:cubicBezTo>
                    <a:pt x="61215" y="371444"/>
                    <a:pt x="82669" y="393040"/>
                    <a:pt x="109182" y="393040"/>
                  </a:cubicBezTo>
                  <a:cubicBezTo>
                    <a:pt x="135694" y="393040"/>
                    <a:pt x="157322" y="371444"/>
                    <a:pt x="157322" y="344972"/>
                  </a:cubicBezTo>
                  <a:cubicBezTo>
                    <a:pt x="157322" y="318500"/>
                    <a:pt x="135694" y="297078"/>
                    <a:pt x="109182" y="297078"/>
                  </a:cubicBezTo>
                  <a:close/>
                  <a:moveTo>
                    <a:pt x="449089" y="177613"/>
                  </a:moveTo>
                  <a:cubicBezTo>
                    <a:pt x="450310" y="178832"/>
                    <a:pt x="451706" y="180051"/>
                    <a:pt x="453101" y="181270"/>
                  </a:cubicBezTo>
                  <a:cubicBezTo>
                    <a:pt x="468453" y="194157"/>
                    <a:pt x="492526" y="210701"/>
                    <a:pt x="519216" y="216796"/>
                  </a:cubicBezTo>
                  <a:lnTo>
                    <a:pt x="461824" y="294118"/>
                  </a:lnTo>
                  <a:cubicBezTo>
                    <a:pt x="449438" y="310836"/>
                    <a:pt x="430075" y="318673"/>
                    <a:pt x="418212" y="311881"/>
                  </a:cubicBezTo>
                  <a:cubicBezTo>
                    <a:pt x="406525" y="305089"/>
                    <a:pt x="403559" y="284192"/>
                    <a:pt x="411758" y="265210"/>
                  </a:cubicBezTo>
                  <a:close/>
                  <a:moveTo>
                    <a:pt x="136915" y="173425"/>
                  </a:moveTo>
                  <a:cubicBezTo>
                    <a:pt x="110403" y="173425"/>
                    <a:pt x="88949" y="194847"/>
                    <a:pt x="88949" y="221319"/>
                  </a:cubicBezTo>
                  <a:cubicBezTo>
                    <a:pt x="88949" y="247791"/>
                    <a:pt x="110403" y="269387"/>
                    <a:pt x="136915" y="269387"/>
                  </a:cubicBezTo>
                  <a:cubicBezTo>
                    <a:pt x="163427" y="269387"/>
                    <a:pt x="185056" y="247791"/>
                    <a:pt x="185056" y="221319"/>
                  </a:cubicBezTo>
                  <a:cubicBezTo>
                    <a:pt x="185056" y="194847"/>
                    <a:pt x="163427" y="173425"/>
                    <a:pt x="136915" y="173425"/>
                  </a:cubicBezTo>
                  <a:close/>
                  <a:moveTo>
                    <a:pt x="479079" y="107118"/>
                  </a:moveTo>
                  <a:cubicBezTo>
                    <a:pt x="483090" y="117910"/>
                    <a:pt x="489892" y="127832"/>
                    <a:pt x="499309" y="135840"/>
                  </a:cubicBezTo>
                  <a:cubicBezTo>
                    <a:pt x="520237" y="153247"/>
                    <a:pt x="548489" y="156206"/>
                    <a:pt x="571858" y="145762"/>
                  </a:cubicBezTo>
                  <a:lnTo>
                    <a:pt x="540467" y="188061"/>
                  </a:lnTo>
                  <a:cubicBezTo>
                    <a:pt x="510296" y="188409"/>
                    <a:pt x="477161" y="162298"/>
                    <a:pt x="461988" y="147328"/>
                  </a:cubicBezTo>
                  <a:close/>
                  <a:moveTo>
                    <a:pt x="242266" y="90351"/>
                  </a:moveTo>
                  <a:cubicBezTo>
                    <a:pt x="215754" y="90351"/>
                    <a:pt x="194300" y="111773"/>
                    <a:pt x="194300" y="138245"/>
                  </a:cubicBezTo>
                  <a:cubicBezTo>
                    <a:pt x="194300" y="164717"/>
                    <a:pt x="215754" y="186313"/>
                    <a:pt x="242266" y="186313"/>
                  </a:cubicBezTo>
                  <a:cubicBezTo>
                    <a:pt x="268953" y="186313"/>
                    <a:pt x="290407" y="164717"/>
                    <a:pt x="290407" y="138245"/>
                  </a:cubicBezTo>
                  <a:cubicBezTo>
                    <a:pt x="290407" y="111773"/>
                    <a:pt x="268779" y="90351"/>
                    <a:pt x="242266" y="90351"/>
                  </a:cubicBezTo>
                  <a:close/>
                  <a:moveTo>
                    <a:pt x="305846" y="28897"/>
                  </a:moveTo>
                  <a:cubicBezTo>
                    <a:pt x="374664" y="32824"/>
                    <a:pt x="427809" y="59699"/>
                    <a:pt x="465353" y="97840"/>
                  </a:cubicBezTo>
                  <a:lnTo>
                    <a:pt x="448783" y="136852"/>
                  </a:lnTo>
                  <a:lnTo>
                    <a:pt x="408317" y="231594"/>
                  </a:lnTo>
                  <a:cubicBezTo>
                    <a:pt x="402212" y="239083"/>
                    <a:pt x="396979" y="248139"/>
                    <a:pt x="393491" y="258589"/>
                  </a:cubicBezTo>
                  <a:cubicBezTo>
                    <a:pt x="382502" y="292028"/>
                    <a:pt x="392968" y="325466"/>
                    <a:pt x="416864" y="333129"/>
                  </a:cubicBezTo>
                  <a:cubicBezTo>
                    <a:pt x="434131" y="338876"/>
                    <a:pt x="453667" y="329472"/>
                    <a:pt x="467272" y="311185"/>
                  </a:cubicBezTo>
                  <a:cubicBezTo>
                    <a:pt x="473202" y="306831"/>
                    <a:pt x="478784" y="301432"/>
                    <a:pt x="483319" y="295162"/>
                  </a:cubicBezTo>
                  <a:lnTo>
                    <a:pt x="530587" y="231594"/>
                  </a:lnTo>
                  <a:cubicBezTo>
                    <a:pt x="534599" y="261550"/>
                    <a:pt x="532855" y="291331"/>
                    <a:pt x="525180" y="318500"/>
                  </a:cubicBezTo>
                  <a:cubicBezTo>
                    <a:pt x="497621" y="415681"/>
                    <a:pt x="418259" y="420035"/>
                    <a:pt x="379363" y="415855"/>
                  </a:cubicBezTo>
                  <a:cubicBezTo>
                    <a:pt x="367153" y="414636"/>
                    <a:pt x="352850" y="420906"/>
                    <a:pt x="346920" y="431529"/>
                  </a:cubicBezTo>
                  <a:cubicBezTo>
                    <a:pt x="293547" y="525575"/>
                    <a:pt x="219766" y="610391"/>
                    <a:pt x="79007" y="485867"/>
                  </a:cubicBezTo>
                  <a:cubicBezTo>
                    <a:pt x="-71346" y="352983"/>
                    <a:pt x="167" y="69974"/>
                    <a:pt x="231801" y="33052"/>
                  </a:cubicBezTo>
                  <a:cubicBezTo>
                    <a:pt x="258226" y="28829"/>
                    <a:pt x="282907" y="27588"/>
                    <a:pt x="305846" y="28897"/>
                  </a:cubicBezTo>
                  <a:close/>
                  <a:moveTo>
                    <a:pt x="590540" y="0"/>
                  </a:moveTo>
                  <a:cubicBezTo>
                    <a:pt x="590540" y="0"/>
                    <a:pt x="613915" y="36566"/>
                    <a:pt x="602576" y="90717"/>
                  </a:cubicBezTo>
                  <a:cubicBezTo>
                    <a:pt x="601181" y="101687"/>
                    <a:pt x="596645" y="112483"/>
                    <a:pt x="588970" y="121711"/>
                  </a:cubicBezTo>
                  <a:cubicBezTo>
                    <a:pt x="567862" y="146785"/>
                    <a:pt x="530357" y="150093"/>
                    <a:pt x="505063" y="129024"/>
                  </a:cubicBezTo>
                  <a:cubicBezTo>
                    <a:pt x="479768" y="107781"/>
                    <a:pt x="476454" y="70345"/>
                    <a:pt x="497736" y="45098"/>
                  </a:cubicBezTo>
                  <a:cubicBezTo>
                    <a:pt x="498957" y="43705"/>
                    <a:pt x="500178" y="42312"/>
                    <a:pt x="501399" y="41093"/>
                  </a:cubicBezTo>
                  <a:lnTo>
                    <a:pt x="501225" y="40919"/>
                  </a:lnTo>
                  <a:cubicBezTo>
                    <a:pt x="501225" y="40919"/>
                    <a:pt x="524600" y="10796"/>
                    <a:pt x="555651" y="8880"/>
                  </a:cubicBezTo>
                  <a:cubicBezTo>
                    <a:pt x="586876" y="6791"/>
                    <a:pt x="590540" y="0"/>
                    <a:pt x="590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52;p27">
              <a:extLst>
                <a:ext uri="{FF2B5EF4-FFF2-40B4-BE49-F238E27FC236}">
                  <a16:creationId xmlns:a16="http://schemas.microsoft.com/office/drawing/2014/main" id="{5F347B91-9BF7-4EEE-BE93-E4F51BEFAC89}"/>
                </a:ext>
              </a:extLst>
            </p:cNvPr>
            <p:cNvSpPr/>
            <p:nvPr/>
          </p:nvSpPr>
          <p:spPr>
            <a:xfrm rot="10800000" flipH="1">
              <a:off x="10342391" y="5715000"/>
              <a:ext cx="586846" cy="609685"/>
            </a:xfrm>
            <a:custGeom>
              <a:avLst/>
              <a:gdLst/>
              <a:ahLst/>
              <a:cxnLst/>
              <a:rect l="l" t="t" r="r" b="b"/>
              <a:pathLst>
                <a:path w="585586" h="608375" extrusionOk="0">
                  <a:moveTo>
                    <a:pt x="252617" y="479831"/>
                  </a:moveTo>
                  <a:lnTo>
                    <a:pt x="261886" y="483766"/>
                  </a:lnTo>
                  <a:cubicBezTo>
                    <a:pt x="264445" y="486320"/>
                    <a:pt x="265725" y="489696"/>
                    <a:pt x="265725" y="493071"/>
                  </a:cubicBezTo>
                  <a:lnTo>
                    <a:pt x="261888" y="502371"/>
                  </a:lnTo>
                  <a:lnTo>
                    <a:pt x="250824" y="513294"/>
                  </a:lnTo>
                  <a:lnTo>
                    <a:pt x="250825" y="513295"/>
                  </a:lnTo>
                  <a:lnTo>
                    <a:pt x="250796" y="513324"/>
                  </a:lnTo>
                  <a:lnTo>
                    <a:pt x="235320" y="491550"/>
                  </a:lnTo>
                  <a:lnTo>
                    <a:pt x="235350" y="491520"/>
                  </a:lnTo>
                  <a:lnTo>
                    <a:pt x="235362" y="491537"/>
                  </a:lnTo>
                  <a:lnTo>
                    <a:pt x="243276" y="483637"/>
                  </a:lnTo>
                  <a:close/>
                  <a:moveTo>
                    <a:pt x="134866" y="417276"/>
                  </a:moveTo>
                  <a:cubicBezTo>
                    <a:pt x="142293" y="416790"/>
                    <a:pt x="148502" y="422139"/>
                    <a:pt x="149111" y="429433"/>
                  </a:cubicBezTo>
                  <a:lnTo>
                    <a:pt x="160069" y="565949"/>
                  </a:lnTo>
                  <a:lnTo>
                    <a:pt x="235312" y="491552"/>
                  </a:lnTo>
                  <a:lnTo>
                    <a:pt x="250774" y="513312"/>
                  </a:lnTo>
                  <a:lnTo>
                    <a:pt x="158486" y="604607"/>
                  </a:lnTo>
                  <a:cubicBezTo>
                    <a:pt x="156051" y="607038"/>
                    <a:pt x="152642" y="608375"/>
                    <a:pt x="149233" y="608375"/>
                  </a:cubicBezTo>
                  <a:cubicBezTo>
                    <a:pt x="147650" y="608375"/>
                    <a:pt x="146189" y="608132"/>
                    <a:pt x="144606" y="607524"/>
                  </a:cubicBezTo>
                  <a:cubicBezTo>
                    <a:pt x="139858" y="605822"/>
                    <a:pt x="136449" y="601324"/>
                    <a:pt x="136084" y="596219"/>
                  </a:cubicBezTo>
                  <a:lnTo>
                    <a:pt x="122813" y="431499"/>
                  </a:lnTo>
                  <a:cubicBezTo>
                    <a:pt x="122204" y="424205"/>
                    <a:pt x="127683" y="417884"/>
                    <a:pt x="134866" y="417276"/>
                  </a:cubicBezTo>
                  <a:close/>
                  <a:moveTo>
                    <a:pt x="352706" y="225563"/>
                  </a:moveTo>
                  <a:cubicBezTo>
                    <a:pt x="357820" y="222524"/>
                    <a:pt x="364273" y="223253"/>
                    <a:pt x="368535" y="227387"/>
                  </a:cubicBezTo>
                  <a:cubicBezTo>
                    <a:pt x="372796" y="231398"/>
                    <a:pt x="373770" y="237841"/>
                    <a:pt x="371091" y="243069"/>
                  </a:cubicBezTo>
                  <a:lnTo>
                    <a:pt x="272226" y="430890"/>
                  </a:lnTo>
                  <a:cubicBezTo>
                    <a:pt x="269791" y="435266"/>
                    <a:pt x="265165" y="437819"/>
                    <a:pt x="260538" y="437819"/>
                  </a:cubicBezTo>
                  <a:cubicBezTo>
                    <a:pt x="258468" y="437819"/>
                    <a:pt x="256276" y="437333"/>
                    <a:pt x="254328" y="436360"/>
                  </a:cubicBezTo>
                  <a:cubicBezTo>
                    <a:pt x="247875" y="432956"/>
                    <a:pt x="245440" y="425054"/>
                    <a:pt x="248849" y="418490"/>
                  </a:cubicBezTo>
                  <a:lnTo>
                    <a:pt x="326286" y="271515"/>
                  </a:lnTo>
                  <a:lnTo>
                    <a:pt x="168856" y="363420"/>
                  </a:lnTo>
                  <a:cubicBezTo>
                    <a:pt x="162647" y="367067"/>
                    <a:pt x="154489" y="365000"/>
                    <a:pt x="150837" y="358679"/>
                  </a:cubicBezTo>
                  <a:cubicBezTo>
                    <a:pt x="147184" y="352357"/>
                    <a:pt x="149254" y="344334"/>
                    <a:pt x="155585" y="340687"/>
                  </a:cubicBezTo>
                  <a:close/>
                  <a:moveTo>
                    <a:pt x="566404" y="1455"/>
                  </a:moveTo>
                  <a:cubicBezTo>
                    <a:pt x="571395" y="-1098"/>
                    <a:pt x="577483" y="-247"/>
                    <a:pt x="581501" y="3642"/>
                  </a:cubicBezTo>
                  <a:cubicBezTo>
                    <a:pt x="585519" y="7532"/>
                    <a:pt x="586736" y="13488"/>
                    <a:pt x="584423" y="18593"/>
                  </a:cubicBezTo>
                  <a:lnTo>
                    <a:pt x="329475" y="589748"/>
                  </a:lnTo>
                  <a:cubicBezTo>
                    <a:pt x="327649" y="594124"/>
                    <a:pt x="323510" y="597041"/>
                    <a:pt x="318761" y="597527"/>
                  </a:cubicBezTo>
                  <a:cubicBezTo>
                    <a:pt x="318274" y="597527"/>
                    <a:pt x="317909" y="597649"/>
                    <a:pt x="317422" y="597649"/>
                  </a:cubicBezTo>
                  <a:cubicBezTo>
                    <a:pt x="313161" y="597649"/>
                    <a:pt x="309143" y="595583"/>
                    <a:pt x="306708" y="592058"/>
                  </a:cubicBezTo>
                  <a:lnTo>
                    <a:pt x="250825" y="513295"/>
                  </a:lnTo>
                  <a:lnTo>
                    <a:pt x="261886" y="502376"/>
                  </a:lnTo>
                  <a:lnTo>
                    <a:pt x="261888" y="502371"/>
                  </a:lnTo>
                  <a:lnTo>
                    <a:pt x="261904" y="502355"/>
                  </a:lnTo>
                  <a:cubicBezTo>
                    <a:pt x="267017" y="497250"/>
                    <a:pt x="267017" y="488985"/>
                    <a:pt x="261904" y="483758"/>
                  </a:cubicBezTo>
                  <a:cubicBezTo>
                    <a:pt x="259347" y="481145"/>
                    <a:pt x="255999" y="479838"/>
                    <a:pt x="252635" y="479823"/>
                  </a:cubicBezTo>
                  <a:lnTo>
                    <a:pt x="252617" y="479831"/>
                  </a:lnTo>
                  <a:lnTo>
                    <a:pt x="252609" y="479827"/>
                  </a:lnTo>
                  <a:cubicBezTo>
                    <a:pt x="249243" y="479812"/>
                    <a:pt x="245861" y="481090"/>
                    <a:pt x="243241" y="483644"/>
                  </a:cubicBezTo>
                  <a:lnTo>
                    <a:pt x="235350" y="491520"/>
                  </a:lnTo>
                  <a:lnTo>
                    <a:pt x="205898" y="449968"/>
                  </a:lnTo>
                  <a:cubicBezTo>
                    <a:pt x="201637" y="444012"/>
                    <a:pt x="202976" y="435868"/>
                    <a:pt x="208942" y="431614"/>
                  </a:cubicBezTo>
                  <a:cubicBezTo>
                    <a:pt x="214908" y="427360"/>
                    <a:pt x="223187" y="428818"/>
                    <a:pt x="227326" y="434774"/>
                  </a:cubicBezTo>
                  <a:lnTo>
                    <a:pt x="314865" y="557903"/>
                  </a:lnTo>
                  <a:lnTo>
                    <a:pt x="545341" y="41565"/>
                  </a:lnTo>
                  <a:lnTo>
                    <a:pt x="39707" y="296209"/>
                  </a:lnTo>
                  <a:lnTo>
                    <a:pt x="175947" y="383116"/>
                  </a:lnTo>
                  <a:cubicBezTo>
                    <a:pt x="182156" y="387006"/>
                    <a:pt x="183983" y="395149"/>
                    <a:pt x="179965" y="401348"/>
                  </a:cubicBezTo>
                  <a:cubicBezTo>
                    <a:pt x="176069" y="407426"/>
                    <a:pt x="167912" y="409249"/>
                    <a:pt x="161824" y="405360"/>
                  </a:cubicBezTo>
                  <a:lnTo>
                    <a:pt x="6104" y="305933"/>
                  </a:lnTo>
                  <a:cubicBezTo>
                    <a:pt x="2086" y="303381"/>
                    <a:pt x="-227" y="298883"/>
                    <a:pt x="17" y="294143"/>
                  </a:cubicBezTo>
                  <a:cubicBezTo>
                    <a:pt x="260" y="289524"/>
                    <a:pt x="2939" y="285270"/>
                    <a:pt x="7200" y="2830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53;p27">
              <a:extLst>
                <a:ext uri="{FF2B5EF4-FFF2-40B4-BE49-F238E27FC236}">
                  <a16:creationId xmlns:a16="http://schemas.microsoft.com/office/drawing/2014/main" id="{A55647A7-2065-4872-B43F-200F6381F19C}"/>
                </a:ext>
              </a:extLst>
            </p:cNvPr>
            <p:cNvSpPr/>
            <p:nvPr/>
          </p:nvSpPr>
          <p:spPr>
            <a:xfrm rot="10800000" flipH="1">
              <a:off x="8813215" y="5105780"/>
              <a:ext cx="588447" cy="609685"/>
            </a:xfrm>
            <a:custGeom>
              <a:avLst/>
              <a:gdLst/>
              <a:ahLst/>
              <a:cxnLst/>
              <a:rect l="l" t="t" r="r" b="b"/>
              <a:pathLst>
                <a:path w="584535" h="605631" extrusionOk="0">
                  <a:moveTo>
                    <a:pt x="231093" y="221335"/>
                  </a:moveTo>
                  <a:cubicBezTo>
                    <a:pt x="242097" y="238966"/>
                    <a:pt x="254867" y="255784"/>
                    <a:pt x="258806" y="260395"/>
                  </a:cubicBezTo>
                  <a:cubicBezTo>
                    <a:pt x="265191" y="267990"/>
                    <a:pt x="261251" y="275313"/>
                    <a:pt x="261251" y="275313"/>
                  </a:cubicBezTo>
                  <a:cubicBezTo>
                    <a:pt x="261251" y="275313"/>
                    <a:pt x="272255" y="292673"/>
                    <a:pt x="256497" y="307185"/>
                  </a:cubicBezTo>
                  <a:cubicBezTo>
                    <a:pt x="256497" y="307185"/>
                    <a:pt x="245901" y="282366"/>
                    <a:pt x="196181" y="302845"/>
                  </a:cubicBezTo>
                  <a:cubicBezTo>
                    <a:pt x="146461" y="323324"/>
                    <a:pt x="162355" y="350313"/>
                    <a:pt x="162355" y="350313"/>
                  </a:cubicBezTo>
                  <a:cubicBezTo>
                    <a:pt x="162355" y="350313"/>
                    <a:pt x="144016" y="349635"/>
                    <a:pt x="138174" y="337700"/>
                  </a:cubicBezTo>
                  <a:cubicBezTo>
                    <a:pt x="138174" y="337700"/>
                    <a:pt x="135457" y="333360"/>
                    <a:pt x="130974" y="332411"/>
                  </a:cubicBezTo>
                  <a:cubicBezTo>
                    <a:pt x="126355" y="331461"/>
                    <a:pt x="121465" y="324273"/>
                    <a:pt x="119563" y="318984"/>
                  </a:cubicBezTo>
                  <a:cubicBezTo>
                    <a:pt x="118205" y="315187"/>
                    <a:pt x="113042" y="293487"/>
                    <a:pt x="108967" y="278704"/>
                  </a:cubicBezTo>
                  <a:cubicBezTo>
                    <a:pt x="120378" y="262565"/>
                    <a:pt x="134235" y="249409"/>
                    <a:pt x="150808" y="239644"/>
                  </a:cubicBezTo>
                  <a:cubicBezTo>
                    <a:pt x="174445" y="225675"/>
                    <a:pt x="201615" y="219979"/>
                    <a:pt x="231093" y="221335"/>
                  </a:cubicBezTo>
                  <a:close/>
                  <a:moveTo>
                    <a:pt x="562095" y="196204"/>
                  </a:moveTo>
                  <a:cubicBezTo>
                    <a:pt x="563031" y="195263"/>
                    <a:pt x="568610" y="204698"/>
                    <a:pt x="571666" y="213752"/>
                  </a:cubicBezTo>
                  <a:cubicBezTo>
                    <a:pt x="584300" y="252274"/>
                    <a:pt x="576285" y="284013"/>
                    <a:pt x="545718" y="311413"/>
                  </a:cubicBezTo>
                  <a:cubicBezTo>
                    <a:pt x="527650" y="327689"/>
                    <a:pt x="473309" y="352783"/>
                    <a:pt x="515287" y="379911"/>
                  </a:cubicBezTo>
                  <a:cubicBezTo>
                    <a:pt x="531454" y="390491"/>
                    <a:pt x="551832" y="396187"/>
                    <a:pt x="567047" y="408124"/>
                  </a:cubicBezTo>
                  <a:cubicBezTo>
                    <a:pt x="633479" y="459938"/>
                    <a:pt x="492872" y="508361"/>
                    <a:pt x="441655" y="529928"/>
                  </a:cubicBezTo>
                  <a:cubicBezTo>
                    <a:pt x="481868" y="548646"/>
                    <a:pt x="531046" y="541322"/>
                    <a:pt x="564738" y="575503"/>
                  </a:cubicBezTo>
                  <a:cubicBezTo>
                    <a:pt x="569764" y="580793"/>
                    <a:pt x="569628" y="590695"/>
                    <a:pt x="561885" y="592322"/>
                  </a:cubicBezTo>
                  <a:cubicBezTo>
                    <a:pt x="486079" y="608328"/>
                    <a:pt x="455241" y="609006"/>
                    <a:pt x="376582" y="599104"/>
                  </a:cubicBezTo>
                  <a:cubicBezTo>
                    <a:pt x="341260" y="594628"/>
                    <a:pt x="327947" y="578623"/>
                    <a:pt x="340581" y="579708"/>
                  </a:cubicBezTo>
                  <a:cubicBezTo>
                    <a:pt x="340989" y="579708"/>
                    <a:pt x="341396" y="579843"/>
                    <a:pt x="341804" y="579843"/>
                  </a:cubicBezTo>
                  <a:lnTo>
                    <a:pt x="285425" y="452749"/>
                  </a:lnTo>
                  <a:cubicBezTo>
                    <a:pt x="288278" y="448680"/>
                    <a:pt x="288414" y="442034"/>
                    <a:pt x="285425" y="435659"/>
                  </a:cubicBezTo>
                  <a:cubicBezTo>
                    <a:pt x="281485" y="427249"/>
                    <a:pt x="273606" y="422637"/>
                    <a:pt x="267764" y="425350"/>
                  </a:cubicBezTo>
                  <a:cubicBezTo>
                    <a:pt x="261923" y="428063"/>
                    <a:pt x="260428" y="437151"/>
                    <a:pt x="264232" y="445560"/>
                  </a:cubicBezTo>
                  <a:cubicBezTo>
                    <a:pt x="266949" y="451257"/>
                    <a:pt x="271568" y="455191"/>
                    <a:pt x="276051" y="456276"/>
                  </a:cubicBezTo>
                  <a:lnTo>
                    <a:pt x="335147" y="588389"/>
                  </a:lnTo>
                  <a:cubicBezTo>
                    <a:pt x="335147" y="588389"/>
                    <a:pt x="331207" y="591373"/>
                    <a:pt x="325773" y="583506"/>
                  </a:cubicBezTo>
                  <a:cubicBezTo>
                    <a:pt x="320203" y="575503"/>
                    <a:pt x="278904" y="524367"/>
                    <a:pt x="228231" y="509853"/>
                  </a:cubicBezTo>
                  <a:cubicBezTo>
                    <a:pt x="228231" y="509853"/>
                    <a:pt x="219537" y="507276"/>
                    <a:pt x="217635" y="502258"/>
                  </a:cubicBezTo>
                  <a:lnTo>
                    <a:pt x="163565" y="343017"/>
                  </a:lnTo>
                  <a:cubicBezTo>
                    <a:pt x="163565" y="343017"/>
                    <a:pt x="161256" y="323485"/>
                    <a:pt x="193181" y="309242"/>
                  </a:cubicBezTo>
                  <a:cubicBezTo>
                    <a:pt x="223884" y="295678"/>
                    <a:pt x="248745" y="300019"/>
                    <a:pt x="254994" y="310463"/>
                  </a:cubicBezTo>
                  <a:cubicBezTo>
                    <a:pt x="254994" y="310463"/>
                    <a:pt x="301999" y="410565"/>
                    <a:pt x="340717" y="463736"/>
                  </a:cubicBezTo>
                  <a:cubicBezTo>
                    <a:pt x="340717" y="463736"/>
                    <a:pt x="344521" y="465906"/>
                    <a:pt x="340717" y="490999"/>
                  </a:cubicBezTo>
                  <a:cubicBezTo>
                    <a:pt x="336913" y="515957"/>
                    <a:pt x="337728" y="526808"/>
                    <a:pt x="345879" y="576859"/>
                  </a:cubicBezTo>
                  <a:cubicBezTo>
                    <a:pt x="345879" y="576859"/>
                    <a:pt x="346151" y="578351"/>
                    <a:pt x="345879" y="580250"/>
                  </a:cubicBezTo>
                  <a:cubicBezTo>
                    <a:pt x="410273" y="586083"/>
                    <a:pt x="475890" y="598290"/>
                    <a:pt x="538382" y="579572"/>
                  </a:cubicBezTo>
                  <a:cubicBezTo>
                    <a:pt x="502110" y="556242"/>
                    <a:pt x="451165" y="562482"/>
                    <a:pt x="414349" y="536710"/>
                  </a:cubicBezTo>
                  <a:cubicBezTo>
                    <a:pt x="409323" y="533183"/>
                    <a:pt x="409866" y="524367"/>
                    <a:pt x="414892" y="521111"/>
                  </a:cubicBezTo>
                  <a:cubicBezTo>
                    <a:pt x="452388" y="497103"/>
                    <a:pt x="504827" y="494526"/>
                    <a:pt x="538654" y="466042"/>
                  </a:cubicBezTo>
                  <a:cubicBezTo>
                    <a:pt x="586882" y="425214"/>
                    <a:pt x="509038" y="403241"/>
                    <a:pt x="483226" y="376927"/>
                  </a:cubicBezTo>
                  <a:cubicBezTo>
                    <a:pt x="469913" y="363498"/>
                    <a:pt x="468147" y="348714"/>
                    <a:pt x="480917" y="335150"/>
                  </a:cubicBezTo>
                  <a:cubicBezTo>
                    <a:pt x="515831" y="298391"/>
                    <a:pt x="584708" y="266923"/>
                    <a:pt x="562972" y="201002"/>
                  </a:cubicBezTo>
                  <a:cubicBezTo>
                    <a:pt x="561987" y="197984"/>
                    <a:pt x="561783" y="196517"/>
                    <a:pt x="562095" y="196204"/>
                  </a:cubicBezTo>
                  <a:close/>
                  <a:moveTo>
                    <a:pt x="135269" y="1806"/>
                  </a:moveTo>
                  <a:cubicBezTo>
                    <a:pt x="144268" y="4476"/>
                    <a:pt x="151470" y="10292"/>
                    <a:pt x="155716" y="20464"/>
                  </a:cubicBezTo>
                  <a:cubicBezTo>
                    <a:pt x="172566" y="61154"/>
                    <a:pt x="201510" y="156641"/>
                    <a:pt x="209391" y="179698"/>
                  </a:cubicBezTo>
                  <a:cubicBezTo>
                    <a:pt x="212516" y="188786"/>
                    <a:pt x="219039" y="200315"/>
                    <a:pt x="226105" y="211572"/>
                  </a:cubicBezTo>
                  <a:cubicBezTo>
                    <a:pt x="196754" y="210216"/>
                    <a:pt x="169440" y="215913"/>
                    <a:pt x="145796" y="229747"/>
                  </a:cubicBezTo>
                  <a:cubicBezTo>
                    <a:pt x="129218" y="239513"/>
                    <a:pt x="115358" y="252805"/>
                    <a:pt x="103943" y="268810"/>
                  </a:cubicBezTo>
                  <a:cubicBezTo>
                    <a:pt x="102312" y="262842"/>
                    <a:pt x="100818" y="257959"/>
                    <a:pt x="99866" y="255925"/>
                  </a:cubicBezTo>
                  <a:cubicBezTo>
                    <a:pt x="96741" y="248736"/>
                    <a:pt x="76222" y="206825"/>
                    <a:pt x="52850" y="171560"/>
                  </a:cubicBezTo>
                  <a:cubicBezTo>
                    <a:pt x="29477" y="136296"/>
                    <a:pt x="5154" y="91672"/>
                    <a:pt x="1349" y="84483"/>
                  </a:cubicBezTo>
                  <a:cubicBezTo>
                    <a:pt x="-2456" y="77295"/>
                    <a:pt x="-418" y="51117"/>
                    <a:pt x="37087" y="29959"/>
                  </a:cubicBezTo>
                  <a:cubicBezTo>
                    <a:pt x="65114" y="14090"/>
                    <a:pt x="108275" y="-6205"/>
                    <a:pt x="135269" y="18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" name="Google Shape;54;p27">
            <a:extLst>
              <a:ext uri="{FF2B5EF4-FFF2-40B4-BE49-F238E27FC236}">
                <a16:creationId xmlns:a16="http://schemas.microsoft.com/office/drawing/2014/main" id="{423065BE-C31D-4A59-82B1-4A144C619839}"/>
              </a:ext>
            </a:extLst>
          </p:cNvPr>
          <p:cNvGrpSpPr/>
          <p:nvPr userDrawn="1"/>
        </p:nvGrpSpPr>
        <p:grpSpPr>
          <a:xfrm>
            <a:off x="2761549" y="1427825"/>
            <a:ext cx="6763450" cy="3991938"/>
            <a:chOff x="3645164" y="1813666"/>
            <a:chExt cx="4766443" cy="2813260"/>
          </a:xfrm>
        </p:grpSpPr>
        <p:sp>
          <p:nvSpPr>
            <p:cNvPr id="34" name="Google Shape;55;p27">
              <a:extLst>
                <a:ext uri="{FF2B5EF4-FFF2-40B4-BE49-F238E27FC236}">
                  <a16:creationId xmlns:a16="http://schemas.microsoft.com/office/drawing/2014/main" id="{6CC59BE4-DCD9-42A5-86E6-A8F9FC15498E}"/>
                </a:ext>
              </a:extLst>
            </p:cNvPr>
            <p:cNvSpPr/>
            <p:nvPr/>
          </p:nvSpPr>
          <p:spPr>
            <a:xfrm>
              <a:off x="3645164" y="1813666"/>
              <a:ext cx="4766443" cy="2813260"/>
            </a:xfrm>
            <a:custGeom>
              <a:avLst/>
              <a:gdLst/>
              <a:ahLst/>
              <a:cxnLst/>
              <a:rect l="l" t="t" r="r" b="b"/>
              <a:pathLst>
                <a:path w="6546" h="4656" extrusionOk="0">
                  <a:moveTo>
                    <a:pt x="3439" y="4656"/>
                  </a:moveTo>
                  <a:cubicBezTo>
                    <a:pt x="2908" y="4656"/>
                    <a:pt x="2402" y="4450"/>
                    <a:pt x="2023" y="4085"/>
                  </a:cubicBezTo>
                  <a:cubicBezTo>
                    <a:pt x="1840" y="4168"/>
                    <a:pt x="1640" y="4211"/>
                    <a:pt x="1436" y="4211"/>
                  </a:cubicBezTo>
                  <a:cubicBezTo>
                    <a:pt x="644" y="4211"/>
                    <a:pt x="0" y="3567"/>
                    <a:pt x="0" y="2775"/>
                  </a:cubicBezTo>
                  <a:cubicBezTo>
                    <a:pt x="0" y="2170"/>
                    <a:pt x="372" y="1643"/>
                    <a:pt x="925" y="1434"/>
                  </a:cubicBezTo>
                  <a:cubicBezTo>
                    <a:pt x="986" y="633"/>
                    <a:pt x="1658" y="0"/>
                    <a:pt x="2474" y="0"/>
                  </a:cubicBezTo>
                  <a:cubicBezTo>
                    <a:pt x="2949" y="0"/>
                    <a:pt x="3394" y="216"/>
                    <a:pt x="3688" y="584"/>
                  </a:cubicBezTo>
                  <a:lnTo>
                    <a:pt x="3928" y="629"/>
                  </a:lnTo>
                  <a:cubicBezTo>
                    <a:pt x="3933" y="630"/>
                    <a:pt x="3938" y="631"/>
                    <a:pt x="3943" y="632"/>
                  </a:cubicBezTo>
                  <a:cubicBezTo>
                    <a:pt x="4316" y="727"/>
                    <a:pt x="4648" y="920"/>
                    <a:pt x="4911" y="1196"/>
                  </a:cubicBezTo>
                  <a:cubicBezTo>
                    <a:pt x="4979" y="1186"/>
                    <a:pt x="5047" y="1181"/>
                    <a:pt x="5115" y="1181"/>
                  </a:cubicBezTo>
                  <a:cubicBezTo>
                    <a:pt x="5904" y="1181"/>
                    <a:pt x="6546" y="1823"/>
                    <a:pt x="6546" y="2612"/>
                  </a:cubicBezTo>
                  <a:cubicBezTo>
                    <a:pt x="6546" y="3401"/>
                    <a:pt x="5904" y="4043"/>
                    <a:pt x="5115" y="4043"/>
                  </a:cubicBezTo>
                  <a:cubicBezTo>
                    <a:pt x="5047" y="4043"/>
                    <a:pt x="4979" y="4038"/>
                    <a:pt x="4911" y="4028"/>
                  </a:cubicBezTo>
                  <a:cubicBezTo>
                    <a:pt x="4527" y="4429"/>
                    <a:pt x="3998" y="4656"/>
                    <a:pt x="3439" y="4656"/>
                  </a:cubicBezTo>
                  <a:close/>
                </a:path>
              </a:pathLst>
            </a:custGeom>
            <a:solidFill>
              <a:schemeClr val="lt1"/>
            </a:solidFill>
            <a:ln w="57150" cap="flat" cmpd="sng">
              <a:solidFill>
                <a:srgbClr val="195B5A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203200" dist="38100" dir="5400000" sx="103000" sy="103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56;p27">
              <a:extLst>
                <a:ext uri="{FF2B5EF4-FFF2-40B4-BE49-F238E27FC236}">
                  <a16:creationId xmlns:a16="http://schemas.microsoft.com/office/drawing/2014/main" id="{065D51A3-9B45-4D4E-A462-B6CAC7275E92}"/>
                </a:ext>
              </a:extLst>
            </p:cNvPr>
            <p:cNvSpPr/>
            <p:nvPr/>
          </p:nvSpPr>
          <p:spPr>
            <a:xfrm>
              <a:off x="3692837" y="1867866"/>
              <a:ext cx="4677577" cy="2721647"/>
            </a:xfrm>
            <a:custGeom>
              <a:avLst/>
              <a:gdLst/>
              <a:ahLst/>
              <a:cxnLst/>
              <a:rect l="l" t="t" r="r" b="b"/>
              <a:pathLst>
                <a:path w="6546" h="4656" extrusionOk="0">
                  <a:moveTo>
                    <a:pt x="3439" y="4656"/>
                  </a:moveTo>
                  <a:cubicBezTo>
                    <a:pt x="2908" y="4656"/>
                    <a:pt x="2402" y="4450"/>
                    <a:pt x="2023" y="4085"/>
                  </a:cubicBezTo>
                  <a:cubicBezTo>
                    <a:pt x="1840" y="4168"/>
                    <a:pt x="1640" y="4211"/>
                    <a:pt x="1436" y="4211"/>
                  </a:cubicBezTo>
                  <a:cubicBezTo>
                    <a:pt x="644" y="4211"/>
                    <a:pt x="0" y="3567"/>
                    <a:pt x="0" y="2775"/>
                  </a:cubicBezTo>
                  <a:cubicBezTo>
                    <a:pt x="0" y="2170"/>
                    <a:pt x="372" y="1643"/>
                    <a:pt x="925" y="1434"/>
                  </a:cubicBezTo>
                  <a:cubicBezTo>
                    <a:pt x="986" y="633"/>
                    <a:pt x="1658" y="0"/>
                    <a:pt x="2474" y="0"/>
                  </a:cubicBezTo>
                  <a:cubicBezTo>
                    <a:pt x="2949" y="0"/>
                    <a:pt x="3394" y="216"/>
                    <a:pt x="3688" y="584"/>
                  </a:cubicBezTo>
                  <a:lnTo>
                    <a:pt x="3928" y="629"/>
                  </a:lnTo>
                  <a:cubicBezTo>
                    <a:pt x="3933" y="630"/>
                    <a:pt x="3938" y="631"/>
                    <a:pt x="3943" y="632"/>
                  </a:cubicBezTo>
                  <a:cubicBezTo>
                    <a:pt x="4316" y="727"/>
                    <a:pt x="4648" y="920"/>
                    <a:pt x="4911" y="1196"/>
                  </a:cubicBezTo>
                  <a:cubicBezTo>
                    <a:pt x="4979" y="1186"/>
                    <a:pt x="5047" y="1181"/>
                    <a:pt x="5115" y="1181"/>
                  </a:cubicBezTo>
                  <a:cubicBezTo>
                    <a:pt x="5904" y="1181"/>
                    <a:pt x="6546" y="1823"/>
                    <a:pt x="6546" y="2612"/>
                  </a:cubicBezTo>
                  <a:cubicBezTo>
                    <a:pt x="6546" y="3401"/>
                    <a:pt x="5904" y="4043"/>
                    <a:pt x="5115" y="4043"/>
                  </a:cubicBezTo>
                  <a:cubicBezTo>
                    <a:pt x="5047" y="4043"/>
                    <a:pt x="4979" y="4038"/>
                    <a:pt x="4911" y="4028"/>
                  </a:cubicBezTo>
                  <a:cubicBezTo>
                    <a:pt x="4527" y="4429"/>
                    <a:pt x="3998" y="4656"/>
                    <a:pt x="3439" y="4656"/>
                  </a:cubicBezTo>
                  <a:close/>
                </a:path>
              </a:pathLst>
            </a:custGeom>
            <a:solidFill>
              <a:schemeClr val="lt1"/>
            </a:solidFill>
            <a:ln w="28575" cap="flat" cmpd="sng">
              <a:solidFill>
                <a:srgbClr val="195B5A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" name="Google Shape;57;p27">
            <a:extLst>
              <a:ext uri="{FF2B5EF4-FFF2-40B4-BE49-F238E27FC236}">
                <a16:creationId xmlns:a16="http://schemas.microsoft.com/office/drawing/2014/main" id="{9BE8F6F5-DFC0-478F-BDE6-4B1B88652016}"/>
              </a:ext>
            </a:extLst>
          </p:cNvPr>
          <p:cNvSpPr/>
          <p:nvPr userDrawn="1"/>
        </p:nvSpPr>
        <p:spPr>
          <a:xfrm rot="790632" flipH="1">
            <a:off x="8336982" y="2936716"/>
            <a:ext cx="578472" cy="599350"/>
          </a:xfrm>
          <a:custGeom>
            <a:avLst/>
            <a:gdLst/>
            <a:ahLst/>
            <a:cxnLst/>
            <a:rect l="l" t="t" r="r" b="b"/>
            <a:pathLst>
              <a:path w="584535" h="605631" extrusionOk="0">
                <a:moveTo>
                  <a:pt x="231093" y="221335"/>
                </a:moveTo>
                <a:cubicBezTo>
                  <a:pt x="242097" y="238966"/>
                  <a:pt x="254867" y="255784"/>
                  <a:pt x="258806" y="260395"/>
                </a:cubicBezTo>
                <a:cubicBezTo>
                  <a:pt x="265191" y="267990"/>
                  <a:pt x="261251" y="275313"/>
                  <a:pt x="261251" y="275313"/>
                </a:cubicBezTo>
                <a:cubicBezTo>
                  <a:pt x="261251" y="275313"/>
                  <a:pt x="272255" y="292673"/>
                  <a:pt x="256497" y="307185"/>
                </a:cubicBezTo>
                <a:cubicBezTo>
                  <a:pt x="256497" y="307185"/>
                  <a:pt x="245901" y="282366"/>
                  <a:pt x="196181" y="302845"/>
                </a:cubicBezTo>
                <a:cubicBezTo>
                  <a:pt x="146461" y="323324"/>
                  <a:pt x="162355" y="350313"/>
                  <a:pt x="162355" y="350313"/>
                </a:cubicBezTo>
                <a:cubicBezTo>
                  <a:pt x="162355" y="350313"/>
                  <a:pt x="144016" y="349635"/>
                  <a:pt x="138174" y="337700"/>
                </a:cubicBezTo>
                <a:cubicBezTo>
                  <a:pt x="138174" y="337700"/>
                  <a:pt x="135457" y="333360"/>
                  <a:pt x="130974" y="332411"/>
                </a:cubicBezTo>
                <a:cubicBezTo>
                  <a:pt x="126355" y="331461"/>
                  <a:pt x="121465" y="324273"/>
                  <a:pt x="119563" y="318984"/>
                </a:cubicBezTo>
                <a:cubicBezTo>
                  <a:pt x="118205" y="315187"/>
                  <a:pt x="113042" y="293487"/>
                  <a:pt x="108967" y="278704"/>
                </a:cubicBezTo>
                <a:cubicBezTo>
                  <a:pt x="120378" y="262565"/>
                  <a:pt x="134235" y="249409"/>
                  <a:pt x="150808" y="239644"/>
                </a:cubicBezTo>
                <a:cubicBezTo>
                  <a:pt x="174445" y="225675"/>
                  <a:pt x="201615" y="219979"/>
                  <a:pt x="231093" y="221335"/>
                </a:cubicBezTo>
                <a:close/>
                <a:moveTo>
                  <a:pt x="562095" y="196204"/>
                </a:moveTo>
                <a:cubicBezTo>
                  <a:pt x="563031" y="195263"/>
                  <a:pt x="568610" y="204698"/>
                  <a:pt x="571666" y="213752"/>
                </a:cubicBezTo>
                <a:cubicBezTo>
                  <a:pt x="584300" y="252274"/>
                  <a:pt x="576285" y="284013"/>
                  <a:pt x="545718" y="311413"/>
                </a:cubicBezTo>
                <a:cubicBezTo>
                  <a:pt x="527650" y="327689"/>
                  <a:pt x="473309" y="352783"/>
                  <a:pt x="515287" y="379911"/>
                </a:cubicBezTo>
                <a:cubicBezTo>
                  <a:pt x="531454" y="390491"/>
                  <a:pt x="551832" y="396187"/>
                  <a:pt x="567047" y="408124"/>
                </a:cubicBezTo>
                <a:cubicBezTo>
                  <a:pt x="633479" y="459938"/>
                  <a:pt x="492872" y="508361"/>
                  <a:pt x="441655" y="529928"/>
                </a:cubicBezTo>
                <a:cubicBezTo>
                  <a:pt x="481868" y="548646"/>
                  <a:pt x="531046" y="541322"/>
                  <a:pt x="564738" y="575503"/>
                </a:cubicBezTo>
                <a:cubicBezTo>
                  <a:pt x="569764" y="580793"/>
                  <a:pt x="569628" y="590695"/>
                  <a:pt x="561885" y="592322"/>
                </a:cubicBezTo>
                <a:cubicBezTo>
                  <a:pt x="486079" y="608328"/>
                  <a:pt x="455241" y="609006"/>
                  <a:pt x="376582" y="599104"/>
                </a:cubicBezTo>
                <a:cubicBezTo>
                  <a:pt x="341260" y="594628"/>
                  <a:pt x="327947" y="578623"/>
                  <a:pt x="340581" y="579708"/>
                </a:cubicBezTo>
                <a:cubicBezTo>
                  <a:pt x="340989" y="579708"/>
                  <a:pt x="341396" y="579843"/>
                  <a:pt x="341804" y="579843"/>
                </a:cubicBezTo>
                <a:lnTo>
                  <a:pt x="285425" y="452749"/>
                </a:lnTo>
                <a:cubicBezTo>
                  <a:pt x="288278" y="448680"/>
                  <a:pt x="288414" y="442034"/>
                  <a:pt x="285425" y="435659"/>
                </a:cubicBezTo>
                <a:cubicBezTo>
                  <a:pt x="281485" y="427249"/>
                  <a:pt x="273606" y="422637"/>
                  <a:pt x="267764" y="425350"/>
                </a:cubicBezTo>
                <a:cubicBezTo>
                  <a:pt x="261923" y="428063"/>
                  <a:pt x="260428" y="437151"/>
                  <a:pt x="264232" y="445560"/>
                </a:cubicBezTo>
                <a:cubicBezTo>
                  <a:pt x="266949" y="451257"/>
                  <a:pt x="271568" y="455191"/>
                  <a:pt x="276051" y="456276"/>
                </a:cubicBezTo>
                <a:lnTo>
                  <a:pt x="335147" y="588389"/>
                </a:lnTo>
                <a:cubicBezTo>
                  <a:pt x="335147" y="588389"/>
                  <a:pt x="331207" y="591373"/>
                  <a:pt x="325773" y="583506"/>
                </a:cubicBezTo>
                <a:cubicBezTo>
                  <a:pt x="320203" y="575503"/>
                  <a:pt x="278904" y="524367"/>
                  <a:pt x="228231" y="509853"/>
                </a:cubicBezTo>
                <a:cubicBezTo>
                  <a:pt x="228231" y="509853"/>
                  <a:pt x="219537" y="507276"/>
                  <a:pt x="217635" y="502258"/>
                </a:cubicBezTo>
                <a:lnTo>
                  <a:pt x="163565" y="343017"/>
                </a:lnTo>
                <a:cubicBezTo>
                  <a:pt x="163565" y="343017"/>
                  <a:pt x="161256" y="323485"/>
                  <a:pt x="193181" y="309242"/>
                </a:cubicBezTo>
                <a:cubicBezTo>
                  <a:pt x="223884" y="295678"/>
                  <a:pt x="248745" y="300019"/>
                  <a:pt x="254994" y="310463"/>
                </a:cubicBezTo>
                <a:cubicBezTo>
                  <a:pt x="254994" y="310463"/>
                  <a:pt x="301999" y="410565"/>
                  <a:pt x="340717" y="463736"/>
                </a:cubicBezTo>
                <a:cubicBezTo>
                  <a:pt x="340717" y="463736"/>
                  <a:pt x="344521" y="465906"/>
                  <a:pt x="340717" y="490999"/>
                </a:cubicBezTo>
                <a:cubicBezTo>
                  <a:pt x="336913" y="515957"/>
                  <a:pt x="337728" y="526808"/>
                  <a:pt x="345879" y="576859"/>
                </a:cubicBezTo>
                <a:cubicBezTo>
                  <a:pt x="345879" y="576859"/>
                  <a:pt x="346151" y="578351"/>
                  <a:pt x="345879" y="580250"/>
                </a:cubicBezTo>
                <a:cubicBezTo>
                  <a:pt x="410273" y="586083"/>
                  <a:pt x="475890" y="598290"/>
                  <a:pt x="538382" y="579572"/>
                </a:cubicBezTo>
                <a:cubicBezTo>
                  <a:pt x="502110" y="556242"/>
                  <a:pt x="451165" y="562482"/>
                  <a:pt x="414349" y="536710"/>
                </a:cubicBezTo>
                <a:cubicBezTo>
                  <a:pt x="409323" y="533183"/>
                  <a:pt x="409866" y="524367"/>
                  <a:pt x="414892" y="521111"/>
                </a:cubicBezTo>
                <a:cubicBezTo>
                  <a:pt x="452388" y="497103"/>
                  <a:pt x="504827" y="494526"/>
                  <a:pt x="538654" y="466042"/>
                </a:cubicBezTo>
                <a:cubicBezTo>
                  <a:pt x="586882" y="425214"/>
                  <a:pt x="509038" y="403241"/>
                  <a:pt x="483226" y="376927"/>
                </a:cubicBezTo>
                <a:cubicBezTo>
                  <a:pt x="469913" y="363498"/>
                  <a:pt x="468147" y="348714"/>
                  <a:pt x="480917" y="335150"/>
                </a:cubicBezTo>
                <a:cubicBezTo>
                  <a:pt x="515831" y="298391"/>
                  <a:pt x="584708" y="266923"/>
                  <a:pt x="562972" y="201002"/>
                </a:cubicBezTo>
                <a:cubicBezTo>
                  <a:pt x="561987" y="197984"/>
                  <a:pt x="561783" y="196517"/>
                  <a:pt x="562095" y="196204"/>
                </a:cubicBezTo>
                <a:close/>
                <a:moveTo>
                  <a:pt x="135269" y="1806"/>
                </a:moveTo>
                <a:cubicBezTo>
                  <a:pt x="144268" y="4476"/>
                  <a:pt x="151470" y="10292"/>
                  <a:pt x="155716" y="20464"/>
                </a:cubicBezTo>
                <a:cubicBezTo>
                  <a:pt x="172566" y="61154"/>
                  <a:pt x="201510" y="156641"/>
                  <a:pt x="209391" y="179698"/>
                </a:cubicBezTo>
                <a:cubicBezTo>
                  <a:pt x="212516" y="188786"/>
                  <a:pt x="219039" y="200315"/>
                  <a:pt x="226105" y="211572"/>
                </a:cubicBezTo>
                <a:cubicBezTo>
                  <a:pt x="196754" y="210216"/>
                  <a:pt x="169440" y="215913"/>
                  <a:pt x="145796" y="229747"/>
                </a:cubicBezTo>
                <a:cubicBezTo>
                  <a:pt x="129218" y="239513"/>
                  <a:pt x="115358" y="252805"/>
                  <a:pt x="103943" y="268810"/>
                </a:cubicBezTo>
                <a:cubicBezTo>
                  <a:pt x="102312" y="262842"/>
                  <a:pt x="100818" y="257959"/>
                  <a:pt x="99866" y="255925"/>
                </a:cubicBezTo>
                <a:cubicBezTo>
                  <a:pt x="96741" y="248736"/>
                  <a:pt x="76222" y="206825"/>
                  <a:pt x="52850" y="171560"/>
                </a:cubicBezTo>
                <a:cubicBezTo>
                  <a:pt x="29477" y="136296"/>
                  <a:pt x="5154" y="91672"/>
                  <a:pt x="1349" y="84483"/>
                </a:cubicBezTo>
                <a:cubicBezTo>
                  <a:pt x="-2456" y="77295"/>
                  <a:pt x="-418" y="51117"/>
                  <a:pt x="37087" y="29959"/>
                </a:cubicBezTo>
                <a:cubicBezTo>
                  <a:pt x="65114" y="14090"/>
                  <a:pt x="108275" y="-6205"/>
                  <a:pt x="135269" y="1806"/>
                </a:cubicBezTo>
                <a:close/>
              </a:path>
            </a:pathLst>
          </a:custGeom>
          <a:solidFill>
            <a:srgbClr val="195B5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" name="Google Shape;58;p27">
            <a:extLst>
              <a:ext uri="{FF2B5EF4-FFF2-40B4-BE49-F238E27FC236}">
                <a16:creationId xmlns:a16="http://schemas.microsoft.com/office/drawing/2014/main" id="{693D17B2-C1ED-4E31-8EA3-6956B4D9EF64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4529966" y="159883"/>
            <a:ext cx="1118618" cy="25694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59;p27">
            <a:extLst>
              <a:ext uri="{FF2B5EF4-FFF2-40B4-BE49-F238E27FC236}">
                <a16:creationId xmlns:a16="http://schemas.microsoft.com/office/drawing/2014/main" id="{99E11A03-9A8E-4265-ABC2-764A3C0EF9EC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 rot="505190" flipH="1">
            <a:off x="5222248" y="3919566"/>
            <a:ext cx="7942083" cy="511310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" name="Google Shape;60;p27">
            <a:extLst>
              <a:ext uri="{FF2B5EF4-FFF2-40B4-BE49-F238E27FC236}">
                <a16:creationId xmlns:a16="http://schemas.microsoft.com/office/drawing/2014/main" id="{FB2C18B9-57F7-4A57-8881-8407EA45D214}"/>
              </a:ext>
            </a:extLst>
          </p:cNvPr>
          <p:cNvGrpSpPr/>
          <p:nvPr userDrawn="1"/>
        </p:nvGrpSpPr>
        <p:grpSpPr>
          <a:xfrm>
            <a:off x="-1081536" y="5105780"/>
            <a:ext cx="14769137" cy="2606178"/>
            <a:chOff x="-1081536" y="5105780"/>
            <a:chExt cx="14769137" cy="2606178"/>
          </a:xfrm>
        </p:grpSpPr>
        <p:sp>
          <p:nvSpPr>
            <p:cNvPr id="40" name="Google Shape;61;p27">
              <a:extLst>
                <a:ext uri="{FF2B5EF4-FFF2-40B4-BE49-F238E27FC236}">
                  <a16:creationId xmlns:a16="http://schemas.microsoft.com/office/drawing/2014/main" id="{BE28F9B9-E3DF-49FA-96E1-C0DF76B27A17}"/>
                </a:ext>
              </a:extLst>
            </p:cNvPr>
            <p:cNvSpPr/>
            <p:nvPr/>
          </p:nvSpPr>
          <p:spPr>
            <a:xfrm rot="1722132">
              <a:off x="-852871" y="5611250"/>
              <a:ext cx="2513134" cy="1595238"/>
            </a:xfrm>
            <a:custGeom>
              <a:avLst/>
              <a:gdLst/>
              <a:ahLst/>
              <a:cxnLst/>
              <a:rect l="l" t="t" r="r" b="b"/>
              <a:pathLst>
                <a:path w="738" h="469" extrusionOk="0">
                  <a:moveTo>
                    <a:pt x="703" y="179"/>
                  </a:moveTo>
                  <a:lnTo>
                    <a:pt x="703" y="179"/>
                  </a:lnTo>
                  <a:cubicBezTo>
                    <a:pt x="680" y="98"/>
                    <a:pt x="629" y="56"/>
                    <a:pt x="555" y="56"/>
                  </a:cubicBezTo>
                  <a:cubicBezTo>
                    <a:pt x="531" y="56"/>
                    <a:pt x="509" y="61"/>
                    <a:pt x="489" y="71"/>
                  </a:cubicBezTo>
                  <a:cubicBezTo>
                    <a:pt x="455" y="28"/>
                    <a:pt x="401" y="0"/>
                    <a:pt x="341" y="0"/>
                  </a:cubicBezTo>
                  <a:cubicBezTo>
                    <a:pt x="275" y="0"/>
                    <a:pt x="216" y="34"/>
                    <a:pt x="182" y="86"/>
                  </a:cubicBezTo>
                  <a:cubicBezTo>
                    <a:pt x="182" y="86"/>
                    <a:pt x="181" y="86"/>
                    <a:pt x="181" y="86"/>
                  </a:cubicBezTo>
                  <a:cubicBezTo>
                    <a:pt x="124" y="86"/>
                    <a:pt x="77" y="132"/>
                    <a:pt x="77" y="189"/>
                  </a:cubicBezTo>
                  <a:cubicBezTo>
                    <a:pt x="77" y="197"/>
                    <a:pt x="78" y="204"/>
                    <a:pt x="79" y="211"/>
                  </a:cubicBezTo>
                  <a:cubicBezTo>
                    <a:pt x="34" y="222"/>
                    <a:pt x="0" y="262"/>
                    <a:pt x="0" y="311"/>
                  </a:cubicBezTo>
                  <a:cubicBezTo>
                    <a:pt x="0" y="321"/>
                    <a:pt x="2" y="330"/>
                    <a:pt x="4" y="339"/>
                  </a:cubicBezTo>
                  <a:cubicBezTo>
                    <a:pt x="4" y="339"/>
                    <a:pt x="4" y="340"/>
                    <a:pt x="4" y="341"/>
                  </a:cubicBezTo>
                  <a:cubicBezTo>
                    <a:pt x="25" y="469"/>
                    <a:pt x="272" y="465"/>
                    <a:pt x="353" y="463"/>
                  </a:cubicBezTo>
                  <a:cubicBezTo>
                    <a:pt x="442" y="462"/>
                    <a:pt x="651" y="447"/>
                    <a:pt x="705" y="336"/>
                  </a:cubicBezTo>
                  <a:cubicBezTo>
                    <a:pt x="738" y="268"/>
                    <a:pt x="703" y="179"/>
                    <a:pt x="703" y="1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62;p27">
              <a:extLst>
                <a:ext uri="{FF2B5EF4-FFF2-40B4-BE49-F238E27FC236}">
                  <a16:creationId xmlns:a16="http://schemas.microsoft.com/office/drawing/2014/main" id="{2F15C26E-28C6-4B70-806E-44F83AA63914}"/>
                </a:ext>
              </a:extLst>
            </p:cNvPr>
            <p:cNvSpPr/>
            <p:nvPr/>
          </p:nvSpPr>
          <p:spPr>
            <a:xfrm rot="368066">
              <a:off x="1163030" y="6244721"/>
              <a:ext cx="1802403" cy="1144094"/>
            </a:xfrm>
            <a:custGeom>
              <a:avLst/>
              <a:gdLst/>
              <a:ahLst/>
              <a:cxnLst/>
              <a:rect l="l" t="t" r="r" b="b"/>
              <a:pathLst>
                <a:path w="738" h="469" extrusionOk="0">
                  <a:moveTo>
                    <a:pt x="703" y="179"/>
                  </a:moveTo>
                  <a:lnTo>
                    <a:pt x="703" y="179"/>
                  </a:lnTo>
                  <a:cubicBezTo>
                    <a:pt x="680" y="98"/>
                    <a:pt x="629" y="56"/>
                    <a:pt x="555" y="56"/>
                  </a:cubicBezTo>
                  <a:cubicBezTo>
                    <a:pt x="531" y="56"/>
                    <a:pt x="509" y="61"/>
                    <a:pt x="489" y="71"/>
                  </a:cubicBezTo>
                  <a:cubicBezTo>
                    <a:pt x="455" y="28"/>
                    <a:pt x="401" y="0"/>
                    <a:pt x="341" y="0"/>
                  </a:cubicBezTo>
                  <a:cubicBezTo>
                    <a:pt x="275" y="0"/>
                    <a:pt x="216" y="34"/>
                    <a:pt x="182" y="86"/>
                  </a:cubicBezTo>
                  <a:cubicBezTo>
                    <a:pt x="182" y="86"/>
                    <a:pt x="181" y="86"/>
                    <a:pt x="181" y="86"/>
                  </a:cubicBezTo>
                  <a:cubicBezTo>
                    <a:pt x="124" y="86"/>
                    <a:pt x="77" y="132"/>
                    <a:pt x="77" y="189"/>
                  </a:cubicBezTo>
                  <a:cubicBezTo>
                    <a:pt x="77" y="197"/>
                    <a:pt x="78" y="204"/>
                    <a:pt x="79" y="211"/>
                  </a:cubicBezTo>
                  <a:cubicBezTo>
                    <a:pt x="34" y="222"/>
                    <a:pt x="0" y="262"/>
                    <a:pt x="0" y="311"/>
                  </a:cubicBezTo>
                  <a:cubicBezTo>
                    <a:pt x="0" y="321"/>
                    <a:pt x="2" y="330"/>
                    <a:pt x="4" y="339"/>
                  </a:cubicBezTo>
                  <a:cubicBezTo>
                    <a:pt x="4" y="339"/>
                    <a:pt x="4" y="340"/>
                    <a:pt x="4" y="341"/>
                  </a:cubicBezTo>
                  <a:cubicBezTo>
                    <a:pt x="25" y="469"/>
                    <a:pt x="272" y="465"/>
                    <a:pt x="353" y="463"/>
                  </a:cubicBezTo>
                  <a:cubicBezTo>
                    <a:pt x="442" y="462"/>
                    <a:pt x="651" y="447"/>
                    <a:pt x="705" y="336"/>
                  </a:cubicBezTo>
                  <a:cubicBezTo>
                    <a:pt x="738" y="268"/>
                    <a:pt x="703" y="179"/>
                    <a:pt x="703" y="1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63;p27">
              <a:extLst>
                <a:ext uri="{FF2B5EF4-FFF2-40B4-BE49-F238E27FC236}">
                  <a16:creationId xmlns:a16="http://schemas.microsoft.com/office/drawing/2014/main" id="{8ABC27F9-EE85-4732-B5A9-467AF18555A4}"/>
                </a:ext>
              </a:extLst>
            </p:cNvPr>
            <p:cNvSpPr/>
            <p:nvPr/>
          </p:nvSpPr>
          <p:spPr>
            <a:xfrm rot="368066">
              <a:off x="2627308" y="6365740"/>
              <a:ext cx="1802403" cy="1144094"/>
            </a:xfrm>
            <a:custGeom>
              <a:avLst/>
              <a:gdLst/>
              <a:ahLst/>
              <a:cxnLst/>
              <a:rect l="l" t="t" r="r" b="b"/>
              <a:pathLst>
                <a:path w="738" h="469" extrusionOk="0">
                  <a:moveTo>
                    <a:pt x="703" y="179"/>
                  </a:moveTo>
                  <a:lnTo>
                    <a:pt x="703" y="179"/>
                  </a:lnTo>
                  <a:cubicBezTo>
                    <a:pt x="680" y="98"/>
                    <a:pt x="629" y="56"/>
                    <a:pt x="555" y="56"/>
                  </a:cubicBezTo>
                  <a:cubicBezTo>
                    <a:pt x="531" y="56"/>
                    <a:pt x="509" y="61"/>
                    <a:pt x="489" y="71"/>
                  </a:cubicBezTo>
                  <a:cubicBezTo>
                    <a:pt x="455" y="28"/>
                    <a:pt x="401" y="0"/>
                    <a:pt x="341" y="0"/>
                  </a:cubicBezTo>
                  <a:cubicBezTo>
                    <a:pt x="275" y="0"/>
                    <a:pt x="216" y="34"/>
                    <a:pt x="182" y="86"/>
                  </a:cubicBezTo>
                  <a:cubicBezTo>
                    <a:pt x="182" y="86"/>
                    <a:pt x="181" y="86"/>
                    <a:pt x="181" y="86"/>
                  </a:cubicBezTo>
                  <a:cubicBezTo>
                    <a:pt x="124" y="86"/>
                    <a:pt x="77" y="132"/>
                    <a:pt x="77" y="189"/>
                  </a:cubicBezTo>
                  <a:cubicBezTo>
                    <a:pt x="77" y="197"/>
                    <a:pt x="78" y="204"/>
                    <a:pt x="79" y="211"/>
                  </a:cubicBezTo>
                  <a:cubicBezTo>
                    <a:pt x="34" y="222"/>
                    <a:pt x="0" y="262"/>
                    <a:pt x="0" y="311"/>
                  </a:cubicBezTo>
                  <a:cubicBezTo>
                    <a:pt x="0" y="321"/>
                    <a:pt x="2" y="330"/>
                    <a:pt x="4" y="339"/>
                  </a:cubicBezTo>
                  <a:cubicBezTo>
                    <a:pt x="4" y="339"/>
                    <a:pt x="4" y="340"/>
                    <a:pt x="4" y="341"/>
                  </a:cubicBezTo>
                  <a:cubicBezTo>
                    <a:pt x="25" y="469"/>
                    <a:pt x="272" y="465"/>
                    <a:pt x="353" y="463"/>
                  </a:cubicBezTo>
                  <a:cubicBezTo>
                    <a:pt x="442" y="462"/>
                    <a:pt x="651" y="447"/>
                    <a:pt x="705" y="336"/>
                  </a:cubicBezTo>
                  <a:cubicBezTo>
                    <a:pt x="738" y="268"/>
                    <a:pt x="703" y="179"/>
                    <a:pt x="703" y="1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64;p27">
              <a:extLst>
                <a:ext uri="{FF2B5EF4-FFF2-40B4-BE49-F238E27FC236}">
                  <a16:creationId xmlns:a16="http://schemas.microsoft.com/office/drawing/2014/main" id="{3FBD169A-FF16-46DB-8433-10F85EB700B4}"/>
                </a:ext>
              </a:extLst>
            </p:cNvPr>
            <p:cNvSpPr/>
            <p:nvPr/>
          </p:nvSpPr>
          <p:spPr>
            <a:xfrm rot="368066">
              <a:off x="4131914" y="6303265"/>
              <a:ext cx="1802403" cy="1144094"/>
            </a:xfrm>
            <a:custGeom>
              <a:avLst/>
              <a:gdLst/>
              <a:ahLst/>
              <a:cxnLst/>
              <a:rect l="l" t="t" r="r" b="b"/>
              <a:pathLst>
                <a:path w="738" h="469" extrusionOk="0">
                  <a:moveTo>
                    <a:pt x="703" y="179"/>
                  </a:moveTo>
                  <a:lnTo>
                    <a:pt x="703" y="179"/>
                  </a:lnTo>
                  <a:cubicBezTo>
                    <a:pt x="680" y="98"/>
                    <a:pt x="629" y="56"/>
                    <a:pt x="555" y="56"/>
                  </a:cubicBezTo>
                  <a:cubicBezTo>
                    <a:pt x="531" y="56"/>
                    <a:pt x="509" y="61"/>
                    <a:pt x="489" y="71"/>
                  </a:cubicBezTo>
                  <a:cubicBezTo>
                    <a:pt x="455" y="28"/>
                    <a:pt x="401" y="0"/>
                    <a:pt x="341" y="0"/>
                  </a:cubicBezTo>
                  <a:cubicBezTo>
                    <a:pt x="275" y="0"/>
                    <a:pt x="216" y="34"/>
                    <a:pt x="182" y="86"/>
                  </a:cubicBezTo>
                  <a:cubicBezTo>
                    <a:pt x="182" y="86"/>
                    <a:pt x="181" y="86"/>
                    <a:pt x="181" y="86"/>
                  </a:cubicBezTo>
                  <a:cubicBezTo>
                    <a:pt x="124" y="86"/>
                    <a:pt x="77" y="132"/>
                    <a:pt x="77" y="189"/>
                  </a:cubicBezTo>
                  <a:cubicBezTo>
                    <a:pt x="77" y="197"/>
                    <a:pt x="78" y="204"/>
                    <a:pt x="79" y="211"/>
                  </a:cubicBezTo>
                  <a:cubicBezTo>
                    <a:pt x="34" y="222"/>
                    <a:pt x="0" y="262"/>
                    <a:pt x="0" y="311"/>
                  </a:cubicBezTo>
                  <a:cubicBezTo>
                    <a:pt x="0" y="321"/>
                    <a:pt x="2" y="330"/>
                    <a:pt x="4" y="339"/>
                  </a:cubicBezTo>
                  <a:cubicBezTo>
                    <a:pt x="4" y="339"/>
                    <a:pt x="4" y="340"/>
                    <a:pt x="4" y="341"/>
                  </a:cubicBezTo>
                  <a:cubicBezTo>
                    <a:pt x="25" y="469"/>
                    <a:pt x="272" y="465"/>
                    <a:pt x="353" y="463"/>
                  </a:cubicBezTo>
                  <a:cubicBezTo>
                    <a:pt x="442" y="462"/>
                    <a:pt x="651" y="447"/>
                    <a:pt x="705" y="336"/>
                  </a:cubicBezTo>
                  <a:cubicBezTo>
                    <a:pt x="738" y="268"/>
                    <a:pt x="703" y="179"/>
                    <a:pt x="703" y="1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65;p27">
              <a:extLst>
                <a:ext uri="{FF2B5EF4-FFF2-40B4-BE49-F238E27FC236}">
                  <a16:creationId xmlns:a16="http://schemas.microsoft.com/office/drawing/2014/main" id="{3778700E-EEA6-47FC-9AB2-8ECE92483DDB}"/>
                </a:ext>
              </a:extLst>
            </p:cNvPr>
            <p:cNvSpPr/>
            <p:nvPr/>
          </p:nvSpPr>
          <p:spPr>
            <a:xfrm rot="368066">
              <a:off x="5594920" y="6303264"/>
              <a:ext cx="1802403" cy="1144094"/>
            </a:xfrm>
            <a:custGeom>
              <a:avLst/>
              <a:gdLst/>
              <a:ahLst/>
              <a:cxnLst/>
              <a:rect l="l" t="t" r="r" b="b"/>
              <a:pathLst>
                <a:path w="738" h="469" extrusionOk="0">
                  <a:moveTo>
                    <a:pt x="703" y="179"/>
                  </a:moveTo>
                  <a:lnTo>
                    <a:pt x="703" y="179"/>
                  </a:lnTo>
                  <a:cubicBezTo>
                    <a:pt x="680" y="98"/>
                    <a:pt x="629" y="56"/>
                    <a:pt x="555" y="56"/>
                  </a:cubicBezTo>
                  <a:cubicBezTo>
                    <a:pt x="531" y="56"/>
                    <a:pt x="509" y="61"/>
                    <a:pt x="489" y="71"/>
                  </a:cubicBezTo>
                  <a:cubicBezTo>
                    <a:pt x="455" y="28"/>
                    <a:pt x="401" y="0"/>
                    <a:pt x="341" y="0"/>
                  </a:cubicBezTo>
                  <a:cubicBezTo>
                    <a:pt x="275" y="0"/>
                    <a:pt x="216" y="34"/>
                    <a:pt x="182" y="86"/>
                  </a:cubicBezTo>
                  <a:cubicBezTo>
                    <a:pt x="182" y="86"/>
                    <a:pt x="181" y="86"/>
                    <a:pt x="181" y="86"/>
                  </a:cubicBezTo>
                  <a:cubicBezTo>
                    <a:pt x="124" y="86"/>
                    <a:pt x="77" y="132"/>
                    <a:pt x="77" y="189"/>
                  </a:cubicBezTo>
                  <a:cubicBezTo>
                    <a:pt x="77" y="197"/>
                    <a:pt x="78" y="204"/>
                    <a:pt x="79" y="211"/>
                  </a:cubicBezTo>
                  <a:cubicBezTo>
                    <a:pt x="34" y="222"/>
                    <a:pt x="0" y="262"/>
                    <a:pt x="0" y="311"/>
                  </a:cubicBezTo>
                  <a:cubicBezTo>
                    <a:pt x="0" y="321"/>
                    <a:pt x="2" y="330"/>
                    <a:pt x="4" y="339"/>
                  </a:cubicBezTo>
                  <a:cubicBezTo>
                    <a:pt x="4" y="339"/>
                    <a:pt x="4" y="340"/>
                    <a:pt x="4" y="341"/>
                  </a:cubicBezTo>
                  <a:cubicBezTo>
                    <a:pt x="25" y="469"/>
                    <a:pt x="272" y="465"/>
                    <a:pt x="353" y="463"/>
                  </a:cubicBezTo>
                  <a:cubicBezTo>
                    <a:pt x="442" y="462"/>
                    <a:pt x="651" y="447"/>
                    <a:pt x="705" y="336"/>
                  </a:cubicBezTo>
                  <a:cubicBezTo>
                    <a:pt x="738" y="268"/>
                    <a:pt x="703" y="179"/>
                    <a:pt x="703" y="1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66;p27">
              <a:extLst>
                <a:ext uri="{FF2B5EF4-FFF2-40B4-BE49-F238E27FC236}">
                  <a16:creationId xmlns:a16="http://schemas.microsoft.com/office/drawing/2014/main" id="{FF749C51-F4A6-4992-88BB-4252062A135E}"/>
                </a:ext>
              </a:extLst>
            </p:cNvPr>
            <p:cNvSpPr/>
            <p:nvPr/>
          </p:nvSpPr>
          <p:spPr>
            <a:xfrm rot="368066">
              <a:off x="7007766" y="6384897"/>
              <a:ext cx="1802403" cy="1144094"/>
            </a:xfrm>
            <a:custGeom>
              <a:avLst/>
              <a:gdLst/>
              <a:ahLst/>
              <a:cxnLst/>
              <a:rect l="l" t="t" r="r" b="b"/>
              <a:pathLst>
                <a:path w="738" h="469" extrusionOk="0">
                  <a:moveTo>
                    <a:pt x="703" y="179"/>
                  </a:moveTo>
                  <a:lnTo>
                    <a:pt x="703" y="179"/>
                  </a:lnTo>
                  <a:cubicBezTo>
                    <a:pt x="680" y="98"/>
                    <a:pt x="629" y="56"/>
                    <a:pt x="555" y="56"/>
                  </a:cubicBezTo>
                  <a:cubicBezTo>
                    <a:pt x="531" y="56"/>
                    <a:pt x="509" y="61"/>
                    <a:pt x="489" y="71"/>
                  </a:cubicBezTo>
                  <a:cubicBezTo>
                    <a:pt x="455" y="28"/>
                    <a:pt x="401" y="0"/>
                    <a:pt x="341" y="0"/>
                  </a:cubicBezTo>
                  <a:cubicBezTo>
                    <a:pt x="275" y="0"/>
                    <a:pt x="216" y="34"/>
                    <a:pt x="182" y="86"/>
                  </a:cubicBezTo>
                  <a:cubicBezTo>
                    <a:pt x="182" y="86"/>
                    <a:pt x="181" y="86"/>
                    <a:pt x="181" y="86"/>
                  </a:cubicBezTo>
                  <a:cubicBezTo>
                    <a:pt x="124" y="86"/>
                    <a:pt x="77" y="132"/>
                    <a:pt x="77" y="189"/>
                  </a:cubicBezTo>
                  <a:cubicBezTo>
                    <a:pt x="77" y="197"/>
                    <a:pt x="78" y="204"/>
                    <a:pt x="79" y="211"/>
                  </a:cubicBezTo>
                  <a:cubicBezTo>
                    <a:pt x="34" y="222"/>
                    <a:pt x="0" y="262"/>
                    <a:pt x="0" y="311"/>
                  </a:cubicBezTo>
                  <a:cubicBezTo>
                    <a:pt x="0" y="321"/>
                    <a:pt x="2" y="330"/>
                    <a:pt x="4" y="339"/>
                  </a:cubicBezTo>
                  <a:cubicBezTo>
                    <a:pt x="4" y="339"/>
                    <a:pt x="4" y="340"/>
                    <a:pt x="4" y="341"/>
                  </a:cubicBezTo>
                  <a:cubicBezTo>
                    <a:pt x="25" y="469"/>
                    <a:pt x="272" y="465"/>
                    <a:pt x="353" y="463"/>
                  </a:cubicBezTo>
                  <a:cubicBezTo>
                    <a:pt x="442" y="462"/>
                    <a:pt x="651" y="447"/>
                    <a:pt x="705" y="336"/>
                  </a:cubicBezTo>
                  <a:cubicBezTo>
                    <a:pt x="738" y="268"/>
                    <a:pt x="703" y="179"/>
                    <a:pt x="703" y="1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67;p27">
              <a:extLst>
                <a:ext uri="{FF2B5EF4-FFF2-40B4-BE49-F238E27FC236}">
                  <a16:creationId xmlns:a16="http://schemas.microsoft.com/office/drawing/2014/main" id="{E3F38342-9AB1-4B09-A266-C081F1CE5E1E}"/>
                </a:ext>
              </a:extLst>
            </p:cNvPr>
            <p:cNvSpPr/>
            <p:nvPr/>
          </p:nvSpPr>
          <p:spPr>
            <a:xfrm rot="368066">
              <a:off x="8441624" y="6368436"/>
              <a:ext cx="1802403" cy="1144094"/>
            </a:xfrm>
            <a:custGeom>
              <a:avLst/>
              <a:gdLst/>
              <a:ahLst/>
              <a:cxnLst/>
              <a:rect l="l" t="t" r="r" b="b"/>
              <a:pathLst>
                <a:path w="738" h="469" extrusionOk="0">
                  <a:moveTo>
                    <a:pt x="703" y="179"/>
                  </a:moveTo>
                  <a:lnTo>
                    <a:pt x="703" y="179"/>
                  </a:lnTo>
                  <a:cubicBezTo>
                    <a:pt x="680" y="98"/>
                    <a:pt x="629" y="56"/>
                    <a:pt x="555" y="56"/>
                  </a:cubicBezTo>
                  <a:cubicBezTo>
                    <a:pt x="531" y="56"/>
                    <a:pt x="509" y="61"/>
                    <a:pt x="489" y="71"/>
                  </a:cubicBezTo>
                  <a:cubicBezTo>
                    <a:pt x="455" y="28"/>
                    <a:pt x="401" y="0"/>
                    <a:pt x="341" y="0"/>
                  </a:cubicBezTo>
                  <a:cubicBezTo>
                    <a:pt x="275" y="0"/>
                    <a:pt x="216" y="34"/>
                    <a:pt x="182" y="86"/>
                  </a:cubicBezTo>
                  <a:cubicBezTo>
                    <a:pt x="182" y="86"/>
                    <a:pt x="181" y="86"/>
                    <a:pt x="181" y="86"/>
                  </a:cubicBezTo>
                  <a:cubicBezTo>
                    <a:pt x="124" y="86"/>
                    <a:pt x="77" y="132"/>
                    <a:pt x="77" y="189"/>
                  </a:cubicBezTo>
                  <a:cubicBezTo>
                    <a:pt x="77" y="197"/>
                    <a:pt x="78" y="204"/>
                    <a:pt x="79" y="211"/>
                  </a:cubicBezTo>
                  <a:cubicBezTo>
                    <a:pt x="34" y="222"/>
                    <a:pt x="0" y="262"/>
                    <a:pt x="0" y="311"/>
                  </a:cubicBezTo>
                  <a:cubicBezTo>
                    <a:pt x="0" y="321"/>
                    <a:pt x="2" y="330"/>
                    <a:pt x="4" y="339"/>
                  </a:cubicBezTo>
                  <a:cubicBezTo>
                    <a:pt x="4" y="339"/>
                    <a:pt x="4" y="340"/>
                    <a:pt x="4" y="341"/>
                  </a:cubicBezTo>
                  <a:cubicBezTo>
                    <a:pt x="25" y="469"/>
                    <a:pt x="272" y="465"/>
                    <a:pt x="353" y="463"/>
                  </a:cubicBezTo>
                  <a:cubicBezTo>
                    <a:pt x="442" y="462"/>
                    <a:pt x="651" y="447"/>
                    <a:pt x="705" y="336"/>
                  </a:cubicBezTo>
                  <a:cubicBezTo>
                    <a:pt x="738" y="268"/>
                    <a:pt x="703" y="179"/>
                    <a:pt x="703" y="1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68;p27">
              <a:extLst>
                <a:ext uri="{FF2B5EF4-FFF2-40B4-BE49-F238E27FC236}">
                  <a16:creationId xmlns:a16="http://schemas.microsoft.com/office/drawing/2014/main" id="{49F41AAE-DBBC-49CF-80C4-983A14C3C86B}"/>
                </a:ext>
              </a:extLst>
            </p:cNvPr>
            <p:cNvSpPr/>
            <p:nvPr/>
          </p:nvSpPr>
          <p:spPr>
            <a:xfrm rot="368066">
              <a:off x="9843830" y="6335790"/>
              <a:ext cx="1802403" cy="1144094"/>
            </a:xfrm>
            <a:custGeom>
              <a:avLst/>
              <a:gdLst/>
              <a:ahLst/>
              <a:cxnLst/>
              <a:rect l="l" t="t" r="r" b="b"/>
              <a:pathLst>
                <a:path w="738" h="469" extrusionOk="0">
                  <a:moveTo>
                    <a:pt x="703" y="179"/>
                  </a:moveTo>
                  <a:lnTo>
                    <a:pt x="703" y="179"/>
                  </a:lnTo>
                  <a:cubicBezTo>
                    <a:pt x="680" y="98"/>
                    <a:pt x="629" y="56"/>
                    <a:pt x="555" y="56"/>
                  </a:cubicBezTo>
                  <a:cubicBezTo>
                    <a:pt x="531" y="56"/>
                    <a:pt x="509" y="61"/>
                    <a:pt x="489" y="71"/>
                  </a:cubicBezTo>
                  <a:cubicBezTo>
                    <a:pt x="455" y="28"/>
                    <a:pt x="401" y="0"/>
                    <a:pt x="341" y="0"/>
                  </a:cubicBezTo>
                  <a:cubicBezTo>
                    <a:pt x="275" y="0"/>
                    <a:pt x="216" y="34"/>
                    <a:pt x="182" y="86"/>
                  </a:cubicBezTo>
                  <a:cubicBezTo>
                    <a:pt x="182" y="86"/>
                    <a:pt x="181" y="86"/>
                    <a:pt x="181" y="86"/>
                  </a:cubicBezTo>
                  <a:cubicBezTo>
                    <a:pt x="124" y="86"/>
                    <a:pt x="77" y="132"/>
                    <a:pt x="77" y="189"/>
                  </a:cubicBezTo>
                  <a:cubicBezTo>
                    <a:pt x="77" y="197"/>
                    <a:pt x="78" y="204"/>
                    <a:pt x="79" y="211"/>
                  </a:cubicBezTo>
                  <a:cubicBezTo>
                    <a:pt x="34" y="222"/>
                    <a:pt x="0" y="262"/>
                    <a:pt x="0" y="311"/>
                  </a:cubicBezTo>
                  <a:cubicBezTo>
                    <a:pt x="0" y="321"/>
                    <a:pt x="2" y="330"/>
                    <a:pt x="4" y="339"/>
                  </a:cubicBezTo>
                  <a:cubicBezTo>
                    <a:pt x="4" y="339"/>
                    <a:pt x="4" y="340"/>
                    <a:pt x="4" y="341"/>
                  </a:cubicBezTo>
                  <a:cubicBezTo>
                    <a:pt x="25" y="469"/>
                    <a:pt x="272" y="465"/>
                    <a:pt x="353" y="463"/>
                  </a:cubicBezTo>
                  <a:cubicBezTo>
                    <a:pt x="442" y="462"/>
                    <a:pt x="651" y="447"/>
                    <a:pt x="705" y="336"/>
                  </a:cubicBezTo>
                  <a:cubicBezTo>
                    <a:pt x="738" y="268"/>
                    <a:pt x="703" y="179"/>
                    <a:pt x="703" y="1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69;p27">
              <a:extLst>
                <a:ext uri="{FF2B5EF4-FFF2-40B4-BE49-F238E27FC236}">
                  <a16:creationId xmlns:a16="http://schemas.microsoft.com/office/drawing/2014/main" id="{11737436-E628-4CC0-AA1B-F92CF66973C2}"/>
                </a:ext>
              </a:extLst>
            </p:cNvPr>
            <p:cNvSpPr/>
            <p:nvPr/>
          </p:nvSpPr>
          <p:spPr>
            <a:xfrm rot="-1722132" flipH="1">
              <a:off x="10945802" y="5611250"/>
              <a:ext cx="2513134" cy="1595238"/>
            </a:xfrm>
            <a:custGeom>
              <a:avLst/>
              <a:gdLst/>
              <a:ahLst/>
              <a:cxnLst/>
              <a:rect l="l" t="t" r="r" b="b"/>
              <a:pathLst>
                <a:path w="738" h="469" extrusionOk="0">
                  <a:moveTo>
                    <a:pt x="703" y="179"/>
                  </a:moveTo>
                  <a:lnTo>
                    <a:pt x="703" y="179"/>
                  </a:lnTo>
                  <a:cubicBezTo>
                    <a:pt x="680" y="98"/>
                    <a:pt x="629" y="56"/>
                    <a:pt x="555" y="56"/>
                  </a:cubicBezTo>
                  <a:cubicBezTo>
                    <a:pt x="531" y="56"/>
                    <a:pt x="509" y="61"/>
                    <a:pt x="489" y="71"/>
                  </a:cubicBezTo>
                  <a:cubicBezTo>
                    <a:pt x="455" y="28"/>
                    <a:pt x="401" y="0"/>
                    <a:pt x="341" y="0"/>
                  </a:cubicBezTo>
                  <a:cubicBezTo>
                    <a:pt x="275" y="0"/>
                    <a:pt x="216" y="34"/>
                    <a:pt x="182" y="86"/>
                  </a:cubicBezTo>
                  <a:cubicBezTo>
                    <a:pt x="182" y="86"/>
                    <a:pt x="181" y="86"/>
                    <a:pt x="181" y="86"/>
                  </a:cubicBezTo>
                  <a:cubicBezTo>
                    <a:pt x="124" y="86"/>
                    <a:pt x="77" y="132"/>
                    <a:pt x="77" y="189"/>
                  </a:cubicBezTo>
                  <a:cubicBezTo>
                    <a:pt x="77" y="197"/>
                    <a:pt x="78" y="204"/>
                    <a:pt x="79" y="211"/>
                  </a:cubicBezTo>
                  <a:cubicBezTo>
                    <a:pt x="34" y="222"/>
                    <a:pt x="0" y="262"/>
                    <a:pt x="0" y="311"/>
                  </a:cubicBezTo>
                  <a:cubicBezTo>
                    <a:pt x="0" y="321"/>
                    <a:pt x="2" y="330"/>
                    <a:pt x="4" y="339"/>
                  </a:cubicBezTo>
                  <a:cubicBezTo>
                    <a:pt x="4" y="339"/>
                    <a:pt x="4" y="340"/>
                    <a:pt x="4" y="341"/>
                  </a:cubicBezTo>
                  <a:cubicBezTo>
                    <a:pt x="25" y="469"/>
                    <a:pt x="272" y="465"/>
                    <a:pt x="353" y="463"/>
                  </a:cubicBezTo>
                  <a:cubicBezTo>
                    <a:pt x="442" y="462"/>
                    <a:pt x="651" y="447"/>
                    <a:pt x="705" y="336"/>
                  </a:cubicBezTo>
                  <a:cubicBezTo>
                    <a:pt x="738" y="268"/>
                    <a:pt x="703" y="179"/>
                    <a:pt x="703" y="1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" name="Oval 48">
            <a:extLst>
              <a:ext uri="{FF2B5EF4-FFF2-40B4-BE49-F238E27FC236}">
                <a16:creationId xmlns:a16="http://schemas.microsoft.com/office/drawing/2014/main" id="{0AD82E5A-B3EF-479D-8BC0-3B1FF036AF84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>
          <a:xfrm>
            <a:off x="106816" y="34294"/>
            <a:ext cx="527901" cy="527901"/>
          </a:xfrm>
          <a:prstGeom prst="ellipse">
            <a:avLst/>
          </a:prstGeom>
          <a:blipFill dpi="0" rotWithShape="0">
            <a:blip r:embed="rId5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897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BEAA25-A2DD-4430-8C4B-CD5112ADB70F}" type="datetimeFigureOut">
              <a:rPr lang="en-US" smtClean="0"/>
              <a:t>06/09/2023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11CD9C-98F9-4896-B4F3-CB8A81CD3871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couple of people standing on a hill&#10;&#10;Description automatically generated">
            <a:extLst>
              <a:ext uri="{FF2B5EF4-FFF2-40B4-BE49-F238E27FC236}">
                <a16:creationId xmlns:a16="http://schemas.microsoft.com/office/drawing/2014/main" id="{38EF5A1D-CDDA-208A-5C6B-C7CF9E1F70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4413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0A372-E784-4489-91B1-EB5F9893B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B435-934F-44C4-8F1B-EC379BCB0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06/09/2023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9BAE6C-C81A-448F-810E-8201A0E7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98452A-D52B-4D53-AA70-42F3E1B91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  <p:sp>
        <p:nvSpPr>
          <p:cNvPr id="6" name="Google Shape;71;p28">
            <a:extLst>
              <a:ext uri="{FF2B5EF4-FFF2-40B4-BE49-F238E27FC236}">
                <a16:creationId xmlns:a16="http://schemas.microsoft.com/office/drawing/2014/main" id="{599D222A-FAFE-4AAA-964E-9705B48AABF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3E3E4">
              <a:lumMod val="70000"/>
              <a:lumOff val="30000"/>
              <a:alpha val="86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72;p28">
            <a:extLst>
              <a:ext uri="{FF2B5EF4-FFF2-40B4-BE49-F238E27FC236}">
                <a16:creationId xmlns:a16="http://schemas.microsoft.com/office/drawing/2014/main" id="{96EE657D-50AE-4297-B0AB-019A0F54E622}"/>
              </a:ext>
            </a:extLst>
          </p:cNvPr>
          <p:cNvSpPr/>
          <p:nvPr userDrawn="1"/>
        </p:nvSpPr>
        <p:spPr>
          <a:xfrm>
            <a:off x="424673" y="280391"/>
            <a:ext cx="11313747" cy="6237731"/>
          </a:xfrm>
          <a:prstGeom prst="rect">
            <a:avLst/>
          </a:prstGeom>
          <a:solidFill>
            <a:schemeClr val="lt1">
              <a:alpha val="89000"/>
            </a:schemeClr>
          </a:solidFill>
          <a:ln>
            <a:noFill/>
          </a:ln>
          <a:effectLst>
            <a:outerShdw blurRad="63500" sx="101000" sy="101000" algn="ctr" rotWithShape="0">
              <a:srgbClr val="000000">
                <a:alpha val="2078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B0B5DF2-1840-47FE-84BA-61078C60B0E9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>
          <a:xfrm>
            <a:off x="11664099" y="0"/>
            <a:ext cx="527901" cy="527901"/>
          </a:xfrm>
          <a:prstGeom prst="ellipse">
            <a:avLst/>
          </a:prstGeom>
          <a:blipFill dpi="0" rotWithShape="0">
            <a:blip r:embed="rId3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147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1F38E1-B975-430C-B6AF-FFC4A3970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06/09/2023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438928-C5E0-4612-9ED2-9F746EA82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316F74-16C8-43E0-908E-FCFB8FE39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92F26BD-B189-4536-ACC4-B0C83AC7A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2">
            <a:extLst>
              <a:ext uri="{FF2B5EF4-FFF2-40B4-BE49-F238E27FC236}">
                <a16:creationId xmlns:a16="http://schemas.microsoft.com/office/drawing/2014/main" id="{ABAE6367-7967-4CAB-9896-6C331C1C3AB3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9B9EE9-F3BF-4B40-83E7-C9BC68FDDB0E}" type="datetimeFigureOut">
              <a:rPr lang="en-US" smtClean="0"/>
              <a:pPr/>
              <a:t>06/09/2023</a:t>
            </a:fld>
            <a:endParaRPr lang="en-US"/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DC7E0191-3E48-4847-BC29-82F140F6940F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7F55963-6440-4C45-BA09-4E6A99D1BB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Google Shape;71;p28">
            <a:extLst>
              <a:ext uri="{FF2B5EF4-FFF2-40B4-BE49-F238E27FC236}">
                <a16:creationId xmlns:a16="http://schemas.microsoft.com/office/drawing/2014/main" id="{3263AC7A-6DC0-4544-9C26-521DEC6869F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3E3E4">
              <a:lumMod val="70000"/>
              <a:lumOff val="30000"/>
              <a:alpha val="86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72;p28">
            <a:extLst>
              <a:ext uri="{FF2B5EF4-FFF2-40B4-BE49-F238E27FC236}">
                <a16:creationId xmlns:a16="http://schemas.microsoft.com/office/drawing/2014/main" id="{CCF1C303-DBE2-4353-A8ED-4ADF2B4255B6}"/>
              </a:ext>
            </a:extLst>
          </p:cNvPr>
          <p:cNvSpPr/>
          <p:nvPr userDrawn="1"/>
        </p:nvSpPr>
        <p:spPr>
          <a:xfrm>
            <a:off x="295217" y="208458"/>
            <a:ext cx="11601567" cy="6441084"/>
          </a:xfrm>
          <a:prstGeom prst="rect">
            <a:avLst/>
          </a:prstGeom>
          <a:solidFill>
            <a:schemeClr val="lt1">
              <a:alpha val="89000"/>
            </a:schemeClr>
          </a:solidFill>
          <a:ln>
            <a:noFill/>
          </a:ln>
          <a:effectLst>
            <a:outerShdw blurRad="63500" sx="101000" sy="101000" algn="ctr" rotWithShape="0">
              <a:srgbClr val="000000">
                <a:alpha val="2078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77;p28">
            <a:extLst>
              <a:ext uri="{FF2B5EF4-FFF2-40B4-BE49-F238E27FC236}">
                <a16:creationId xmlns:a16="http://schemas.microsoft.com/office/drawing/2014/main" id="{5759D865-AB3A-4B09-9D15-B5291D9B365A}"/>
              </a:ext>
            </a:extLst>
          </p:cNvPr>
          <p:cNvSpPr/>
          <p:nvPr userDrawn="1"/>
        </p:nvSpPr>
        <p:spPr>
          <a:xfrm>
            <a:off x="165760" y="1221632"/>
            <a:ext cx="609684" cy="551923"/>
          </a:xfrm>
          <a:custGeom>
            <a:avLst/>
            <a:gdLst/>
            <a:ahLst/>
            <a:cxnLst/>
            <a:rect l="l" t="t" r="r" b="b"/>
            <a:pathLst>
              <a:path w="605680" h="548298" extrusionOk="0">
                <a:moveTo>
                  <a:pt x="203544" y="393040"/>
                </a:moveTo>
                <a:cubicBezTo>
                  <a:pt x="177032" y="393040"/>
                  <a:pt x="155404" y="414462"/>
                  <a:pt x="155404" y="441108"/>
                </a:cubicBezTo>
                <a:cubicBezTo>
                  <a:pt x="155404" y="467580"/>
                  <a:pt x="177032" y="489002"/>
                  <a:pt x="203544" y="489002"/>
                </a:cubicBezTo>
                <a:cubicBezTo>
                  <a:pt x="230057" y="489002"/>
                  <a:pt x="251511" y="467580"/>
                  <a:pt x="251511" y="441108"/>
                </a:cubicBezTo>
                <a:cubicBezTo>
                  <a:pt x="251511" y="414462"/>
                  <a:pt x="230057" y="393040"/>
                  <a:pt x="203544" y="393040"/>
                </a:cubicBezTo>
                <a:close/>
                <a:moveTo>
                  <a:pt x="109182" y="297078"/>
                </a:moveTo>
                <a:cubicBezTo>
                  <a:pt x="82669" y="297078"/>
                  <a:pt x="61215" y="318500"/>
                  <a:pt x="61215" y="344972"/>
                </a:cubicBezTo>
                <a:cubicBezTo>
                  <a:pt x="61215" y="371444"/>
                  <a:pt x="82669" y="393040"/>
                  <a:pt x="109182" y="393040"/>
                </a:cubicBezTo>
                <a:cubicBezTo>
                  <a:pt x="135694" y="393040"/>
                  <a:pt x="157322" y="371444"/>
                  <a:pt x="157322" y="344972"/>
                </a:cubicBezTo>
                <a:cubicBezTo>
                  <a:pt x="157322" y="318500"/>
                  <a:pt x="135694" y="297078"/>
                  <a:pt x="109182" y="297078"/>
                </a:cubicBezTo>
                <a:close/>
                <a:moveTo>
                  <a:pt x="449089" y="177613"/>
                </a:moveTo>
                <a:cubicBezTo>
                  <a:pt x="450310" y="178832"/>
                  <a:pt x="451706" y="180051"/>
                  <a:pt x="453101" y="181270"/>
                </a:cubicBezTo>
                <a:cubicBezTo>
                  <a:pt x="468453" y="194157"/>
                  <a:pt x="492526" y="210701"/>
                  <a:pt x="519216" y="216796"/>
                </a:cubicBezTo>
                <a:lnTo>
                  <a:pt x="461824" y="294118"/>
                </a:lnTo>
                <a:cubicBezTo>
                  <a:pt x="449438" y="310836"/>
                  <a:pt x="430075" y="318673"/>
                  <a:pt x="418212" y="311881"/>
                </a:cubicBezTo>
                <a:cubicBezTo>
                  <a:pt x="406525" y="305089"/>
                  <a:pt x="403559" y="284192"/>
                  <a:pt x="411758" y="265210"/>
                </a:cubicBezTo>
                <a:close/>
                <a:moveTo>
                  <a:pt x="136915" y="173425"/>
                </a:moveTo>
                <a:cubicBezTo>
                  <a:pt x="110403" y="173425"/>
                  <a:pt x="88949" y="194847"/>
                  <a:pt x="88949" y="221319"/>
                </a:cubicBezTo>
                <a:cubicBezTo>
                  <a:pt x="88949" y="247791"/>
                  <a:pt x="110403" y="269387"/>
                  <a:pt x="136915" y="269387"/>
                </a:cubicBezTo>
                <a:cubicBezTo>
                  <a:pt x="163427" y="269387"/>
                  <a:pt x="185056" y="247791"/>
                  <a:pt x="185056" y="221319"/>
                </a:cubicBezTo>
                <a:cubicBezTo>
                  <a:pt x="185056" y="194847"/>
                  <a:pt x="163427" y="173425"/>
                  <a:pt x="136915" y="173425"/>
                </a:cubicBezTo>
                <a:close/>
                <a:moveTo>
                  <a:pt x="479079" y="107118"/>
                </a:moveTo>
                <a:cubicBezTo>
                  <a:pt x="483090" y="117910"/>
                  <a:pt x="489892" y="127832"/>
                  <a:pt x="499309" y="135840"/>
                </a:cubicBezTo>
                <a:cubicBezTo>
                  <a:pt x="520237" y="153247"/>
                  <a:pt x="548489" y="156206"/>
                  <a:pt x="571858" y="145762"/>
                </a:cubicBezTo>
                <a:lnTo>
                  <a:pt x="540467" y="188061"/>
                </a:lnTo>
                <a:cubicBezTo>
                  <a:pt x="510296" y="188409"/>
                  <a:pt x="477161" y="162298"/>
                  <a:pt x="461988" y="147328"/>
                </a:cubicBezTo>
                <a:close/>
                <a:moveTo>
                  <a:pt x="242266" y="90351"/>
                </a:moveTo>
                <a:cubicBezTo>
                  <a:pt x="215754" y="90351"/>
                  <a:pt x="194300" y="111773"/>
                  <a:pt x="194300" y="138245"/>
                </a:cubicBezTo>
                <a:cubicBezTo>
                  <a:pt x="194300" y="164717"/>
                  <a:pt x="215754" y="186313"/>
                  <a:pt x="242266" y="186313"/>
                </a:cubicBezTo>
                <a:cubicBezTo>
                  <a:pt x="268953" y="186313"/>
                  <a:pt x="290407" y="164717"/>
                  <a:pt x="290407" y="138245"/>
                </a:cubicBezTo>
                <a:cubicBezTo>
                  <a:pt x="290407" y="111773"/>
                  <a:pt x="268779" y="90351"/>
                  <a:pt x="242266" y="90351"/>
                </a:cubicBezTo>
                <a:close/>
                <a:moveTo>
                  <a:pt x="305846" y="28897"/>
                </a:moveTo>
                <a:cubicBezTo>
                  <a:pt x="374664" y="32824"/>
                  <a:pt x="427809" y="59699"/>
                  <a:pt x="465353" y="97840"/>
                </a:cubicBezTo>
                <a:lnTo>
                  <a:pt x="448783" y="136852"/>
                </a:lnTo>
                <a:lnTo>
                  <a:pt x="408317" y="231594"/>
                </a:lnTo>
                <a:cubicBezTo>
                  <a:pt x="402212" y="239083"/>
                  <a:pt x="396979" y="248139"/>
                  <a:pt x="393491" y="258589"/>
                </a:cubicBezTo>
                <a:cubicBezTo>
                  <a:pt x="382502" y="292028"/>
                  <a:pt x="392968" y="325466"/>
                  <a:pt x="416864" y="333129"/>
                </a:cubicBezTo>
                <a:cubicBezTo>
                  <a:pt x="434131" y="338876"/>
                  <a:pt x="453667" y="329472"/>
                  <a:pt x="467272" y="311185"/>
                </a:cubicBezTo>
                <a:cubicBezTo>
                  <a:pt x="473202" y="306831"/>
                  <a:pt x="478784" y="301432"/>
                  <a:pt x="483319" y="295162"/>
                </a:cubicBezTo>
                <a:lnTo>
                  <a:pt x="530587" y="231594"/>
                </a:lnTo>
                <a:cubicBezTo>
                  <a:pt x="534599" y="261550"/>
                  <a:pt x="532855" y="291331"/>
                  <a:pt x="525180" y="318500"/>
                </a:cubicBezTo>
                <a:cubicBezTo>
                  <a:pt x="497621" y="415681"/>
                  <a:pt x="418259" y="420035"/>
                  <a:pt x="379363" y="415855"/>
                </a:cubicBezTo>
                <a:cubicBezTo>
                  <a:pt x="367153" y="414636"/>
                  <a:pt x="352850" y="420906"/>
                  <a:pt x="346920" y="431529"/>
                </a:cubicBezTo>
                <a:cubicBezTo>
                  <a:pt x="293547" y="525575"/>
                  <a:pt x="219766" y="610391"/>
                  <a:pt x="79007" y="485867"/>
                </a:cubicBezTo>
                <a:cubicBezTo>
                  <a:pt x="-71346" y="352983"/>
                  <a:pt x="167" y="69974"/>
                  <a:pt x="231801" y="33052"/>
                </a:cubicBezTo>
                <a:cubicBezTo>
                  <a:pt x="258226" y="28829"/>
                  <a:pt x="282907" y="27588"/>
                  <a:pt x="305846" y="28897"/>
                </a:cubicBezTo>
                <a:close/>
                <a:moveTo>
                  <a:pt x="590540" y="0"/>
                </a:moveTo>
                <a:cubicBezTo>
                  <a:pt x="590540" y="0"/>
                  <a:pt x="613915" y="36566"/>
                  <a:pt x="602576" y="90717"/>
                </a:cubicBezTo>
                <a:cubicBezTo>
                  <a:pt x="601181" y="101687"/>
                  <a:pt x="596645" y="112483"/>
                  <a:pt x="588970" y="121711"/>
                </a:cubicBezTo>
                <a:cubicBezTo>
                  <a:pt x="567862" y="146785"/>
                  <a:pt x="530357" y="150093"/>
                  <a:pt x="505063" y="129024"/>
                </a:cubicBezTo>
                <a:cubicBezTo>
                  <a:pt x="479768" y="107781"/>
                  <a:pt x="476454" y="70345"/>
                  <a:pt x="497736" y="45098"/>
                </a:cubicBezTo>
                <a:cubicBezTo>
                  <a:pt x="498957" y="43705"/>
                  <a:pt x="500178" y="42312"/>
                  <a:pt x="501399" y="41093"/>
                </a:cubicBezTo>
                <a:lnTo>
                  <a:pt x="501225" y="40919"/>
                </a:lnTo>
                <a:cubicBezTo>
                  <a:pt x="501225" y="40919"/>
                  <a:pt x="524600" y="10796"/>
                  <a:pt x="555651" y="8880"/>
                </a:cubicBezTo>
                <a:cubicBezTo>
                  <a:pt x="586876" y="6791"/>
                  <a:pt x="590540" y="0"/>
                  <a:pt x="590540" y="0"/>
                </a:cubicBezTo>
                <a:close/>
              </a:path>
            </a:pathLst>
          </a:custGeom>
          <a:solidFill>
            <a:srgbClr val="195B5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79;p28">
            <a:extLst>
              <a:ext uri="{FF2B5EF4-FFF2-40B4-BE49-F238E27FC236}">
                <a16:creationId xmlns:a16="http://schemas.microsoft.com/office/drawing/2014/main" id="{FEDB73D6-A262-4812-B321-560EEC9CA1C4}"/>
              </a:ext>
            </a:extLst>
          </p:cNvPr>
          <p:cNvSpPr/>
          <p:nvPr userDrawn="1"/>
        </p:nvSpPr>
        <p:spPr>
          <a:xfrm rot="5770500" flipH="1">
            <a:off x="3949423" y="5888768"/>
            <a:ext cx="586846" cy="609685"/>
          </a:xfrm>
          <a:custGeom>
            <a:avLst/>
            <a:gdLst/>
            <a:ahLst/>
            <a:cxnLst/>
            <a:rect l="l" t="t" r="r" b="b"/>
            <a:pathLst>
              <a:path w="585586" h="608375" extrusionOk="0">
                <a:moveTo>
                  <a:pt x="252617" y="479831"/>
                </a:moveTo>
                <a:lnTo>
                  <a:pt x="261886" y="483766"/>
                </a:lnTo>
                <a:cubicBezTo>
                  <a:pt x="264445" y="486320"/>
                  <a:pt x="265725" y="489696"/>
                  <a:pt x="265725" y="493071"/>
                </a:cubicBezTo>
                <a:lnTo>
                  <a:pt x="261888" y="502371"/>
                </a:lnTo>
                <a:lnTo>
                  <a:pt x="250824" y="513294"/>
                </a:lnTo>
                <a:lnTo>
                  <a:pt x="250825" y="513295"/>
                </a:lnTo>
                <a:lnTo>
                  <a:pt x="250796" y="513324"/>
                </a:lnTo>
                <a:lnTo>
                  <a:pt x="235320" y="491550"/>
                </a:lnTo>
                <a:lnTo>
                  <a:pt x="235350" y="491520"/>
                </a:lnTo>
                <a:lnTo>
                  <a:pt x="235362" y="491537"/>
                </a:lnTo>
                <a:lnTo>
                  <a:pt x="243276" y="483637"/>
                </a:lnTo>
                <a:close/>
                <a:moveTo>
                  <a:pt x="134866" y="417276"/>
                </a:moveTo>
                <a:cubicBezTo>
                  <a:pt x="142293" y="416790"/>
                  <a:pt x="148502" y="422139"/>
                  <a:pt x="149111" y="429433"/>
                </a:cubicBezTo>
                <a:lnTo>
                  <a:pt x="160069" y="565949"/>
                </a:lnTo>
                <a:lnTo>
                  <a:pt x="235312" y="491552"/>
                </a:lnTo>
                <a:lnTo>
                  <a:pt x="250774" y="513312"/>
                </a:lnTo>
                <a:lnTo>
                  <a:pt x="158486" y="604607"/>
                </a:lnTo>
                <a:cubicBezTo>
                  <a:pt x="156051" y="607038"/>
                  <a:pt x="152642" y="608375"/>
                  <a:pt x="149233" y="608375"/>
                </a:cubicBezTo>
                <a:cubicBezTo>
                  <a:pt x="147650" y="608375"/>
                  <a:pt x="146189" y="608132"/>
                  <a:pt x="144606" y="607524"/>
                </a:cubicBezTo>
                <a:cubicBezTo>
                  <a:pt x="139858" y="605822"/>
                  <a:pt x="136449" y="601324"/>
                  <a:pt x="136084" y="596219"/>
                </a:cubicBezTo>
                <a:lnTo>
                  <a:pt x="122813" y="431499"/>
                </a:lnTo>
                <a:cubicBezTo>
                  <a:pt x="122204" y="424205"/>
                  <a:pt x="127683" y="417884"/>
                  <a:pt x="134866" y="417276"/>
                </a:cubicBezTo>
                <a:close/>
                <a:moveTo>
                  <a:pt x="352706" y="225563"/>
                </a:moveTo>
                <a:cubicBezTo>
                  <a:pt x="357820" y="222524"/>
                  <a:pt x="364273" y="223253"/>
                  <a:pt x="368535" y="227387"/>
                </a:cubicBezTo>
                <a:cubicBezTo>
                  <a:pt x="372796" y="231398"/>
                  <a:pt x="373770" y="237841"/>
                  <a:pt x="371091" y="243069"/>
                </a:cubicBezTo>
                <a:lnTo>
                  <a:pt x="272226" y="430890"/>
                </a:lnTo>
                <a:cubicBezTo>
                  <a:pt x="269791" y="435266"/>
                  <a:pt x="265165" y="437819"/>
                  <a:pt x="260538" y="437819"/>
                </a:cubicBezTo>
                <a:cubicBezTo>
                  <a:pt x="258468" y="437819"/>
                  <a:pt x="256276" y="437333"/>
                  <a:pt x="254328" y="436360"/>
                </a:cubicBezTo>
                <a:cubicBezTo>
                  <a:pt x="247875" y="432956"/>
                  <a:pt x="245440" y="425054"/>
                  <a:pt x="248849" y="418490"/>
                </a:cubicBezTo>
                <a:lnTo>
                  <a:pt x="326286" y="271515"/>
                </a:lnTo>
                <a:lnTo>
                  <a:pt x="168856" y="363420"/>
                </a:lnTo>
                <a:cubicBezTo>
                  <a:pt x="162647" y="367067"/>
                  <a:pt x="154489" y="365000"/>
                  <a:pt x="150837" y="358679"/>
                </a:cubicBezTo>
                <a:cubicBezTo>
                  <a:pt x="147184" y="352357"/>
                  <a:pt x="149254" y="344334"/>
                  <a:pt x="155585" y="340687"/>
                </a:cubicBezTo>
                <a:close/>
                <a:moveTo>
                  <a:pt x="566404" y="1455"/>
                </a:moveTo>
                <a:cubicBezTo>
                  <a:pt x="571395" y="-1098"/>
                  <a:pt x="577483" y="-247"/>
                  <a:pt x="581501" y="3642"/>
                </a:cubicBezTo>
                <a:cubicBezTo>
                  <a:pt x="585519" y="7532"/>
                  <a:pt x="586736" y="13488"/>
                  <a:pt x="584423" y="18593"/>
                </a:cubicBezTo>
                <a:lnTo>
                  <a:pt x="329475" y="589748"/>
                </a:lnTo>
                <a:cubicBezTo>
                  <a:pt x="327649" y="594124"/>
                  <a:pt x="323510" y="597041"/>
                  <a:pt x="318761" y="597527"/>
                </a:cubicBezTo>
                <a:cubicBezTo>
                  <a:pt x="318274" y="597527"/>
                  <a:pt x="317909" y="597649"/>
                  <a:pt x="317422" y="597649"/>
                </a:cubicBezTo>
                <a:cubicBezTo>
                  <a:pt x="313161" y="597649"/>
                  <a:pt x="309143" y="595583"/>
                  <a:pt x="306708" y="592058"/>
                </a:cubicBezTo>
                <a:lnTo>
                  <a:pt x="250825" y="513295"/>
                </a:lnTo>
                <a:lnTo>
                  <a:pt x="261886" y="502376"/>
                </a:lnTo>
                <a:lnTo>
                  <a:pt x="261888" y="502371"/>
                </a:lnTo>
                <a:lnTo>
                  <a:pt x="261904" y="502355"/>
                </a:lnTo>
                <a:cubicBezTo>
                  <a:pt x="267017" y="497250"/>
                  <a:pt x="267017" y="488985"/>
                  <a:pt x="261904" y="483758"/>
                </a:cubicBezTo>
                <a:cubicBezTo>
                  <a:pt x="259347" y="481145"/>
                  <a:pt x="255999" y="479838"/>
                  <a:pt x="252635" y="479823"/>
                </a:cubicBezTo>
                <a:lnTo>
                  <a:pt x="252617" y="479831"/>
                </a:lnTo>
                <a:lnTo>
                  <a:pt x="252609" y="479827"/>
                </a:lnTo>
                <a:cubicBezTo>
                  <a:pt x="249243" y="479812"/>
                  <a:pt x="245861" y="481090"/>
                  <a:pt x="243241" y="483644"/>
                </a:cubicBezTo>
                <a:lnTo>
                  <a:pt x="235350" y="491520"/>
                </a:lnTo>
                <a:lnTo>
                  <a:pt x="205898" y="449968"/>
                </a:lnTo>
                <a:cubicBezTo>
                  <a:pt x="201637" y="444012"/>
                  <a:pt x="202976" y="435868"/>
                  <a:pt x="208942" y="431614"/>
                </a:cubicBezTo>
                <a:cubicBezTo>
                  <a:pt x="214908" y="427360"/>
                  <a:pt x="223187" y="428818"/>
                  <a:pt x="227326" y="434774"/>
                </a:cubicBezTo>
                <a:lnTo>
                  <a:pt x="314865" y="557903"/>
                </a:lnTo>
                <a:lnTo>
                  <a:pt x="545341" y="41565"/>
                </a:lnTo>
                <a:lnTo>
                  <a:pt x="39707" y="296209"/>
                </a:lnTo>
                <a:lnTo>
                  <a:pt x="175947" y="383116"/>
                </a:lnTo>
                <a:cubicBezTo>
                  <a:pt x="182156" y="387006"/>
                  <a:pt x="183983" y="395149"/>
                  <a:pt x="179965" y="401348"/>
                </a:cubicBezTo>
                <a:cubicBezTo>
                  <a:pt x="176069" y="407426"/>
                  <a:pt x="167912" y="409249"/>
                  <a:pt x="161824" y="405360"/>
                </a:cubicBezTo>
                <a:lnTo>
                  <a:pt x="6104" y="305933"/>
                </a:lnTo>
                <a:cubicBezTo>
                  <a:pt x="2086" y="303381"/>
                  <a:pt x="-227" y="298883"/>
                  <a:pt x="17" y="294143"/>
                </a:cubicBezTo>
                <a:cubicBezTo>
                  <a:pt x="260" y="289524"/>
                  <a:pt x="2939" y="285270"/>
                  <a:pt x="7200" y="283082"/>
                </a:cubicBezTo>
                <a:close/>
              </a:path>
            </a:pathLst>
          </a:custGeom>
          <a:solidFill>
            <a:srgbClr val="195B5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92EDABD-95DA-4EA7-94B2-7087050C55A2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>
          <a:xfrm>
            <a:off x="38807" y="0"/>
            <a:ext cx="527901" cy="527901"/>
          </a:xfrm>
          <a:prstGeom prst="ellipse">
            <a:avLst/>
          </a:prstGeom>
          <a:blipFill dpi="0" rotWithShape="0">
            <a:blip r:embed="rId3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22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6A006-59DD-41EF-BB59-5CF0A5B0F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7CF5D0-5E86-4B07-82F0-4706674B4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2F55C-8EFE-4A66-9DB3-D0CB8877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06/09/2023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38045-8612-4FFC-BF9F-64FB98C8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15B52-8190-4B2D-852C-B23A268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534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2C063-6317-449C-A341-883F2682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53C2C5-1069-41AD-AB8E-A272B5F7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35F9C6-7A1E-4BB1-8382-AF2048FA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2CF1DA-3491-456F-B971-C43EFCD2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06/09/2023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613E6-C32A-4783-9219-260167E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57CA7-22C9-4637-98D5-45CB81C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946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5C8BC-CF44-4FCD-ACB9-6C06E1FD0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26985-A785-4717-80AD-9B8D8F5B85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5A630-F12E-492E-A3AD-AE8A2360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06/09/2023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C2166-B6AA-4084-B4D7-069DDC98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20EA2-78ED-4391-B2FB-25000FDB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55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文字, 自然&#10;&#10;已生成极高可信度的说明">
            <a:extLst>
              <a:ext uri="{FF2B5EF4-FFF2-40B4-BE49-F238E27FC236}">
                <a16:creationId xmlns:a16="http://schemas.microsoft.com/office/drawing/2014/main" id="{C1CAE8A9-A312-4534-9A75-D1253F02B8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0" r="3153" b="1479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6175F73-7E85-4FC5-81A8-099C0EC067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30333"/>
            <a:ext cx="12192000" cy="3527667"/>
          </a:xfrm>
          <a:prstGeom prst="rect">
            <a:avLst/>
          </a:prstGeom>
        </p:spPr>
      </p:pic>
      <p:pic>
        <p:nvPicPr>
          <p:cNvPr id="9" name="图片 8" descr="图片包含 文字&#10;&#10;已生成高可信度的说明">
            <a:extLst>
              <a:ext uri="{FF2B5EF4-FFF2-40B4-BE49-F238E27FC236}">
                <a16:creationId xmlns:a16="http://schemas.microsoft.com/office/drawing/2014/main" id="{F997EDDB-0D32-4776-8BFB-6A5BC26E5D3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6721" y="4102100"/>
            <a:ext cx="3605279" cy="27559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E7D0F80-D2E4-4193-BCCE-85E5B9A7FB3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46" y="4365867"/>
            <a:ext cx="2899731" cy="2492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90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文字, 自然&#10;&#10;已生成极高可信度的说明">
            <a:extLst>
              <a:ext uri="{FF2B5EF4-FFF2-40B4-BE49-F238E27FC236}">
                <a16:creationId xmlns:a16="http://schemas.microsoft.com/office/drawing/2014/main" id="{64A3EB8E-D800-464E-B7F9-AC1290DA61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0" r="3153" b="1479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968CC70-E47E-4EE8-B0FD-BA2897B3A3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238"/>
          <a:stretch/>
        </p:blipFill>
        <p:spPr>
          <a:xfrm>
            <a:off x="0" y="4432300"/>
            <a:ext cx="12192000" cy="2425700"/>
          </a:xfrm>
          <a:prstGeom prst="rect">
            <a:avLst/>
          </a:prstGeom>
        </p:spPr>
      </p:pic>
      <p:pic>
        <p:nvPicPr>
          <p:cNvPr id="9" name="图片 8" descr="图片包含 文字&#10;&#10;已生成高可信度的说明">
            <a:extLst>
              <a:ext uri="{FF2B5EF4-FFF2-40B4-BE49-F238E27FC236}">
                <a16:creationId xmlns:a16="http://schemas.microsoft.com/office/drawing/2014/main" id="{1AB0347D-0525-44C2-A801-E7533E7AC4D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4426" y="4216400"/>
            <a:ext cx="3605279" cy="27559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F5AFB9A-791B-4DE5-90BF-26AA74B4B81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236" y="4965700"/>
            <a:ext cx="2467781" cy="212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3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2764C2-7138-4BB9-AEB7-CC145358E8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E6385F-C0DD-4B7B-8458-7B3962FA8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4563F2-C2AC-4F8C-BB63-923BA2EEF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88F6D-8A74-4894-8F2C-F66A4AB980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60553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5DF291D-9173-4CFA-8916-8B6A66938E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2F84284-6E8C-4757-BA56-CFB0D4215E06}" type="datetimeFigureOut">
              <a:rPr lang="zh-CN" altLang="en-US" smtClean="0"/>
              <a:t>2023/9/6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9B0161C-393F-4991-AFA9-7E6EF2829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13B6E3E-55DF-4B4D-B2E1-4B3D42003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8B9B55-1E1C-46E3-B4D8-6C6EEC4171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0912260"/>
      </p:ext>
    </p:extLst>
  </p:cSld>
  <p:clrMapOvr>
    <a:masterClrMapping/>
  </p:clrMapOvr>
  <p:transition spd="slow" advClick="0" advTm="300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781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6 Two columns">
  <p:cSld name="006 Two columns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9"/>
          <p:cNvSpPr/>
          <p:nvPr/>
        </p:nvSpPr>
        <p:spPr>
          <a:xfrm>
            <a:off x="0" y="1"/>
            <a:ext cx="12194349" cy="6843242"/>
          </a:xfrm>
          <a:custGeom>
            <a:avLst/>
            <a:gdLst/>
            <a:ahLst/>
            <a:cxnLst/>
            <a:rect l="l" t="t" r="r" b="b"/>
            <a:pathLst>
              <a:path w="6860393" h="6860393" extrusionOk="0">
                <a:moveTo>
                  <a:pt x="0" y="0"/>
                </a:moveTo>
                <a:lnTo>
                  <a:pt x="6860394" y="0"/>
                </a:lnTo>
                <a:lnTo>
                  <a:pt x="6860394" y="6860394"/>
                </a:lnTo>
                <a:lnTo>
                  <a:pt x="0" y="6860394"/>
                </a:lnTo>
                <a:close/>
              </a:path>
            </a:pathLst>
          </a:custGeom>
          <a:solidFill>
            <a:srgbClr val="4DADE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9"/>
          <p:cNvSpPr/>
          <p:nvPr/>
        </p:nvSpPr>
        <p:spPr>
          <a:xfrm>
            <a:off x="9617974" y="3765150"/>
            <a:ext cx="2574109" cy="506599"/>
          </a:xfrm>
          <a:custGeom>
            <a:avLst/>
            <a:gdLst/>
            <a:ahLst/>
            <a:cxnLst/>
            <a:rect l="l" t="t" r="r" b="b"/>
            <a:pathLst>
              <a:path w="2574109" h="506599" extrusionOk="0">
                <a:moveTo>
                  <a:pt x="1558729" y="0"/>
                </a:moveTo>
                <a:cubicBezTo>
                  <a:pt x="1667123" y="114396"/>
                  <a:pt x="1820571" y="185642"/>
                  <a:pt x="1990592" y="185642"/>
                </a:cubicBezTo>
                <a:cubicBezTo>
                  <a:pt x="2153184" y="185642"/>
                  <a:pt x="2300536" y="120396"/>
                  <a:pt x="2407978" y="14669"/>
                </a:cubicBezTo>
                <a:cubicBezTo>
                  <a:pt x="2445411" y="50959"/>
                  <a:pt x="2489654" y="80272"/>
                  <a:pt x="2538613" y="100513"/>
                </a:cubicBezTo>
                <a:lnTo>
                  <a:pt x="2574109" y="111292"/>
                </a:lnTo>
                <a:lnTo>
                  <a:pt x="2574109" y="506599"/>
                </a:lnTo>
                <a:lnTo>
                  <a:pt x="0" y="506599"/>
                </a:lnTo>
                <a:lnTo>
                  <a:pt x="14751" y="498986"/>
                </a:lnTo>
                <a:cubicBezTo>
                  <a:pt x="161904" y="404795"/>
                  <a:pt x="262757" y="244626"/>
                  <a:pt x="275616" y="60198"/>
                </a:cubicBezTo>
                <a:cubicBezTo>
                  <a:pt x="279712" y="60294"/>
                  <a:pt x="283808" y="60389"/>
                  <a:pt x="287903" y="60389"/>
                </a:cubicBezTo>
                <a:cubicBezTo>
                  <a:pt x="320670" y="60389"/>
                  <a:pt x="352673" y="57246"/>
                  <a:pt x="383630" y="51245"/>
                </a:cubicBezTo>
                <a:cubicBezTo>
                  <a:pt x="501454" y="244507"/>
                  <a:pt x="714147" y="373571"/>
                  <a:pt x="957035" y="373571"/>
                </a:cubicBezTo>
                <a:cubicBezTo>
                  <a:pt x="1220782" y="373571"/>
                  <a:pt x="1449001" y="221361"/>
                  <a:pt x="1558729" y="0"/>
                </a:cubicBezTo>
                <a:close/>
              </a:path>
            </a:pathLst>
          </a:custGeom>
          <a:solidFill>
            <a:srgbClr val="4DADE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9"/>
          <p:cNvSpPr/>
          <p:nvPr/>
        </p:nvSpPr>
        <p:spPr>
          <a:xfrm>
            <a:off x="9035309" y="4271749"/>
            <a:ext cx="582665" cy="81665"/>
          </a:xfrm>
          <a:custGeom>
            <a:avLst/>
            <a:gdLst/>
            <a:ahLst/>
            <a:cxnLst/>
            <a:rect l="l" t="t" r="r" b="b"/>
            <a:pathLst>
              <a:path w="582665" h="81665" extrusionOk="0">
                <a:moveTo>
                  <a:pt x="0" y="0"/>
                </a:moveTo>
                <a:lnTo>
                  <a:pt x="582665" y="0"/>
                </a:lnTo>
                <a:lnTo>
                  <a:pt x="503902" y="40651"/>
                </a:lnTo>
                <a:cubicBezTo>
                  <a:pt x="438300" y="67104"/>
                  <a:pt x="366625" y="81665"/>
                  <a:pt x="291544" y="81665"/>
                </a:cubicBezTo>
                <a:cubicBezTo>
                  <a:pt x="217130" y="81665"/>
                  <a:pt x="146061" y="67360"/>
                  <a:pt x="80936" y="41351"/>
                </a:cubicBezTo>
                <a:lnTo>
                  <a:pt x="0" y="0"/>
                </a:lnTo>
                <a:close/>
              </a:path>
            </a:pathLst>
          </a:custGeom>
          <a:solidFill>
            <a:srgbClr val="4DADE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9"/>
          <p:cNvSpPr/>
          <p:nvPr/>
        </p:nvSpPr>
        <p:spPr>
          <a:xfrm>
            <a:off x="10890" y="10887"/>
            <a:ext cx="12181110" cy="1864079"/>
          </a:xfrm>
          <a:custGeom>
            <a:avLst/>
            <a:gdLst/>
            <a:ahLst/>
            <a:cxnLst/>
            <a:rect l="l" t="t" r="r" b="b"/>
            <a:pathLst>
              <a:path w="12181110" h="1864079" extrusionOk="0">
                <a:moveTo>
                  <a:pt x="1329750" y="0"/>
                </a:moveTo>
                <a:lnTo>
                  <a:pt x="2975278" y="0"/>
                </a:lnTo>
                <a:lnTo>
                  <a:pt x="2980533" y="52138"/>
                </a:lnTo>
                <a:cubicBezTo>
                  <a:pt x="2980533" y="155580"/>
                  <a:pt x="2953672" y="252735"/>
                  <a:pt x="2906618" y="337126"/>
                </a:cubicBezTo>
                <a:cubicBezTo>
                  <a:pt x="3106548" y="376560"/>
                  <a:pt x="3263997" y="534009"/>
                  <a:pt x="3303335" y="733938"/>
                </a:cubicBezTo>
                <a:cubicBezTo>
                  <a:pt x="3330861" y="729842"/>
                  <a:pt x="3358961" y="727747"/>
                  <a:pt x="3387631" y="727747"/>
                </a:cubicBezTo>
                <a:cubicBezTo>
                  <a:pt x="3434684" y="727747"/>
                  <a:pt x="3480405" y="733557"/>
                  <a:pt x="3524219" y="744320"/>
                </a:cubicBezTo>
                <a:cubicBezTo>
                  <a:pt x="3578226" y="539056"/>
                  <a:pt x="3765012" y="387704"/>
                  <a:pt x="3987230" y="387704"/>
                </a:cubicBezTo>
                <a:cubicBezTo>
                  <a:pt x="4200114" y="387704"/>
                  <a:pt x="4380517" y="526674"/>
                  <a:pt x="4442716" y="718794"/>
                </a:cubicBezTo>
                <a:cubicBezTo>
                  <a:pt x="4484245" y="707174"/>
                  <a:pt x="4528060" y="700887"/>
                  <a:pt x="4573304" y="700887"/>
                </a:cubicBezTo>
                <a:cubicBezTo>
                  <a:pt x="4668077" y="700887"/>
                  <a:pt x="4756374" y="728128"/>
                  <a:pt x="4830954" y="775277"/>
                </a:cubicBezTo>
                <a:cubicBezTo>
                  <a:pt x="4892772" y="596588"/>
                  <a:pt x="5062603" y="468190"/>
                  <a:pt x="5262342" y="468190"/>
                </a:cubicBezTo>
                <a:cubicBezTo>
                  <a:pt x="5438078" y="468190"/>
                  <a:pt x="5590669" y="567631"/>
                  <a:pt x="5666869" y="713269"/>
                </a:cubicBezTo>
                <a:cubicBezTo>
                  <a:pt x="5725947" y="634688"/>
                  <a:pt x="5807636" y="574001"/>
                  <a:pt x="5902250" y="540935"/>
                </a:cubicBezTo>
                <a:lnTo>
                  <a:pt x="5957855" y="527678"/>
                </a:lnTo>
                <a:lnTo>
                  <a:pt x="5953183" y="481329"/>
                </a:lnTo>
                <a:cubicBezTo>
                  <a:pt x="5953183" y="243899"/>
                  <a:pt x="6145658" y="51424"/>
                  <a:pt x="6383088" y="51424"/>
                </a:cubicBezTo>
                <a:cubicBezTo>
                  <a:pt x="6620518" y="51424"/>
                  <a:pt x="6812993" y="243899"/>
                  <a:pt x="6812993" y="481329"/>
                </a:cubicBezTo>
                <a:lnTo>
                  <a:pt x="6811773" y="493434"/>
                </a:lnTo>
                <a:lnTo>
                  <a:pt x="6891387" y="530533"/>
                </a:lnTo>
                <a:cubicBezTo>
                  <a:pt x="6948001" y="564132"/>
                  <a:pt x="6997436" y="608566"/>
                  <a:pt x="7036821" y="660953"/>
                </a:cubicBezTo>
                <a:cubicBezTo>
                  <a:pt x="7113021" y="515315"/>
                  <a:pt x="7265612" y="415874"/>
                  <a:pt x="7441348" y="415874"/>
                </a:cubicBezTo>
                <a:cubicBezTo>
                  <a:pt x="7641086" y="415874"/>
                  <a:pt x="7810917" y="544272"/>
                  <a:pt x="7872736" y="722961"/>
                </a:cubicBezTo>
                <a:cubicBezTo>
                  <a:pt x="7947315" y="675812"/>
                  <a:pt x="8035612" y="648570"/>
                  <a:pt x="8130386" y="648570"/>
                </a:cubicBezTo>
                <a:cubicBezTo>
                  <a:pt x="8175630" y="648570"/>
                  <a:pt x="8219445" y="654857"/>
                  <a:pt x="8260973" y="666477"/>
                </a:cubicBezTo>
                <a:cubicBezTo>
                  <a:pt x="8323172" y="474358"/>
                  <a:pt x="8503575" y="335388"/>
                  <a:pt x="8716459" y="335388"/>
                </a:cubicBezTo>
                <a:cubicBezTo>
                  <a:pt x="8938677" y="335388"/>
                  <a:pt x="9125463" y="486740"/>
                  <a:pt x="9179469" y="692005"/>
                </a:cubicBezTo>
                <a:cubicBezTo>
                  <a:pt x="9223284" y="681242"/>
                  <a:pt x="9269004" y="675432"/>
                  <a:pt x="9316058" y="675432"/>
                </a:cubicBezTo>
                <a:cubicBezTo>
                  <a:pt x="9344728" y="675432"/>
                  <a:pt x="9372827" y="677526"/>
                  <a:pt x="9400354" y="681623"/>
                </a:cubicBezTo>
                <a:cubicBezTo>
                  <a:pt x="9439692" y="481692"/>
                  <a:pt x="9597141" y="324245"/>
                  <a:pt x="9797070" y="284810"/>
                </a:cubicBezTo>
                <a:cubicBezTo>
                  <a:pt x="9773543" y="242615"/>
                  <a:pt x="9755065" y="197228"/>
                  <a:pt x="9742468" y="149461"/>
                </a:cubicBezTo>
                <a:lnTo>
                  <a:pt x="9723179" y="0"/>
                </a:lnTo>
                <a:lnTo>
                  <a:pt x="11435591" y="0"/>
                </a:lnTo>
                <a:lnTo>
                  <a:pt x="11457680" y="22156"/>
                </a:lnTo>
                <a:cubicBezTo>
                  <a:pt x="11504593" y="77977"/>
                  <a:pt x="11537455" y="146008"/>
                  <a:pt x="11550813" y="220803"/>
                </a:cubicBezTo>
                <a:cubicBezTo>
                  <a:pt x="11566339" y="219659"/>
                  <a:pt x="11581960" y="218994"/>
                  <a:pt x="11597772" y="218994"/>
                </a:cubicBezTo>
                <a:cubicBezTo>
                  <a:pt x="11835135" y="218994"/>
                  <a:pt x="12040017" y="357963"/>
                  <a:pt x="12135553" y="559035"/>
                </a:cubicBezTo>
                <a:lnTo>
                  <a:pt x="12181110" y="544196"/>
                </a:lnTo>
                <a:lnTo>
                  <a:pt x="12181110" y="1334766"/>
                </a:lnTo>
                <a:lnTo>
                  <a:pt x="12145697" y="1324012"/>
                </a:lnTo>
                <a:cubicBezTo>
                  <a:pt x="12096738" y="1303771"/>
                  <a:pt x="12052495" y="1274458"/>
                  <a:pt x="12015062" y="1238168"/>
                </a:cubicBezTo>
                <a:cubicBezTo>
                  <a:pt x="11907620" y="1343895"/>
                  <a:pt x="11760268" y="1409141"/>
                  <a:pt x="11597676" y="1409141"/>
                </a:cubicBezTo>
                <a:cubicBezTo>
                  <a:pt x="11427655" y="1409141"/>
                  <a:pt x="11274207" y="1337896"/>
                  <a:pt x="11165813" y="1223499"/>
                </a:cubicBezTo>
                <a:cubicBezTo>
                  <a:pt x="11056085" y="1444860"/>
                  <a:pt x="10827866" y="1597071"/>
                  <a:pt x="10564119" y="1597071"/>
                </a:cubicBezTo>
                <a:cubicBezTo>
                  <a:pt x="10321231" y="1597071"/>
                  <a:pt x="10108538" y="1468007"/>
                  <a:pt x="9990714" y="1274744"/>
                </a:cubicBezTo>
                <a:cubicBezTo>
                  <a:pt x="9959757" y="1280745"/>
                  <a:pt x="9927754" y="1283888"/>
                  <a:pt x="9894987" y="1283888"/>
                </a:cubicBezTo>
                <a:cubicBezTo>
                  <a:pt x="9890892" y="1283888"/>
                  <a:pt x="9886796" y="1283794"/>
                  <a:pt x="9882700" y="1283698"/>
                </a:cubicBezTo>
                <a:cubicBezTo>
                  <a:pt x="9869841" y="1468126"/>
                  <a:pt x="9768988" y="1628294"/>
                  <a:pt x="9621835" y="1722486"/>
                </a:cubicBezTo>
                <a:lnTo>
                  <a:pt x="9607084" y="1730098"/>
                </a:lnTo>
                <a:lnTo>
                  <a:pt x="9024419" y="1730098"/>
                </a:lnTo>
                <a:lnTo>
                  <a:pt x="9012448" y="1723982"/>
                </a:lnTo>
                <a:cubicBezTo>
                  <a:pt x="8866113" y="1631326"/>
                  <a:pt x="8765037" y="1473651"/>
                  <a:pt x="8749797" y="1291604"/>
                </a:cubicBezTo>
                <a:cubicBezTo>
                  <a:pt x="8738748" y="1292365"/>
                  <a:pt x="8727699" y="1292746"/>
                  <a:pt x="8716459" y="1292746"/>
                </a:cubicBezTo>
                <a:cubicBezTo>
                  <a:pt x="8673216" y="1292746"/>
                  <a:pt x="8631306" y="1287032"/>
                  <a:pt x="8591491" y="1276269"/>
                </a:cubicBezTo>
                <a:cubicBezTo>
                  <a:pt x="8530055" y="1472483"/>
                  <a:pt x="8346794" y="1614882"/>
                  <a:pt x="8130290" y="1614882"/>
                </a:cubicBezTo>
                <a:cubicBezTo>
                  <a:pt x="7911120" y="1614882"/>
                  <a:pt x="7726050" y="1468958"/>
                  <a:pt x="7666899" y="1268933"/>
                </a:cubicBezTo>
                <a:cubicBezTo>
                  <a:pt x="7600320" y="1306843"/>
                  <a:pt x="7523358" y="1328560"/>
                  <a:pt x="7441253" y="1328560"/>
                </a:cubicBezTo>
                <a:cubicBezTo>
                  <a:pt x="7301711" y="1328560"/>
                  <a:pt x="7176839" y="1265887"/>
                  <a:pt x="7093114" y="1167207"/>
                </a:cubicBezTo>
                <a:cubicBezTo>
                  <a:pt x="7073493" y="1210736"/>
                  <a:pt x="7047775" y="1251027"/>
                  <a:pt x="7017105" y="1286936"/>
                </a:cubicBezTo>
                <a:cubicBezTo>
                  <a:pt x="6991577" y="1472198"/>
                  <a:pt x="6832701" y="1614882"/>
                  <a:pt x="6640391" y="1614882"/>
                </a:cubicBezTo>
                <a:cubicBezTo>
                  <a:pt x="6563905" y="1614882"/>
                  <a:pt x="6492753" y="1592307"/>
                  <a:pt x="6433127" y="1553445"/>
                </a:cubicBezTo>
                <a:lnTo>
                  <a:pt x="6433127" y="906191"/>
                </a:lnTo>
                <a:lnTo>
                  <a:pt x="6383088" y="911234"/>
                </a:lnTo>
                <a:cubicBezTo>
                  <a:pt x="6353409" y="911234"/>
                  <a:pt x="6324434" y="908227"/>
                  <a:pt x="6296447" y="902500"/>
                </a:cubicBezTo>
                <a:lnTo>
                  <a:pt x="6270563" y="894465"/>
                </a:lnTo>
                <a:lnTo>
                  <a:pt x="6270563" y="1605761"/>
                </a:lnTo>
                <a:cubicBezTo>
                  <a:pt x="6210937" y="1644623"/>
                  <a:pt x="6139785" y="1667198"/>
                  <a:pt x="6063299" y="1667198"/>
                </a:cubicBezTo>
                <a:cubicBezTo>
                  <a:pt x="5870990" y="1667198"/>
                  <a:pt x="5712113" y="1524513"/>
                  <a:pt x="5686585" y="1339253"/>
                </a:cubicBezTo>
                <a:cubicBezTo>
                  <a:pt x="5655915" y="1303343"/>
                  <a:pt x="5630198" y="1263053"/>
                  <a:pt x="5610576" y="1219522"/>
                </a:cubicBezTo>
                <a:cubicBezTo>
                  <a:pt x="5526851" y="1318202"/>
                  <a:pt x="5401979" y="1380876"/>
                  <a:pt x="5262438" y="1380876"/>
                </a:cubicBezTo>
                <a:cubicBezTo>
                  <a:pt x="5180332" y="1380876"/>
                  <a:pt x="5103370" y="1359160"/>
                  <a:pt x="5036790" y="1321250"/>
                </a:cubicBezTo>
                <a:cubicBezTo>
                  <a:pt x="4977639" y="1521274"/>
                  <a:pt x="4792569" y="1667198"/>
                  <a:pt x="4573399" y="1667198"/>
                </a:cubicBezTo>
                <a:cubicBezTo>
                  <a:pt x="4356895" y="1667198"/>
                  <a:pt x="4173634" y="1524800"/>
                  <a:pt x="4112198" y="1328584"/>
                </a:cubicBezTo>
                <a:cubicBezTo>
                  <a:pt x="4072383" y="1339347"/>
                  <a:pt x="4030473" y="1345062"/>
                  <a:pt x="3987230" y="1345062"/>
                </a:cubicBezTo>
                <a:cubicBezTo>
                  <a:pt x="3975989" y="1345062"/>
                  <a:pt x="3964941" y="1344681"/>
                  <a:pt x="3953892" y="1343919"/>
                </a:cubicBezTo>
                <a:cubicBezTo>
                  <a:pt x="3929508" y="1635194"/>
                  <a:pt x="3685383" y="1864079"/>
                  <a:pt x="3387726" y="1864079"/>
                </a:cubicBezTo>
                <a:cubicBezTo>
                  <a:pt x="3087403" y="1864079"/>
                  <a:pt x="2841563" y="1631098"/>
                  <a:pt x="2820989" y="1336013"/>
                </a:cubicBezTo>
                <a:cubicBezTo>
                  <a:pt x="2816893" y="1336109"/>
                  <a:pt x="2812797" y="1336204"/>
                  <a:pt x="2808701" y="1336204"/>
                </a:cubicBezTo>
                <a:cubicBezTo>
                  <a:pt x="2775934" y="1336204"/>
                  <a:pt x="2743932" y="1333061"/>
                  <a:pt x="2712975" y="1327060"/>
                </a:cubicBezTo>
                <a:cubicBezTo>
                  <a:pt x="2595151" y="1520322"/>
                  <a:pt x="2382457" y="1649386"/>
                  <a:pt x="2139570" y="1649386"/>
                </a:cubicBezTo>
                <a:cubicBezTo>
                  <a:pt x="1875823" y="1649386"/>
                  <a:pt x="1647603" y="1497176"/>
                  <a:pt x="1537876" y="1275815"/>
                </a:cubicBezTo>
                <a:cubicBezTo>
                  <a:pt x="1429481" y="1390211"/>
                  <a:pt x="1276034" y="1461458"/>
                  <a:pt x="1106013" y="1461458"/>
                </a:cubicBezTo>
                <a:cubicBezTo>
                  <a:pt x="943421" y="1461458"/>
                  <a:pt x="796069" y="1396211"/>
                  <a:pt x="688627" y="1290485"/>
                </a:cubicBezTo>
                <a:cubicBezTo>
                  <a:pt x="613761" y="1363064"/>
                  <a:pt x="511652" y="1407737"/>
                  <a:pt x="399067" y="1407737"/>
                </a:cubicBezTo>
                <a:cubicBezTo>
                  <a:pt x="214187" y="1407737"/>
                  <a:pt x="57501" y="1287151"/>
                  <a:pt x="3302" y="1120273"/>
                </a:cubicBezTo>
                <a:lnTo>
                  <a:pt x="0" y="1123065"/>
                </a:lnTo>
                <a:lnTo>
                  <a:pt x="0" y="137968"/>
                </a:lnTo>
                <a:lnTo>
                  <a:pt x="63488" y="155235"/>
                </a:lnTo>
                <a:cubicBezTo>
                  <a:pt x="230661" y="217061"/>
                  <a:pt x="349823" y="377894"/>
                  <a:pt x="349823" y="566584"/>
                </a:cubicBezTo>
                <a:cubicBezTo>
                  <a:pt x="349823" y="570584"/>
                  <a:pt x="349727" y="574489"/>
                  <a:pt x="349631" y="578490"/>
                </a:cubicBezTo>
                <a:cubicBezTo>
                  <a:pt x="365825" y="576585"/>
                  <a:pt x="382302" y="575537"/>
                  <a:pt x="398971" y="575537"/>
                </a:cubicBezTo>
                <a:cubicBezTo>
                  <a:pt x="459169" y="575537"/>
                  <a:pt x="516415" y="588396"/>
                  <a:pt x="568136" y="611351"/>
                </a:cubicBezTo>
                <a:cubicBezTo>
                  <a:pt x="663672" y="410279"/>
                  <a:pt x="868554" y="271309"/>
                  <a:pt x="1105917" y="271309"/>
                </a:cubicBezTo>
                <a:cubicBezTo>
                  <a:pt x="1121729" y="271309"/>
                  <a:pt x="1137350" y="271975"/>
                  <a:pt x="1152875" y="273119"/>
                </a:cubicBezTo>
                <a:cubicBezTo>
                  <a:pt x="1170687" y="173392"/>
                  <a:pt x="1223170" y="85691"/>
                  <a:pt x="1297405" y="22921"/>
                </a:cubicBezTo>
                <a:close/>
              </a:path>
            </a:pathLst>
          </a:custGeom>
          <a:solidFill>
            <a:srgbClr val="F2F9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9"/>
          <p:cNvSpPr/>
          <p:nvPr/>
        </p:nvSpPr>
        <p:spPr>
          <a:xfrm>
            <a:off x="0" y="1108364"/>
            <a:ext cx="12194349" cy="5745665"/>
          </a:xfrm>
          <a:custGeom>
            <a:avLst/>
            <a:gdLst/>
            <a:ahLst/>
            <a:cxnLst/>
            <a:rect l="l" t="t" r="r" b="b"/>
            <a:pathLst>
              <a:path w="6860393" h="3430248" extrusionOk="0">
                <a:moveTo>
                  <a:pt x="0" y="0"/>
                </a:moveTo>
                <a:lnTo>
                  <a:pt x="6860394" y="0"/>
                </a:lnTo>
                <a:lnTo>
                  <a:pt x="6860394" y="3430249"/>
                </a:lnTo>
                <a:lnTo>
                  <a:pt x="0" y="3430249"/>
                </a:lnTo>
                <a:close/>
              </a:path>
            </a:pathLst>
          </a:custGeom>
          <a:solidFill>
            <a:srgbClr val="3B9AC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9"/>
          <p:cNvSpPr/>
          <p:nvPr/>
        </p:nvSpPr>
        <p:spPr>
          <a:xfrm>
            <a:off x="0" y="3733421"/>
            <a:ext cx="12194349" cy="820060"/>
          </a:xfrm>
          <a:custGeom>
            <a:avLst/>
            <a:gdLst/>
            <a:ahLst/>
            <a:cxnLst/>
            <a:rect l="l" t="t" r="r" b="b"/>
            <a:pathLst>
              <a:path w="6860393" h="576492" extrusionOk="0">
                <a:moveTo>
                  <a:pt x="0" y="133463"/>
                </a:moveTo>
                <a:lnTo>
                  <a:pt x="0" y="430990"/>
                </a:lnTo>
                <a:cubicBezTo>
                  <a:pt x="7909" y="430782"/>
                  <a:pt x="15194" y="430366"/>
                  <a:pt x="21750" y="429845"/>
                </a:cubicBezTo>
                <a:cubicBezTo>
                  <a:pt x="401698" y="400290"/>
                  <a:pt x="350393" y="460441"/>
                  <a:pt x="684343" y="526628"/>
                </a:cubicBezTo>
                <a:cubicBezTo>
                  <a:pt x="860632" y="559721"/>
                  <a:pt x="980517" y="562322"/>
                  <a:pt x="1159408" y="542758"/>
                </a:cubicBezTo>
                <a:cubicBezTo>
                  <a:pt x="1451835" y="510809"/>
                  <a:pt x="1721889" y="561281"/>
                  <a:pt x="2023370" y="563155"/>
                </a:cubicBezTo>
                <a:cubicBezTo>
                  <a:pt x="2213812" y="564404"/>
                  <a:pt x="2405712" y="568150"/>
                  <a:pt x="2596050" y="567213"/>
                </a:cubicBezTo>
                <a:cubicBezTo>
                  <a:pt x="2714478" y="567006"/>
                  <a:pt x="2830616" y="569086"/>
                  <a:pt x="2948940" y="572105"/>
                </a:cubicBezTo>
                <a:cubicBezTo>
                  <a:pt x="3435452" y="583656"/>
                  <a:pt x="3921132" y="568462"/>
                  <a:pt x="4407228" y="570960"/>
                </a:cubicBezTo>
                <a:cubicBezTo>
                  <a:pt x="4926937" y="575435"/>
                  <a:pt x="5460591" y="540156"/>
                  <a:pt x="5981758" y="519863"/>
                </a:cubicBezTo>
                <a:cubicBezTo>
                  <a:pt x="6309464" y="507271"/>
                  <a:pt x="6548818" y="455030"/>
                  <a:pt x="6860394" y="427556"/>
                </a:cubicBezTo>
                <a:lnTo>
                  <a:pt x="6860394" y="144598"/>
                </a:lnTo>
                <a:cubicBezTo>
                  <a:pt x="6755911" y="124305"/>
                  <a:pt x="6647161" y="115668"/>
                  <a:pt x="6527276" y="127323"/>
                </a:cubicBezTo>
                <a:cubicBezTo>
                  <a:pt x="6264924" y="152611"/>
                  <a:pt x="6037954" y="173425"/>
                  <a:pt x="5776955" y="125658"/>
                </a:cubicBezTo>
                <a:cubicBezTo>
                  <a:pt x="5665083" y="104637"/>
                  <a:pt x="5559143" y="81014"/>
                  <a:pt x="5448624" y="57390"/>
                </a:cubicBezTo>
                <a:cubicBezTo>
                  <a:pt x="5046198" y="-16601"/>
                  <a:pt x="4941090" y="143245"/>
                  <a:pt x="4544388" y="75810"/>
                </a:cubicBezTo>
                <a:cubicBezTo>
                  <a:pt x="4393075" y="50418"/>
                  <a:pt x="4253001" y="43237"/>
                  <a:pt x="4097733" y="49065"/>
                </a:cubicBezTo>
                <a:cubicBezTo>
                  <a:pt x="3871596" y="57494"/>
                  <a:pt x="3758684" y="62177"/>
                  <a:pt x="3530153" y="50002"/>
                </a:cubicBezTo>
                <a:cubicBezTo>
                  <a:pt x="3364479" y="41156"/>
                  <a:pt x="3213478" y="12850"/>
                  <a:pt x="3062997" y="7126"/>
                </a:cubicBezTo>
                <a:cubicBezTo>
                  <a:pt x="2602086" y="-10149"/>
                  <a:pt x="2660155" y="-1303"/>
                  <a:pt x="2240662" y="93606"/>
                </a:cubicBezTo>
                <a:cubicBezTo>
                  <a:pt x="1735001" y="198817"/>
                  <a:pt x="1726884" y="-79353"/>
                  <a:pt x="1209360" y="123056"/>
                </a:cubicBezTo>
                <a:cubicBezTo>
                  <a:pt x="836801" y="275722"/>
                  <a:pt x="878740" y="164371"/>
                  <a:pt x="539898" y="65820"/>
                </a:cubicBezTo>
                <a:cubicBezTo>
                  <a:pt x="308766" y="5773"/>
                  <a:pt x="159430" y="69670"/>
                  <a:pt x="0" y="133463"/>
                </a:cubicBezTo>
                <a:close/>
              </a:path>
            </a:pathLst>
          </a:custGeom>
          <a:solidFill>
            <a:srgbClr val="5EB3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9"/>
          <p:cNvSpPr/>
          <p:nvPr/>
        </p:nvSpPr>
        <p:spPr>
          <a:xfrm>
            <a:off x="-266" y="2174375"/>
            <a:ext cx="12194533" cy="1011709"/>
          </a:xfrm>
          <a:custGeom>
            <a:avLst/>
            <a:gdLst/>
            <a:ahLst/>
            <a:cxnLst/>
            <a:rect l="l" t="t" r="r" b="b"/>
            <a:pathLst>
              <a:path w="6860497" h="579776" extrusionOk="0">
                <a:moveTo>
                  <a:pt x="0" y="18533"/>
                </a:moveTo>
                <a:lnTo>
                  <a:pt x="0" y="460609"/>
                </a:lnTo>
                <a:cubicBezTo>
                  <a:pt x="422511" y="521488"/>
                  <a:pt x="735960" y="461337"/>
                  <a:pt x="1159200" y="525130"/>
                </a:cubicBezTo>
                <a:cubicBezTo>
                  <a:pt x="1721369" y="609945"/>
                  <a:pt x="1705342" y="589235"/>
                  <a:pt x="2256896" y="509624"/>
                </a:cubicBezTo>
                <a:cubicBezTo>
                  <a:pt x="2521330" y="469246"/>
                  <a:pt x="2684715" y="448953"/>
                  <a:pt x="2961012" y="448329"/>
                </a:cubicBezTo>
                <a:cubicBezTo>
                  <a:pt x="3362710" y="434176"/>
                  <a:pt x="3591032" y="321992"/>
                  <a:pt x="4008860" y="372464"/>
                </a:cubicBezTo>
                <a:cubicBezTo>
                  <a:pt x="4379754" y="417317"/>
                  <a:pt x="4701008" y="406390"/>
                  <a:pt x="5066075" y="446976"/>
                </a:cubicBezTo>
                <a:cubicBezTo>
                  <a:pt x="5402834" y="486001"/>
                  <a:pt x="5286072" y="548025"/>
                  <a:pt x="5658735" y="494847"/>
                </a:cubicBezTo>
                <a:cubicBezTo>
                  <a:pt x="6193638" y="418566"/>
                  <a:pt x="6524674" y="390676"/>
                  <a:pt x="6860498" y="392965"/>
                </a:cubicBezTo>
                <a:lnTo>
                  <a:pt x="6860498" y="243942"/>
                </a:lnTo>
                <a:cubicBezTo>
                  <a:pt x="6736138" y="238322"/>
                  <a:pt x="6611362" y="235512"/>
                  <a:pt x="6483152" y="235512"/>
                </a:cubicBezTo>
                <a:cubicBezTo>
                  <a:pt x="6098729" y="235720"/>
                  <a:pt x="5685584" y="278908"/>
                  <a:pt x="5312297" y="252579"/>
                </a:cubicBezTo>
                <a:cubicBezTo>
                  <a:pt x="5266299" y="249457"/>
                  <a:pt x="5220406" y="246335"/>
                  <a:pt x="5174408" y="243525"/>
                </a:cubicBezTo>
                <a:cubicBezTo>
                  <a:pt x="4593611" y="207935"/>
                  <a:pt x="4460406" y="390988"/>
                  <a:pt x="3887622" y="155485"/>
                </a:cubicBezTo>
                <a:cubicBezTo>
                  <a:pt x="3718618" y="85968"/>
                  <a:pt x="3776375" y="94918"/>
                  <a:pt x="3922485" y="141020"/>
                </a:cubicBezTo>
                <a:cubicBezTo>
                  <a:pt x="4275791" y="252371"/>
                  <a:pt x="4410038" y="218341"/>
                  <a:pt x="4762304" y="161313"/>
                </a:cubicBezTo>
                <a:cubicBezTo>
                  <a:pt x="4983237" y="125514"/>
                  <a:pt x="5012480" y="132902"/>
                  <a:pt x="5232165" y="126867"/>
                </a:cubicBezTo>
                <a:cubicBezTo>
                  <a:pt x="5054939" y="92212"/>
                  <a:pt x="4960759" y="107822"/>
                  <a:pt x="4788112" y="134880"/>
                </a:cubicBezTo>
                <a:cubicBezTo>
                  <a:pt x="4488712" y="181814"/>
                  <a:pt x="4513480" y="154132"/>
                  <a:pt x="4240617" y="142373"/>
                </a:cubicBezTo>
                <a:cubicBezTo>
                  <a:pt x="3940072" y="129364"/>
                  <a:pt x="4013751" y="108031"/>
                  <a:pt x="3750254" y="43926"/>
                </a:cubicBezTo>
                <a:cubicBezTo>
                  <a:pt x="3498309" y="-17266"/>
                  <a:pt x="3122732" y="59015"/>
                  <a:pt x="2891079" y="135192"/>
                </a:cubicBezTo>
                <a:cubicBezTo>
                  <a:pt x="2660883" y="215219"/>
                  <a:pt x="2647875" y="244254"/>
                  <a:pt x="2375636" y="290876"/>
                </a:cubicBezTo>
                <a:cubicBezTo>
                  <a:pt x="2220785" y="314499"/>
                  <a:pt x="2070408" y="332502"/>
                  <a:pt x="1912435" y="344470"/>
                </a:cubicBezTo>
                <a:cubicBezTo>
                  <a:pt x="1499498" y="375794"/>
                  <a:pt x="1222785" y="300034"/>
                  <a:pt x="818173" y="266733"/>
                </a:cubicBezTo>
                <a:cubicBezTo>
                  <a:pt x="812241" y="266212"/>
                  <a:pt x="328747" y="244983"/>
                  <a:pt x="457582" y="199609"/>
                </a:cubicBezTo>
                <a:cubicBezTo>
                  <a:pt x="687361" y="118541"/>
                  <a:pt x="1197184" y="138418"/>
                  <a:pt x="1468902" y="137898"/>
                </a:cubicBezTo>
                <a:cubicBezTo>
                  <a:pt x="1779750" y="137377"/>
                  <a:pt x="2893785" y="54124"/>
                  <a:pt x="1841149" y="18533"/>
                </a:cubicBezTo>
                <a:cubicBezTo>
                  <a:pt x="1473690" y="6045"/>
                  <a:pt x="1052844" y="-5610"/>
                  <a:pt x="688402" y="2923"/>
                </a:cubicBezTo>
                <a:cubicBezTo>
                  <a:pt x="452586" y="8647"/>
                  <a:pt x="225721" y="14474"/>
                  <a:pt x="0" y="18533"/>
                </a:cubicBezTo>
                <a:close/>
              </a:path>
            </a:pathLst>
          </a:custGeom>
          <a:solidFill>
            <a:srgbClr val="5EB3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9"/>
          <p:cNvSpPr/>
          <p:nvPr/>
        </p:nvSpPr>
        <p:spPr>
          <a:xfrm>
            <a:off x="0" y="886691"/>
            <a:ext cx="12194349" cy="277431"/>
          </a:xfrm>
          <a:custGeom>
            <a:avLst/>
            <a:gdLst/>
            <a:ahLst/>
            <a:cxnLst/>
            <a:rect l="l" t="t" r="r" b="b"/>
            <a:pathLst>
              <a:path w="6860393" h="104691" extrusionOk="0">
                <a:moveTo>
                  <a:pt x="0" y="0"/>
                </a:moveTo>
                <a:lnTo>
                  <a:pt x="6860394" y="0"/>
                </a:lnTo>
                <a:lnTo>
                  <a:pt x="6860394" y="104691"/>
                </a:lnTo>
                <a:lnTo>
                  <a:pt x="0" y="104691"/>
                </a:lnTo>
                <a:close/>
              </a:path>
            </a:pathLst>
          </a:custGeom>
          <a:solidFill>
            <a:srgbClr val="2181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9"/>
          <p:cNvSpPr/>
          <p:nvPr/>
        </p:nvSpPr>
        <p:spPr>
          <a:xfrm flipH="1">
            <a:off x="-2533" y="5363852"/>
            <a:ext cx="12194533" cy="1074057"/>
          </a:xfrm>
          <a:custGeom>
            <a:avLst/>
            <a:gdLst/>
            <a:ahLst/>
            <a:cxnLst/>
            <a:rect l="l" t="t" r="r" b="b"/>
            <a:pathLst>
              <a:path w="6860497" h="850738" extrusionOk="0">
                <a:moveTo>
                  <a:pt x="0" y="302575"/>
                </a:moveTo>
                <a:lnTo>
                  <a:pt x="0" y="580537"/>
                </a:lnTo>
                <a:cubicBezTo>
                  <a:pt x="382341" y="623205"/>
                  <a:pt x="203346" y="565240"/>
                  <a:pt x="475793" y="422148"/>
                </a:cubicBezTo>
                <a:cubicBezTo>
                  <a:pt x="809535" y="261261"/>
                  <a:pt x="1493670" y="842266"/>
                  <a:pt x="2020248" y="850279"/>
                </a:cubicBezTo>
                <a:cubicBezTo>
                  <a:pt x="2615822" y="859437"/>
                  <a:pt x="2958827" y="731643"/>
                  <a:pt x="3487173" y="479593"/>
                </a:cubicBezTo>
                <a:cubicBezTo>
                  <a:pt x="4331987" y="75189"/>
                  <a:pt x="3941529" y="665872"/>
                  <a:pt x="4733061" y="513206"/>
                </a:cubicBezTo>
                <a:cubicBezTo>
                  <a:pt x="4844725" y="491456"/>
                  <a:pt x="4955452" y="467625"/>
                  <a:pt x="5066803" y="444938"/>
                </a:cubicBezTo>
                <a:cubicBezTo>
                  <a:pt x="5674137" y="321411"/>
                  <a:pt x="5832943" y="471892"/>
                  <a:pt x="6376379" y="476991"/>
                </a:cubicBezTo>
                <a:cubicBezTo>
                  <a:pt x="6555062" y="478656"/>
                  <a:pt x="6709809" y="464919"/>
                  <a:pt x="6860498" y="446916"/>
                </a:cubicBezTo>
                <a:lnTo>
                  <a:pt x="6860498" y="299766"/>
                </a:lnTo>
                <a:cubicBezTo>
                  <a:pt x="6734369" y="313502"/>
                  <a:pt x="6605326" y="323597"/>
                  <a:pt x="6469415" y="322036"/>
                </a:cubicBezTo>
                <a:cubicBezTo>
                  <a:pt x="6019118" y="316936"/>
                  <a:pt x="5673200" y="179048"/>
                  <a:pt x="5222903" y="218385"/>
                </a:cubicBezTo>
                <a:cubicBezTo>
                  <a:pt x="5163169" y="224733"/>
                  <a:pt x="5103643" y="231394"/>
                  <a:pt x="5044012" y="238574"/>
                </a:cubicBezTo>
                <a:cubicBezTo>
                  <a:pt x="4628578" y="288838"/>
                  <a:pt x="4523158" y="343578"/>
                  <a:pt x="4136966" y="169786"/>
                </a:cubicBezTo>
                <a:cubicBezTo>
                  <a:pt x="3581666" y="-80078"/>
                  <a:pt x="3125125" y="487086"/>
                  <a:pt x="2480848" y="344930"/>
                </a:cubicBezTo>
                <a:cubicBezTo>
                  <a:pt x="2105167" y="261989"/>
                  <a:pt x="2590430" y="223797"/>
                  <a:pt x="2680760" y="216928"/>
                </a:cubicBezTo>
                <a:cubicBezTo>
                  <a:pt x="3002534" y="192681"/>
                  <a:pt x="2789614" y="192681"/>
                  <a:pt x="2632473" y="168121"/>
                </a:cubicBezTo>
                <a:cubicBezTo>
                  <a:pt x="2422466" y="131697"/>
                  <a:pt x="2214021" y="83515"/>
                  <a:pt x="2002141" y="47924"/>
                </a:cubicBezTo>
                <a:cubicBezTo>
                  <a:pt x="1028284" y="-115565"/>
                  <a:pt x="1339964" y="176654"/>
                  <a:pt x="1992358" y="363767"/>
                </a:cubicBezTo>
                <a:lnTo>
                  <a:pt x="2065517" y="382395"/>
                </a:lnTo>
                <a:cubicBezTo>
                  <a:pt x="2604271" y="519450"/>
                  <a:pt x="2884627" y="434948"/>
                  <a:pt x="3387790" y="245963"/>
                </a:cubicBezTo>
                <a:cubicBezTo>
                  <a:pt x="4222301" y="-67486"/>
                  <a:pt x="4042370" y="367409"/>
                  <a:pt x="4682693" y="314335"/>
                </a:cubicBezTo>
                <a:cubicBezTo>
                  <a:pt x="5042764" y="284468"/>
                  <a:pt x="5300329" y="218385"/>
                  <a:pt x="5674761" y="268233"/>
                </a:cubicBezTo>
                <a:cubicBezTo>
                  <a:pt x="5704524" y="274373"/>
                  <a:pt x="5733767" y="280721"/>
                  <a:pt x="5763426" y="287485"/>
                </a:cubicBezTo>
                <a:cubicBezTo>
                  <a:pt x="5799954" y="295811"/>
                  <a:pt x="6279909" y="387598"/>
                  <a:pt x="5993934" y="363038"/>
                </a:cubicBezTo>
                <a:cubicBezTo>
                  <a:pt x="5639379" y="332651"/>
                  <a:pt x="5567885" y="287485"/>
                  <a:pt x="5193973" y="356066"/>
                </a:cubicBezTo>
                <a:cubicBezTo>
                  <a:pt x="5027882" y="388430"/>
                  <a:pt x="4841394" y="429225"/>
                  <a:pt x="4675512" y="451807"/>
                </a:cubicBezTo>
                <a:cubicBezTo>
                  <a:pt x="4045492" y="537246"/>
                  <a:pt x="4214080" y="113382"/>
                  <a:pt x="3650454" y="337021"/>
                </a:cubicBezTo>
                <a:cubicBezTo>
                  <a:pt x="3239911" y="499990"/>
                  <a:pt x="2971627" y="700526"/>
                  <a:pt x="2500412" y="746212"/>
                </a:cubicBezTo>
                <a:cubicBezTo>
                  <a:pt x="2358153" y="759428"/>
                  <a:pt x="2209858" y="770668"/>
                  <a:pt x="2067182" y="772957"/>
                </a:cubicBezTo>
                <a:cubicBezTo>
                  <a:pt x="1571824" y="780866"/>
                  <a:pt x="1158263" y="402479"/>
                  <a:pt x="719518" y="323805"/>
                </a:cubicBezTo>
                <a:cubicBezTo>
                  <a:pt x="472151" y="279472"/>
                  <a:pt x="441035" y="379169"/>
                  <a:pt x="290138" y="396339"/>
                </a:cubicBezTo>
                <a:cubicBezTo>
                  <a:pt x="232381" y="396235"/>
                  <a:pt x="210839" y="390616"/>
                  <a:pt x="156308" y="369282"/>
                </a:cubicBezTo>
                <a:cubicBezTo>
                  <a:pt x="97615" y="346596"/>
                  <a:pt x="47246" y="324221"/>
                  <a:pt x="0" y="302575"/>
                </a:cubicBezTo>
                <a:close/>
              </a:path>
            </a:pathLst>
          </a:custGeom>
          <a:solidFill>
            <a:srgbClr val="5EB3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9"/>
          <p:cNvSpPr txBox="1">
            <a:spLocks noGrp="1"/>
          </p:cNvSpPr>
          <p:nvPr>
            <p:ph type="subTitle" idx="1"/>
          </p:nvPr>
        </p:nvSpPr>
        <p:spPr>
          <a:xfrm>
            <a:off x="873360" y="1813775"/>
            <a:ext cx="49611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11" name="Google Shape;311;p9"/>
          <p:cNvSpPr txBox="1">
            <a:spLocks noGrp="1"/>
          </p:cNvSpPr>
          <p:nvPr>
            <p:ph type="subTitle" idx="2"/>
          </p:nvPr>
        </p:nvSpPr>
        <p:spPr>
          <a:xfrm>
            <a:off x="6464155" y="1813775"/>
            <a:ext cx="49608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12" name="Google Shape;312;p9"/>
          <p:cNvSpPr txBox="1">
            <a:spLocks noGrp="1"/>
          </p:cNvSpPr>
          <p:nvPr>
            <p:ph type="title"/>
          </p:nvPr>
        </p:nvSpPr>
        <p:spPr>
          <a:xfrm>
            <a:off x="873350" y="836300"/>
            <a:ext cx="10551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313" name="Google Shape;313;p9"/>
          <p:cNvSpPr txBox="1">
            <a:spLocks noGrp="1"/>
          </p:cNvSpPr>
          <p:nvPr>
            <p:ph type="body" idx="3"/>
          </p:nvPr>
        </p:nvSpPr>
        <p:spPr>
          <a:xfrm>
            <a:off x="873350" y="2750800"/>
            <a:ext cx="4960800" cy="3118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>
                <a:solidFill>
                  <a:schemeClr val="dk1"/>
                </a:solidFill>
              </a:defRPr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>
                <a:solidFill>
                  <a:schemeClr val="dk1"/>
                </a:solidFill>
              </a:defRPr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■"/>
              <a:defRPr>
                <a:solidFill>
                  <a:schemeClr val="dk1"/>
                </a:solidFill>
              </a:defRPr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>
                <a:solidFill>
                  <a:schemeClr val="dk1"/>
                </a:solidFill>
              </a:defRPr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>
                <a:solidFill>
                  <a:schemeClr val="dk1"/>
                </a:solidFill>
              </a:defRPr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■"/>
              <a:defRPr>
                <a:solidFill>
                  <a:schemeClr val="dk1"/>
                </a:solidFill>
              </a:defRPr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>
                <a:solidFill>
                  <a:schemeClr val="dk1"/>
                </a:solidFill>
              </a:defRPr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>
                <a:solidFill>
                  <a:schemeClr val="dk1"/>
                </a:solidFill>
              </a:defRPr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9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14" name="Google Shape;314;p9"/>
          <p:cNvSpPr txBox="1">
            <a:spLocks noGrp="1"/>
          </p:cNvSpPr>
          <p:nvPr>
            <p:ph type="body" idx="4"/>
          </p:nvPr>
        </p:nvSpPr>
        <p:spPr>
          <a:xfrm>
            <a:off x="6464146" y="2739050"/>
            <a:ext cx="4961100" cy="3118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>
                <a:solidFill>
                  <a:schemeClr val="dk1"/>
                </a:solidFill>
              </a:defRPr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>
                <a:solidFill>
                  <a:schemeClr val="dk1"/>
                </a:solidFill>
              </a:defRPr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■"/>
              <a:defRPr>
                <a:solidFill>
                  <a:schemeClr val="dk1"/>
                </a:solidFill>
              </a:defRPr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>
                <a:solidFill>
                  <a:schemeClr val="dk1"/>
                </a:solidFill>
              </a:defRPr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>
                <a:solidFill>
                  <a:schemeClr val="dk1"/>
                </a:solidFill>
              </a:defRPr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■"/>
              <a:defRPr>
                <a:solidFill>
                  <a:schemeClr val="dk1"/>
                </a:solidFill>
              </a:defRPr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>
                <a:solidFill>
                  <a:schemeClr val="dk1"/>
                </a:solidFill>
              </a:defRPr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>
                <a:solidFill>
                  <a:schemeClr val="dk1"/>
                </a:solidFill>
              </a:defRPr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9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68457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936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527" y="-1314"/>
            <a:ext cx="12193057" cy="686062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78527" y="-236046"/>
            <a:ext cx="12697036" cy="686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434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527" y="-1314"/>
            <a:ext cx="12193057" cy="686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234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48484D2-C01F-4EA8-81EF-09692B85756F}" type="datetimeFigureOut">
              <a:rPr lang="zh-CN" altLang="en-US" smtClean="0"/>
              <a:t>2023/9/6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A12AE68-675A-43D3-9322-235CD1ABF2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9123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48484D2-C01F-4EA8-81EF-09692B85756F}" type="datetimeFigureOut">
              <a:rPr lang="zh-CN" altLang="en-US" smtClean="0"/>
              <a:t>2023/9/6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A12AE68-675A-43D3-9322-235CD1ABF2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1299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tags" Target="../tags/tag3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ags" Target="../tags/tag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tags" Target="../tags/tag1.xml"/><Relationship Id="rId5" Type="http://schemas.openxmlformats.org/officeDocument/2006/relationships/slideLayout" Target="../slideLayouts/slideLayout23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3" name="Picture 2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EE592375-8299-BC82-E256-B046064A5E1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5849" y="161925"/>
            <a:ext cx="1609725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685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065DE1F1-CD44-202A-3297-A242205E0E1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14550" y="161925"/>
            <a:ext cx="1924050" cy="1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98980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8462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7519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9Slide.vn - 2019">
            <a:extLst>
              <a:ext uri="{FF2B5EF4-FFF2-40B4-BE49-F238E27FC236}">
                <a16:creationId xmlns:a16="http://schemas.microsoft.com/office/drawing/2014/main" id="{1DBC48AE-9B43-4E5D-881F-D7C85EAC077A}"/>
              </a:ext>
            </a:extLst>
          </p:cNvPr>
          <p:cNvSpPr txBox="1"/>
          <p:nvPr userDrawn="1"/>
        </p:nvSpPr>
        <p:spPr>
          <a:xfrm>
            <a:off x="0" y="-1512332"/>
            <a:ext cx="12192000" cy="36933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CB0E7E-7BDA-4369-B06E-95E5B313A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F2DE87-7D95-4722-9EE5-248D158C7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D0A038-BC78-4ECC-BEFF-CCB515E484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B9EE9-F3BF-4B40-83E7-C9BC68FDDB0E}" type="datetimeFigureOut">
              <a:rPr lang="en-US" smtClean="0"/>
              <a:t>06/09/2023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ECDB14-4F91-4B5C-8ACA-1B5E7E69B7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0118F-80C4-4861-A4D3-A50D382E7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11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12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13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379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3B997F02-D1B1-49B3-94C8-84E82F1302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089"/>
          <a:stretch/>
        </p:blipFill>
        <p:spPr>
          <a:xfrm>
            <a:off x="0" y="0"/>
            <a:ext cx="12191798" cy="47498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CACE31A-9FD6-45CC-AAF2-0D693A85D42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5224285"/>
            <a:ext cx="12192000" cy="1633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005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</p:sldLayoutIdLst>
  <p:transition spd="slow" advClick="0" advTm="3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Relationship Id="rId5" Type="http://schemas.microsoft.com/office/2007/relationships/hdphoto" Target="../media/hdphoto3.wdp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51.png"/><Relationship Id="rId7" Type="http://schemas.openxmlformats.org/officeDocument/2006/relationships/image" Target="../media/image54.sv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53.png"/><Relationship Id="rId5" Type="http://schemas.microsoft.com/office/2007/relationships/hdphoto" Target="../media/hdphoto4.wdp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emf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4.sv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53.png"/><Relationship Id="rId5" Type="http://schemas.microsoft.com/office/2007/relationships/hdphoto" Target="../media/hdphoto4.wdp"/><Relationship Id="rId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4.sv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53.png"/><Relationship Id="rId5" Type="http://schemas.microsoft.com/office/2007/relationships/hdphoto" Target="../media/hdphoto4.wdp"/><Relationship Id="rId4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4.sv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53.png"/><Relationship Id="rId5" Type="http://schemas.microsoft.com/office/2007/relationships/hdphoto" Target="../media/hdphoto4.wdp"/><Relationship Id="rId4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8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F5C4CC7-A9CF-6A59-FB6A-FEAF28EC42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3593" y="2700051"/>
            <a:ext cx="6913463" cy="2200847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9CE0606C-1029-7843-CA3C-8BFB1C7B9857}"/>
              </a:ext>
            </a:extLst>
          </p:cNvPr>
          <p:cNvSpPr/>
          <p:nvPr/>
        </p:nvSpPr>
        <p:spPr>
          <a:xfrm>
            <a:off x="12491814" y="0"/>
            <a:ext cx="1814057" cy="184221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915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/>
        </p:nvSpPr>
        <p:spPr>
          <a:xfrm>
            <a:off x="177421" y="121976"/>
            <a:ext cx="11846257" cy="6736023"/>
          </a:xfrm>
          <a:prstGeom prst="round2Diag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98276F-F19D-F88A-0113-32D9084737F0}"/>
              </a:ext>
            </a:extLst>
          </p:cNvPr>
          <p:cNvSpPr txBox="1"/>
          <p:nvPr/>
        </p:nvSpPr>
        <p:spPr>
          <a:xfrm>
            <a:off x="85725" y="198714"/>
            <a:ext cx="11934825" cy="583942"/>
          </a:xfrm>
          <a:prstGeom prst="roundRect">
            <a:avLst>
              <a:gd name="adj" fmla="val 17994"/>
            </a:avLst>
          </a:prstGeom>
          <a:solidFill>
            <a:schemeClr val="bg1"/>
          </a:solidFill>
          <a:ln w="38100">
            <a:solidFill>
              <a:srgbClr val="002060"/>
            </a:solidFill>
            <a:prstDash val="lgDash"/>
          </a:ln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Xác định trên lược đồ các sông lớn ở vùng Trung du và miền núi Bắc Bộ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99F6042-FC05-37C8-C685-282FB2F94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8624" y="863739"/>
            <a:ext cx="7705725" cy="5994261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35F708A-E428-A284-9904-316FDED0684E}"/>
              </a:ext>
            </a:extLst>
          </p:cNvPr>
          <p:cNvSpPr/>
          <p:nvPr/>
        </p:nvSpPr>
        <p:spPr>
          <a:xfrm rot="19144372">
            <a:off x="3404334" y="2974566"/>
            <a:ext cx="274467" cy="58102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4D2C828-10D1-5B48-83C7-DCB4966C2368}"/>
              </a:ext>
            </a:extLst>
          </p:cNvPr>
          <p:cNvSpPr txBox="1"/>
          <p:nvPr/>
        </p:nvSpPr>
        <p:spPr>
          <a:xfrm>
            <a:off x="8334375" y="1695450"/>
            <a:ext cx="29622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Sông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Hồng</a:t>
            </a:r>
            <a:endParaRPr lang="en-US" sz="4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51B53A9-C708-6D73-E6B1-18F865129A27}"/>
              </a:ext>
            </a:extLst>
          </p:cNvPr>
          <p:cNvSpPr/>
          <p:nvPr/>
        </p:nvSpPr>
        <p:spPr>
          <a:xfrm rot="19144372">
            <a:off x="3232884" y="2279241"/>
            <a:ext cx="274467" cy="58102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7A047B8-EC50-F267-74EA-7F963619A72C}"/>
              </a:ext>
            </a:extLst>
          </p:cNvPr>
          <p:cNvSpPr txBox="1"/>
          <p:nvPr/>
        </p:nvSpPr>
        <p:spPr>
          <a:xfrm>
            <a:off x="8372475" y="2638425"/>
            <a:ext cx="29622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Sông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Chảy</a:t>
            </a:r>
            <a:endParaRPr lang="en-US" sz="4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C48024E-0563-D86F-1685-3C3F2C7C892A}"/>
              </a:ext>
            </a:extLst>
          </p:cNvPr>
          <p:cNvSpPr/>
          <p:nvPr/>
        </p:nvSpPr>
        <p:spPr>
          <a:xfrm rot="19144372">
            <a:off x="3934166" y="2608884"/>
            <a:ext cx="236986" cy="55614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83F4AEC-745C-26DB-19BB-02CE2353394C}"/>
              </a:ext>
            </a:extLst>
          </p:cNvPr>
          <p:cNvSpPr txBox="1"/>
          <p:nvPr/>
        </p:nvSpPr>
        <p:spPr>
          <a:xfrm>
            <a:off x="8458200" y="3638550"/>
            <a:ext cx="29622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Sông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Lô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05485368-7EEB-43F2-146D-FF65CFC07F5D}"/>
              </a:ext>
            </a:extLst>
          </p:cNvPr>
          <p:cNvSpPr/>
          <p:nvPr/>
        </p:nvSpPr>
        <p:spPr>
          <a:xfrm rot="12313305">
            <a:off x="4324691" y="2427910"/>
            <a:ext cx="236986" cy="55614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3D1A790-A7CE-5B33-B46F-D22465D4BCD0}"/>
              </a:ext>
            </a:extLst>
          </p:cNvPr>
          <p:cNvSpPr txBox="1"/>
          <p:nvPr/>
        </p:nvSpPr>
        <p:spPr>
          <a:xfrm>
            <a:off x="8582025" y="4629150"/>
            <a:ext cx="29622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Sông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Gâm</a:t>
            </a:r>
            <a:endParaRPr lang="en-US" sz="4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283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  <p:bldP spid="17" grpId="0" animBg="1"/>
      <p:bldP spid="19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/>
        </p:nvSpPr>
        <p:spPr>
          <a:xfrm>
            <a:off x="177421" y="121976"/>
            <a:ext cx="11846257" cy="6736023"/>
          </a:xfrm>
          <a:prstGeom prst="round2Diag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98276F-F19D-F88A-0113-32D9084737F0}"/>
              </a:ext>
            </a:extLst>
          </p:cNvPr>
          <p:cNvSpPr txBox="1"/>
          <p:nvPr/>
        </p:nvSpPr>
        <p:spPr>
          <a:xfrm>
            <a:off x="1466850" y="132039"/>
            <a:ext cx="9124950" cy="652641"/>
          </a:xfrm>
          <a:prstGeom prst="roundRect">
            <a:avLst>
              <a:gd name="adj" fmla="val 17994"/>
            </a:avLst>
          </a:prstGeom>
          <a:solidFill>
            <a:schemeClr val="bg1"/>
          </a:solidFill>
          <a:ln w="38100">
            <a:solidFill>
              <a:srgbClr val="002060"/>
            </a:solidFill>
            <a:prstDash val="lgDash"/>
          </a:ln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</a:t>
            </a:r>
            <a:r>
              <a:rPr lang="vi-V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ặc điểm chính của sông ngòi ở vùng.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E54931-4C0D-9034-BE34-FB0CE6D2BF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50" y="1223962"/>
            <a:ext cx="8877300" cy="34766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DE276FAF-4648-B907-03EC-BCBF19C0884F}"/>
              </a:ext>
            </a:extLst>
          </p:cNvPr>
          <p:cNvGrpSpPr/>
          <p:nvPr/>
        </p:nvGrpSpPr>
        <p:grpSpPr>
          <a:xfrm>
            <a:off x="2095499" y="5038725"/>
            <a:ext cx="8105775" cy="1493489"/>
            <a:chOff x="220394" y="27442"/>
            <a:chExt cx="4162483" cy="3094823"/>
          </a:xfrm>
          <a:solidFill>
            <a:srgbClr val="CCFFFF"/>
          </a:solidFill>
        </p:grpSpPr>
        <p:sp>
          <p:nvSpPr>
            <p:cNvPr id="13" name="椭圆 31">
              <a:extLst>
                <a:ext uri="{FF2B5EF4-FFF2-40B4-BE49-F238E27FC236}">
                  <a16:creationId xmlns:a16="http://schemas.microsoft.com/office/drawing/2014/main" id="{B81EA14C-98DF-A8D4-92FD-105CB82F9144}"/>
                </a:ext>
              </a:extLst>
            </p:cNvPr>
            <p:cNvSpPr/>
            <p:nvPr/>
          </p:nvSpPr>
          <p:spPr>
            <a:xfrm rot="10800000" flipH="1">
              <a:off x="220394" y="27442"/>
              <a:ext cx="4162483" cy="3094823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grpFill/>
            <a:ln w="3810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6393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8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4" name="Hộp Văn bản 23">
              <a:extLst>
                <a:ext uri="{FF2B5EF4-FFF2-40B4-BE49-F238E27FC236}">
                  <a16:creationId xmlns:a16="http://schemas.microsoft.com/office/drawing/2014/main" id="{E71FDB67-B18E-B8E9-B2C7-177DE5C51DAC}"/>
                </a:ext>
              </a:extLst>
            </p:cNvPr>
            <p:cNvSpPr txBox="1"/>
            <p:nvPr/>
          </p:nvSpPr>
          <p:spPr>
            <a:xfrm>
              <a:off x="327716" y="268338"/>
              <a:ext cx="4007496" cy="24873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457200" algn="just">
                <a:defRPr/>
              </a:pPr>
              <a:r>
                <a:rPr lang="en-US" sz="3600" b="1" dirty="0" err="1">
                  <a:ln w="0"/>
                  <a:solidFill>
                    <a:srgbClr val="002060"/>
                  </a:solidFill>
                  <a:latin typeface="Calibri" panose="020F0502020204030204"/>
                </a:rPr>
                <a:t>Các</a:t>
              </a:r>
              <a:r>
                <a:rPr lang="en-US" sz="3600" b="1" dirty="0">
                  <a:ln w="0"/>
                  <a:solidFill>
                    <a:srgbClr val="002060"/>
                  </a:solidFill>
                  <a:latin typeface="Calibri" panose="020F0502020204030204"/>
                </a:rPr>
                <a:t> </a:t>
              </a:r>
              <a:r>
                <a:rPr lang="en-US" sz="3600" b="1" dirty="0" err="1">
                  <a:ln w="0"/>
                  <a:solidFill>
                    <a:srgbClr val="002060"/>
                  </a:solidFill>
                  <a:latin typeface="Calibri" panose="020F0502020204030204"/>
                </a:rPr>
                <a:t>sông</a:t>
              </a:r>
              <a:r>
                <a:rPr lang="en-US" sz="3600" b="1" dirty="0">
                  <a:ln w="0"/>
                  <a:solidFill>
                    <a:srgbClr val="002060"/>
                  </a:solidFill>
                  <a:latin typeface="Calibri" panose="020F0502020204030204"/>
                </a:rPr>
                <a:t> </a:t>
              </a:r>
              <a:r>
                <a:rPr lang="en-US" sz="3600" b="1" dirty="0" err="1">
                  <a:ln w="0"/>
                  <a:solidFill>
                    <a:srgbClr val="002060"/>
                  </a:solidFill>
                  <a:latin typeface="Calibri" panose="020F0502020204030204"/>
                </a:rPr>
                <a:t>nhiều</a:t>
              </a:r>
              <a:r>
                <a:rPr lang="en-US" sz="3600" b="1" dirty="0">
                  <a:ln w="0"/>
                  <a:solidFill>
                    <a:srgbClr val="002060"/>
                  </a:solidFill>
                  <a:latin typeface="Calibri" panose="020F0502020204030204"/>
                </a:rPr>
                <a:t> </a:t>
              </a:r>
              <a:r>
                <a:rPr lang="en-US" sz="3600" b="1" dirty="0" err="1">
                  <a:ln w="0"/>
                  <a:solidFill>
                    <a:srgbClr val="002060"/>
                  </a:solidFill>
                  <a:latin typeface="Calibri" panose="020F0502020204030204"/>
                </a:rPr>
                <a:t>thác</a:t>
              </a:r>
              <a:r>
                <a:rPr lang="en-US" sz="3600" b="1" dirty="0">
                  <a:ln w="0"/>
                  <a:solidFill>
                    <a:srgbClr val="002060"/>
                  </a:solidFill>
                  <a:latin typeface="Calibri" panose="020F0502020204030204"/>
                </a:rPr>
                <a:t> </a:t>
              </a:r>
              <a:r>
                <a:rPr lang="en-US" sz="3600" b="1" dirty="0" err="1">
                  <a:ln w="0"/>
                  <a:solidFill>
                    <a:srgbClr val="002060"/>
                  </a:solidFill>
                  <a:latin typeface="Calibri" panose="020F0502020204030204"/>
                </a:rPr>
                <a:t>ghềnh</a:t>
              </a:r>
              <a:r>
                <a:rPr lang="en-US" sz="3600" b="1" dirty="0">
                  <a:ln w="0"/>
                  <a:solidFill>
                    <a:srgbClr val="002060"/>
                  </a:solidFill>
                  <a:latin typeface="Calibri" panose="020F0502020204030204"/>
                </a:rPr>
                <a:t>, </a:t>
              </a:r>
              <a:r>
                <a:rPr lang="en-US" sz="3600" b="1" dirty="0" err="1">
                  <a:ln w="0"/>
                  <a:solidFill>
                    <a:srgbClr val="002060"/>
                  </a:solidFill>
                  <a:latin typeface="Calibri" panose="020F0502020204030204"/>
                </a:rPr>
                <a:t>có</a:t>
              </a:r>
              <a:r>
                <a:rPr lang="en-US" sz="3600" b="1" dirty="0">
                  <a:ln w="0"/>
                  <a:solidFill>
                    <a:srgbClr val="002060"/>
                  </a:solidFill>
                  <a:latin typeface="Calibri" panose="020F0502020204030204"/>
                </a:rPr>
                <a:t> </a:t>
              </a:r>
              <a:r>
                <a:rPr lang="en-US" sz="3600" b="1" dirty="0" err="1">
                  <a:ln w="0"/>
                  <a:solidFill>
                    <a:srgbClr val="002060"/>
                  </a:solidFill>
                  <a:latin typeface="Calibri" panose="020F0502020204030204"/>
                </a:rPr>
                <a:t>khả</a:t>
              </a:r>
              <a:r>
                <a:rPr lang="en-US" sz="3600" b="1" dirty="0">
                  <a:ln w="0"/>
                  <a:solidFill>
                    <a:srgbClr val="002060"/>
                  </a:solidFill>
                  <a:latin typeface="Calibri" panose="020F0502020204030204"/>
                </a:rPr>
                <a:t> </a:t>
              </a:r>
              <a:r>
                <a:rPr lang="en-US" sz="3600" b="1" dirty="0" err="1">
                  <a:ln w="0"/>
                  <a:solidFill>
                    <a:srgbClr val="002060"/>
                  </a:solidFill>
                  <a:latin typeface="Calibri" panose="020F0502020204030204"/>
                </a:rPr>
                <a:t>năng</a:t>
              </a:r>
              <a:r>
                <a:rPr lang="en-US" sz="3600" b="1" dirty="0">
                  <a:ln w="0"/>
                  <a:solidFill>
                    <a:srgbClr val="002060"/>
                  </a:solidFill>
                  <a:latin typeface="Calibri" panose="020F0502020204030204"/>
                </a:rPr>
                <a:t> </a:t>
              </a:r>
              <a:r>
                <a:rPr lang="en-US" sz="3600" b="1" dirty="0" err="1">
                  <a:ln w="0"/>
                  <a:solidFill>
                    <a:srgbClr val="002060"/>
                  </a:solidFill>
                  <a:latin typeface="Calibri" panose="020F0502020204030204"/>
                </a:rPr>
                <a:t>phát</a:t>
              </a:r>
              <a:r>
                <a:rPr lang="en-US" sz="3600" b="1" dirty="0">
                  <a:ln w="0"/>
                  <a:solidFill>
                    <a:srgbClr val="002060"/>
                  </a:solidFill>
                  <a:latin typeface="Calibri" panose="020F0502020204030204"/>
                </a:rPr>
                <a:t> </a:t>
              </a:r>
              <a:r>
                <a:rPr lang="en-US" sz="3600" b="1" dirty="0" err="1">
                  <a:ln w="0"/>
                  <a:solidFill>
                    <a:srgbClr val="002060"/>
                  </a:solidFill>
                  <a:latin typeface="Calibri" panose="020F0502020204030204"/>
                </a:rPr>
                <a:t>triển</a:t>
              </a:r>
              <a:r>
                <a:rPr lang="en-US" sz="3600" b="1" dirty="0">
                  <a:ln w="0"/>
                  <a:solidFill>
                    <a:srgbClr val="002060"/>
                  </a:solidFill>
                  <a:latin typeface="Calibri" panose="020F0502020204030204"/>
                </a:rPr>
                <a:t> </a:t>
              </a:r>
              <a:r>
                <a:rPr lang="en-US" sz="3600" b="1" dirty="0" err="1">
                  <a:ln w="0"/>
                  <a:solidFill>
                    <a:srgbClr val="002060"/>
                  </a:solidFill>
                  <a:latin typeface="Calibri" panose="020F0502020204030204"/>
                </a:rPr>
                <a:t>thủy</a:t>
              </a:r>
              <a:r>
                <a:rPr lang="en-US" sz="3600" b="1" dirty="0">
                  <a:ln w="0"/>
                  <a:solidFill>
                    <a:srgbClr val="002060"/>
                  </a:solidFill>
                  <a:latin typeface="Calibri" panose="020F0502020204030204"/>
                </a:rPr>
                <a:t> </a:t>
              </a:r>
              <a:r>
                <a:rPr lang="en-US" sz="3600" b="1" dirty="0" err="1">
                  <a:ln w="0"/>
                  <a:solidFill>
                    <a:srgbClr val="002060"/>
                  </a:solidFill>
                  <a:latin typeface="Calibri" panose="020F0502020204030204"/>
                </a:rPr>
                <a:t>điện</a:t>
              </a:r>
              <a:r>
                <a:rPr lang="en-US" sz="3600" b="1" dirty="0">
                  <a:ln w="0"/>
                  <a:solidFill>
                    <a:srgbClr val="002060"/>
                  </a:solidFill>
                  <a:latin typeface="Calibri" panose="020F0502020204030204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26781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2" name="图片 13">
            <a:extLst>
              <a:ext uri="{FF2B5EF4-FFF2-40B4-BE49-F238E27FC236}">
                <a16:creationId xmlns:a16="http://schemas.microsoft.com/office/drawing/2014/main" id="{3815C6A8-08A9-0C34-990C-D2C4392AAD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997" y="266701"/>
            <a:ext cx="8862060" cy="424814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41A3E5E-C472-025A-DB78-3361CAF79D62}"/>
              </a:ext>
            </a:extLst>
          </p:cNvPr>
          <p:cNvSpPr txBox="1"/>
          <p:nvPr/>
        </p:nvSpPr>
        <p:spPr>
          <a:xfrm>
            <a:off x="3181350" y="1581150"/>
            <a:ext cx="59531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d. </a:t>
            </a:r>
            <a:r>
              <a:rPr lang="en-US" sz="6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Tìm</a:t>
            </a:r>
            <a:r>
              <a:rPr lang="en-US" sz="6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hiểu</a:t>
            </a:r>
            <a:r>
              <a:rPr lang="en-US" sz="6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về</a:t>
            </a:r>
            <a:r>
              <a:rPr lang="en-US" sz="6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khoáng</a:t>
            </a:r>
            <a:r>
              <a:rPr lang="en-US" sz="6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sản</a:t>
            </a:r>
            <a:endParaRPr lang="en-US" sz="6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1A41E07-AD11-952F-FF3D-53549E3BD558}"/>
              </a:ext>
            </a:extLst>
          </p:cNvPr>
          <p:cNvSpPr/>
          <p:nvPr/>
        </p:nvSpPr>
        <p:spPr>
          <a:xfrm>
            <a:off x="12453004" y="165574"/>
            <a:ext cx="1698699" cy="15756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282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/>
        </p:nvSpPr>
        <p:spPr>
          <a:xfrm>
            <a:off x="177421" y="121976"/>
            <a:ext cx="11846257" cy="6736023"/>
          </a:xfrm>
          <a:prstGeom prst="round2Diag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98276F-F19D-F88A-0113-32D9084737F0}"/>
              </a:ext>
            </a:extLst>
          </p:cNvPr>
          <p:cNvSpPr txBox="1"/>
          <p:nvPr/>
        </p:nvSpPr>
        <p:spPr>
          <a:xfrm>
            <a:off x="323850" y="132039"/>
            <a:ext cx="11639550" cy="996136"/>
          </a:xfrm>
          <a:prstGeom prst="roundRect">
            <a:avLst>
              <a:gd name="adj" fmla="val 17994"/>
            </a:avLst>
          </a:prstGeom>
          <a:solidFill>
            <a:schemeClr val="bg1"/>
          </a:solidFill>
          <a:ln w="38100">
            <a:solidFill>
              <a:srgbClr val="002060"/>
            </a:solidFill>
            <a:prstDash val="lgDash"/>
          </a:ln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2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Đọc thông tin và quan sát hình 2, em hãy kể tên và xác định trên lược đồ một số khoáng sản chính ở vùng Trung du và miền núi Bắc Bộ.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8178A4A-F2EF-ADB1-3A01-0C6CB9D7AC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5275" y="1167528"/>
            <a:ext cx="7315199" cy="56904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25B750D-79B4-8B2F-7F90-151E5FD54A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96175" y="1328737"/>
            <a:ext cx="4629150" cy="21431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D6426DA-8786-697F-4147-66D2CF337039}"/>
              </a:ext>
            </a:extLst>
          </p:cNvPr>
          <p:cNvSpPr txBox="1"/>
          <p:nvPr/>
        </p:nvSpPr>
        <p:spPr>
          <a:xfrm>
            <a:off x="7796041" y="3637680"/>
            <a:ext cx="1168590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9294007-A4D1-F05E-908A-F87AA46226BE}"/>
              </a:ext>
            </a:extLst>
          </p:cNvPr>
          <p:cNvSpPr/>
          <p:nvPr/>
        </p:nvSpPr>
        <p:spPr>
          <a:xfrm rot="16200000">
            <a:off x="5863983" y="3920880"/>
            <a:ext cx="352425" cy="1197464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F963318-0735-D143-A59A-82D052778481}"/>
              </a:ext>
            </a:extLst>
          </p:cNvPr>
          <p:cNvSpPr/>
          <p:nvPr/>
        </p:nvSpPr>
        <p:spPr>
          <a:xfrm rot="16200000">
            <a:off x="4430473" y="3439869"/>
            <a:ext cx="266700" cy="244962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0941F3F-0F54-F6E8-BC3B-4A8EE5FF395A}"/>
              </a:ext>
            </a:extLst>
          </p:cNvPr>
          <p:cNvSpPr/>
          <p:nvPr/>
        </p:nvSpPr>
        <p:spPr>
          <a:xfrm rot="16200000">
            <a:off x="1973023" y="3325569"/>
            <a:ext cx="266700" cy="244962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F51A0E3-5242-054E-397F-AADA6EC37BE2}"/>
              </a:ext>
            </a:extLst>
          </p:cNvPr>
          <p:cNvSpPr/>
          <p:nvPr/>
        </p:nvSpPr>
        <p:spPr>
          <a:xfrm rot="16200000">
            <a:off x="3725623" y="4706694"/>
            <a:ext cx="266700" cy="244962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EF0BB5F-742F-75F8-1A32-087DDD49059A}"/>
              </a:ext>
            </a:extLst>
          </p:cNvPr>
          <p:cNvSpPr txBox="1"/>
          <p:nvPr/>
        </p:nvSpPr>
        <p:spPr>
          <a:xfrm>
            <a:off x="7872241" y="4285380"/>
            <a:ext cx="713337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0DC85C95-DFBA-8C4D-D3F9-9E14AC082CF7}"/>
              </a:ext>
            </a:extLst>
          </p:cNvPr>
          <p:cNvSpPr/>
          <p:nvPr/>
        </p:nvSpPr>
        <p:spPr>
          <a:xfrm rot="16200000">
            <a:off x="4735273" y="3620844"/>
            <a:ext cx="266700" cy="244962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0D1BC33-DE25-836B-E29B-082A018C8365}"/>
              </a:ext>
            </a:extLst>
          </p:cNvPr>
          <p:cNvSpPr/>
          <p:nvPr/>
        </p:nvSpPr>
        <p:spPr>
          <a:xfrm rot="16200000">
            <a:off x="3382723" y="3716094"/>
            <a:ext cx="266700" cy="244962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ACD8CCAB-195F-A9C8-3E3E-733A8ECA3C71}"/>
              </a:ext>
            </a:extLst>
          </p:cNvPr>
          <p:cNvSpPr/>
          <p:nvPr/>
        </p:nvSpPr>
        <p:spPr>
          <a:xfrm rot="16200000">
            <a:off x="2763598" y="2877894"/>
            <a:ext cx="266700" cy="244962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F4045FB-B211-D865-D9E0-EFE6F6678C9E}"/>
              </a:ext>
            </a:extLst>
          </p:cNvPr>
          <p:cNvSpPr txBox="1"/>
          <p:nvPr/>
        </p:nvSpPr>
        <p:spPr>
          <a:xfrm>
            <a:off x="7862716" y="4990230"/>
            <a:ext cx="1340110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Bô-xít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13D5C98-71E1-5FF1-0C74-4D5C8CF16A19}"/>
              </a:ext>
            </a:extLst>
          </p:cNvPr>
          <p:cNvSpPr/>
          <p:nvPr/>
        </p:nvSpPr>
        <p:spPr>
          <a:xfrm rot="16200000">
            <a:off x="3611323" y="2011119"/>
            <a:ext cx="266700" cy="244962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D6A700DC-DC31-2077-3F31-7D8428874A86}"/>
              </a:ext>
            </a:extLst>
          </p:cNvPr>
          <p:cNvSpPr/>
          <p:nvPr/>
        </p:nvSpPr>
        <p:spPr>
          <a:xfrm rot="16200000">
            <a:off x="4506673" y="2087319"/>
            <a:ext cx="266700" cy="24496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5200FA02-2676-0865-C763-104366DF24CD}"/>
              </a:ext>
            </a:extLst>
          </p:cNvPr>
          <p:cNvSpPr/>
          <p:nvPr/>
        </p:nvSpPr>
        <p:spPr>
          <a:xfrm rot="16200000">
            <a:off x="4944823" y="2068269"/>
            <a:ext cx="266700" cy="24496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7329BC70-7C4A-5B10-C2BD-8D81877C2F46}"/>
              </a:ext>
            </a:extLst>
          </p:cNvPr>
          <p:cNvSpPr/>
          <p:nvPr/>
        </p:nvSpPr>
        <p:spPr>
          <a:xfrm rot="16200000">
            <a:off x="2382598" y="4039944"/>
            <a:ext cx="266700" cy="244962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1F7B33F-196D-623C-56A9-39BA39DAB7F6}"/>
              </a:ext>
            </a:extLst>
          </p:cNvPr>
          <p:cNvSpPr txBox="1"/>
          <p:nvPr/>
        </p:nvSpPr>
        <p:spPr>
          <a:xfrm>
            <a:off x="7834141" y="5656980"/>
            <a:ext cx="1410643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vôi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57C1A43-D90C-5751-8DE4-E7DDB60A15EC}"/>
              </a:ext>
            </a:extLst>
          </p:cNvPr>
          <p:cNvSpPr/>
          <p:nvPr/>
        </p:nvSpPr>
        <p:spPr>
          <a:xfrm rot="16200000">
            <a:off x="5097223" y="3763719"/>
            <a:ext cx="266700" cy="244962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C4ED3FB9-9D4F-0C73-4341-6A98FC450F04}"/>
              </a:ext>
            </a:extLst>
          </p:cNvPr>
          <p:cNvSpPr/>
          <p:nvPr/>
        </p:nvSpPr>
        <p:spPr>
          <a:xfrm rot="16200000">
            <a:off x="5573473" y="3439869"/>
            <a:ext cx="266700" cy="24496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E1FA210-14A7-74FE-4861-4703055F43B0}"/>
              </a:ext>
            </a:extLst>
          </p:cNvPr>
          <p:cNvSpPr txBox="1"/>
          <p:nvPr/>
        </p:nvSpPr>
        <p:spPr>
          <a:xfrm>
            <a:off x="7843666" y="6242447"/>
            <a:ext cx="769441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</a:t>
            </a:r>
          </a:p>
        </p:txBody>
      </p:sp>
    </p:spTree>
    <p:extLst>
      <p:ext uri="{BB962C8B-B14F-4D97-AF65-F5344CB8AC3E}">
        <p14:creationId xmlns:p14="http://schemas.microsoft.com/office/powerpoint/2010/main" val="2031730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/>
      <p:bldP spid="10" grpId="0" animBg="1"/>
      <p:bldP spid="11" grpId="0" animBg="1"/>
      <p:bldP spid="15" grpId="0" animBg="1"/>
      <p:bldP spid="16" grpId="0" animBg="1"/>
      <p:bldP spid="19" grpId="0"/>
      <p:bldP spid="20" grpId="0" animBg="1"/>
      <p:bldP spid="21" grpId="0" animBg="1"/>
      <p:bldP spid="22" grpId="0" animBg="1"/>
      <p:bldP spid="23" grpId="0"/>
      <p:bldP spid="25" grpId="0" animBg="1"/>
      <p:bldP spid="26" grpId="0" animBg="1"/>
      <p:bldP spid="27" grpId="0" animBg="1"/>
      <p:bldP spid="28" grpId="0" animBg="1"/>
      <p:bldP spid="29" grpId="0"/>
      <p:bldP spid="30" grpId="0" animBg="1"/>
      <p:bldP spid="31" grpId="0" animBg="1"/>
      <p:bldP spid="3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528353" y="3226525"/>
            <a:ext cx="9653452" cy="3278777"/>
          </a:xfrm>
          <a:prstGeom prst="roundRect">
            <a:avLst/>
          </a:prstGeom>
          <a:solidFill>
            <a:schemeClr val="bg1">
              <a:alpha val="89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ontent Placeholder 2"/>
          <p:cNvSpPr>
            <a:spLocks/>
          </p:cNvSpPr>
          <p:nvPr/>
        </p:nvSpPr>
        <p:spPr bwMode="auto">
          <a:xfrm>
            <a:off x="1724297" y="3669530"/>
            <a:ext cx="8934994" cy="165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Vùng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Trung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du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miền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núi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Bắc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Bộ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tài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nguyên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khoáng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sản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phong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phú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bậc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nhất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nước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ta,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khoáng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sản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chính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than,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sắt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a-pa-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tít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đá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vôi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….</a:t>
            </a:r>
            <a:endParaRPr kumimoji="0" lang="en-US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FEBE9C-9848-E4D7-58FD-D0A4414425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0848" y="1392885"/>
            <a:ext cx="4298053" cy="117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027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483326" y="235131"/>
            <a:ext cx="11416937" cy="649224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CD19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2" name="Cloud 51"/>
          <p:cNvSpPr/>
          <p:nvPr/>
        </p:nvSpPr>
        <p:spPr>
          <a:xfrm>
            <a:off x="212413" y="342468"/>
            <a:ext cx="3597588" cy="1076757"/>
          </a:xfrm>
          <a:prstGeom prst="cloud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biết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DF3FDE-7EC9-6370-24A9-33AC996B880F}"/>
              </a:ext>
            </a:extLst>
          </p:cNvPr>
          <p:cNvSpPr txBox="1"/>
          <p:nvPr/>
        </p:nvSpPr>
        <p:spPr>
          <a:xfrm>
            <a:off x="3981450" y="381000"/>
            <a:ext cx="7696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>
              <a:spcBef>
                <a:spcPts val="0"/>
              </a:spcBef>
              <a:spcAft>
                <a:spcPts val="500"/>
              </a:spcAft>
            </a:pPr>
            <a:r>
              <a:rPr lang="en-US" sz="2800" b="1" i="0" u="none" strike="noStrike" dirty="0" err="1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Loại</a:t>
            </a:r>
            <a:r>
              <a:rPr lang="en-US" sz="2800" b="1" i="0" u="none" strike="noStrike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u="none" strike="noStrike" dirty="0" err="1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đất</a:t>
            </a:r>
            <a:r>
              <a:rPr lang="en-US" sz="2800" b="1" i="0" u="none" strike="noStrike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u="none" strike="noStrike" dirty="0" err="1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chính</a:t>
            </a:r>
            <a:r>
              <a:rPr lang="en-US" sz="2800" b="1" i="0" u="none" strike="noStrike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u="none" strike="noStrike" dirty="0" err="1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2800" b="1" i="0" u="none" strike="noStrike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u="none" strike="noStrike" dirty="0" err="1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vùng</a:t>
            </a:r>
            <a:r>
              <a:rPr lang="en-US" sz="2800" b="1" i="0" u="none" strike="noStrike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u="none" strike="noStrike" dirty="0" err="1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Trung</a:t>
            </a:r>
            <a:r>
              <a:rPr lang="en-US" sz="2800" b="1" i="0" u="none" strike="noStrike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du </a:t>
            </a:r>
            <a:r>
              <a:rPr lang="en-US" sz="2800" b="1" i="0" u="none" strike="noStrike" dirty="0" err="1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2800" b="1" i="0" u="none" strike="noStrike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u="none" strike="noStrike" dirty="0" err="1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miền</a:t>
            </a:r>
            <a:r>
              <a:rPr lang="en-US" sz="2800" b="1" i="0" u="none" strike="noStrike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u="none" strike="noStrike" dirty="0" err="1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núi</a:t>
            </a:r>
            <a:r>
              <a:rPr lang="en-US" sz="2800" b="1" i="0" u="none" strike="noStrike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u="none" strike="noStrike" dirty="0" err="1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Bắc</a:t>
            </a:r>
            <a:r>
              <a:rPr lang="en-US" sz="2800" b="1" i="0" u="none" strike="noStrike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u="none" strike="noStrike" dirty="0" err="1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Bộ</a:t>
            </a:r>
            <a:r>
              <a:rPr lang="en-US" sz="2800" b="1" i="0" u="none" strike="noStrike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u="none" strike="noStrike" dirty="0" err="1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2800" b="1" i="0" u="none" strike="noStrike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u="none" strike="noStrike" dirty="0" err="1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đất</a:t>
            </a:r>
            <a:r>
              <a:rPr lang="en-US" sz="2800" b="1" i="0" u="none" strike="noStrike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u="none" strike="noStrike" dirty="0" err="1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đỏ</a:t>
            </a:r>
            <a:r>
              <a:rPr lang="en-US" sz="2800" b="1" i="0" u="none" strike="noStrike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u="none" strike="noStrike" dirty="0" err="1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vàng</a:t>
            </a:r>
            <a:r>
              <a:rPr lang="en-US" sz="2800" b="1" i="0" u="none" strike="noStrike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800" b="1" i="0" u="none" strike="noStrike" dirty="0" err="1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thích</a:t>
            </a:r>
            <a:r>
              <a:rPr lang="en-US" sz="2800" b="1" i="0" u="none" strike="noStrike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u="none" strike="noStrike" dirty="0" err="1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hợp</a:t>
            </a:r>
            <a:r>
              <a:rPr lang="en-US" sz="2800" b="1" i="0" u="none" strike="noStrike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u="none" strike="noStrike" dirty="0" err="1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trồng</a:t>
            </a:r>
            <a:r>
              <a:rPr lang="en-US" sz="2800" b="1" i="0" u="none" strike="noStrike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u="none" strike="noStrike" dirty="0" err="1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nhiều</a:t>
            </a:r>
            <a:r>
              <a:rPr lang="en-US" sz="2800" b="1" i="0" u="none" strike="noStrike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u="none" strike="noStrike" dirty="0" err="1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loại</a:t>
            </a:r>
            <a:r>
              <a:rPr lang="en-US" sz="2800" b="1" i="0" u="none" strike="noStrike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u="none" strike="noStrike" dirty="0" err="1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cây</a:t>
            </a:r>
            <a:r>
              <a:rPr lang="en-US" sz="2800" b="1" i="0" u="none" strike="noStrike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u="none" strike="noStrike" dirty="0" err="1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ăn</a:t>
            </a:r>
            <a:r>
              <a:rPr lang="en-US" sz="2800" b="1" i="0" u="none" strike="noStrike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u="none" strike="noStrike" dirty="0" err="1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quả</a:t>
            </a:r>
            <a:r>
              <a:rPr lang="en-US" sz="2800" b="1" i="0" u="none" strike="noStrike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u="none" strike="noStrike" dirty="0" err="1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2800" b="1" i="0" u="none" strike="noStrike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u="none" strike="noStrike" dirty="0" err="1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cây</a:t>
            </a:r>
            <a:r>
              <a:rPr lang="en-US" sz="2800" b="1" i="0" u="none" strike="noStrike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u="none" strike="noStrike" dirty="0" err="1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công</a:t>
            </a:r>
            <a:r>
              <a:rPr lang="en-US" sz="2800" b="1" i="0" u="none" strike="noStrike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u="none" strike="noStrike" dirty="0" err="1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nghiệp</a:t>
            </a:r>
            <a:r>
              <a:rPr lang="en-US" sz="2800" b="1" i="0" u="none" strike="noStrike" dirty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2800" b="1" dirty="0">
              <a:solidFill>
                <a:srgbClr val="7030A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26" name="Picture 2" descr="Đất đỏ bazan là đất gì? Đặc điểm của đất đỏ bazan | Bản tin Bình Phước">
            <a:extLst>
              <a:ext uri="{FF2B5EF4-FFF2-40B4-BE49-F238E27FC236}">
                <a16:creationId xmlns:a16="http://schemas.microsoft.com/office/drawing/2014/main" id="{B5E36077-96DD-1C0F-3A2A-CC26F7BFC0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4609">
            <a:off x="790575" y="2107570"/>
            <a:ext cx="6079620" cy="40551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8" name="Picture 4" descr="Tuyên Quang: Mô hình trồng cây ăn quả trên đất đồi rừng Lâm Bình thu nhập  cao">
            <a:extLst>
              <a:ext uri="{FF2B5EF4-FFF2-40B4-BE49-F238E27FC236}">
                <a16:creationId xmlns:a16="http://schemas.microsoft.com/office/drawing/2014/main" id="{1096CB3A-3E8C-DE7A-7F2B-CA1F4323D1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85725">
            <a:off x="7191374" y="2421731"/>
            <a:ext cx="4505325" cy="337899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3C9A7963-40BE-A82D-94F8-9C9F1B0628D2}"/>
              </a:ext>
            </a:extLst>
          </p:cNvPr>
          <p:cNvSpPr/>
          <p:nvPr/>
        </p:nvSpPr>
        <p:spPr>
          <a:xfrm>
            <a:off x="-2125362" y="235131"/>
            <a:ext cx="1935569" cy="172156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060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483326" y="235131"/>
            <a:ext cx="11416937" cy="649224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CD19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2" name="Cloud 51"/>
          <p:cNvSpPr/>
          <p:nvPr/>
        </p:nvSpPr>
        <p:spPr>
          <a:xfrm>
            <a:off x="212413" y="342468"/>
            <a:ext cx="3597588" cy="1076757"/>
          </a:xfrm>
          <a:prstGeom prst="cloud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có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biết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DF3FDE-7EC9-6370-24A9-33AC996B880F}"/>
              </a:ext>
            </a:extLst>
          </p:cNvPr>
          <p:cNvSpPr txBox="1"/>
          <p:nvPr/>
        </p:nvSpPr>
        <p:spPr>
          <a:xfrm>
            <a:off x="3981450" y="381000"/>
            <a:ext cx="7696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spcAft>
                <a:spcPts val="500"/>
              </a:spcAft>
            </a:pPr>
            <a:r>
              <a:rPr lang="en-US" sz="3200" b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Vùng</a:t>
            </a:r>
            <a:r>
              <a:rPr lang="en-US" sz="32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biển</a:t>
            </a:r>
            <a:r>
              <a:rPr lang="en-US" sz="32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ở </a:t>
            </a:r>
            <a:r>
              <a:rPr lang="en-US" sz="3200" b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phía</a:t>
            </a:r>
            <a:r>
              <a:rPr lang="en-US" sz="32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đông</a:t>
            </a:r>
            <a:r>
              <a:rPr lang="en-US" sz="32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nam</a:t>
            </a:r>
            <a:r>
              <a:rPr lang="en-US" sz="32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2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nhiều</a:t>
            </a:r>
            <a:r>
              <a:rPr lang="en-US" sz="32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vịnh</a:t>
            </a:r>
            <a:r>
              <a:rPr lang="en-US" sz="32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đẹp</a:t>
            </a:r>
            <a:r>
              <a:rPr lang="en-US" sz="32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b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nhiều</a:t>
            </a:r>
            <a:r>
              <a:rPr lang="en-US" sz="32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bãi</a:t>
            </a:r>
            <a:r>
              <a:rPr lang="en-US" sz="32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tôm</a:t>
            </a:r>
            <a:r>
              <a:rPr lang="en-US" sz="32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b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bãi</a:t>
            </a:r>
            <a:r>
              <a:rPr lang="en-US" sz="32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</a:t>
            </a:r>
            <a:r>
              <a:rPr lang="en-US" sz="32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lớn</a:t>
            </a:r>
            <a:r>
              <a:rPr lang="en-US" sz="32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050" name="Picture 2" descr="Vịnh Bắc Bộ là khu vực có vị trí địa lý thế nào? Vùng hoạt động của tàu  biển trong Vịnh Bắc Bộ được quy định ra sao?">
            <a:extLst>
              <a:ext uri="{FF2B5EF4-FFF2-40B4-BE49-F238E27FC236}">
                <a16:creationId xmlns:a16="http://schemas.microsoft.com/office/drawing/2014/main" id="{3DD543A7-F055-B751-FE76-19F46FAC5D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" y="1685925"/>
            <a:ext cx="5715000" cy="381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52" name="Picture 4" descr="Giá thủy sản ở đồng bằng sông Cửu Long tăng cao">
            <a:extLst>
              <a:ext uri="{FF2B5EF4-FFF2-40B4-BE49-F238E27FC236}">
                <a16:creationId xmlns:a16="http://schemas.microsoft.com/office/drawing/2014/main" id="{670CBA08-9859-78C2-BC01-DFB69FAB71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575" y="2886075"/>
            <a:ext cx="5257799" cy="35051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FFA1F734-890E-42C9-038D-E22B8AF3E028}"/>
              </a:ext>
            </a:extLst>
          </p:cNvPr>
          <p:cNvSpPr/>
          <p:nvPr/>
        </p:nvSpPr>
        <p:spPr>
          <a:xfrm>
            <a:off x="-2100648" y="235131"/>
            <a:ext cx="1826338" cy="168303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639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F202730-72F1-FA62-4524-5B92EBB3C9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6074" y="2834562"/>
            <a:ext cx="7108552" cy="1798476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80A5B4CF-0645-1AE0-D809-2BE698BA8231}"/>
              </a:ext>
            </a:extLst>
          </p:cNvPr>
          <p:cNvSpPr/>
          <p:nvPr/>
        </p:nvSpPr>
        <p:spPr>
          <a:xfrm>
            <a:off x="12501023" y="190287"/>
            <a:ext cx="1698699" cy="15756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429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3339EB8-D718-4605-8243-0721298468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41" b="114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1A39170-DC79-4BD1-9637-EE9FA8256A44}"/>
              </a:ext>
            </a:extLst>
          </p:cNvPr>
          <p:cNvSpPr txBox="1"/>
          <p:nvPr/>
        </p:nvSpPr>
        <p:spPr>
          <a:xfrm>
            <a:off x="2416748" y="1485534"/>
            <a:ext cx="78320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687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Hãy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biết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nào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đúng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nào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sai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01453162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AAB429-5E71-4DF8-B9B6-27D432A5CA0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7" t="3009" r="15661"/>
          <a:stretch/>
        </p:blipFill>
        <p:spPr>
          <a:xfrm flipH="1">
            <a:off x="331857" y="2860466"/>
            <a:ext cx="2926096" cy="3853866"/>
          </a:xfrm>
          <a:prstGeom prst="rect">
            <a:avLst/>
          </a:prstGeom>
        </p:spPr>
      </p:pic>
      <p:pic>
        <p:nvPicPr>
          <p:cNvPr id="1026" name="Picture 2" descr="Cartoon Characters Doraemon Nobita Pngu0027s - Easy Drawing Of Nobita,Cartoon  Arm Png - free transparent png images - pngaaa.com">
            <a:extLst>
              <a:ext uri="{FF2B5EF4-FFF2-40B4-BE49-F238E27FC236}">
                <a16:creationId xmlns:a16="http://schemas.microsoft.com/office/drawing/2014/main" id="{0961D493-5902-4DCB-98D0-F7D4C4608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302" b="95677" l="10000" r="90000">
                        <a14:foregroundMark x1="59222" y1="20310" x2="59222" y2="20310"/>
                        <a14:foregroundMark x1="70222" y1="17129" x2="70222" y2="17129"/>
                        <a14:foregroundMark x1="71889" y1="15008" x2="64667" y2="26427"/>
                        <a14:foregroundMark x1="56333" y1="14845" x2="65000" y2="19576"/>
                        <a14:foregroundMark x1="65000" y1="19576" x2="75222" y2="21615"/>
                        <a14:foregroundMark x1="75222" y1="21615" x2="57556" y2="16069"/>
                        <a14:foregroundMark x1="57556" y1="16069" x2="66111" y2="13948"/>
                        <a14:foregroundMark x1="71111" y1="13295" x2="74556" y2="20310"/>
                        <a14:foregroundMark x1="63000" y1="5954" x2="63000" y2="5954"/>
                        <a14:foregroundMark x1="60667" y1="5954" x2="60667" y2="5954"/>
                        <a14:foregroundMark x1="53778" y1="13295" x2="55222" y2="15008"/>
                        <a14:foregroundMark x1="56111" y1="15253" x2="58333" y2="21370"/>
                        <a14:foregroundMark x1="60444" y1="5302" x2="60444" y2="5302"/>
                        <a14:foregroundMark x1="56111" y1="7423" x2="61889" y2="8075"/>
                        <a14:foregroundMark x1="52889" y1="83197" x2="52556" y2="93312"/>
                        <a14:foregroundMark x1="67333" y1="83850" x2="71333" y2="95677"/>
                        <a14:foregroundMark x1="54000" y1="82953" x2="51222" y2="89967"/>
                        <a14:foregroundMark x1="70778" y1="83197" x2="67000" y2="89560"/>
                        <a14:foregroundMark x1="53778" y1="81077" x2="49444" y2="88010"/>
                        <a14:foregroundMark x1="49444" y1="88010" x2="49444" y2="88010"/>
                        <a14:foregroundMark x1="56667" y1="82300" x2="57222" y2="89070"/>
                        <a14:foregroundMark x1="65556" y1="81485" x2="65333" y2="89967"/>
                        <a14:foregroundMark x1="67466" y1="35217" x2="66444" y2="38907"/>
                        <a14:foregroundMark x1="61000" y1="34095" x2="56333" y2="41028"/>
                        <a14:foregroundMark x1="56667" y1="33442" x2="54333" y2="41680"/>
                        <a14:backgroundMark x1="67556" y1="34258" x2="67556" y2="34258"/>
                        <a14:backgroundMark x1="67889" y1="34013" x2="67889" y2="34013"/>
                        <a14:backgroundMark x1="67556" y1="34176" x2="67556" y2="34176"/>
                        <a14:backgroundMark x1="67667" y1="34502" x2="67667" y2="34502"/>
                        <a14:backgroundMark x1="67667" y1="34176" x2="68222" y2="340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85880" y="2173137"/>
            <a:ext cx="3224579" cy="4392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B2D9D984-C34F-4B7B-9C21-FE59872679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367309">
            <a:off x="7878830" y="-52619"/>
            <a:ext cx="3929254" cy="2774236"/>
          </a:xfrm>
          <a:prstGeom prst="rect">
            <a:avLst/>
          </a:prstGeom>
        </p:spPr>
      </p:pic>
      <p:sp>
        <p:nvSpPr>
          <p:cNvPr id="28" name="Graphic 19">
            <a:extLst>
              <a:ext uri="{FF2B5EF4-FFF2-40B4-BE49-F238E27FC236}">
                <a16:creationId xmlns:a16="http://schemas.microsoft.com/office/drawing/2014/main" id="{A13CFFDE-ECDB-48D0-A658-6345F61EA281}"/>
              </a:ext>
            </a:extLst>
          </p:cNvPr>
          <p:cNvSpPr/>
          <p:nvPr/>
        </p:nvSpPr>
        <p:spPr>
          <a:xfrm rot="21387366">
            <a:off x="1219892" y="-57194"/>
            <a:ext cx="6088693" cy="3561567"/>
          </a:xfrm>
          <a:custGeom>
            <a:avLst/>
            <a:gdLst>
              <a:gd name="connsiteX0" fmla="*/ 735756 w 3205042"/>
              <a:gd name="connsiteY0" fmla="*/ 632695 h 2944088"/>
              <a:gd name="connsiteX1" fmla="*/ 1292547 w 3205042"/>
              <a:gd name="connsiteY1" fmla="*/ 110932 h 2944088"/>
              <a:gd name="connsiteX2" fmla="*/ 1687335 w 3205042"/>
              <a:gd name="connsiteY2" fmla="*/ 71526 h 2944088"/>
              <a:gd name="connsiteX3" fmla="*/ 2045637 w 3205042"/>
              <a:gd name="connsiteY3" fmla="*/ 221852 h 2944088"/>
              <a:gd name="connsiteX4" fmla="*/ 2304694 w 3205042"/>
              <a:gd name="connsiteY4" fmla="*/ 521045 h 2944088"/>
              <a:gd name="connsiteX5" fmla="*/ 2393722 w 3205042"/>
              <a:gd name="connsiteY5" fmla="*/ 572856 h 2944088"/>
              <a:gd name="connsiteX6" fmla="*/ 2444074 w 3205042"/>
              <a:gd name="connsiteY6" fmla="*/ 563369 h 2944088"/>
              <a:gd name="connsiteX7" fmla="*/ 2485669 w 3205042"/>
              <a:gd name="connsiteY7" fmla="*/ 557532 h 2944088"/>
              <a:gd name="connsiteX8" fmla="*/ 2663725 w 3205042"/>
              <a:gd name="connsiteY8" fmla="*/ 588181 h 2944088"/>
              <a:gd name="connsiteX9" fmla="*/ 3095001 w 3205042"/>
              <a:gd name="connsiteY9" fmla="*/ 1089511 h 2944088"/>
              <a:gd name="connsiteX10" fmla="*/ 2906728 w 3205042"/>
              <a:gd name="connsiteY10" fmla="*/ 1831655 h 2944088"/>
              <a:gd name="connsiteX11" fmla="*/ 2812592 w 3205042"/>
              <a:gd name="connsiteY11" fmla="*/ 1863763 h 2944088"/>
              <a:gd name="connsiteX12" fmla="*/ 2792889 w 3205042"/>
              <a:gd name="connsiteY12" fmla="*/ 1912656 h 2944088"/>
              <a:gd name="connsiteX13" fmla="*/ 2732321 w 3205042"/>
              <a:gd name="connsiteY13" fmla="*/ 2451932 h 2944088"/>
              <a:gd name="connsiteX14" fmla="*/ 2254342 w 3205042"/>
              <a:gd name="connsiteY14" fmla="*/ 2756963 h 2944088"/>
              <a:gd name="connsiteX15" fmla="*/ 1958798 w 3205042"/>
              <a:gd name="connsiteY15" fmla="*/ 2762801 h 2944088"/>
              <a:gd name="connsiteX16" fmla="*/ 1883635 w 3205042"/>
              <a:gd name="connsiteY16" fmla="*/ 2739449 h 2944088"/>
              <a:gd name="connsiteX17" fmla="*/ 1821607 w 3205042"/>
              <a:gd name="connsiteY17" fmla="*/ 2705151 h 2944088"/>
              <a:gd name="connsiteX18" fmla="*/ 1672740 w 3205042"/>
              <a:gd name="connsiteY18" fmla="*/ 2717557 h 2944088"/>
              <a:gd name="connsiteX19" fmla="*/ 1628226 w 3205042"/>
              <a:gd name="connsiteY19" fmla="*/ 2756963 h 2944088"/>
              <a:gd name="connsiteX20" fmla="*/ 1583712 w 3205042"/>
              <a:gd name="connsiteY20" fmla="*/ 2787612 h 2944088"/>
              <a:gd name="connsiteX21" fmla="*/ 1482279 w 3205042"/>
              <a:gd name="connsiteY21" fmla="*/ 2835775 h 2944088"/>
              <a:gd name="connsiteX22" fmla="*/ 1248033 w 3205042"/>
              <a:gd name="connsiteY22" fmla="*/ 2875910 h 2944088"/>
              <a:gd name="connsiteX23" fmla="*/ 786838 w 3205042"/>
              <a:gd name="connsiteY23" fmla="*/ 2759882 h 2944088"/>
              <a:gd name="connsiteX24" fmla="*/ 600754 w 3205042"/>
              <a:gd name="connsiteY24" fmla="*/ 2594231 h 2944088"/>
              <a:gd name="connsiteX25" fmla="*/ 456996 w 3205042"/>
              <a:gd name="connsiteY25" fmla="*/ 2334444 h 2944088"/>
              <a:gd name="connsiteX26" fmla="*/ 438023 w 3205042"/>
              <a:gd name="connsiteY26" fmla="*/ 2194335 h 2944088"/>
              <a:gd name="connsiteX27" fmla="*/ 446780 w 3205042"/>
              <a:gd name="connsiteY27" fmla="*/ 2124280 h 2944088"/>
              <a:gd name="connsiteX28" fmla="*/ 454077 w 3205042"/>
              <a:gd name="connsiteY28" fmla="*/ 2039630 h 2944088"/>
              <a:gd name="connsiteX29" fmla="*/ 344616 w 3205042"/>
              <a:gd name="connsiteY29" fmla="*/ 1954980 h 2944088"/>
              <a:gd name="connsiteX30" fmla="*/ 240264 w 3205042"/>
              <a:gd name="connsiteY30" fmla="*/ 1892223 h 2944088"/>
              <a:gd name="connsiteX31" fmla="*/ 97965 w 3205042"/>
              <a:gd name="connsiteY31" fmla="*/ 1700302 h 2944088"/>
              <a:gd name="connsiteX32" fmla="*/ 76072 w 3205042"/>
              <a:gd name="connsiteY32" fmla="*/ 1418623 h 2944088"/>
              <a:gd name="connsiteX33" fmla="*/ 131533 w 3205042"/>
              <a:gd name="connsiteY33" fmla="*/ 1292378 h 2944088"/>
              <a:gd name="connsiteX34" fmla="*/ 177506 w 3205042"/>
              <a:gd name="connsiteY34" fmla="*/ 1236918 h 2944088"/>
              <a:gd name="connsiteX35" fmla="*/ 200128 w 3205042"/>
              <a:gd name="connsiteY35" fmla="*/ 1152268 h 2944088"/>
              <a:gd name="connsiteX36" fmla="*/ 247561 w 3205042"/>
              <a:gd name="connsiteY36" fmla="*/ 939914 h 2944088"/>
              <a:gd name="connsiteX37" fmla="*/ 384022 w 3205042"/>
              <a:gd name="connsiteY37" fmla="*/ 749453 h 2944088"/>
              <a:gd name="connsiteX38" fmla="*/ 582511 w 3205042"/>
              <a:gd name="connsiteY38" fmla="*/ 653857 h 2944088"/>
              <a:gd name="connsiteX39" fmla="*/ 695620 w 3205042"/>
              <a:gd name="connsiteY39" fmla="*/ 658965 h 2944088"/>
              <a:gd name="connsiteX40" fmla="*/ 736486 w 3205042"/>
              <a:gd name="connsiteY40" fmla="*/ 635614 h 2944088"/>
              <a:gd name="connsiteX41" fmla="*/ 713134 w 3205042"/>
              <a:gd name="connsiteY41" fmla="*/ 594748 h 2944088"/>
              <a:gd name="connsiteX42" fmla="*/ 454807 w 3205042"/>
              <a:gd name="connsiteY42" fmla="*/ 623938 h 2944088"/>
              <a:gd name="connsiteX43" fmla="*/ 262156 w 3205042"/>
              <a:gd name="connsiteY43" fmla="*/ 785940 h 2944088"/>
              <a:gd name="connsiteX44" fmla="*/ 152695 w 3205042"/>
              <a:gd name="connsiteY44" fmla="*/ 1011429 h 2944088"/>
              <a:gd name="connsiteX45" fmla="*/ 134452 w 3205042"/>
              <a:gd name="connsiteY45" fmla="*/ 1129646 h 2944088"/>
              <a:gd name="connsiteX46" fmla="*/ 124965 w 3205042"/>
              <a:gd name="connsiteY46" fmla="*/ 1198242 h 2944088"/>
              <a:gd name="connsiteX47" fmla="*/ 77532 w 3205042"/>
              <a:gd name="connsiteY47" fmla="*/ 1255891 h 2944088"/>
              <a:gd name="connsiteX48" fmla="*/ 909 w 3205042"/>
              <a:gd name="connsiteY48" fmla="*/ 1546327 h 2944088"/>
              <a:gd name="connsiteX49" fmla="*/ 90667 w 3205042"/>
              <a:gd name="connsiteY49" fmla="*/ 1831655 h 2944088"/>
              <a:gd name="connsiteX50" fmla="*/ 286967 w 3205042"/>
              <a:gd name="connsiteY50" fmla="*/ 2000224 h 2944088"/>
              <a:gd name="connsiteX51" fmla="*/ 345346 w 3205042"/>
              <a:gd name="connsiteY51" fmla="*/ 2030143 h 2944088"/>
              <a:gd name="connsiteX52" fmla="*/ 392049 w 3205042"/>
              <a:gd name="connsiteY52" fmla="*/ 2060792 h 2944088"/>
              <a:gd name="connsiteX53" fmla="*/ 388401 w 3205042"/>
              <a:gd name="connsiteY53" fmla="*/ 2090712 h 2944088"/>
              <a:gd name="connsiteX54" fmla="*/ 379644 w 3205042"/>
              <a:gd name="connsiteY54" fmla="*/ 2129388 h 2944088"/>
              <a:gd name="connsiteX55" fmla="*/ 372346 w 3205042"/>
              <a:gd name="connsiteY55" fmla="*/ 2210389 h 2944088"/>
              <a:gd name="connsiteX56" fmla="*/ 462834 w 3205042"/>
              <a:gd name="connsiteY56" fmla="*/ 2512501 h 2944088"/>
              <a:gd name="connsiteX57" fmla="*/ 659134 w 3205042"/>
              <a:gd name="connsiteY57" fmla="*/ 2750395 h 2944088"/>
              <a:gd name="connsiteX58" fmla="*/ 1121058 w 3205042"/>
              <a:gd name="connsiteY58" fmla="*/ 2937208 h 2944088"/>
              <a:gd name="connsiteX59" fmla="*/ 1617280 w 3205042"/>
              <a:gd name="connsiteY59" fmla="*/ 2847450 h 2944088"/>
              <a:gd name="connsiteX60" fmla="*/ 1670551 w 3205042"/>
              <a:gd name="connsiteY60" fmla="*/ 2810234 h 2944088"/>
              <a:gd name="connsiteX61" fmla="*/ 1715795 w 3205042"/>
              <a:gd name="connsiteY61" fmla="*/ 2770828 h 2944088"/>
              <a:gd name="connsiteX62" fmla="*/ 1765417 w 3205042"/>
              <a:gd name="connsiteY62" fmla="*/ 2756233 h 2944088"/>
              <a:gd name="connsiteX63" fmla="*/ 1829634 w 3205042"/>
              <a:gd name="connsiteY63" fmla="*/ 2788342 h 2944088"/>
              <a:gd name="connsiteX64" fmla="*/ 2149989 w 3205042"/>
              <a:gd name="connsiteY64" fmla="*/ 2840153 h 2944088"/>
              <a:gd name="connsiteX65" fmla="*/ 2709699 w 3205042"/>
              <a:gd name="connsiteY65" fmla="*/ 2589123 h 2944088"/>
              <a:gd name="connsiteX66" fmla="*/ 2893593 w 3205042"/>
              <a:gd name="connsiteY66" fmla="*/ 2022116 h 2944088"/>
              <a:gd name="connsiteX67" fmla="*/ 2851998 w 3205042"/>
              <a:gd name="connsiteY67" fmla="*/ 1880547 h 2944088"/>
              <a:gd name="connsiteX68" fmla="*/ 2832295 w 3205042"/>
              <a:gd name="connsiteY68" fmla="*/ 1929439 h 2944088"/>
              <a:gd name="connsiteX69" fmla="*/ 3162866 w 3205042"/>
              <a:gd name="connsiteY69" fmla="*/ 1626598 h 2944088"/>
              <a:gd name="connsiteX70" fmla="*/ 3186948 w 3205042"/>
              <a:gd name="connsiteY70" fmla="*/ 1183647 h 2944088"/>
              <a:gd name="connsiteX71" fmla="*/ 2793619 w 3205042"/>
              <a:gd name="connsiteY71" fmla="*/ 575045 h 2944088"/>
              <a:gd name="connsiteX72" fmla="*/ 2614833 w 3205042"/>
              <a:gd name="connsiteY72" fmla="*/ 507909 h 2944088"/>
              <a:gd name="connsiteX73" fmla="*/ 2514129 w 3205042"/>
              <a:gd name="connsiteY73" fmla="*/ 494774 h 2944088"/>
              <a:gd name="connsiteX74" fmla="*/ 2468885 w 3205042"/>
              <a:gd name="connsiteY74" fmla="*/ 494044 h 2944088"/>
              <a:gd name="connsiteX75" fmla="*/ 2416344 w 3205042"/>
              <a:gd name="connsiteY75" fmla="*/ 504990 h 2944088"/>
              <a:gd name="connsiteX76" fmla="*/ 2395911 w 3205042"/>
              <a:gd name="connsiteY76" fmla="*/ 508639 h 2944088"/>
              <a:gd name="connsiteX77" fmla="*/ 2384235 w 3205042"/>
              <a:gd name="connsiteY77" fmla="*/ 509369 h 2944088"/>
              <a:gd name="connsiteX78" fmla="*/ 2380587 w 3205042"/>
              <a:gd name="connsiteY78" fmla="*/ 508639 h 2944088"/>
              <a:gd name="connsiteX79" fmla="*/ 2372560 w 3205042"/>
              <a:gd name="connsiteY79" fmla="*/ 502801 h 2944088"/>
              <a:gd name="connsiteX80" fmla="*/ 2355776 w 3205042"/>
              <a:gd name="connsiteY80" fmla="*/ 473612 h 2944088"/>
              <a:gd name="connsiteX81" fmla="*/ 2298126 w 3205042"/>
              <a:gd name="connsiteY81" fmla="*/ 385313 h 2944088"/>
              <a:gd name="connsiteX82" fmla="*/ 2157287 w 3205042"/>
              <a:gd name="connsiteY82" fmla="*/ 228420 h 2944088"/>
              <a:gd name="connsiteX83" fmla="*/ 1794607 w 3205042"/>
              <a:gd name="connsiteY83" fmla="*/ 28471 h 2944088"/>
              <a:gd name="connsiteX84" fmla="*/ 1368439 w 3205042"/>
              <a:gd name="connsiteY84" fmla="*/ 24093 h 2944088"/>
              <a:gd name="connsiteX85" fmla="*/ 715323 w 3205042"/>
              <a:gd name="connsiteY85" fmla="*/ 517396 h 2944088"/>
              <a:gd name="connsiteX86" fmla="*/ 674458 w 3205042"/>
              <a:gd name="connsiteY86" fmla="*/ 618100 h 2944088"/>
              <a:gd name="connsiteX87" fmla="*/ 735756 w 3205042"/>
              <a:gd name="connsiteY87" fmla="*/ 632695 h 2944088"/>
              <a:gd name="connsiteX88" fmla="*/ 735756 w 3205042"/>
              <a:gd name="connsiteY88" fmla="*/ 632695 h 2944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3205042" h="2944088">
                <a:moveTo>
                  <a:pt x="735756" y="632695"/>
                </a:moveTo>
                <a:cubicBezTo>
                  <a:pt x="821865" y="378746"/>
                  <a:pt x="1042246" y="192662"/>
                  <a:pt x="1292547" y="110932"/>
                </a:cubicBezTo>
                <a:cubicBezTo>
                  <a:pt x="1419521" y="69337"/>
                  <a:pt x="1555252" y="51093"/>
                  <a:pt x="1687335" y="71526"/>
                </a:cubicBezTo>
                <a:cubicBezTo>
                  <a:pt x="1817229" y="91229"/>
                  <a:pt x="1939825" y="144500"/>
                  <a:pt x="2045637" y="221852"/>
                </a:cubicBezTo>
                <a:cubicBezTo>
                  <a:pt x="2152908" y="300664"/>
                  <a:pt x="2239017" y="405016"/>
                  <a:pt x="2304694" y="521045"/>
                </a:cubicBezTo>
                <a:cubicBezTo>
                  <a:pt x="2324397" y="556072"/>
                  <a:pt x="2352127" y="576505"/>
                  <a:pt x="2393722" y="572856"/>
                </a:cubicBezTo>
                <a:cubicBezTo>
                  <a:pt x="2410506" y="571397"/>
                  <a:pt x="2427290" y="567748"/>
                  <a:pt x="2444074" y="563369"/>
                </a:cubicBezTo>
                <a:cubicBezTo>
                  <a:pt x="2461588" y="558991"/>
                  <a:pt x="2469615" y="557532"/>
                  <a:pt x="2485669" y="557532"/>
                </a:cubicBezTo>
                <a:cubicBezTo>
                  <a:pt x="2546967" y="558991"/>
                  <a:pt x="2605346" y="568478"/>
                  <a:pt x="2663725" y="588181"/>
                </a:cubicBezTo>
                <a:cubicBezTo>
                  <a:pt x="2885566" y="661884"/>
                  <a:pt x="3031514" y="870589"/>
                  <a:pt x="3095001" y="1089511"/>
                </a:cubicBezTo>
                <a:cubicBezTo>
                  <a:pt x="3166515" y="1335433"/>
                  <a:pt x="3167975" y="1692275"/>
                  <a:pt x="2906728" y="1831655"/>
                </a:cubicBezTo>
                <a:cubicBezTo>
                  <a:pt x="2876809" y="1847709"/>
                  <a:pt x="2845430" y="1857925"/>
                  <a:pt x="2812592" y="1863763"/>
                </a:cubicBezTo>
                <a:cubicBezTo>
                  <a:pt x="2789240" y="1868141"/>
                  <a:pt x="2784862" y="1895142"/>
                  <a:pt x="2792889" y="1912656"/>
                </a:cubicBezTo>
                <a:cubicBezTo>
                  <a:pt x="2868782" y="2087063"/>
                  <a:pt x="2833754" y="2295038"/>
                  <a:pt x="2732321" y="2451932"/>
                </a:cubicBezTo>
                <a:cubicBezTo>
                  <a:pt x="2625779" y="2616123"/>
                  <a:pt x="2443344" y="2718287"/>
                  <a:pt x="2254342" y="2756963"/>
                </a:cubicBezTo>
                <a:cubicBezTo>
                  <a:pt x="2158746" y="2776666"/>
                  <a:pt x="2055123" y="2783233"/>
                  <a:pt x="1958798" y="2762801"/>
                </a:cubicBezTo>
                <a:cubicBezTo>
                  <a:pt x="1933257" y="2756963"/>
                  <a:pt x="1907716" y="2749666"/>
                  <a:pt x="1883635" y="2739449"/>
                </a:cubicBezTo>
                <a:cubicBezTo>
                  <a:pt x="1861743" y="2729963"/>
                  <a:pt x="1842040" y="2717557"/>
                  <a:pt x="1821607" y="2705151"/>
                </a:cubicBezTo>
                <a:cubicBezTo>
                  <a:pt x="1774174" y="2678151"/>
                  <a:pt x="1715065" y="2683989"/>
                  <a:pt x="1672740" y="2717557"/>
                </a:cubicBezTo>
                <a:cubicBezTo>
                  <a:pt x="1657416" y="2729963"/>
                  <a:pt x="1643551" y="2744557"/>
                  <a:pt x="1628226" y="2756963"/>
                </a:cubicBezTo>
                <a:cubicBezTo>
                  <a:pt x="1615821" y="2766449"/>
                  <a:pt x="1599766" y="2778125"/>
                  <a:pt x="1583712" y="2787612"/>
                </a:cubicBezTo>
                <a:cubicBezTo>
                  <a:pt x="1550144" y="2808045"/>
                  <a:pt x="1517306" y="2823369"/>
                  <a:pt x="1482279" y="2835775"/>
                </a:cubicBezTo>
                <a:cubicBezTo>
                  <a:pt x="1405656" y="2862775"/>
                  <a:pt x="1328304" y="2874451"/>
                  <a:pt x="1248033" y="2875910"/>
                </a:cubicBezTo>
                <a:cubicBezTo>
                  <a:pt x="1088950" y="2878829"/>
                  <a:pt x="924029" y="2841612"/>
                  <a:pt x="786838" y="2759882"/>
                </a:cubicBezTo>
                <a:cubicBezTo>
                  <a:pt x="714594" y="2717557"/>
                  <a:pt x="655485" y="2660637"/>
                  <a:pt x="600754" y="2594231"/>
                </a:cubicBezTo>
                <a:cubicBezTo>
                  <a:pt x="537997" y="2518338"/>
                  <a:pt x="484726" y="2429310"/>
                  <a:pt x="456996" y="2334444"/>
                </a:cubicBezTo>
                <a:cubicBezTo>
                  <a:pt x="443861" y="2289201"/>
                  <a:pt x="436563" y="2242497"/>
                  <a:pt x="438023" y="2194335"/>
                </a:cubicBezTo>
                <a:cubicBezTo>
                  <a:pt x="438752" y="2170253"/>
                  <a:pt x="441671" y="2147631"/>
                  <a:pt x="446780" y="2124280"/>
                </a:cubicBezTo>
                <a:cubicBezTo>
                  <a:pt x="453347" y="2096550"/>
                  <a:pt x="462834" y="2068090"/>
                  <a:pt x="454077" y="2039630"/>
                </a:cubicBezTo>
                <a:cubicBezTo>
                  <a:pt x="438752" y="1991467"/>
                  <a:pt x="384752" y="1975413"/>
                  <a:pt x="344616" y="1954980"/>
                </a:cubicBezTo>
                <a:cubicBezTo>
                  <a:pt x="308129" y="1936737"/>
                  <a:pt x="273102" y="1916304"/>
                  <a:pt x="240264" y="1892223"/>
                </a:cubicBezTo>
                <a:cubicBezTo>
                  <a:pt x="176047" y="1844790"/>
                  <a:pt x="124965" y="1777654"/>
                  <a:pt x="97965" y="1700302"/>
                </a:cubicBezTo>
                <a:cubicBezTo>
                  <a:pt x="66586" y="1611274"/>
                  <a:pt x="54910" y="1511299"/>
                  <a:pt x="76072" y="1418623"/>
                </a:cubicBezTo>
                <a:cubicBezTo>
                  <a:pt x="86289" y="1373379"/>
                  <a:pt x="104532" y="1330324"/>
                  <a:pt x="131533" y="1292378"/>
                </a:cubicBezTo>
                <a:cubicBezTo>
                  <a:pt x="145398" y="1272675"/>
                  <a:pt x="162911" y="1256621"/>
                  <a:pt x="177506" y="1236918"/>
                </a:cubicBezTo>
                <a:cubicBezTo>
                  <a:pt x="195750" y="1211377"/>
                  <a:pt x="199398" y="1182917"/>
                  <a:pt x="200128" y="1152268"/>
                </a:cubicBezTo>
                <a:cubicBezTo>
                  <a:pt x="200128" y="1080024"/>
                  <a:pt x="217642" y="1006321"/>
                  <a:pt x="247561" y="939914"/>
                </a:cubicBezTo>
                <a:cubicBezTo>
                  <a:pt x="280399" y="866941"/>
                  <a:pt x="324913" y="802724"/>
                  <a:pt x="384022" y="749453"/>
                </a:cubicBezTo>
                <a:cubicBezTo>
                  <a:pt x="439482" y="699830"/>
                  <a:pt x="508807" y="663344"/>
                  <a:pt x="582511" y="653857"/>
                </a:cubicBezTo>
                <a:cubicBezTo>
                  <a:pt x="618268" y="649479"/>
                  <a:pt x="659134" y="650938"/>
                  <a:pt x="695620" y="658965"/>
                </a:cubicBezTo>
                <a:cubicBezTo>
                  <a:pt x="713134" y="662614"/>
                  <a:pt x="731378" y="653857"/>
                  <a:pt x="736486" y="635614"/>
                </a:cubicBezTo>
                <a:cubicBezTo>
                  <a:pt x="740864" y="618830"/>
                  <a:pt x="730648" y="598397"/>
                  <a:pt x="713134" y="594748"/>
                </a:cubicBezTo>
                <a:cubicBezTo>
                  <a:pt x="624836" y="576505"/>
                  <a:pt x="536537" y="585991"/>
                  <a:pt x="454807" y="623938"/>
                </a:cubicBezTo>
                <a:cubicBezTo>
                  <a:pt x="377454" y="659695"/>
                  <a:pt x="313237" y="718804"/>
                  <a:pt x="262156" y="785940"/>
                </a:cubicBezTo>
                <a:cubicBezTo>
                  <a:pt x="211804" y="852346"/>
                  <a:pt x="173857" y="930428"/>
                  <a:pt x="152695" y="1011429"/>
                </a:cubicBezTo>
                <a:cubicBezTo>
                  <a:pt x="142479" y="1050105"/>
                  <a:pt x="135911" y="1089511"/>
                  <a:pt x="134452" y="1129646"/>
                </a:cubicBezTo>
                <a:cubicBezTo>
                  <a:pt x="133722" y="1152268"/>
                  <a:pt x="138100" y="1177809"/>
                  <a:pt x="124965" y="1198242"/>
                </a:cubicBezTo>
                <a:cubicBezTo>
                  <a:pt x="111830" y="1218674"/>
                  <a:pt x="92127" y="1235458"/>
                  <a:pt x="77532" y="1255891"/>
                </a:cubicBezTo>
                <a:cubicBezTo>
                  <a:pt x="16964" y="1338352"/>
                  <a:pt x="-4929" y="1444893"/>
                  <a:pt x="909" y="1546327"/>
                </a:cubicBezTo>
                <a:cubicBezTo>
                  <a:pt x="6018" y="1645571"/>
                  <a:pt x="33748" y="1749194"/>
                  <a:pt x="90667" y="1831655"/>
                </a:cubicBezTo>
                <a:cubicBezTo>
                  <a:pt x="140289" y="1904628"/>
                  <a:pt x="210344" y="1957899"/>
                  <a:pt x="286967" y="2000224"/>
                </a:cubicBezTo>
                <a:cubicBezTo>
                  <a:pt x="305940" y="2010440"/>
                  <a:pt x="325643" y="2020657"/>
                  <a:pt x="345346" y="2030143"/>
                </a:cubicBezTo>
                <a:cubicBezTo>
                  <a:pt x="359211" y="2036711"/>
                  <a:pt x="386941" y="2044738"/>
                  <a:pt x="392049" y="2060792"/>
                </a:cubicBezTo>
                <a:cubicBezTo>
                  <a:pt x="394968" y="2069549"/>
                  <a:pt x="390590" y="2081955"/>
                  <a:pt x="388401" y="2090712"/>
                </a:cubicBezTo>
                <a:cubicBezTo>
                  <a:pt x="384752" y="2103847"/>
                  <a:pt x="381833" y="2116253"/>
                  <a:pt x="379644" y="2129388"/>
                </a:cubicBezTo>
                <a:cubicBezTo>
                  <a:pt x="375265" y="2156388"/>
                  <a:pt x="372346" y="2183389"/>
                  <a:pt x="372346" y="2210389"/>
                </a:cubicBezTo>
                <a:cubicBezTo>
                  <a:pt x="373076" y="2316931"/>
                  <a:pt x="410293" y="2421283"/>
                  <a:pt x="462834" y="2512501"/>
                </a:cubicBezTo>
                <a:cubicBezTo>
                  <a:pt x="513916" y="2601529"/>
                  <a:pt x="581781" y="2683259"/>
                  <a:pt x="659134" y="2750395"/>
                </a:cubicBezTo>
                <a:cubicBezTo>
                  <a:pt x="786838" y="2860586"/>
                  <a:pt x="955407" y="2917505"/>
                  <a:pt x="1121058" y="2937208"/>
                </a:cubicBezTo>
                <a:cubicBezTo>
                  <a:pt x="1288168" y="2956911"/>
                  <a:pt x="1470603" y="2936478"/>
                  <a:pt x="1617280" y="2847450"/>
                </a:cubicBezTo>
                <a:cubicBezTo>
                  <a:pt x="1636253" y="2835775"/>
                  <a:pt x="1653767" y="2823369"/>
                  <a:pt x="1670551" y="2810234"/>
                </a:cubicBezTo>
                <a:cubicBezTo>
                  <a:pt x="1686605" y="2797828"/>
                  <a:pt x="1699741" y="2783233"/>
                  <a:pt x="1715795" y="2770828"/>
                </a:cubicBezTo>
                <a:cubicBezTo>
                  <a:pt x="1729660" y="2759882"/>
                  <a:pt x="1747903" y="2754044"/>
                  <a:pt x="1765417" y="2756233"/>
                </a:cubicBezTo>
                <a:cubicBezTo>
                  <a:pt x="1789498" y="2759152"/>
                  <a:pt x="1809201" y="2777396"/>
                  <a:pt x="1829634" y="2788342"/>
                </a:cubicBezTo>
                <a:cubicBezTo>
                  <a:pt x="1927419" y="2838693"/>
                  <a:pt x="2041988" y="2848180"/>
                  <a:pt x="2149989" y="2840153"/>
                </a:cubicBezTo>
                <a:cubicBezTo>
                  <a:pt x="2357235" y="2824099"/>
                  <a:pt x="2563751" y="2740909"/>
                  <a:pt x="2709699" y="2589123"/>
                </a:cubicBezTo>
                <a:cubicBezTo>
                  <a:pt x="2852728" y="2440256"/>
                  <a:pt x="2924972" y="2227173"/>
                  <a:pt x="2893593" y="2022116"/>
                </a:cubicBezTo>
                <a:cubicBezTo>
                  <a:pt x="2886296" y="1973224"/>
                  <a:pt x="2871701" y="1925791"/>
                  <a:pt x="2851998" y="1880547"/>
                </a:cubicBezTo>
                <a:cubicBezTo>
                  <a:pt x="2845430" y="1896601"/>
                  <a:pt x="2838863" y="1913385"/>
                  <a:pt x="2832295" y="1929439"/>
                </a:cubicBezTo>
                <a:cubicBezTo>
                  <a:pt x="2989918" y="1900250"/>
                  <a:pt x="3108866" y="1772546"/>
                  <a:pt x="3162866" y="1626598"/>
                </a:cubicBezTo>
                <a:cubicBezTo>
                  <a:pt x="3215408" y="1486488"/>
                  <a:pt x="3213218" y="1329595"/>
                  <a:pt x="3186948" y="1183647"/>
                </a:cubicBezTo>
                <a:cubicBezTo>
                  <a:pt x="3143893" y="941374"/>
                  <a:pt x="3014000" y="697641"/>
                  <a:pt x="2793619" y="575045"/>
                </a:cubicBezTo>
                <a:cubicBezTo>
                  <a:pt x="2738159" y="543666"/>
                  <a:pt x="2676861" y="521045"/>
                  <a:pt x="2614833" y="507909"/>
                </a:cubicBezTo>
                <a:cubicBezTo>
                  <a:pt x="2581265" y="501342"/>
                  <a:pt x="2547697" y="496233"/>
                  <a:pt x="2514129" y="494774"/>
                </a:cubicBezTo>
                <a:cubicBezTo>
                  <a:pt x="2498804" y="494044"/>
                  <a:pt x="2483480" y="492585"/>
                  <a:pt x="2468885" y="494044"/>
                </a:cubicBezTo>
                <a:cubicBezTo>
                  <a:pt x="2450642" y="496233"/>
                  <a:pt x="2433858" y="500612"/>
                  <a:pt x="2416344" y="504990"/>
                </a:cubicBezTo>
                <a:cubicBezTo>
                  <a:pt x="2410506" y="506450"/>
                  <a:pt x="2400290" y="508639"/>
                  <a:pt x="2395911" y="508639"/>
                </a:cubicBezTo>
                <a:cubicBezTo>
                  <a:pt x="2392263" y="509369"/>
                  <a:pt x="2387884" y="509369"/>
                  <a:pt x="2384235" y="509369"/>
                </a:cubicBezTo>
                <a:cubicBezTo>
                  <a:pt x="2372560" y="508639"/>
                  <a:pt x="2386425" y="510099"/>
                  <a:pt x="2380587" y="508639"/>
                </a:cubicBezTo>
                <a:cubicBezTo>
                  <a:pt x="2375479" y="507180"/>
                  <a:pt x="2376938" y="508639"/>
                  <a:pt x="2372560" y="502801"/>
                </a:cubicBezTo>
                <a:cubicBezTo>
                  <a:pt x="2365992" y="494044"/>
                  <a:pt x="2361613" y="483098"/>
                  <a:pt x="2355776" y="473612"/>
                </a:cubicBezTo>
                <a:cubicBezTo>
                  <a:pt x="2338262" y="442963"/>
                  <a:pt x="2319289" y="413773"/>
                  <a:pt x="2298126" y="385313"/>
                </a:cubicBezTo>
                <a:cubicBezTo>
                  <a:pt x="2256531" y="328394"/>
                  <a:pt x="2209828" y="275123"/>
                  <a:pt x="2157287" y="228420"/>
                </a:cubicBezTo>
                <a:cubicBezTo>
                  <a:pt x="2053664" y="135013"/>
                  <a:pt x="1929608" y="64958"/>
                  <a:pt x="1794607" y="28471"/>
                </a:cubicBezTo>
                <a:cubicBezTo>
                  <a:pt x="1655227" y="-9475"/>
                  <a:pt x="1509279" y="-8016"/>
                  <a:pt x="1368439" y="24093"/>
                </a:cubicBezTo>
                <a:cubicBezTo>
                  <a:pt x="1095517" y="86121"/>
                  <a:pt x="839379" y="261987"/>
                  <a:pt x="715323" y="517396"/>
                </a:cubicBezTo>
                <a:cubicBezTo>
                  <a:pt x="699269" y="550234"/>
                  <a:pt x="685404" y="583802"/>
                  <a:pt x="674458" y="618100"/>
                </a:cubicBezTo>
                <a:cubicBezTo>
                  <a:pt x="658404" y="655316"/>
                  <a:pt x="722621" y="672830"/>
                  <a:pt x="735756" y="632695"/>
                </a:cubicBezTo>
                <a:lnTo>
                  <a:pt x="735756" y="632695"/>
                </a:ln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29" name="Graphic 19">
            <a:extLst>
              <a:ext uri="{FF2B5EF4-FFF2-40B4-BE49-F238E27FC236}">
                <a16:creationId xmlns:a16="http://schemas.microsoft.com/office/drawing/2014/main" id="{8B69806C-2297-4751-8114-32478CB33DEF}"/>
              </a:ext>
            </a:extLst>
          </p:cNvPr>
          <p:cNvSpPr/>
          <p:nvPr/>
        </p:nvSpPr>
        <p:spPr>
          <a:xfrm rot="18232085">
            <a:off x="4144799" y="2771447"/>
            <a:ext cx="265519" cy="264247"/>
          </a:xfrm>
          <a:custGeom>
            <a:avLst/>
            <a:gdLst>
              <a:gd name="connsiteX0" fmla="*/ 169808 w 265519"/>
              <a:gd name="connsiteY0" fmla="*/ 187182 h 264247"/>
              <a:gd name="connsiteX1" fmla="*/ 157402 w 265519"/>
              <a:gd name="connsiteY1" fmla="*/ 193749 h 264247"/>
              <a:gd name="connsiteX2" fmla="*/ 157402 w 265519"/>
              <a:gd name="connsiteY2" fmla="*/ 193749 h 264247"/>
              <a:gd name="connsiteX3" fmla="*/ 150835 w 265519"/>
              <a:gd name="connsiteY3" fmla="*/ 195939 h 264247"/>
              <a:gd name="connsiteX4" fmla="*/ 138429 w 265519"/>
              <a:gd name="connsiteY4" fmla="*/ 198858 h 264247"/>
              <a:gd name="connsiteX5" fmla="*/ 139159 w 265519"/>
              <a:gd name="connsiteY5" fmla="*/ 198858 h 264247"/>
              <a:gd name="connsiteX6" fmla="*/ 130402 w 265519"/>
              <a:gd name="connsiteY6" fmla="*/ 198858 h 264247"/>
              <a:gd name="connsiteX7" fmla="*/ 123834 w 265519"/>
              <a:gd name="connsiteY7" fmla="*/ 198128 h 264247"/>
              <a:gd name="connsiteX8" fmla="*/ 124564 w 265519"/>
              <a:gd name="connsiteY8" fmla="*/ 198128 h 264247"/>
              <a:gd name="connsiteX9" fmla="*/ 112159 w 265519"/>
              <a:gd name="connsiteY9" fmla="*/ 195209 h 264247"/>
              <a:gd name="connsiteX10" fmla="*/ 106321 w 265519"/>
              <a:gd name="connsiteY10" fmla="*/ 193020 h 264247"/>
              <a:gd name="connsiteX11" fmla="*/ 106321 w 265519"/>
              <a:gd name="connsiteY11" fmla="*/ 193020 h 264247"/>
              <a:gd name="connsiteX12" fmla="*/ 94645 w 265519"/>
              <a:gd name="connsiteY12" fmla="*/ 186452 h 264247"/>
              <a:gd name="connsiteX13" fmla="*/ 90266 w 265519"/>
              <a:gd name="connsiteY13" fmla="*/ 183533 h 264247"/>
              <a:gd name="connsiteX14" fmla="*/ 90266 w 265519"/>
              <a:gd name="connsiteY14" fmla="*/ 183533 h 264247"/>
              <a:gd name="connsiteX15" fmla="*/ 81510 w 265519"/>
              <a:gd name="connsiteY15" fmla="*/ 174776 h 264247"/>
              <a:gd name="connsiteX16" fmla="*/ 77131 w 265519"/>
              <a:gd name="connsiteY16" fmla="*/ 170398 h 264247"/>
              <a:gd name="connsiteX17" fmla="*/ 77131 w 265519"/>
              <a:gd name="connsiteY17" fmla="*/ 170398 h 264247"/>
              <a:gd name="connsiteX18" fmla="*/ 69834 w 265519"/>
              <a:gd name="connsiteY18" fmla="*/ 157263 h 264247"/>
              <a:gd name="connsiteX19" fmla="*/ 69834 w 265519"/>
              <a:gd name="connsiteY19" fmla="*/ 157263 h 264247"/>
              <a:gd name="connsiteX20" fmla="*/ 67645 w 265519"/>
              <a:gd name="connsiteY20" fmla="*/ 150695 h 264247"/>
              <a:gd name="connsiteX21" fmla="*/ 64726 w 265519"/>
              <a:gd name="connsiteY21" fmla="*/ 137560 h 264247"/>
              <a:gd name="connsiteX22" fmla="*/ 65455 w 265519"/>
              <a:gd name="connsiteY22" fmla="*/ 141938 h 264247"/>
              <a:gd name="connsiteX23" fmla="*/ 64726 w 265519"/>
              <a:gd name="connsiteY23" fmla="*/ 137560 h 264247"/>
              <a:gd name="connsiteX24" fmla="*/ 64726 w 265519"/>
              <a:gd name="connsiteY24" fmla="*/ 130262 h 264247"/>
              <a:gd name="connsiteX25" fmla="*/ 64726 w 265519"/>
              <a:gd name="connsiteY25" fmla="*/ 122235 h 264247"/>
              <a:gd name="connsiteX26" fmla="*/ 64726 w 265519"/>
              <a:gd name="connsiteY26" fmla="*/ 123695 h 264247"/>
              <a:gd name="connsiteX27" fmla="*/ 65455 w 265519"/>
              <a:gd name="connsiteY27" fmla="*/ 118587 h 264247"/>
              <a:gd name="connsiteX28" fmla="*/ 68374 w 265519"/>
              <a:gd name="connsiteY28" fmla="*/ 106911 h 264247"/>
              <a:gd name="connsiteX29" fmla="*/ 68374 w 265519"/>
              <a:gd name="connsiteY29" fmla="*/ 106181 h 264247"/>
              <a:gd name="connsiteX30" fmla="*/ 71293 w 265519"/>
              <a:gd name="connsiteY30" fmla="*/ 100343 h 264247"/>
              <a:gd name="connsiteX31" fmla="*/ 74942 w 265519"/>
              <a:gd name="connsiteY31" fmla="*/ 94505 h 264247"/>
              <a:gd name="connsiteX32" fmla="*/ 74942 w 265519"/>
              <a:gd name="connsiteY32" fmla="*/ 93775 h 264247"/>
              <a:gd name="connsiteX33" fmla="*/ 86618 w 265519"/>
              <a:gd name="connsiteY33" fmla="*/ 82829 h 264247"/>
              <a:gd name="connsiteX34" fmla="*/ 87347 w 265519"/>
              <a:gd name="connsiteY34" fmla="*/ 82100 h 264247"/>
              <a:gd name="connsiteX35" fmla="*/ 93185 w 265519"/>
              <a:gd name="connsiteY35" fmla="*/ 78451 h 264247"/>
              <a:gd name="connsiteX36" fmla="*/ 105591 w 265519"/>
              <a:gd name="connsiteY36" fmla="*/ 71883 h 264247"/>
              <a:gd name="connsiteX37" fmla="*/ 106321 w 265519"/>
              <a:gd name="connsiteY37" fmla="*/ 71154 h 264247"/>
              <a:gd name="connsiteX38" fmla="*/ 112888 w 265519"/>
              <a:gd name="connsiteY38" fmla="*/ 68964 h 264247"/>
              <a:gd name="connsiteX39" fmla="*/ 120186 w 265519"/>
              <a:gd name="connsiteY39" fmla="*/ 66775 h 264247"/>
              <a:gd name="connsiteX40" fmla="*/ 125294 w 265519"/>
              <a:gd name="connsiteY40" fmla="*/ 65316 h 264247"/>
              <a:gd name="connsiteX41" fmla="*/ 139159 w 265519"/>
              <a:gd name="connsiteY41" fmla="*/ 64586 h 264247"/>
              <a:gd name="connsiteX42" fmla="*/ 147186 w 265519"/>
              <a:gd name="connsiteY42" fmla="*/ 65316 h 264247"/>
              <a:gd name="connsiteX43" fmla="*/ 149375 w 265519"/>
              <a:gd name="connsiteY43" fmla="*/ 66045 h 264247"/>
              <a:gd name="connsiteX44" fmla="*/ 165430 w 265519"/>
              <a:gd name="connsiteY44" fmla="*/ 71154 h 264247"/>
              <a:gd name="connsiteX45" fmla="*/ 167619 w 265519"/>
              <a:gd name="connsiteY45" fmla="*/ 72613 h 264247"/>
              <a:gd name="connsiteX46" fmla="*/ 177105 w 265519"/>
              <a:gd name="connsiteY46" fmla="*/ 78451 h 264247"/>
              <a:gd name="connsiteX47" fmla="*/ 177835 w 265519"/>
              <a:gd name="connsiteY47" fmla="*/ 79181 h 264247"/>
              <a:gd name="connsiteX48" fmla="*/ 182213 w 265519"/>
              <a:gd name="connsiteY48" fmla="*/ 83559 h 264247"/>
              <a:gd name="connsiteX49" fmla="*/ 182213 w 265519"/>
              <a:gd name="connsiteY49" fmla="*/ 83559 h 264247"/>
              <a:gd name="connsiteX50" fmla="*/ 185862 w 265519"/>
              <a:gd name="connsiteY50" fmla="*/ 88667 h 264247"/>
              <a:gd name="connsiteX51" fmla="*/ 188781 w 265519"/>
              <a:gd name="connsiteY51" fmla="*/ 94505 h 264247"/>
              <a:gd name="connsiteX52" fmla="*/ 188781 w 265519"/>
              <a:gd name="connsiteY52" fmla="*/ 94505 h 264247"/>
              <a:gd name="connsiteX53" fmla="*/ 193160 w 265519"/>
              <a:gd name="connsiteY53" fmla="*/ 108370 h 264247"/>
              <a:gd name="connsiteX54" fmla="*/ 194619 w 265519"/>
              <a:gd name="connsiteY54" fmla="*/ 114938 h 264247"/>
              <a:gd name="connsiteX55" fmla="*/ 194619 w 265519"/>
              <a:gd name="connsiteY55" fmla="*/ 114938 h 264247"/>
              <a:gd name="connsiteX56" fmla="*/ 194619 w 265519"/>
              <a:gd name="connsiteY56" fmla="*/ 130262 h 264247"/>
              <a:gd name="connsiteX57" fmla="*/ 193889 w 265519"/>
              <a:gd name="connsiteY57" fmla="*/ 136830 h 264247"/>
              <a:gd name="connsiteX58" fmla="*/ 193889 w 265519"/>
              <a:gd name="connsiteY58" fmla="*/ 134641 h 264247"/>
              <a:gd name="connsiteX59" fmla="*/ 193160 w 265519"/>
              <a:gd name="connsiteY59" fmla="*/ 139019 h 264247"/>
              <a:gd name="connsiteX60" fmla="*/ 188781 w 265519"/>
              <a:gd name="connsiteY60" fmla="*/ 153614 h 264247"/>
              <a:gd name="connsiteX61" fmla="*/ 186592 w 265519"/>
              <a:gd name="connsiteY61" fmla="*/ 159452 h 264247"/>
              <a:gd name="connsiteX62" fmla="*/ 187322 w 265519"/>
              <a:gd name="connsiteY62" fmla="*/ 157263 h 264247"/>
              <a:gd name="connsiteX63" fmla="*/ 185132 w 265519"/>
              <a:gd name="connsiteY63" fmla="*/ 160911 h 264247"/>
              <a:gd name="connsiteX64" fmla="*/ 177105 w 265519"/>
              <a:gd name="connsiteY64" fmla="*/ 174047 h 264247"/>
              <a:gd name="connsiteX65" fmla="*/ 177105 w 265519"/>
              <a:gd name="connsiteY65" fmla="*/ 174047 h 264247"/>
              <a:gd name="connsiteX66" fmla="*/ 171267 w 265519"/>
              <a:gd name="connsiteY66" fmla="*/ 179884 h 264247"/>
              <a:gd name="connsiteX67" fmla="*/ 166159 w 265519"/>
              <a:gd name="connsiteY67" fmla="*/ 184263 h 264247"/>
              <a:gd name="connsiteX68" fmla="*/ 167619 w 265519"/>
              <a:gd name="connsiteY68" fmla="*/ 182803 h 264247"/>
              <a:gd name="connsiteX69" fmla="*/ 169808 w 265519"/>
              <a:gd name="connsiteY69" fmla="*/ 187182 h 264247"/>
              <a:gd name="connsiteX70" fmla="*/ 158132 w 265519"/>
              <a:gd name="connsiteY70" fmla="*/ 232426 h 264247"/>
              <a:gd name="connsiteX71" fmla="*/ 203376 w 265519"/>
              <a:gd name="connsiteY71" fmla="*/ 244102 h 264247"/>
              <a:gd name="connsiteX72" fmla="*/ 264674 w 265519"/>
              <a:gd name="connsiteY72" fmla="*/ 112749 h 264247"/>
              <a:gd name="connsiteX73" fmla="*/ 232565 w 265519"/>
              <a:gd name="connsiteY73" fmla="*/ 38315 h 264247"/>
              <a:gd name="connsiteX74" fmla="*/ 147916 w 265519"/>
              <a:gd name="connsiteY74" fmla="*/ 369 h 264247"/>
              <a:gd name="connsiteX75" fmla="*/ 9995 w 265519"/>
              <a:gd name="connsiteY75" fmla="*/ 82829 h 264247"/>
              <a:gd name="connsiteX76" fmla="*/ 42833 w 265519"/>
              <a:gd name="connsiteY76" fmla="*/ 229507 h 264247"/>
              <a:gd name="connsiteX77" fmla="*/ 203376 w 265519"/>
              <a:gd name="connsiteY77" fmla="*/ 244102 h 264247"/>
              <a:gd name="connsiteX78" fmla="*/ 215052 w 265519"/>
              <a:gd name="connsiteY78" fmla="*/ 198858 h 264247"/>
              <a:gd name="connsiteX79" fmla="*/ 169808 w 265519"/>
              <a:gd name="connsiteY79" fmla="*/ 187182 h 264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265519" h="264247">
                <a:moveTo>
                  <a:pt x="169808" y="187182"/>
                </a:moveTo>
                <a:cubicBezTo>
                  <a:pt x="166159" y="189371"/>
                  <a:pt x="161781" y="191560"/>
                  <a:pt x="157402" y="193749"/>
                </a:cubicBezTo>
                <a:cubicBezTo>
                  <a:pt x="150835" y="197398"/>
                  <a:pt x="164700" y="191560"/>
                  <a:pt x="157402" y="193749"/>
                </a:cubicBezTo>
                <a:cubicBezTo>
                  <a:pt x="155213" y="194479"/>
                  <a:pt x="153024" y="195209"/>
                  <a:pt x="150835" y="195939"/>
                </a:cubicBezTo>
                <a:cubicBezTo>
                  <a:pt x="147186" y="196669"/>
                  <a:pt x="141348" y="196669"/>
                  <a:pt x="138429" y="198858"/>
                </a:cubicBezTo>
                <a:cubicBezTo>
                  <a:pt x="144267" y="195939"/>
                  <a:pt x="143537" y="198128"/>
                  <a:pt x="139159" y="198858"/>
                </a:cubicBezTo>
                <a:cubicBezTo>
                  <a:pt x="136240" y="198858"/>
                  <a:pt x="133321" y="198858"/>
                  <a:pt x="130402" y="198858"/>
                </a:cubicBezTo>
                <a:cubicBezTo>
                  <a:pt x="128213" y="198858"/>
                  <a:pt x="126024" y="198858"/>
                  <a:pt x="123834" y="198128"/>
                </a:cubicBezTo>
                <a:cubicBezTo>
                  <a:pt x="116537" y="197398"/>
                  <a:pt x="131862" y="199588"/>
                  <a:pt x="124564" y="198128"/>
                </a:cubicBezTo>
                <a:cubicBezTo>
                  <a:pt x="120186" y="197398"/>
                  <a:pt x="116537" y="196669"/>
                  <a:pt x="112159" y="195209"/>
                </a:cubicBezTo>
                <a:cubicBezTo>
                  <a:pt x="109969" y="194479"/>
                  <a:pt x="108510" y="193749"/>
                  <a:pt x="106321" y="193020"/>
                </a:cubicBezTo>
                <a:cubicBezTo>
                  <a:pt x="99023" y="190831"/>
                  <a:pt x="112888" y="196669"/>
                  <a:pt x="106321" y="193020"/>
                </a:cubicBezTo>
                <a:cubicBezTo>
                  <a:pt x="102672" y="190831"/>
                  <a:pt x="98294" y="188641"/>
                  <a:pt x="94645" y="186452"/>
                </a:cubicBezTo>
                <a:cubicBezTo>
                  <a:pt x="93185" y="185723"/>
                  <a:pt x="91726" y="184263"/>
                  <a:pt x="90266" y="183533"/>
                </a:cubicBezTo>
                <a:cubicBezTo>
                  <a:pt x="84428" y="179155"/>
                  <a:pt x="96104" y="188641"/>
                  <a:pt x="90266" y="183533"/>
                </a:cubicBezTo>
                <a:cubicBezTo>
                  <a:pt x="87347" y="180614"/>
                  <a:pt x="84428" y="177695"/>
                  <a:pt x="81510" y="174776"/>
                </a:cubicBezTo>
                <a:cubicBezTo>
                  <a:pt x="80780" y="174047"/>
                  <a:pt x="77861" y="169668"/>
                  <a:pt x="77131" y="170398"/>
                </a:cubicBezTo>
                <a:cubicBezTo>
                  <a:pt x="78591" y="170398"/>
                  <a:pt x="81510" y="176236"/>
                  <a:pt x="77131" y="170398"/>
                </a:cubicBezTo>
                <a:cubicBezTo>
                  <a:pt x="74212" y="166020"/>
                  <a:pt x="72023" y="161641"/>
                  <a:pt x="69834" y="157263"/>
                </a:cubicBezTo>
                <a:cubicBezTo>
                  <a:pt x="66185" y="150695"/>
                  <a:pt x="72023" y="164560"/>
                  <a:pt x="69834" y="157263"/>
                </a:cubicBezTo>
                <a:cubicBezTo>
                  <a:pt x="69104" y="155073"/>
                  <a:pt x="68374" y="152884"/>
                  <a:pt x="67645" y="150695"/>
                </a:cubicBezTo>
                <a:cubicBezTo>
                  <a:pt x="66915" y="149236"/>
                  <a:pt x="63266" y="139019"/>
                  <a:pt x="64726" y="137560"/>
                </a:cubicBezTo>
                <a:cubicBezTo>
                  <a:pt x="64726" y="139019"/>
                  <a:pt x="65455" y="140479"/>
                  <a:pt x="65455" y="141938"/>
                </a:cubicBezTo>
                <a:cubicBezTo>
                  <a:pt x="65455" y="140479"/>
                  <a:pt x="65455" y="139019"/>
                  <a:pt x="64726" y="137560"/>
                </a:cubicBezTo>
                <a:cubicBezTo>
                  <a:pt x="64726" y="135370"/>
                  <a:pt x="64726" y="133181"/>
                  <a:pt x="64726" y="130262"/>
                </a:cubicBezTo>
                <a:cubicBezTo>
                  <a:pt x="64726" y="127343"/>
                  <a:pt x="64726" y="125154"/>
                  <a:pt x="64726" y="122235"/>
                </a:cubicBezTo>
                <a:cubicBezTo>
                  <a:pt x="65455" y="118587"/>
                  <a:pt x="64726" y="118587"/>
                  <a:pt x="64726" y="123695"/>
                </a:cubicBezTo>
                <a:cubicBezTo>
                  <a:pt x="64726" y="122235"/>
                  <a:pt x="65455" y="120776"/>
                  <a:pt x="65455" y="118587"/>
                </a:cubicBezTo>
                <a:cubicBezTo>
                  <a:pt x="66185" y="114938"/>
                  <a:pt x="67645" y="111289"/>
                  <a:pt x="68374" y="106911"/>
                </a:cubicBezTo>
                <a:cubicBezTo>
                  <a:pt x="70564" y="99613"/>
                  <a:pt x="64726" y="113478"/>
                  <a:pt x="68374" y="106181"/>
                </a:cubicBezTo>
                <a:cubicBezTo>
                  <a:pt x="69834" y="103992"/>
                  <a:pt x="70564" y="101803"/>
                  <a:pt x="71293" y="100343"/>
                </a:cubicBezTo>
                <a:cubicBezTo>
                  <a:pt x="72753" y="98154"/>
                  <a:pt x="73482" y="96694"/>
                  <a:pt x="74942" y="94505"/>
                </a:cubicBezTo>
                <a:cubicBezTo>
                  <a:pt x="79320" y="87937"/>
                  <a:pt x="69834" y="99613"/>
                  <a:pt x="74942" y="93775"/>
                </a:cubicBezTo>
                <a:cubicBezTo>
                  <a:pt x="78591" y="90127"/>
                  <a:pt x="82239" y="86478"/>
                  <a:pt x="86618" y="82829"/>
                </a:cubicBezTo>
                <a:cubicBezTo>
                  <a:pt x="92456" y="77721"/>
                  <a:pt x="80780" y="86478"/>
                  <a:pt x="87347" y="82100"/>
                </a:cubicBezTo>
                <a:cubicBezTo>
                  <a:pt x="89537" y="80640"/>
                  <a:pt x="90996" y="79181"/>
                  <a:pt x="93185" y="78451"/>
                </a:cubicBezTo>
                <a:cubicBezTo>
                  <a:pt x="97564" y="76262"/>
                  <a:pt x="101213" y="74072"/>
                  <a:pt x="105591" y="71883"/>
                </a:cubicBezTo>
                <a:cubicBezTo>
                  <a:pt x="112888" y="68235"/>
                  <a:pt x="99023" y="74072"/>
                  <a:pt x="106321" y="71154"/>
                </a:cubicBezTo>
                <a:cubicBezTo>
                  <a:pt x="108510" y="70424"/>
                  <a:pt x="110699" y="69694"/>
                  <a:pt x="112888" y="68964"/>
                </a:cubicBezTo>
                <a:cubicBezTo>
                  <a:pt x="115078" y="68235"/>
                  <a:pt x="117997" y="67505"/>
                  <a:pt x="120186" y="66775"/>
                </a:cubicBezTo>
                <a:cubicBezTo>
                  <a:pt x="121645" y="66045"/>
                  <a:pt x="133321" y="64586"/>
                  <a:pt x="125294" y="65316"/>
                </a:cubicBezTo>
                <a:cubicBezTo>
                  <a:pt x="129672" y="64586"/>
                  <a:pt x="134780" y="64586"/>
                  <a:pt x="139159" y="64586"/>
                </a:cubicBezTo>
                <a:cubicBezTo>
                  <a:pt x="142078" y="64586"/>
                  <a:pt x="144997" y="64586"/>
                  <a:pt x="147186" y="65316"/>
                </a:cubicBezTo>
                <a:cubicBezTo>
                  <a:pt x="139159" y="64586"/>
                  <a:pt x="147916" y="65316"/>
                  <a:pt x="149375" y="66045"/>
                </a:cubicBezTo>
                <a:cubicBezTo>
                  <a:pt x="154483" y="67505"/>
                  <a:pt x="160321" y="68964"/>
                  <a:pt x="165430" y="71154"/>
                </a:cubicBezTo>
                <a:cubicBezTo>
                  <a:pt x="158132" y="68235"/>
                  <a:pt x="166159" y="71883"/>
                  <a:pt x="167619" y="72613"/>
                </a:cubicBezTo>
                <a:cubicBezTo>
                  <a:pt x="170538" y="74072"/>
                  <a:pt x="174186" y="76262"/>
                  <a:pt x="177105" y="78451"/>
                </a:cubicBezTo>
                <a:cubicBezTo>
                  <a:pt x="171267" y="74072"/>
                  <a:pt x="177105" y="78451"/>
                  <a:pt x="177835" y="79181"/>
                </a:cubicBezTo>
                <a:cubicBezTo>
                  <a:pt x="179295" y="80640"/>
                  <a:pt x="180754" y="82100"/>
                  <a:pt x="182213" y="83559"/>
                </a:cubicBezTo>
                <a:cubicBezTo>
                  <a:pt x="187322" y="89397"/>
                  <a:pt x="182213" y="83559"/>
                  <a:pt x="182213" y="83559"/>
                </a:cubicBezTo>
                <a:cubicBezTo>
                  <a:pt x="182213" y="83559"/>
                  <a:pt x="185862" y="88667"/>
                  <a:pt x="185862" y="88667"/>
                </a:cubicBezTo>
                <a:cubicBezTo>
                  <a:pt x="187322" y="90127"/>
                  <a:pt x="188051" y="92316"/>
                  <a:pt x="188781" y="94505"/>
                </a:cubicBezTo>
                <a:cubicBezTo>
                  <a:pt x="192430" y="101073"/>
                  <a:pt x="188051" y="95965"/>
                  <a:pt x="188781" y="94505"/>
                </a:cubicBezTo>
                <a:cubicBezTo>
                  <a:pt x="188051" y="95965"/>
                  <a:pt x="192430" y="106911"/>
                  <a:pt x="193160" y="108370"/>
                </a:cubicBezTo>
                <a:cubicBezTo>
                  <a:pt x="193889" y="110559"/>
                  <a:pt x="193889" y="112749"/>
                  <a:pt x="194619" y="114938"/>
                </a:cubicBezTo>
                <a:cubicBezTo>
                  <a:pt x="196079" y="122235"/>
                  <a:pt x="193889" y="106911"/>
                  <a:pt x="194619" y="114938"/>
                </a:cubicBezTo>
                <a:cubicBezTo>
                  <a:pt x="194619" y="120046"/>
                  <a:pt x="195349" y="125154"/>
                  <a:pt x="194619" y="130262"/>
                </a:cubicBezTo>
                <a:cubicBezTo>
                  <a:pt x="194619" y="130992"/>
                  <a:pt x="193889" y="136830"/>
                  <a:pt x="193889" y="136830"/>
                </a:cubicBezTo>
                <a:cubicBezTo>
                  <a:pt x="194619" y="131722"/>
                  <a:pt x="194619" y="130992"/>
                  <a:pt x="193889" y="134641"/>
                </a:cubicBezTo>
                <a:cubicBezTo>
                  <a:pt x="193889" y="136100"/>
                  <a:pt x="193160" y="137560"/>
                  <a:pt x="193160" y="139019"/>
                </a:cubicBezTo>
                <a:cubicBezTo>
                  <a:pt x="192430" y="144127"/>
                  <a:pt x="190970" y="149236"/>
                  <a:pt x="188781" y="153614"/>
                </a:cubicBezTo>
                <a:cubicBezTo>
                  <a:pt x="188781" y="154344"/>
                  <a:pt x="187322" y="159452"/>
                  <a:pt x="186592" y="159452"/>
                </a:cubicBezTo>
                <a:cubicBezTo>
                  <a:pt x="188781" y="155073"/>
                  <a:pt x="188781" y="154344"/>
                  <a:pt x="187322" y="157263"/>
                </a:cubicBezTo>
                <a:cubicBezTo>
                  <a:pt x="186592" y="158722"/>
                  <a:pt x="185862" y="160182"/>
                  <a:pt x="185132" y="160911"/>
                </a:cubicBezTo>
                <a:cubicBezTo>
                  <a:pt x="184403" y="162371"/>
                  <a:pt x="177835" y="174047"/>
                  <a:pt x="177105" y="174047"/>
                </a:cubicBezTo>
                <a:cubicBezTo>
                  <a:pt x="177105" y="174047"/>
                  <a:pt x="182213" y="168209"/>
                  <a:pt x="177105" y="174047"/>
                </a:cubicBezTo>
                <a:cubicBezTo>
                  <a:pt x="174916" y="176236"/>
                  <a:pt x="173457" y="178425"/>
                  <a:pt x="171267" y="179884"/>
                </a:cubicBezTo>
                <a:cubicBezTo>
                  <a:pt x="169808" y="181344"/>
                  <a:pt x="168348" y="182803"/>
                  <a:pt x="166159" y="184263"/>
                </a:cubicBezTo>
                <a:cubicBezTo>
                  <a:pt x="163240" y="186452"/>
                  <a:pt x="163970" y="185723"/>
                  <a:pt x="167619" y="182803"/>
                </a:cubicBezTo>
                <a:cubicBezTo>
                  <a:pt x="171997" y="184993"/>
                  <a:pt x="170538" y="186452"/>
                  <a:pt x="169808" y="187182"/>
                </a:cubicBezTo>
                <a:cubicBezTo>
                  <a:pt x="155213" y="196669"/>
                  <a:pt x="147916" y="217101"/>
                  <a:pt x="158132" y="232426"/>
                </a:cubicBezTo>
                <a:cubicBezTo>
                  <a:pt x="167619" y="247021"/>
                  <a:pt x="188051" y="254318"/>
                  <a:pt x="203376" y="244102"/>
                </a:cubicBezTo>
                <a:cubicBezTo>
                  <a:pt x="245701" y="215642"/>
                  <a:pt x="270512" y="163830"/>
                  <a:pt x="264674" y="112749"/>
                </a:cubicBezTo>
                <a:cubicBezTo>
                  <a:pt x="261755" y="85019"/>
                  <a:pt x="251539" y="58748"/>
                  <a:pt x="232565" y="38315"/>
                </a:cubicBezTo>
                <a:cubicBezTo>
                  <a:pt x="210673" y="14964"/>
                  <a:pt x="179295" y="2558"/>
                  <a:pt x="147916" y="369"/>
                </a:cubicBezTo>
                <a:cubicBezTo>
                  <a:pt x="91726" y="-4009"/>
                  <a:pt x="31887" y="31018"/>
                  <a:pt x="9995" y="82829"/>
                </a:cubicBezTo>
                <a:cubicBezTo>
                  <a:pt x="-11167" y="132452"/>
                  <a:pt x="1968" y="193749"/>
                  <a:pt x="42833" y="229507"/>
                </a:cubicBezTo>
                <a:cubicBezTo>
                  <a:pt x="87347" y="268913"/>
                  <a:pt x="152294" y="276210"/>
                  <a:pt x="203376" y="244102"/>
                </a:cubicBezTo>
                <a:cubicBezTo>
                  <a:pt x="217971" y="234615"/>
                  <a:pt x="225268" y="214182"/>
                  <a:pt x="215052" y="198858"/>
                </a:cubicBezTo>
                <a:cubicBezTo>
                  <a:pt x="205565" y="184263"/>
                  <a:pt x="185132" y="176966"/>
                  <a:pt x="169808" y="187182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30" name="Graphic 19">
            <a:extLst>
              <a:ext uri="{FF2B5EF4-FFF2-40B4-BE49-F238E27FC236}">
                <a16:creationId xmlns:a16="http://schemas.microsoft.com/office/drawing/2014/main" id="{E36F3521-21BC-4EEE-B356-61E6D30248F8}"/>
              </a:ext>
            </a:extLst>
          </p:cNvPr>
          <p:cNvSpPr/>
          <p:nvPr/>
        </p:nvSpPr>
        <p:spPr>
          <a:xfrm rot="18232085">
            <a:off x="3824691" y="3037721"/>
            <a:ext cx="162952" cy="172687"/>
          </a:xfrm>
          <a:custGeom>
            <a:avLst/>
            <a:gdLst>
              <a:gd name="connsiteX0" fmla="*/ 81807 w 162952"/>
              <a:gd name="connsiteY0" fmla="*/ 107255 h 172687"/>
              <a:gd name="connsiteX1" fmla="*/ 78888 w 162952"/>
              <a:gd name="connsiteY1" fmla="*/ 107984 h 172687"/>
              <a:gd name="connsiteX2" fmla="*/ 87645 w 162952"/>
              <a:gd name="connsiteY2" fmla="*/ 106525 h 172687"/>
              <a:gd name="connsiteX3" fmla="*/ 71591 w 162952"/>
              <a:gd name="connsiteY3" fmla="*/ 106525 h 172687"/>
              <a:gd name="connsiteX4" fmla="*/ 80348 w 162952"/>
              <a:gd name="connsiteY4" fmla="*/ 107984 h 172687"/>
              <a:gd name="connsiteX5" fmla="*/ 67942 w 162952"/>
              <a:gd name="connsiteY5" fmla="*/ 105065 h 172687"/>
              <a:gd name="connsiteX6" fmla="*/ 75969 w 162952"/>
              <a:gd name="connsiteY6" fmla="*/ 108714 h 172687"/>
              <a:gd name="connsiteX7" fmla="*/ 67212 w 162952"/>
              <a:gd name="connsiteY7" fmla="*/ 103606 h 172687"/>
              <a:gd name="connsiteX8" fmla="*/ 73780 w 162952"/>
              <a:gd name="connsiteY8" fmla="*/ 108714 h 172687"/>
              <a:gd name="connsiteX9" fmla="*/ 66483 w 162952"/>
              <a:gd name="connsiteY9" fmla="*/ 101417 h 172687"/>
              <a:gd name="connsiteX10" fmla="*/ 71591 w 162952"/>
              <a:gd name="connsiteY10" fmla="*/ 107984 h 172687"/>
              <a:gd name="connsiteX11" fmla="*/ 65753 w 162952"/>
              <a:gd name="connsiteY11" fmla="*/ 98498 h 172687"/>
              <a:gd name="connsiteX12" fmla="*/ 69402 w 162952"/>
              <a:gd name="connsiteY12" fmla="*/ 106525 h 172687"/>
              <a:gd name="connsiteX13" fmla="*/ 65753 w 162952"/>
              <a:gd name="connsiteY13" fmla="*/ 93390 h 172687"/>
              <a:gd name="connsiteX14" fmla="*/ 67212 w 162952"/>
              <a:gd name="connsiteY14" fmla="*/ 102147 h 172687"/>
              <a:gd name="connsiteX15" fmla="*/ 67212 w 162952"/>
              <a:gd name="connsiteY15" fmla="*/ 85362 h 172687"/>
              <a:gd name="connsiteX16" fmla="*/ 65753 w 162952"/>
              <a:gd name="connsiteY16" fmla="*/ 94119 h 172687"/>
              <a:gd name="connsiteX17" fmla="*/ 70861 w 162952"/>
              <a:gd name="connsiteY17" fmla="*/ 75876 h 172687"/>
              <a:gd name="connsiteX18" fmla="*/ 67212 w 162952"/>
              <a:gd name="connsiteY18" fmla="*/ 83903 h 172687"/>
              <a:gd name="connsiteX19" fmla="*/ 77429 w 162952"/>
              <a:gd name="connsiteY19" fmla="*/ 66389 h 172687"/>
              <a:gd name="connsiteX20" fmla="*/ 72321 w 162952"/>
              <a:gd name="connsiteY20" fmla="*/ 72957 h 172687"/>
              <a:gd name="connsiteX21" fmla="*/ 80348 w 162952"/>
              <a:gd name="connsiteY21" fmla="*/ 64930 h 172687"/>
              <a:gd name="connsiteX22" fmla="*/ 73780 w 162952"/>
              <a:gd name="connsiteY22" fmla="*/ 70038 h 172687"/>
              <a:gd name="connsiteX23" fmla="*/ 84726 w 162952"/>
              <a:gd name="connsiteY23" fmla="*/ 63470 h 172687"/>
              <a:gd name="connsiteX24" fmla="*/ 76699 w 162952"/>
              <a:gd name="connsiteY24" fmla="*/ 67119 h 172687"/>
              <a:gd name="connsiteX25" fmla="*/ 86186 w 162952"/>
              <a:gd name="connsiteY25" fmla="*/ 64930 h 172687"/>
              <a:gd name="connsiteX26" fmla="*/ 77429 w 162952"/>
              <a:gd name="connsiteY26" fmla="*/ 66389 h 172687"/>
              <a:gd name="connsiteX27" fmla="*/ 86915 w 162952"/>
              <a:gd name="connsiteY27" fmla="*/ 66389 h 172687"/>
              <a:gd name="connsiteX28" fmla="*/ 78158 w 162952"/>
              <a:gd name="connsiteY28" fmla="*/ 64930 h 172687"/>
              <a:gd name="connsiteX29" fmla="*/ 88375 w 162952"/>
              <a:gd name="connsiteY29" fmla="*/ 67849 h 172687"/>
              <a:gd name="connsiteX30" fmla="*/ 80348 w 162952"/>
              <a:gd name="connsiteY30" fmla="*/ 64200 h 172687"/>
              <a:gd name="connsiteX31" fmla="*/ 91294 w 162952"/>
              <a:gd name="connsiteY31" fmla="*/ 70038 h 172687"/>
              <a:gd name="connsiteX32" fmla="*/ 84726 w 162952"/>
              <a:gd name="connsiteY32" fmla="*/ 64930 h 172687"/>
              <a:gd name="connsiteX33" fmla="*/ 94213 w 162952"/>
              <a:gd name="connsiteY33" fmla="*/ 75146 h 172687"/>
              <a:gd name="connsiteX34" fmla="*/ 89104 w 162952"/>
              <a:gd name="connsiteY34" fmla="*/ 68579 h 172687"/>
              <a:gd name="connsiteX35" fmla="*/ 96402 w 162952"/>
              <a:gd name="connsiteY35" fmla="*/ 80254 h 172687"/>
              <a:gd name="connsiteX36" fmla="*/ 92753 w 162952"/>
              <a:gd name="connsiteY36" fmla="*/ 72227 h 172687"/>
              <a:gd name="connsiteX37" fmla="*/ 97132 w 162952"/>
              <a:gd name="connsiteY37" fmla="*/ 88281 h 172687"/>
              <a:gd name="connsiteX38" fmla="*/ 95672 w 162952"/>
              <a:gd name="connsiteY38" fmla="*/ 79525 h 172687"/>
              <a:gd name="connsiteX39" fmla="*/ 95672 w 162952"/>
              <a:gd name="connsiteY39" fmla="*/ 96309 h 172687"/>
              <a:gd name="connsiteX40" fmla="*/ 97132 w 162952"/>
              <a:gd name="connsiteY40" fmla="*/ 87552 h 172687"/>
              <a:gd name="connsiteX41" fmla="*/ 93483 w 162952"/>
              <a:gd name="connsiteY41" fmla="*/ 101417 h 172687"/>
              <a:gd name="connsiteX42" fmla="*/ 97132 w 162952"/>
              <a:gd name="connsiteY42" fmla="*/ 93390 h 172687"/>
              <a:gd name="connsiteX43" fmla="*/ 91294 w 162952"/>
              <a:gd name="connsiteY43" fmla="*/ 104336 h 172687"/>
              <a:gd name="connsiteX44" fmla="*/ 96402 w 162952"/>
              <a:gd name="connsiteY44" fmla="*/ 97768 h 172687"/>
              <a:gd name="connsiteX45" fmla="*/ 88375 w 162952"/>
              <a:gd name="connsiteY45" fmla="*/ 105795 h 172687"/>
              <a:gd name="connsiteX46" fmla="*/ 94942 w 162952"/>
              <a:gd name="connsiteY46" fmla="*/ 100687 h 172687"/>
              <a:gd name="connsiteX47" fmla="*/ 85456 w 162952"/>
              <a:gd name="connsiteY47" fmla="*/ 106525 h 172687"/>
              <a:gd name="connsiteX48" fmla="*/ 93483 w 162952"/>
              <a:gd name="connsiteY48" fmla="*/ 102876 h 172687"/>
              <a:gd name="connsiteX49" fmla="*/ 81807 w 162952"/>
              <a:gd name="connsiteY49" fmla="*/ 107255 h 172687"/>
              <a:gd name="connsiteX50" fmla="*/ 62104 w 162952"/>
              <a:gd name="connsiteY50" fmla="*/ 122579 h 172687"/>
              <a:gd name="connsiteX51" fmla="*/ 58455 w 162952"/>
              <a:gd name="connsiteY51" fmla="*/ 148120 h 172687"/>
              <a:gd name="connsiteX52" fmla="*/ 73780 w 162952"/>
              <a:gd name="connsiteY52" fmla="*/ 167823 h 172687"/>
              <a:gd name="connsiteX53" fmla="*/ 99321 w 162952"/>
              <a:gd name="connsiteY53" fmla="*/ 171472 h 172687"/>
              <a:gd name="connsiteX54" fmla="*/ 160619 w 162952"/>
              <a:gd name="connsiteY54" fmla="*/ 110903 h 172687"/>
              <a:gd name="connsiteX55" fmla="*/ 138727 w 162952"/>
              <a:gd name="connsiteY55" fmla="*/ 25524 h 172687"/>
              <a:gd name="connsiteX56" fmla="*/ 100051 w 162952"/>
              <a:gd name="connsiteY56" fmla="*/ 2172 h 172687"/>
              <a:gd name="connsiteX57" fmla="*/ 29266 w 162952"/>
              <a:gd name="connsiteY57" fmla="*/ 22605 h 172687"/>
              <a:gd name="connsiteX58" fmla="*/ 2995 w 162952"/>
              <a:gd name="connsiteY58" fmla="*/ 117471 h 172687"/>
              <a:gd name="connsiteX59" fmla="*/ 36563 w 162952"/>
              <a:gd name="connsiteY59" fmla="*/ 161985 h 172687"/>
              <a:gd name="connsiteX60" fmla="*/ 99321 w 162952"/>
              <a:gd name="connsiteY60" fmla="*/ 170742 h 172687"/>
              <a:gd name="connsiteX61" fmla="*/ 119024 w 162952"/>
              <a:gd name="connsiteY61" fmla="*/ 155417 h 172687"/>
              <a:gd name="connsiteX62" fmla="*/ 122672 w 162952"/>
              <a:gd name="connsiteY62" fmla="*/ 129877 h 172687"/>
              <a:gd name="connsiteX63" fmla="*/ 107348 w 162952"/>
              <a:gd name="connsiteY63" fmla="*/ 110173 h 172687"/>
              <a:gd name="connsiteX64" fmla="*/ 81807 w 162952"/>
              <a:gd name="connsiteY64" fmla="*/ 107255 h 172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62952" h="172687">
                <a:moveTo>
                  <a:pt x="81807" y="107255"/>
                </a:moveTo>
                <a:cubicBezTo>
                  <a:pt x="81077" y="107255"/>
                  <a:pt x="79618" y="107255"/>
                  <a:pt x="78888" y="107984"/>
                </a:cubicBezTo>
                <a:cubicBezTo>
                  <a:pt x="81807" y="107255"/>
                  <a:pt x="84726" y="107255"/>
                  <a:pt x="87645" y="106525"/>
                </a:cubicBezTo>
                <a:cubicBezTo>
                  <a:pt x="82537" y="107255"/>
                  <a:pt x="77429" y="107255"/>
                  <a:pt x="71591" y="106525"/>
                </a:cubicBezTo>
                <a:cubicBezTo>
                  <a:pt x="74510" y="107255"/>
                  <a:pt x="77429" y="107255"/>
                  <a:pt x="80348" y="107984"/>
                </a:cubicBezTo>
                <a:cubicBezTo>
                  <a:pt x="75969" y="107255"/>
                  <a:pt x="72321" y="106525"/>
                  <a:pt x="67942" y="105065"/>
                </a:cubicBezTo>
                <a:cubicBezTo>
                  <a:pt x="70861" y="106525"/>
                  <a:pt x="73050" y="107255"/>
                  <a:pt x="75969" y="108714"/>
                </a:cubicBezTo>
                <a:cubicBezTo>
                  <a:pt x="73050" y="107255"/>
                  <a:pt x="69402" y="105795"/>
                  <a:pt x="67212" y="103606"/>
                </a:cubicBezTo>
                <a:cubicBezTo>
                  <a:pt x="69402" y="105065"/>
                  <a:pt x="71591" y="107255"/>
                  <a:pt x="73780" y="108714"/>
                </a:cubicBezTo>
                <a:cubicBezTo>
                  <a:pt x="70861" y="106525"/>
                  <a:pt x="68672" y="104336"/>
                  <a:pt x="66483" y="101417"/>
                </a:cubicBezTo>
                <a:cubicBezTo>
                  <a:pt x="67942" y="103606"/>
                  <a:pt x="70131" y="105795"/>
                  <a:pt x="71591" y="107984"/>
                </a:cubicBezTo>
                <a:cubicBezTo>
                  <a:pt x="69402" y="105065"/>
                  <a:pt x="67212" y="102147"/>
                  <a:pt x="65753" y="98498"/>
                </a:cubicBezTo>
                <a:cubicBezTo>
                  <a:pt x="67212" y="101417"/>
                  <a:pt x="67942" y="103606"/>
                  <a:pt x="69402" y="106525"/>
                </a:cubicBezTo>
                <a:cubicBezTo>
                  <a:pt x="67942" y="102147"/>
                  <a:pt x="66483" y="97768"/>
                  <a:pt x="65753" y="93390"/>
                </a:cubicBezTo>
                <a:cubicBezTo>
                  <a:pt x="66483" y="96309"/>
                  <a:pt x="66483" y="99227"/>
                  <a:pt x="67212" y="102147"/>
                </a:cubicBezTo>
                <a:cubicBezTo>
                  <a:pt x="66483" y="96309"/>
                  <a:pt x="66483" y="91200"/>
                  <a:pt x="67212" y="85362"/>
                </a:cubicBezTo>
                <a:cubicBezTo>
                  <a:pt x="66483" y="88281"/>
                  <a:pt x="66483" y="91200"/>
                  <a:pt x="65753" y="94119"/>
                </a:cubicBezTo>
                <a:cubicBezTo>
                  <a:pt x="66483" y="87552"/>
                  <a:pt x="68672" y="81714"/>
                  <a:pt x="70861" y="75876"/>
                </a:cubicBezTo>
                <a:cubicBezTo>
                  <a:pt x="69402" y="78795"/>
                  <a:pt x="68672" y="80984"/>
                  <a:pt x="67212" y="83903"/>
                </a:cubicBezTo>
                <a:cubicBezTo>
                  <a:pt x="70131" y="78065"/>
                  <a:pt x="73050" y="72227"/>
                  <a:pt x="77429" y="66389"/>
                </a:cubicBezTo>
                <a:cubicBezTo>
                  <a:pt x="75969" y="68579"/>
                  <a:pt x="73780" y="70768"/>
                  <a:pt x="72321" y="72957"/>
                </a:cubicBezTo>
                <a:cubicBezTo>
                  <a:pt x="74510" y="70038"/>
                  <a:pt x="77429" y="67119"/>
                  <a:pt x="80348" y="64930"/>
                </a:cubicBezTo>
                <a:cubicBezTo>
                  <a:pt x="78158" y="66389"/>
                  <a:pt x="75969" y="68579"/>
                  <a:pt x="73780" y="70038"/>
                </a:cubicBezTo>
                <a:cubicBezTo>
                  <a:pt x="77429" y="67119"/>
                  <a:pt x="81077" y="64930"/>
                  <a:pt x="84726" y="63470"/>
                </a:cubicBezTo>
                <a:cubicBezTo>
                  <a:pt x="81807" y="64930"/>
                  <a:pt x="79618" y="65660"/>
                  <a:pt x="76699" y="67119"/>
                </a:cubicBezTo>
                <a:cubicBezTo>
                  <a:pt x="79618" y="65660"/>
                  <a:pt x="82537" y="64930"/>
                  <a:pt x="86186" y="64930"/>
                </a:cubicBezTo>
                <a:cubicBezTo>
                  <a:pt x="83267" y="65660"/>
                  <a:pt x="80348" y="65660"/>
                  <a:pt x="77429" y="66389"/>
                </a:cubicBezTo>
                <a:cubicBezTo>
                  <a:pt x="80348" y="65660"/>
                  <a:pt x="83996" y="65660"/>
                  <a:pt x="86915" y="66389"/>
                </a:cubicBezTo>
                <a:cubicBezTo>
                  <a:pt x="83996" y="65660"/>
                  <a:pt x="81077" y="65660"/>
                  <a:pt x="78158" y="64930"/>
                </a:cubicBezTo>
                <a:cubicBezTo>
                  <a:pt x="81807" y="65660"/>
                  <a:pt x="85456" y="66389"/>
                  <a:pt x="88375" y="67849"/>
                </a:cubicBezTo>
                <a:cubicBezTo>
                  <a:pt x="85456" y="66389"/>
                  <a:pt x="83267" y="65660"/>
                  <a:pt x="80348" y="64200"/>
                </a:cubicBezTo>
                <a:cubicBezTo>
                  <a:pt x="83996" y="65660"/>
                  <a:pt x="87645" y="67849"/>
                  <a:pt x="91294" y="70038"/>
                </a:cubicBezTo>
                <a:cubicBezTo>
                  <a:pt x="89104" y="68579"/>
                  <a:pt x="86915" y="66389"/>
                  <a:pt x="84726" y="64930"/>
                </a:cubicBezTo>
                <a:cubicBezTo>
                  <a:pt x="88375" y="67849"/>
                  <a:pt x="92023" y="70768"/>
                  <a:pt x="94213" y="75146"/>
                </a:cubicBezTo>
                <a:cubicBezTo>
                  <a:pt x="92753" y="72957"/>
                  <a:pt x="90564" y="70768"/>
                  <a:pt x="89104" y="68579"/>
                </a:cubicBezTo>
                <a:cubicBezTo>
                  <a:pt x="92023" y="72227"/>
                  <a:pt x="94213" y="76606"/>
                  <a:pt x="96402" y="80254"/>
                </a:cubicBezTo>
                <a:cubicBezTo>
                  <a:pt x="94942" y="77335"/>
                  <a:pt x="94213" y="75146"/>
                  <a:pt x="92753" y="72227"/>
                </a:cubicBezTo>
                <a:cubicBezTo>
                  <a:pt x="94942" y="77335"/>
                  <a:pt x="96402" y="83173"/>
                  <a:pt x="97132" y="88281"/>
                </a:cubicBezTo>
                <a:cubicBezTo>
                  <a:pt x="96402" y="85362"/>
                  <a:pt x="96402" y="82444"/>
                  <a:pt x="95672" y="79525"/>
                </a:cubicBezTo>
                <a:cubicBezTo>
                  <a:pt x="96402" y="85362"/>
                  <a:pt x="96402" y="90471"/>
                  <a:pt x="95672" y="96309"/>
                </a:cubicBezTo>
                <a:cubicBezTo>
                  <a:pt x="96402" y="93390"/>
                  <a:pt x="96402" y="90471"/>
                  <a:pt x="97132" y="87552"/>
                </a:cubicBezTo>
                <a:cubicBezTo>
                  <a:pt x="96402" y="92660"/>
                  <a:pt x="94942" y="97038"/>
                  <a:pt x="93483" y="101417"/>
                </a:cubicBezTo>
                <a:cubicBezTo>
                  <a:pt x="94942" y="98498"/>
                  <a:pt x="95672" y="96309"/>
                  <a:pt x="97132" y="93390"/>
                </a:cubicBezTo>
                <a:cubicBezTo>
                  <a:pt x="95672" y="97038"/>
                  <a:pt x="93483" y="100687"/>
                  <a:pt x="91294" y="104336"/>
                </a:cubicBezTo>
                <a:cubicBezTo>
                  <a:pt x="92753" y="102147"/>
                  <a:pt x="94942" y="99957"/>
                  <a:pt x="96402" y="97768"/>
                </a:cubicBezTo>
                <a:cubicBezTo>
                  <a:pt x="94213" y="100687"/>
                  <a:pt x="91294" y="103606"/>
                  <a:pt x="88375" y="105795"/>
                </a:cubicBezTo>
                <a:cubicBezTo>
                  <a:pt x="90564" y="104336"/>
                  <a:pt x="92753" y="102147"/>
                  <a:pt x="94942" y="100687"/>
                </a:cubicBezTo>
                <a:cubicBezTo>
                  <a:pt x="92023" y="102876"/>
                  <a:pt x="89104" y="105065"/>
                  <a:pt x="85456" y="106525"/>
                </a:cubicBezTo>
                <a:cubicBezTo>
                  <a:pt x="88375" y="105065"/>
                  <a:pt x="90564" y="104336"/>
                  <a:pt x="93483" y="102876"/>
                </a:cubicBezTo>
                <a:cubicBezTo>
                  <a:pt x="89834" y="105065"/>
                  <a:pt x="85456" y="106525"/>
                  <a:pt x="81807" y="107255"/>
                </a:cubicBezTo>
                <a:cubicBezTo>
                  <a:pt x="73780" y="108714"/>
                  <a:pt x="65753" y="116012"/>
                  <a:pt x="62104" y="122579"/>
                </a:cubicBezTo>
                <a:cubicBezTo>
                  <a:pt x="57726" y="129877"/>
                  <a:pt x="56266" y="140093"/>
                  <a:pt x="58455" y="148120"/>
                </a:cubicBezTo>
                <a:cubicBezTo>
                  <a:pt x="61374" y="156147"/>
                  <a:pt x="65753" y="164174"/>
                  <a:pt x="73780" y="167823"/>
                </a:cubicBezTo>
                <a:cubicBezTo>
                  <a:pt x="81807" y="172201"/>
                  <a:pt x="89834" y="172931"/>
                  <a:pt x="99321" y="171472"/>
                </a:cubicBezTo>
                <a:cubicBezTo>
                  <a:pt x="129240" y="166363"/>
                  <a:pt x="154781" y="140823"/>
                  <a:pt x="160619" y="110903"/>
                </a:cubicBezTo>
                <a:cubicBezTo>
                  <a:pt x="167187" y="80254"/>
                  <a:pt x="159889" y="48876"/>
                  <a:pt x="138727" y="25524"/>
                </a:cubicBezTo>
                <a:cubicBezTo>
                  <a:pt x="128510" y="14578"/>
                  <a:pt x="114645" y="5821"/>
                  <a:pt x="100051" y="2172"/>
                </a:cubicBezTo>
                <a:cubicBezTo>
                  <a:pt x="74510" y="-4395"/>
                  <a:pt x="47509" y="4361"/>
                  <a:pt x="29266" y="22605"/>
                </a:cubicBezTo>
                <a:cubicBezTo>
                  <a:pt x="5185" y="46686"/>
                  <a:pt x="-5762" y="84633"/>
                  <a:pt x="2995" y="117471"/>
                </a:cubicBezTo>
                <a:cubicBezTo>
                  <a:pt x="8104" y="135714"/>
                  <a:pt x="19779" y="151769"/>
                  <a:pt x="36563" y="161985"/>
                </a:cubicBezTo>
                <a:cubicBezTo>
                  <a:pt x="55537" y="173661"/>
                  <a:pt x="77429" y="174391"/>
                  <a:pt x="99321" y="170742"/>
                </a:cubicBezTo>
                <a:cubicBezTo>
                  <a:pt x="107348" y="169282"/>
                  <a:pt x="115375" y="161985"/>
                  <a:pt x="119024" y="155417"/>
                </a:cubicBezTo>
                <a:cubicBezTo>
                  <a:pt x="123402" y="148120"/>
                  <a:pt x="124862" y="137904"/>
                  <a:pt x="122672" y="129877"/>
                </a:cubicBezTo>
                <a:cubicBezTo>
                  <a:pt x="119754" y="121849"/>
                  <a:pt x="115375" y="113822"/>
                  <a:pt x="107348" y="110173"/>
                </a:cubicBezTo>
                <a:cubicBezTo>
                  <a:pt x="98591" y="105795"/>
                  <a:pt x="91294" y="105795"/>
                  <a:pt x="81807" y="107255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422FC7E-9007-476E-9C1B-E6E6B709A729}"/>
              </a:ext>
            </a:extLst>
          </p:cNvPr>
          <p:cNvSpPr txBox="1"/>
          <p:nvPr/>
        </p:nvSpPr>
        <p:spPr>
          <a:xfrm>
            <a:off x="1671297" y="225112"/>
            <a:ext cx="518588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endParaRPr lang="en-US" sz="3600" b="1" dirty="0">
              <a:solidFill>
                <a:srgbClr val="FC6E51">
                  <a:lumMod val="75000"/>
                </a:srgb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Trung du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giáp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Lào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Cam-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pu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-chia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71576CB-1B9B-44DE-A931-A3FA7702033A}"/>
              </a:ext>
            </a:extLst>
          </p:cNvPr>
          <p:cNvSpPr txBox="1"/>
          <p:nvPr/>
        </p:nvSpPr>
        <p:spPr>
          <a:xfrm rot="759322">
            <a:off x="8147033" y="788840"/>
            <a:ext cx="346710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Sai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#9Slide02 Noi dung dai"/>
              <a:ea typeface="+mn-ea"/>
            </a:endParaRPr>
          </a:p>
        </p:txBody>
      </p:sp>
      <p:sp>
        <p:nvSpPr>
          <p:cNvPr id="2" name="Action Button: Go Back or Previous 1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465A56FB-956A-4D9A-B648-33013A24ED1D}"/>
              </a:ext>
            </a:extLst>
          </p:cNvPr>
          <p:cNvSpPr/>
          <p:nvPr/>
        </p:nvSpPr>
        <p:spPr>
          <a:xfrm>
            <a:off x="10910459" y="6324600"/>
            <a:ext cx="1052941" cy="550496"/>
          </a:xfrm>
          <a:prstGeom prst="actionButtonBackPreviou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6183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/>
      <p:bldP spid="3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图片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398" y="188381"/>
            <a:ext cx="12697036" cy="6860627"/>
          </a:xfrm>
          <a:prstGeom prst="rect">
            <a:avLst/>
          </a:prstGeom>
        </p:spPr>
      </p:pic>
      <p:sp>
        <p:nvSpPr>
          <p:cNvPr id="48135" name="Text Box 7"/>
          <p:cNvSpPr txBox="1"/>
          <p:nvPr/>
        </p:nvSpPr>
        <p:spPr>
          <a:xfrm>
            <a:off x="795130" y="1802179"/>
            <a:ext cx="10724322" cy="107721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609585">
              <a:spcBef>
                <a:spcPct val="50000"/>
              </a:spcBef>
            </a:pP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Phía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du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miền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giáp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tỉnh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" name="图片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182570" y="2537385"/>
            <a:ext cx="15981033" cy="5088569"/>
          </a:xfrm>
          <a:prstGeom prst="rect">
            <a:avLst/>
          </a:prstGeom>
        </p:spPr>
      </p:pic>
      <p:pic>
        <p:nvPicPr>
          <p:cNvPr id="40" name="图片 3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663994">
            <a:off x="-1361852" y="-490365"/>
            <a:ext cx="3259611" cy="1357493"/>
          </a:xfrm>
          <a:prstGeom prst="rect">
            <a:avLst/>
          </a:prstGeom>
        </p:spPr>
      </p:pic>
      <p:pic>
        <p:nvPicPr>
          <p:cNvPr id="41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9444" y="7691"/>
            <a:ext cx="4618989" cy="1802175"/>
          </a:xfrm>
          <a:prstGeom prst="rect">
            <a:avLst/>
          </a:prstGeom>
        </p:spPr>
      </p:pic>
      <p:pic>
        <p:nvPicPr>
          <p:cNvPr id="42" name="图片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74480" y="1104978"/>
            <a:ext cx="1895139" cy="707700"/>
          </a:xfrm>
          <a:prstGeom prst="rect">
            <a:avLst/>
          </a:prstGeom>
        </p:spPr>
      </p:pic>
      <p:pic>
        <p:nvPicPr>
          <p:cNvPr id="43" name="图片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056238">
            <a:off x="10898700" y="173430"/>
            <a:ext cx="1202192" cy="493729"/>
          </a:xfrm>
          <a:prstGeom prst="rect">
            <a:avLst/>
          </a:prstGeom>
        </p:spPr>
      </p:pic>
      <p:sp>
        <p:nvSpPr>
          <p:cNvPr id="48151" name="Rectangle 23"/>
          <p:cNvSpPr/>
          <p:nvPr/>
        </p:nvSpPr>
        <p:spPr>
          <a:xfrm>
            <a:off x="801939" y="3191485"/>
            <a:ext cx="1219200" cy="990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 anchorCtr="0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609585"/>
            <a:r>
              <a:rPr lang="en-US" sz="60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</a:t>
            </a:r>
            <a:endParaRPr sz="6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52" name="Rectangle 24"/>
          <p:cNvSpPr/>
          <p:nvPr/>
        </p:nvSpPr>
        <p:spPr>
          <a:xfrm>
            <a:off x="2021138" y="3191486"/>
            <a:ext cx="1219200" cy="990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 anchorCtr="0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609585"/>
            <a:r>
              <a:rPr lang="en-US" sz="60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</a:t>
            </a:r>
            <a:endParaRPr sz="6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53" name="Rectangle 25"/>
          <p:cNvSpPr/>
          <p:nvPr/>
        </p:nvSpPr>
        <p:spPr>
          <a:xfrm>
            <a:off x="3240338" y="3191486"/>
            <a:ext cx="1219200" cy="990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 anchorCtr="0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609585"/>
            <a:r>
              <a:rPr lang="en-US" sz="60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</a:t>
            </a:r>
            <a:endParaRPr sz="6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54" name="Rectangle 26"/>
          <p:cNvSpPr/>
          <p:nvPr/>
        </p:nvSpPr>
        <p:spPr>
          <a:xfrm>
            <a:off x="4459538" y="3191486"/>
            <a:ext cx="1219200" cy="990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 anchorCtr="0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609585"/>
            <a:r>
              <a:rPr lang="en-US" sz="60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</a:t>
            </a:r>
            <a:endParaRPr sz="6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55" name="Rectangle 27"/>
          <p:cNvSpPr/>
          <p:nvPr/>
        </p:nvSpPr>
        <p:spPr>
          <a:xfrm>
            <a:off x="5678738" y="3191486"/>
            <a:ext cx="1219200" cy="990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 anchorCtr="0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609585"/>
            <a:r>
              <a:rPr lang="en-US" sz="60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</a:t>
            </a:r>
            <a:endParaRPr sz="6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56" name="Rectangle 28"/>
          <p:cNvSpPr/>
          <p:nvPr/>
        </p:nvSpPr>
        <p:spPr>
          <a:xfrm>
            <a:off x="6897938" y="3191486"/>
            <a:ext cx="1219200" cy="990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 anchorCtr="0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609585"/>
            <a:r>
              <a:rPr lang="en-US" sz="60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</a:t>
            </a:r>
            <a:endParaRPr sz="6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59" name="Text Box 31"/>
          <p:cNvSpPr txBox="1"/>
          <p:nvPr/>
        </p:nvSpPr>
        <p:spPr>
          <a:xfrm>
            <a:off x="1821438" y="4466116"/>
            <a:ext cx="9245145" cy="64633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609585">
              <a:spcBef>
                <a:spcPct val="50000"/>
              </a:spcBef>
            </a:pPr>
            <a:r>
              <a:rPr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dãy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sộ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ta</a:t>
            </a:r>
            <a:endParaRPr sz="3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96" name="Rectangle 68"/>
          <p:cNvSpPr/>
          <p:nvPr/>
        </p:nvSpPr>
        <p:spPr>
          <a:xfrm>
            <a:off x="7127876" y="5465212"/>
            <a:ext cx="1025525" cy="1158909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 anchorCtr="0"/>
          <a:lstStyle/>
          <a:p>
            <a:pPr algn="ctr" defTabSz="609585"/>
            <a:r>
              <a:rPr lang="en-US" sz="6000" b="1" cap="all" dirty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ê</a:t>
            </a:r>
            <a:endParaRPr sz="6000" b="1" cap="all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FFC000">
                      <a:shade val="20000"/>
                      <a:satMod val="245000"/>
                    </a:srgbClr>
                  </a:gs>
                  <a:gs pos="43000">
                    <a:srgbClr val="FFC000">
                      <a:satMod val="255000"/>
                    </a:srgbClr>
                  </a:gs>
                  <a:gs pos="48000">
                    <a:srgbClr val="FFC000">
                      <a:shade val="85000"/>
                      <a:satMod val="255000"/>
                    </a:srgbClr>
                  </a:gs>
                  <a:gs pos="100000">
                    <a:srgbClr val="FFC000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97" name="Rectangle 69"/>
          <p:cNvSpPr/>
          <p:nvPr/>
        </p:nvSpPr>
        <p:spPr>
          <a:xfrm>
            <a:off x="990600" y="5465212"/>
            <a:ext cx="1025525" cy="1158909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 anchorCtr="0"/>
          <a:lstStyle/>
          <a:p>
            <a:pPr algn="ctr" defTabSz="609585"/>
            <a:r>
              <a:rPr lang="en-US" sz="6000" b="1" cap="all" dirty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o</a:t>
            </a:r>
            <a:endParaRPr sz="6000" b="1" cap="all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FFC000">
                      <a:shade val="20000"/>
                      <a:satMod val="245000"/>
                    </a:srgbClr>
                  </a:gs>
                  <a:gs pos="43000">
                    <a:srgbClr val="FFC000">
                      <a:satMod val="255000"/>
                    </a:srgbClr>
                  </a:gs>
                  <a:gs pos="48000">
                    <a:srgbClr val="FFC000">
                      <a:shade val="85000"/>
                      <a:satMod val="255000"/>
                    </a:srgbClr>
                  </a:gs>
                  <a:gs pos="100000">
                    <a:srgbClr val="FFC000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98" name="Rectangle 70"/>
          <p:cNvSpPr/>
          <p:nvPr/>
        </p:nvSpPr>
        <p:spPr>
          <a:xfrm>
            <a:off x="3048000" y="5465212"/>
            <a:ext cx="1025525" cy="1158909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 anchorCtr="0"/>
          <a:lstStyle/>
          <a:p>
            <a:pPr algn="ctr" defTabSz="609585"/>
            <a:r>
              <a:rPr lang="en-US" sz="6000" b="1" cap="all" dirty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n</a:t>
            </a:r>
            <a:endParaRPr sz="6000" b="1" cap="all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FFC000">
                      <a:shade val="20000"/>
                      <a:satMod val="245000"/>
                    </a:srgbClr>
                  </a:gs>
                  <a:gs pos="43000">
                    <a:srgbClr val="FFC000">
                      <a:satMod val="255000"/>
                    </a:srgbClr>
                  </a:gs>
                  <a:gs pos="48000">
                    <a:srgbClr val="FFC000">
                      <a:shade val="85000"/>
                      <a:satMod val="255000"/>
                    </a:srgbClr>
                  </a:gs>
                  <a:gs pos="100000">
                    <a:srgbClr val="FFC000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99" name="Rectangle 71"/>
          <p:cNvSpPr/>
          <p:nvPr/>
        </p:nvSpPr>
        <p:spPr>
          <a:xfrm>
            <a:off x="0" y="5465212"/>
            <a:ext cx="1025525" cy="1158909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 anchorCtr="0"/>
          <a:lstStyle/>
          <a:p>
            <a:pPr algn="ctr" defTabSz="609585"/>
            <a:r>
              <a:rPr lang="en-US" sz="6000" b="1" cap="all" dirty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h</a:t>
            </a:r>
            <a:endParaRPr sz="6000" b="1" cap="all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FFC000">
                      <a:shade val="20000"/>
                      <a:satMod val="245000"/>
                    </a:srgbClr>
                  </a:gs>
                  <a:gs pos="43000">
                    <a:srgbClr val="FFC000">
                      <a:satMod val="255000"/>
                    </a:srgbClr>
                  </a:gs>
                  <a:gs pos="48000">
                    <a:srgbClr val="FFC000">
                      <a:shade val="85000"/>
                      <a:satMod val="255000"/>
                    </a:srgbClr>
                  </a:gs>
                  <a:gs pos="100000">
                    <a:srgbClr val="FFC000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200" name="Rectangle 72"/>
          <p:cNvSpPr/>
          <p:nvPr/>
        </p:nvSpPr>
        <p:spPr>
          <a:xfrm>
            <a:off x="5070476" y="5465212"/>
            <a:ext cx="1025525" cy="1158909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 anchorCtr="0"/>
          <a:lstStyle/>
          <a:p>
            <a:pPr algn="ctr" defTabSz="609585"/>
            <a:r>
              <a:rPr lang="en-US" sz="6000" b="1" cap="all" dirty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l</a:t>
            </a:r>
            <a:endParaRPr sz="6000" b="1" cap="all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FFC000">
                      <a:shade val="20000"/>
                      <a:satMod val="245000"/>
                    </a:srgbClr>
                  </a:gs>
                  <a:gs pos="43000">
                    <a:srgbClr val="FFC000">
                      <a:satMod val="255000"/>
                    </a:srgbClr>
                  </a:gs>
                  <a:gs pos="48000">
                    <a:srgbClr val="FFC000">
                      <a:shade val="85000"/>
                      <a:satMod val="255000"/>
                    </a:srgbClr>
                  </a:gs>
                  <a:gs pos="100000">
                    <a:srgbClr val="FFC000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201" name="Rectangle 73"/>
          <p:cNvSpPr/>
          <p:nvPr/>
        </p:nvSpPr>
        <p:spPr>
          <a:xfrm>
            <a:off x="6096000" y="5465212"/>
            <a:ext cx="1025525" cy="1158909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 anchorCtr="0"/>
          <a:lstStyle/>
          <a:p>
            <a:pPr algn="ctr" defTabSz="609585"/>
            <a:r>
              <a:rPr lang="en-US" sz="6000" b="1" cap="all" dirty="0" err="1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i</a:t>
            </a:r>
            <a:endParaRPr sz="6000" b="1" cap="all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FFC000">
                      <a:shade val="20000"/>
                      <a:satMod val="245000"/>
                    </a:srgbClr>
                  </a:gs>
                  <a:gs pos="43000">
                    <a:srgbClr val="FFC000">
                      <a:satMod val="255000"/>
                    </a:srgbClr>
                  </a:gs>
                  <a:gs pos="48000">
                    <a:srgbClr val="FFC000">
                      <a:shade val="85000"/>
                      <a:satMod val="255000"/>
                    </a:srgbClr>
                  </a:gs>
                  <a:gs pos="100000">
                    <a:srgbClr val="FFC000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202" name="Rectangle 74"/>
          <p:cNvSpPr/>
          <p:nvPr/>
        </p:nvSpPr>
        <p:spPr>
          <a:xfrm>
            <a:off x="4038600" y="5465212"/>
            <a:ext cx="1025525" cy="1158909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 anchorCtr="0"/>
          <a:lstStyle/>
          <a:p>
            <a:pPr algn="ctr" defTabSz="609585"/>
            <a:r>
              <a:rPr lang="en-US" sz="6000" b="1" cap="all" dirty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g</a:t>
            </a:r>
            <a:endParaRPr sz="6000" b="1" cap="all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FFC000">
                      <a:shade val="20000"/>
                      <a:satMod val="245000"/>
                    </a:srgbClr>
                  </a:gs>
                  <a:gs pos="43000">
                    <a:srgbClr val="FFC000">
                      <a:satMod val="255000"/>
                    </a:srgbClr>
                  </a:gs>
                  <a:gs pos="48000">
                    <a:srgbClr val="FFC000">
                      <a:shade val="85000"/>
                      <a:satMod val="255000"/>
                    </a:srgbClr>
                  </a:gs>
                  <a:gs pos="100000">
                    <a:srgbClr val="FFC000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203" name="Rectangle 75"/>
          <p:cNvSpPr/>
          <p:nvPr/>
        </p:nvSpPr>
        <p:spPr>
          <a:xfrm>
            <a:off x="2022476" y="5465212"/>
            <a:ext cx="1025525" cy="1158909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 anchorCtr="0"/>
          <a:lstStyle/>
          <a:p>
            <a:pPr algn="ctr" defTabSz="609585"/>
            <a:r>
              <a:rPr lang="en-US" sz="6000" b="1" cap="all" dirty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à</a:t>
            </a:r>
            <a:endParaRPr sz="6000" b="1" cap="all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FFC000">
                      <a:shade val="20000"/>
                      <a:satMod val="245000"/>
                    </a:srgbClr>
                  </a:gs>
                  <a:gs pos="43000">
                    <a:srgbClr val="FFC000">
                      <a:satMod val="255000"/>
                    </a:srgbClr>
                  </a:gs>
                  <a:gs pos="48000">
                    <a:srgbClr val="FFC000">
                      <a:shade val="85000"/>
                      <a:satMod val="255000"/>
                    </a:srgbClr>
                  </a:gs>
                  <a:gs pos="100000">
                    <a:srgbClr val="FFC000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3487" y="-31622"/>
            <a:ext cx="4618989" cy="18021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2DA53F7-4604-7E45-3685-240A2536FE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22234" y="648923"/>
            <a:ext cx="5816088" cy="829128"/>
          </a:xfrm>
          <a:prstGeom prst="rect">
            <a:avLst/>
          </a:prstGeom>
        </p:spPr>
      </p:pic>
      <p:sp>
        <p:nvSpPr>
          <p:cNvPr id="3" name="Rectangle 28">
            <a:extLst>
              <a:ext uri="{FF2B5EF4-FFF2-40B4-BE49-F238E27FC236}">
                <a16:creationId xmlns:a16="http://schemas.microsoft.com/office/drawing/2014/main" id="{0AAD7813-E758-6B8B-C6FB-3D73AA0ACF56}"/>
              </a:ext>
            </a:extLst>
          </p:cNvPr>
          <p:cNvSpPr/>
          <p:nvPr/>
        </p:nvSpPr>
        <p:spPr>
          <a:xfrm>
            <a:off x="8140329" y="3201425"/>
            <a:ext cx="1219200" cy="990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 anchorCtr="0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609585"/>
            <a:r>
              <a:rPr lang="en-US" sz="60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</a:t>
            </a:r>
            <a:endParaRPr sz="6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28">
            <a:extLst>
              <a:ext uri="{FF2B5EF4-FFF2-40B4-BE49-F238E27FC236}">
                <a16:creationId xmlns:a16="http://schemas.microsoft.com/office/drawing/2014/main" id="{0B30A83A-A89C-9E5B-B818-5BB786C9F0F6}"/>
              </a:ext>
            </a:extLst>
          </p:cNvPr>
          <p:cNvSpPr/>
          <p:nvPr/>
        </p:nvSpPr>
        <p:spPr>
          <a:xfrm>
            <a:off x="9372781" y="3201425"/>
            <a:ext cx="1219200" cy="990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 anchorCtr="0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609585"/>
            <a:r>
              <a:rPr lang="en-US" sz="60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Ố</a:t>
            </a:r>
            <a:endParaRPr sz="6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28">
            <a:extLst>
              <a:ext uri="{FF2B5EF4-FFF2-40B4-BE49-F238E27FC236}">
                <a16:creationId xmlns:a16="http://schemas.microsoft.com/office/drawing/2014/main" id="{F5021DFC-AFC0-D89E-3676-1C4F4AC6C65B}"/>
              </a:ext>
            </a:extLst>
          </p:cNvPr>
          <p:cNvSpPr/>
          <p:nvPr/>
        </p:nvSpPr>
        <p:spPr>
          <a:xfrm>
            <a:off x="10615172" y="3181546"/>
            <a:ext cx="1219200" cy="990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 anchorCtr="0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609585"/>
            <a:r>
              <a:rPr lang="en-US" sz="60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</a:t>
            </a:r>
            <a:endParaRPr sz="6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68">
            <a:extLst>
              <a:ext uri="{FF2B5EF4-FFF2-40B4-BE49-F238E27FC236}">
                <a16:creationId xmlns:a16="http://schemas.microsoft.com/office/drawing/2014/main" id="{7A3115C7-3758-F50D-84A7-B52CBE85F036}"/>
              </a:ext>
            </a:extLst>
          </p:cNvPr>
          <p:cNvSpPr/>
          <p:nvPr/>
        </p:nvSpPr>
        <p:spPr>
          <a:xfrm>
            <a:off x="8161546" y="5475151"/>
            <a:ext cx="1025525" cy="1158909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 anchorCtr="0"/>
          <a:lstStyle/>
          <a:p>
            <a:pPr algn="ctr" defTabSz="609585"/>
            <a:r>
              <a:rPr lang="en-US" sz="6000" b="1" cap="all" dirty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n</a:t>
            </a:r>
            <a:endParaRPr sz="6000" b="1" cap="all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FFC000">
                      <a:shade val="20000"/>
                      <a:satMod val="245000"/>
                    </a:srgbClr>
                  </a:gs>
                  <a:gs pos="43000">
                    <a:srgbClr val="FFC000">
                      <a:satMod val="255000"/>
                    </a:srgbClr>
                  </a:gs>
                  <a:gs pos="48000">
                    <a:srgbClr val="FFC000">
                      <a:shade val="85000"/>
                      <a:satMod val="255000"/>
                    </a:srgbClr>
                  </a:gs>
                  <a:gs pos="100000">
                    <a:srgbClr val="FFC000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8">
            <a:extLst>
              <a:ext uri="{FF2B5EF4-FFF2-40B4-BE49-F238E27FC236}">
                <a16:creationId xmlns:a16="http://schemas.microsoft.com/office/drawing/2014/main" id="{1EA69C1C-0641-123B-E453-A395C6325044}"/>
              </a:ext>
            </a:extLst>
          </p:cNvPr>
          <p:cNvSpPr/>
          <p:nvPr/>
        </p:nvSpPr>
        <p:spPr>
          <a:xfrm>
            <a:off x="9205154" y="5485091"/>
            <a:ext cx="1025525" cy="1158909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 anchorCtr="0"/>
          <a:lstStyle/>
          <a:p>
            <a:pPr algn="ctr" defTabSz="609585"/>
            <a:r>
              <a:rPr lang="en-US" sz="6000" b="1" cap="all" dirty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s</a:t>
            </a:r>
            <a:endParaRPr sz="6000" b="1" cap="all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FFC000">
                      <a:shade val="20000"/>
                      <a:satMod val="245000"/>
                    </a:srgbClr>
                  </a:gs>
                  <a:gs pos="43000">
                    <a:srgbClr val="FFC000">
                      <a:satMod val="255000"/>
                    </a:srgbClr>
                  </a:gs>
                  <a:gs pos="48000">
                    <a:srgbClr val="FFC000">
                      <a:shade val="85000"/>
                      <a:satMod val="255000"/>
                    </a:srgbClr>
                  </a:gs>
                  <a:gs pos="100000">
                    <a:srgbClr val="FFC000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68">
            <a:extLst>
              <a:ext uri="{FF2B5EF4-FFF2-40B4-BE49-F238E27FC236}">
                <a16:creationId xmlns:a16="http://schemas.microsoft.com/office/drawing/2014/main" id="{C2DBD9C9-E7A8-727F-D328-5FD3E333076A}"/>
              </a:ext>
            </a:extLst>
          </p:cNvPr>
          <p:cNvSpPr/>
          <p:nvPr/>
        </p:nvSpPr>
        <p:spPr>
          <a:xfrm>
            <a:off x="10238824" y="5475152"/>
            <a:ext cx="833368" cy="1158909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 anchorCtr="0"/>
          <a:lstStyle/>
          <a:p>
            <a:pPr algn="ctr" defTabSz="609585"/>
            <a:r>
              <a:rPr lang="en-US" sz="6000" b="1" cap="all" dirty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ơ</a:t>
            </a:r>
            <a:endParaRPr sz="6000" b="1" cap="all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FFC000">
                      <a:shade val="20000"/>
                      <a:satMod val="245000"/>
                    </a:srgbClr>
                  </a:gs>
                  <a:gs pos="43000">
                    <a:srgbClr val="FFC000">
                      <a:satMod val="255000"/>
                    </a:srgbClr>
                  </a:gs>
                  <a:gs pos="48000">
                    <a:srgbClr val="FFC000">
                      <a:shade val="85000"/>
                      <a:satMod val="255000"/>
                    </a:srgbClr>
                  </a:gs>
                  <a:gs pos="100000">
                    <a:srgbClr val="FFC000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68">
            <a:extLst>
              <a:ext uri="{FF2B5EF4-FFF2-40B4-BE49-F238E27FC236}">
                <a16:creationId xmlns:a16="http://schemas.microsoft.com/office/drawing/2014/main" id="{1D80FEF6-977C-2E29-A6F5-5A87DA76C733}"/>
              </a:ext>
            </a:extLst>
          </p:cNvPr>
          <p:cNvSpPr/>
          <p:nvPr/>
        </p:nvSpPr>
        <p:spPr>
          <a:xfrm>
            <a:off x="11063771" y="5495030"/>
            <a:ext cx="1025525" cy="1158909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 anchorCtr="0"/>
          <a:lstStyle/>
          <a:p>
            <a:pPr algn="ctr" defTabSz="609585"/>
            <a:r>
              <a:rPr lang="en-US" sz="6000" b="1" cap="all" dirty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n</a:t>
            </a:r>
            <a:endParaRPr sz="6000" b="1" cap="all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FFC000">
                      <a:shade val="20000"/>
                      <a:satMod val="245000"/>
                    </a:srgbClr>
                  </a:gs>
                  <a:gs pos="43000">
                    <a:srgbClr val="FFC000">
                      <a:satMod val="255000"/>
                    </a:srgbClr>
                  </a:gs>
                  <a:gs pos="48000">
                    <a:srgbClr val="FFC000">
                      <a:shade val="85000"/>
                      <a:satMod val="255000"/>
                    </a:srgbClr>
                  </a:gs>
                  <a:gs pos="100000">
                    <a:srgbClr val="FFC000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48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8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8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8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8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8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8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8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8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8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8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8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8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481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8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8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8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8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8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8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48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8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8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8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48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48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4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48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48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4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4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4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4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5" grpId="0" animBg="1"/>
      <p:bldP spid="48151" grpId="0" animBg="1"/>
      <p:bldP spid="48152" grpId="0" animBg="1"/>
      <p:bldP spid="48153" grpId="0" animBg="1"/>
      <p:bldP spid="48154" grpId="0" animBg="1"/>
      <p:bldP spid="48155" grpId="0" animBg="1"/>
      <p:bldP spid="48156" grpId="0" animBg="1"/>
      <p:bldP spid="48159" grpId="0" animBg="1"/>
      <p:bldP spid="48196" grpId="0" animBg="1"/>
      <p:bldP spid="48197" grpId="0" animBg="1"/>
      <p:bldP spid="48198" grpId="0" animBg="1"/>
      <p:bldP spid="48199" grpId="0" animBg="1"/>
      <p:bldP spid="48200" grpId="0" animBg="1"/>
      <p:bldP spid="48201" grpId="0" animBg="1"/>
      <p:bldP spid="48202" grpId="0" animBg="1"/>
      <p:bldP spid="48203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AAB429-5E71-4DF8-B9B6-27D432A5CA0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7" t="3009" r="15661"/>
          <a:stretch/>
        </p:blipFill>
        <p:spPr>
          <a:xfrm flipH="1">
            <a:off x="34903" y="2869603"/>
            <a:ext cx="2926096" cy="3853866"/>
          </a:xfrm>
          <a:prstGeom prst="rect">
            <a:avLst/>
          </a:prstGeom>
        </p:spPr>
      </p:pic>
      <p:pic>
        <p:nvPicPr>
          <p:cNvPr id="1026" name="Picture 2" descr="Cartoon Characters Doraemon Nobita Pngu0027s - Easy Drawing Of Nobita,Cartoon  Arm Png - free transparent png images - pngaaa.com">
            <a:extLst>
              <a:ext uri="{FF2B5EF4-FFF2-40B4-BE49-F238E27FC236}">
                <a16:creationId xmlns:a16="http://schemas.microsoft.com/office/drawing/2014/main" id="{0961D493-5902-4DCB-98D0-F7D4C4608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302" b="95677" l="10000" r="90000">
                        <a14:foregroundMark x1="59222" y1="20310" x2="59222" y2="20310"/>
                        <a14:foregroundMark x1="70222" y1="17129" x2="70222" y2="17129"/>
                        <a14:foregroundMark x1="71889" y1="15008" x2="64667" y2="26427"/>
                        <a14:foregroundMark x1="56333" y1="14845" x2="65000" y2="19576"/>
                        <a14:foregroundMark x1="65000" y1="19576" x2="75222" y2="21615"/>
                        <a14:foregroundMark x1="75222" y1="21615" x2="57556" y2="16069"/>
                        <a14:foregroundMark x1="57556" y1="16069" x2="66111" y2="13948"/>
                        <a14:foregroundMark x1="71111" y1="13295" x2="74556" y2="20310"/>
                        <a14:foregroundMark x1="63000" y1="5954" x2="63000" y2="5954"/>
                        <a14:foregroundMark x1="60667" y1="5954" x2="60667" y2="5954"/>
                        <a14:foregroundMark x1="53778" y1="13295" x2="55222" y2="15008"/>
                        <a14:foregroundMark x1="56111" y1="15253" x2="58333" y2="21370"/>
                        <a14:foregroundMark x1="60444" y1="5302" x2="60444" y2="5302"/>
                        <a14:foregroundMark x1="56111" y1="7423" x2="61889" y2="8075"/>
                        <a14:foregroundMark x1="52889" y1="83197" x2="52556" y2="93312"/>
                        <a14:foregroundMark x1="67333" y1="83850" x2="71333" y2="95677"/>
                        <a14:foregroundMark x1="54000" y1="82953" x2="51222" y2="89967"/>
                        <a14:foregroundMark x1="70778" y1="83197" x2="67000" y2="89560"/>
                        <a14:foregroundMark x1="53778" y1="81077" x2="49444" y2="88010"/>
                        <a14:foregroundMark x1="49444" y1="88010" x2="49444" y2="88010"/>
                        <a14:foregroundMark x1="56667" y1="82300" x2="57222" y2="89070"/>
                        <a14:foregroundMark x1="65556" y1="81485" x2="65333" y2="89967"/>
                        <a14:foregroundMark x1="67466" y1="35217" x2="66444" y2="38907"/>
                        <a14:foregroundMark x1="61000" y1="34095" x2="56333" y2="41028"/>
                        <a14:foregroundMark x1="56667" y1="33442" x2="54333" y2="41680"/>
                        <a14:backgroundMark x1="67556" y1="34258" x2="67556" y2="34258"/>
                        <a14:backgroundMark x1="67889" y1="34013" x2="67889" y2="34013"/>
                        <a14:backgroundMark x1="67556" y1="34176" x2="67556" y2="34176"/>
                        <a14:backgroundMark x1="67667" y1="34502" x2="67667" y2="34502"/>
                        <a14:backgroundMark x1="67667" y1="34176" x2="68222" y2="340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21242" y="2261529"/>
            <a:ext cx="3224579" cy="4392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B2D9D984-C34F-4B7B-9C21-FE59872679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367309">
            <a:off x="7242489" y="-124179"/>
            <a:ext cx="4393426" cy="3004296"/>
          </a:xfrm>
          <a:prstGeom prst="rect">
            <a:avLst/>
          </a:prstGeom>
        </p:spPr>
      </p:pic>
      <p:sp>
        <p:nvSpPr>
          <p:cNvPr id="28" name="Graphic 19">
            <a:extLst>
              <a:ext uri="{FF2B5EF4-FFF2-40B4-BE49-F238E27FC236}">
                <a16:creationId xmlns:a16="http://schemas.microsoft.com/office/drawing/2014/main" id="{A13CFFDE-ECDB-48D0-A658-6345F61EA281}"/>
              </a:ext>
            </a:extLst>
          </p:cNvPr>
          <p:cNvSpPr/>
          <p:nvPr/>
        </p:nvSpPr>
        <p:spPr>
          <a:xfrm rot="21387366">
            <a:off x="864223" y="-3488"/>
            <a:ext cx="6293659" cy="3295335"/>
          </a:xfrm>
          <a:custGeom>
            <a:avLst/>
            <a:gdLst>
              <a:gd name="connsiteX0" fmla="*/ 735756 w 3205042"/>
              <a:gd name="connsiteY0" fmla="*/ 632695 h 2944088"/>
              <a:gd name="connsiteX1" fmla="*/ 1292547 w 3205042"/>
              <a:gd name="connsiteY1" fmla="*/ 110932 h 2944088"/>
              <a:gd name="connsiteX2" fmla="*/ 1687335 w 3205042"/>
              <a:gd name="connsiteY2" fmla="*/ 71526 h 2944088"/>
              <a:gd name="connsiteX3" fmla="*/ 2045637 w 3205042"/>
              <a:gd name="connsiteY3" fmla="*/ 221852 h 2944088"/>
              <a:gd name="connsiteX4" fmla="*/ 2304694 w 3205042"/>
              <a:gd name="connsiteY4" fmla="*/ 521045 h 2944088"/>
              <a:gd name="connsiteX5" fmla="*/ 2393722 w 3205042"/>
              <a:gd name="connsiteY5" fmla="*/ 572856 h 2944088"/>
              <a:gd name="connsiteX6" fmla="*/ 2444074 w 3205042"/>
              <a:gd name="connsiteY6" fmla="*/ 563369 h 2944088"/>
              <a:gd name="connsiteX7" fmla="*/ 2485669 w 3205042"/>
              <a:gd name="connsiteY7" fmla="*/ 557532 h 2944088"/>
              <a:gd name="connsiteX8" fmla="*/ 2663725 w 3205042"/>
              <a:gd name="connsiteY8" fmla="*/ 588181 h 2944088"/>
              <a:gd name="connsiteX9" fmla="*/ 3095001 w 3205042"/>
              <a:gd name="connsiteY9" fmla="*/ 1089511 h 2944088"/>
              <a:gd name="connsiteX10" fmla="*/ 2906728 w 3205042"/>
              <a:gd name="connsiteY10" fmla="*/ 1831655 h 2944088"/>
              <a:gd name="connsiteX11" fmla="*/ 2812592 w 3205042"/>
              <a:gd name="connsiteY11" fmla="*/ 1863763 h 2944088"/>
              <a:gd name="connsiteX12" fmla="*/ 2792889 w 3205042"/>
              <a:gd name="connsiteY12" fmla="*/ 1912656 h 2944088"/>
              <a:gd name="connsiteX13" fmla="*/ 2732321 w 3205042"/>
              <a:gd name="connsiteY13" fmla="*/ 2451932 h 2944088"/>
              <a:gd name="connsiteX14" fmla="*/ 2254342 w 3205042"/>
              <a:gd name="connsiteY14" fmla="*/ 2756963 h 2944088"/>
              <a:gd name="connsiteX15" fmla="*/ 1958798 w 3205042"/>
              <a:gd name="connsiteY15" fmla="*/ 2762801 h 2944088"/>
              <a:gd name="connsiteX16" fmla="*/ 1883635 w 3205042"/>
              <a:gd name="connsiteY16" fmla="*/ 2739449 h 2944088"/>
              <a:gd name="connsiteX17" fmla="*/ 1821607 w 3205042"/>
              <a:gd name="connsiteY17" fmla="*/ 2705151 h 2944088"/>
              <a:gd name="connsiteX18" fmla="*/ 1672740 w 3205042"/>
              <a:gd name="connsiteY18" fmla="*/ 2717557 h 2944088"/>
              <a:gd name="connsiteX19" fmla="*/ 1628226 w 3205042"/>
              <a:gd name="connsiteY19" fmla="*/ 2756963 h 2944088"/>
              <a:gd name="connsiteX20" fmla="*/ 1583712 w 3205042"/>
              <a:gd name="connsiteY20" fmla="*/ 2787612 h 2944088"/>
              <a:gd name="connsiteX21" fmla="*/ 1482279 w 3205042"/>
              <a:gd name="connsiteY21" fmla="*/ 2835775 h 2944088"/>
              <a:gd name="connsiteX22" fmla="*/ 1248033 w 3205042"/>
              <a:gd name="connsiteY22" fmla="*/ 2875910 h 2944088"/>
              <a:gd name="connsiteX23" fmla="*/ 786838 w 3205042"/>
              <a:gd name="connsiteY23" fmla="*/ 2759882 h 2944088"/>
              <a:gd name="connsiteX24" fmla="*/ 600754 w 3205042"/>
              <a:gd name="connsiteY24" fmla="*/ 2594231 h 2944088"/>
              <a:gd name="connsiteX25" fmla="*/ 456996 w 3205042"/>
              <a:gd name="connsiteY25" fmla="*/ 2334444 h 2944088"/>
              <a:gd name="connsiteX26" fmla="*/ 438023 w 3205042"/>
              <a:gd name="connsiteY26" fmla="*/ 2194335 h 2944088"/>
              <a:gd name="connsiteX27" fmla="*/ 446780 w 3205042"/>
              <a:gd name="connsiteY27" fmla="*/ 2124280 h 2944088"/>
              <a:gd name="connsiteX28" fmla="*/ 454077 w 3205042"/>
              <a:gd name="connsiteY28" fmla="*/ 2039630 h 2944088"/>
              <a:gd name="connsiteX29" fmla="*/ 344616 w 3205042"/>
              <a:gd name="connsiteY29" fmla="*/ 1954980 h 2944088"/>
              <a:gd name="connsiteX30" fmla="*/ 240264 w 3205042"/>
              <a:gd name="connsiteY30" fmla="*/ 1892223 h 2944088"/>
              <a:gd name="connsiteX31" fmla="*/ 97965 w 3205042"/>
              <a:gd name="connsiteY31" fmla="*/ 1700302 h 2944088"/>
              <a:gd name="connsiteX32" fmla="*/ 76072 w 3205042"/>
              <a:gd name="connsiteY32" fmla="*/ 1418623 h 2944088"/>
              <a:gd name="connsiteX33" fmla="*/ 131533 w 3205042"/>
              <a:gd name="connsiteY33" fmla="*/ 1292378 h 2944088"/>
              <a:gd name="connsiteX34" fmla="*/ 177506 w 3205042"/>
              <a:gd name="connsiteY34" fmla="*/ 1236918 h 2944088"/>
              <a:gd name="connsiteX35" fmla="*/ 200128 w 3205042"/>
              <a:gd name="connsiteY35" fmla="*/ 1152268 h 2944088"/>
              <a:gd name="connsiteX36" fmla="*/ 247561 w 3205042"/>
              <a:gd name="connsiteY36" fmla="*/ 939914 h 2944088"/>
              <a:gd name="connsiteX37" fmla="*/ 384022 w 3205042"/>
              <a:gd name="connsiteY37" fmla="*/ 749453 h 2944088"/>
              <a:gd name="connsiteX38" fmla="*/ 582511 w 3205042"/>
              <a:gd name="connsiteY38" fmla="*/ 653857 h 2944088"/>
              <a:gd name="connsiteX39" fmla="*/ 695620 w 3205042"/>
              <a:gd name="connsiteY39" fmla="*/ 658965 h 2944088"/>
              <a:gd name="connsiteX40" fmla="*/ 736486 w 3205042"/>
              <a:gd name="connsiteY40" fmla="*/ 635614 h 2944088"/>
              <a:gd name="connsiteX41" fmla="*/ 713134 w 3205042"/>
              <a:gd name="connsiteY41" fmla="*/ 594748 h 2944088"/>
              <a:gd name="connsiteX42" fmla="*/ 454807 w 3205042"/>
              <a:gd name="connsiteY42" fmla="*/ 623938 h 2944088"/>
              <a:gd name="connsiteX43" fmla="*/ 262156 w 3205042"/>
              <a:gd name="connsiteY43" fmla="*/ 785940 h 2944088"/>
              <a:gd name="connsiteX44" fmla="*/ 152695 w 3205042"/>
              <a:gd name="connsiteY44" fmla="*/ 1011429 h 2944088"/>
              <a:gd name="connsiteX45" fmla="*/ 134452 w 3205042"/>
              <a:gd name="connsiteY45" fmla="*/ 1129646 h 2944088"/>
              <a:gd name="connsiteX46" fmla="*/ 124965 w 3205042"/>
              <a:gd name="connsiteY46" fmla="*/ 1198242 h 2944088"/>
              <a:gd name="connsiteX47" fmla="*/ 77532 w 3205042"/>
              <a:gd name="connsiteY47" fmla="*/ 1255891 h 2944088"/>
              <a:gd name="connsiteX48" fmla="*/ 909 w 3205042"/>
              <a:gd name="connsiteY48" fmla="*/ 1546327 h 2944088"/>
              <a:gd name="connsiteX49" fmla="*/ 90667 w 3205042"/>
              <a:gd name="connsiteY49" fmla="*/ 1831655 h 2944088"/>
              <a:gd name="connsiteX50" fmla="*/ 286967 w 3205042"/>
              <a:gd name="connsiteY50" fmla="*/ 2000224 h 2944088"/>
              <a:gd name="connsiteX51" fmla="*/ 345346 w 3205042"/>
              <a:gd name="connsiteY51" fmla="*/ 2030143 h 2944088"/>
              <a:gd name="connsiteX52" fmla="*/ 392049 w 3205042"/>
              <a:gd name="connsiteY52" fmla="*/ 2060792 h 2944088"/>
              <a:gd name="connsiteX53" fmla="*/ 388401 w 3205042"/>
              <a:gd name="connsiteY53" fmla="*/ 2090712 h 2944088"/>
              <a:gd name="connsiteX54" fmla="*/ 379644 w 3205042"/>
              <a:gd name="connsiteY54" fmla="*/ 2129388 h 2944088"/>
              <a:gd name="connsiteX55" fmla="*/ 372346 w 3205042"/>
              <a:gd name="connsiteY55" fmla="*/ 2210389 h 2944088"/>
              <a:gd name="connsiteX56" fmla="*/ 462834 w 3205042"/>
              <a:gd name="connsiteY56" fmla="*/ 2512501 h 2944088"/>
              <a:gd name="connsiteX57" fmla="*/ 659134 w 3205042"/>
              <a:gd name="connsiteY57" fmla="*/ 2750395 h 2944088"/>
              <a:gd name="connsiteX58" fmla="*/ 1121058 w 3205042"/>
              <a:gd name="connsiteY58" fmla="*/ 2937208 h 2944088"/>
              <a:gd name="connsiteX59" fmla="*/ 1617280 w 3205042"/>
              <a:gd name="connsiteY59" fmla="*/ 2847450 h 2944088"/>
              <a:gd name="connsiteX60" fmla="*/ 1670551 w 3205042"/>
              <a:gd name="connsiteY60" fmla="*/ 2810234 h 2944088"/>
              <a:gd name="connsiteX61" fmla="*/ 1715795 w 3205042"/>
              <a:gd name="connsiteY61" fmla="*/ 2770828 h 2944088"/>
              <a:gd name="connsiteX62" fmla="*/ 1765417 w 3205042"/>
              <a:gd name="connsiteY62" fmla="*/ 2756233 h 2944088"/>
              <a:gd name="connsiteX63" fmla="*/ 1829634 w 3205042"/>
              <a:gd name="connsiteY63" fmla="*/ 2788342 h 2944088"/>
              <a:gd name="connsiteX64" fmla="*/ 2149989 w 3205042"/>
              <a:gd name="connsiteY64" fmla="*/ 2840153 h 2944088"/>
              <a:gd name="connsiteX65" fmla="*/ 2709699 w 3205042"/>
              <a:gd name="connsiteY65" fmla="*/ 2589123 h 2944088"/>
              <a:gd name="connsiteX66" fmla="*/ 2893593 w 3205042"/>
              <a:gd name="connsiteY66" fmla="*/ 2022116 h 2944088"/>
              <a:gd name="connsiteX67" fmla="*/ 2851998 w 3205042"/>
              <a:gd name="connsiteY67" fmla="*/ 1880547 h 2944088"/>
              <a:gd name="connsiteX68" fmla="*/ 2832295 w 3205042"/>
              <a:gd name="connsiteY68" fmla="*/ 1929439 h 2944088"/>
              <a:gd name="connsiteX69" fmla="*/ 3162866 w 3205042"/>
              <a:gd name="connsiteY69" fmla="*/ 1626598 h 2944088"/>
              <a:gd name="connsiteX70" fmla="*/ 3186948 w 3205042"/>
              <a:gd name="connsiteY70" fmla="*/ 1183647 h 2944088"/>
              <a:gd name="connsiteX71" fmla="*/ 2793619 w 3205042"/>
              <a:gd name="connsiteY71" fmla="*/ 575045 h 2944088"/>
              <a:gd name="connsiteX72" fmla="*/ 2614833 w 3205042"/>
              <a:gd name="connsiteY72" fmla="*/ 507909 h 2944088"/>
              <a:gd name="connsiteX73" fmla="*/ 2514129 w 3205042"/>
              <a:gd name="connsiteY73" fmla="*/ 494774 h 2944088"/>
              <a:gd name="connsiteX74" fmla="*/ 2468885 w 3205042"/>
              <a:gd name="connsiteY74" fmla="*/ 494044 h 2944088"/>
              <a:gd name="connsiteX75" fmla="*/ 2416344 w 3205042"/>
              <a:gd name="connsiteY75" fmla="*/ 504990 h 2944088"/>
              <a:gd name="connsiteX76" fmla="*/ 2395911 w 3205042"/>
              <a:gd name="connsiteY76" fmla="*/ 508639 h 2944088"/>
              <a:gd name="connsiteX77" fmla="*/ 2384235 w 3205042"/>
              <a:gd name="connsiteY77" fmla="*/ 509369 h 2944088"/>
              <a:gd name="connsiteX78" fmla="*/ 2380587 w 3205042"/>
              <a:gd name="connsiteY78" fmla="*/ 508639 h 2944088"/>
              <a:gd name="connsiteX79" fmla="*/ 2372560 w 3205042"/>
              <a:gd name="connsiteY79" fmla="*/ 502801 h 2944088"/>
              <a:gd name="connsiteX80" fmla="*/ 2355776 w 3205042"/>
              <a:gd name="connsiteY80" fmla="*/ 473612 h 2944088"/>
              <a:gd name="connsiteX81" fmla="*/ 2298126 w 3205042"/>
              <a:gd name="connsiteY81" fmla="*/ 385313 h 2944088"/>
              <a:gd name="connsiteX82" fmla="*/ 2157287 w 3205042"/>
              <a:gd name="connsiteY82" fmla="*/ 228420 h 2944088"/>
              <a:gd name="connsiteX83" fmla="*/ 1794607 w 3205042"/>
              <a:gd name="connsiteY83" fmla="*/ 28471 h 2944088"/>
              <a:gd name="connsiteX84" fmla="*/ 1368439 w 3205042"/>
              <a:gd name="connsiteY84" fmla="*/ 24093 h 2944088"/>
              <a:gd name="connsiteX85" fmla="*/ 715323 w 3205042"/>
              <a:gd name="connsiteY85" fmla="*/ 517396 h 2944088"/>
              <a:gd name="connsiteX86" fmla="*/ 674458 w 3205042"/>
              <a:gd name="connsiteY86" fmla="*/ 618100 h 2944088"/>
              <a:gd name="connsiteX87" fmla="*/ 735756 w 3205042"/>
              <a:gd name="connsiteY87" fmla="*/ 632695 h 2944088"/>
              <a:gd name="connsiteX88" fmla="*/ 735756 w 3205042"/>
              <a:gd name="connsiteY88" fmla="*/ 632695 h 2944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3205042" h="2944088">
                <a:moveTo>
                  <a:pt x="735756" y="632695"/>
                </a:moveTo>
                <a:cubicBezTo>
                  <a:pt x="821865" y="378746"/>
                  <a:pt x="1042246" y="192662"/>
                  <a:pt x="1292547" y="110932"/>
                </a:cubicBezTo>
                <a:cubicBezTo>
                  <a:pt x="1419521" y="69337"/>
                  <a:pt x="1555252" y="51093"/>
                  <a:pt x="1687335" y="71526"/>
                </a:cubicBezTo>
                <a:cubicBezTo>
                  <a:pt x="1817229" y="91229"/>
                  <a:pt x="1939825" y="144500"/>
                  <a:pt x="2045637" y="221852"/>
                </a:cubicBezTo>
                <a:cubicBezTo>
                  <a:pt x="2152908" y="300664"/>
                  <a:pt x="2239017" y="405016"/>
                  <a:pt x="2304694" y="521045"/>
                </a:cubicBezTo>
                <a:cubicBezTo>
                  <a:pt x="2324397" y="556072"/>
                  <a:pt x="2352127" y="576505"/>
                  <a:pt x="2393722" y="572856"/>
                </a:cubicBezTo>
                <a:cubicBezTo>
                  <a:pt x="2410506" y="571397"/>
                  <a:pt x="2427290" y="567748"/>
                  <a:pt x="2444074" y="563369"/>
                </a:cubicBezTo>
                <a:cubicBezTo>
                  <a:pt x="2461588" y="558991"/>
                  <a:pt x="2469615" y="557532"/>
                  <a:pt x="2485669" y="557532"/>
                </a:cubicBezTo>
                <a:cubicBezTo>
                  <a:pt x="2546967" y="558991"/>
                  <a:pt x="2605346" y="568478"/>
                  <a:pt x="2663725" y="588181"/>
                </a:cubicBezTo>
                <a:cubicBezTo>
                  <a:pt x="2885566" y="661884"/>
                  <a:pt x="3031514" y="870589"/>
                  <a:pt x="3095001" y="1089511"/>
                </a:cubicBezTo>
                <a:cubicBezTo>
                  <a:pt x="3166515" y="1335433"/>
                  <a:pt x="3167975" y="1692275"/>
                  <a:pt x="2906728" y="1831655"/>
                </a:cubicBezTo>
                <a:cubicBezTo>
                  <a:pt x="2876809" y="1847709"/>
                  <a:pt x="2845430" y="1857925"/>
                  <a:pt x="2812592" y="1863763"/>
                </a:cubicBezTo>
                <a:cubicBezTo>
                  <a:pt x="2789240" y="1868141"/>
                  <a:pt x="2784862" y="1895142"/>
                  <a:pt x="2792889" y="1912656"/>
                </a:cubicBezTo>
                <a:cubicBezTo>
                  <a:pt x="2868782" y="2087063"/>
                  <a:pt x="2833754" y="2295038"/>
                  <a:pt x="2732321" y="2451932"/>
                </a:cubicBezTo>
                <a:cubicBezTo>
                  <a:pt x="2625779" y="2616123"/>
                  <a:pt x="2443344" y="2718287"/>
                  <a:pt x="2254342" y="2756963"/>
                </a:cubicBezTo>
                <a:cubicBezTo>
                  <a:pt x="2158746" y="2776666"/>
                  <a:pt x="2055123" y="2783233"/>
                  <a:pt x="1958798" y="2762801"/>
                </a:cubicBezTo>
                <a:cubicBezTo>
                  <a:pt x="1933257" y="2756963"/>
                  <a:pt x="1907716" y="2749666"/>
                  <a:pt x="1883635" y="2739449"/>
                </a:cubicBezTo>
                <a:cubicBezTo>
                  <a:pt x="1861743" y="2729963"/>
                  <a:pt x="1842040" y="2717557"/>
                  <a:pt x="1821607" y="2705151"/>
                </a:cubicBezTo>
                <a:cubicBezTo>
                  <a:pt x="1774174" y="2678151"/>
                  <a:pt x="1715065" y="2683989"/>
                  <a:pt x="1672740" y="2717557"/>
                </a:cubicBezTo>
                <a:cubicBezTo>
                  <a:pt x="1657416" y="2729963"/>
                  <a:pt x="1643551" y="2744557"/>
                  <a:pt x="1628226" y="2756963"/>
                </a:cubicBezTo>
                <a:cubicBezTo>
                  <a:pt x="1615821" y="2766449"/>
                  <a:pt x="1599766" y="2778125"/>
                  <a:pt x="1583712" y="2787612"/>
                </a:cubicBezTo>
                <a:cubicBezTo>
                  <a:pt x="1550144" y="2808045"/>
                  <a:pt x="1517306" y="2823369"/>
                  <a:pt x="1482279" y="2835775"/>
                </a:cubicBezTo>
                <a:cubicBezTo>
                  <a:pt x="1405656" y="2862775"/>
                  <a:pt x="1328304" y="2874451"/>
                  <a:pt x="1248033" y="2875910"/>
                </a:cubicBezTo>
                <a:cubicBezTo>
                  <a:pt x="1088950" y="2878829"/>
                  <a:pt x="924029" y="2841612"/>
                  <a:pt x="786838" y="2759882"/>
                </a:cubicBezTo>
                <a:cubicBezTo>
                  <a:pt x="714594" y="2717557"/>
                  <a:pt x="655485" y="2660637"/>
                  <a:pt x="600754" y="2594231"/>
                </a:cubicBezTo>
                <a:cubicBezTo>
                  <a:pt x="537997" y="2518338"/>
                  <a:pt x="484726" y="2429310"/>
                  <a:pt x="456996" y="2334444"/>
                </a:cubicBezTo>
                <a:cubicBezTo>
                  <a:pt x="443861" y="2289201"/>
                  <a:pt x="436563" y="2242497"/>
                  <a:pt x="438023" y="2194335"/>
                </a:cubicBezTo>
                <a:cubicBezTo>
                  <a:pt x="438752" y="2170253"/>
                  <a:pt x="441671" y="2147631"/>
                  <a:pt x="446780" y="2124280"/>
                </a:cubicBezTo>
                <a:cubicBezTo>
                  <a:pt x="453347" y="2096550"/>
                  <a:pt x="462834" y="2068090"/>
                  <a:pt x="454077" y="2039630"/>
                </a:cubicBezTo>
                <a:cubicBezTo>
                  <a:pt x="438752" y="1991467"/>
                  <a:pt x="384752" y="1975413"/>
                  <a:pt x="344616" y="1954980"/>
                </a:cubicBezTo>
                <a:cubicBezTo>
                  <a:pt x="308129" y="1936737"/>
                  <a:pt x="273102" y="1916304"/>
                  <a:pt x="240264" y="1892223"/>
                </a:cubicBezTo>
                <a:cubicBezTo>
                  <a:pt x="176047" y="1844790"/>
                  <a:pt x="124965" y="1777654"/>
                  <a:pt x="97965" y="1700302"/>
                </a:cubicBezTo>
                <a:cubicBezTo>
                  <a:pt x="66586" y="1611274"/>
                  <a:pt x="54910" y="1511299"/>
                  <a:pt x="76072" y="1418623"/>
                </a:cubicBezTo>
                <a:cubicBezTo>
                  <a:pt x="86289" y="1373379"/>
                  <a:pt x="104532" y="1330324"/>
                  <a:pt x="131533" y="1292378"/>
                </a:cubicBezTo>
                <a:cubicBezTo>
                  <a:pt x="145398" y="1272675"/>
                  <a:pt x="162911" y="1256621"/>
                  <a:pt x="177506" y="1236918"/>
                </a:cubicBezTo>
                <a:cubicBezTo>
                  <a:pt x="195750" y="1211377"/>
                  <a:pt x="199398" y="1182917"/>
                  <a:pt x="200128" y="1152268"/>
                </a:cubicBezTo>
                <a:cubicBezTo>
                  <a:pt x="200128" y="1080024"/>
                  <a:pt x="217642" y="1006321"/>
                  <a:pt x="247561" y="939914"/>
                </a:cubicBezTo>
                <a:cubicBezTo>
                  <a:pt x="280399" y="866941"/>
                  <a:pt x="324913" y="802724"/>
                  <a:pt x="384022" y="749453"/>
                </a:cubicBezTo>
                <a:cubicBezTo>
                  <a:pt x="439482" y="699830"/>
                  <a:pt x="508807" y="663344"/>
                  <a:pt x="582511" y="653857"/>
                </a:cubicBezTo>
                <a:cubicBezTo>
                  <a:pt x="618268" y="649479"/>
                  <a:pt x="659134" y="650938"/>
                  <a:pt x="695620" y="658965"/>
                </a:cubicBezTo>
                <a:cubicBezTo>
                  <a:pt x="713134" y="662614"/>
                  <a:pt x="731378" y="653857"/>
                  <a:pt x="736486" y="635614"/>
                </a:cubicBezTo>
                <a:cubicBezTo>
                  <a:pt x="740864" y="618830"/>
                  <a:pt x="730648" y="598397"/>
                  <a:pt x="713134" y="594748"/>
                </a:cubicBezTo>
                <a:cubicBezTo>
                  <a:pt x="624836" y="576505"/>
                  <a:pt x="536537" y="585991"/>
                  <a:pt x="454807" y="623938"/>
                </a:cubicBezTo>
                <a:cubicBezTo>
                  <a:pt x="377454" y="659695"/>
                  <a:pt x="313237" y="718804"/>
                  <a:pt x="262156" y="785940"/>
                </a:cubicBezTo>
                <a:cubicBezTo>
                  <a:pt x="211804" y="852346"/>
                  <a:pt x="173857" y="930428"/>
                  <a:pt x="152695" y="1011429"/>
                </a:cubicBezTo>
                <a:cubicBezTo>
                  <a:pt x="142479" y="1050105"/>
                  <a:pt x="135911" y="1089511"/>
                  <a:pt x="134452" y="1129646"/>
                </a:cubicBezTo>
                <a:cubicBezTo>
                  <a:pt x="133722" y="1152268"/>
                  <a:pt x="138100" y="1177809"/>
                  <a:pt x="124965" y="1198242"/>
                </a:cubicBezTo>
                <a:cubicBezTo>
                  <a:pt x="111830" y="1218674"/>
                  <a:pt x="92127" y="1235458"/>
                  <a:pt x="77532" y="1255891"/>
                </a:cubicBezTo>
                <a:cubicBezTo>
                  <a:pt x="16964" y="1338352"/>
                  <a:pt x="-4929" y="1444893"/>
                  <a:pt x="909" y="1546327"/>
                </a:cubicBezTo>
                <a:cubicBezTo>
                  <a:pt x="6018" y="1645571"/>
                  <a:pt x="33748" y="1749194"/>
                  <a:pt x="90667" y="1831655"/>
                </a:cubicBezTo>
                <a:cubicBezTo>
                  <a:pt x="140289" y="1904628"/>
                  <a:pt x="210344" y="1957899"/>
                  <a:pt x="286967" y="2000224"/>
                </a:cubicBezTo>
                <a:cubicBezTo>
                  <a:pt x="305940" y="2010440"/>
                  <a:pt x="325643" y="2020657"/>
                  <a:pt x="345346" y="2030143"/>
                </a:cubicBezTo>
                <a:cubicBezTo>
                  <a:pt x="359211" y="2036711"/>
                  <a:pt x="386941" y="2044738"/>
                  <a:pt x="392049" y="2060792"/>
                </a:cubicBezTo>
                <a:cubicBezTo>
                  <a:pt x="394968" y="2069549"/>
                  <a:pt x="390590" y="2081955"/>
                  <a:pt x="388401" y="2090712"/>
                </a:cubicBezTo>
                <a:cubicBezTo>
                  <a:pt x="384752" y="2103847"/>
                  <a:pt x="381833" y="2116253"/>
                  <a:pt x="379644" y="2129388"/>
                </a:cubicBezTo>
                <a:cubicBezTo>
                  <a:pt x="375265" y="2156388"/>
                  <a:pt x="372346" y="2183389"/>
                  <a:pt x="372346" y="2210389"/>
                </a:cubicBezTo>
                <a:cubicBezTo>
                  <a:pt x="373076" y="2316931"/>
                  <a:pt x="410293" y="2421283"/>
                  <a:pt x="462834" y="2512501"/>
                </a:cubicBezTo>
                <a:cubicBezTo>
                  <a:pt x="513916" y="2601529"/>
                  <a:pt x="581781" y="2683259"/>
                  <a:pt x="659134" y="2750395"/>
                </a:cubicBezTo>
                <a:cubicBezTo>
                  <a:pt x="786838" y="2860586"/>
                  <a:pt x="955407" y="2917505"/>
                  <a:pt x="1121058" y="2937208"/>
                </a:cubicBezTo>
                <a:cubicBezTo>
                  <a:pt x="1288168" y="2956911"/>
                  <a:pt x="1470603" y="2936478"/>
                  <a:pt x="1617280" y="2847450"/>
                </a:cubicBezTo>
                <a:cubicBezTo>
                  <a:pt x="1636253" y="2835775"/>
                  <a:pt x="1653767" y="2823369"/>
                  <a:pt x="1670551" y="2810234"/>
                </a:cubicBezTo>
                <a:cubicBezTo>
                  <a:pt x="1686605" y="2797828"/>
                  <a:pt x="1699741" y="2783233"/>
                  <a:pt x="1715795" y="2770828"/>
                </a:cubicBezTo>
                <a:cubicBezTo>
                  <a:pt x="1729660" y="2759882"/>
                  <a:pt x="1747903" y="2754044"/>
                  <a:pt x="1765417" y="2756233"/>
                </a:cubicBezTo>
                <a:cubicBezTo>
                  <a:pt x="1789498" y="2759152"/>
                  <a:pt x="1809201" y="2777396"/>
                  <a:pt x="1829634" y="2788342"/>
                </a:cubicBezTo>
                <a:cubicBezTo>
                  <a:pt x="1927419" y="2838693"/>
                  <a:pt x="2041988" y="2848180"/>
                  <a:pt x="2149989" y="2840153"/>
                </a:cubicBezTo>
                <a:cubicBezTo>
                  <a:pt x="2357235" y="2824099"/>
                  <a:pt x="2563751" y="2740909"/>
                  <a:pt x="2709699" y="2589123"/>
                </a:cubicBezTo>
                <a:cubicBezTo>
                  <a:pt x="2852728" y="2440256"/>
                  <a:pt x="2924972" y="2227173"/>
                  <a:pt x="2893593" y="2022116"/>
                </a:cubicBezTo>
                <a:cubicBezTo>
                  <a:pt x="2886296" y="1973224"/>
                  <a:pt x="2871701" y="1925791"/>
                  <a:pt x="2851998" y="1880547"/>
                </a:cubicBezTo>
                <a:cubicBezTo>
                  <a:pt x="2845430" y="1896601"/>
                  <a:pt x="2838863" y="1913385"/>
                  <a:pt x="2832295" y="1929439"/>
                </a:cubicBezTo>
                <a:cubicBezTo>
                  <a:pt x="2989918" y="1900250"/>
                  <a:pt x="3108866" y="1772546"/>
                  <a:pt x="3162866" y="1626598"/>
                </a:cubicBezTo>
                <a:cubicBezTo>
                  <a:pt x="3215408" y="1486488"/>
                  <a:pt x="3213218" y="1329595"/>
                  <a:pt x="3186948" y="1183647"/>
                </a:cubicBezTo>
                <a:cubicBezTo>
                  <a:pt x="3143893" y="941374"/>
                  <a:pt x="3014000" y="697641"/>
                  <a:pt x="2793619" y="575045"/>
                </a:cubicBezTo>
                <a:cubicBezTo>
                  <a:pt x="2738159" y="543666"/>
                  <a:pt x="2676861" y="521045"/>
                  <a:pt x="2614833" y="507909"/>
                </a:cubicBezTo>
                <a:cubicBezTo>
                  <a:pt x="2581265" y="501342"/>
                  <a:pt x="2547697" y="496233"/>
                  <a:pt x="2514129" y="494774"/>
                </a:cubicBezTo>
                <a:cubicBezTo>
                  <a:pt x="2498804" y="494044"/>
                  <a:pt x="2483480" y="492585"/>
                  <a:pt x="2468885" y="494044"/>
                </a:cubicBezTo>
                <a:cubicBezTo>
                  <a:pt x="2450642" y="496233"/>
                  <a:pt x="2433858" y="500612"/>
                  <a:pt x="2416344" y="504990"/>
                </a:cubicBezTo>
                <a:cubicBezTo>
                  <a:pt x="2410506" y="506450"/>
                  <a:pt x="2400290" y="508639"/>
                  <a:pt x="2395911" y="508639"/>
                </a:cubicBezTo>
                <a:cubicBezTo>
                  <a:pt x="2392263" y="509369"/>
                  <a:pt x="2387884" y="509369"/>
                  <a:pt x="2384235" y="509369"/>
                </a:cubicBezTo>
                <a:cubicBezTo>
                  <a:pt x="2372560" y="508639"/>
                  <a:pt x="2386425" y="510099"/>
                  <a:pt x="2380587" y="508639"/>
                </a:cubicBezTo>
                <a:cubicBezTo>
                  <a:pt x="2375479" y="507180"/>
                  <a:pt x="2376938" y="508639"/>
                  <a:pt x="2372560" y="502801"/>
                </a:cubicBezTo>
                <a:cubicBezTo>
                  <a:pt x="2365992" y="494044"/>
                  <a:pt x="2361613" y="483098"/>
                  <a:pt x="2355776" y="473612"/>
                </a:cubicBezTo>
                <a:cubicBezTo>
                  <a:pt x="2338262" y="442963"/>
                  <a:pt x="2319289" y="413773"/>
                  <a:pt x="2298126" y="385313"/>
                </a:cubicBezTo>
                <a:cubicBezTo>
                  <a:pt x="2256531" y="328394"/>
                  <a:pt x="2209828" y="275123"/>
                  <a:pt x="2157287" y="228420"/>
                </a:cubicBezTo>
                <a:cubicBezTo>
                  <a:pt x="2053664" y="135013"/>
                  <a:pt x="1929608" y="64958"/>
                  <a:pt x="1794607" y="28471"/>
                </a:cubicBezTo>
                <a:cubicBezTo>
                  <a:pt x="1655227" y="-9475"/>
                  <a:pt x="1509279" y="-8016"/>
                  <a:pt x="1368439" y="24093"/>
                </a:cubicBezTo>
                <a:cubicBezTo>
                  <a:pt x="1095517" y="86121"/>
                  <a:pt x="839379" y="261987"/>
                  <a:pt x="715323" y="517396"/>
                </a:cubicBezTo>
                <a:cubicBezTo>
                  <a:pt x="699269" y="550234"/>
                  <a:pt x="685404" y="583802"/>
                  <a:pt x="674458" y="618100"/>
                </a:cubicBezTo>
                <a:cubicBezTo>
                  <a:pt x="658404" y="655316"/>
                  <a:pt x="722621" y="672830"/>
                  <a:pt x="735756" y="632695"/>
                </a:cubicBezTo>
                <a:lnTo>
                  <a:pt x="735756" y="632695"/>
                </a:ln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29" name="Graphic 19">
            <a:extLst>
              <a:ext uri="{FF2B5EF4-FFF2-40B4-BE49-F238E27FC236}">
                <a16:creationId xmlns:a16="http://schemas.microsoft.com/office/drawing/2014/main" id="{8B69806C-2297-4751-8114-32478CB33DEF}"/>
              </a:ext>
            </a:extLst>
          </p:cNvPr>
          <p:cNvSpPr/>
          <p:nvPr/>
        </p:nvSpPr>
        <p:spPr>
          <a:xfrm rot="18232085">
            <a:off x="2652153" y="2753947"/>
            <a:ext cx="265519" cy="264247"/>
          </a:xfrm>
          <a:custGeom>
            <a:avLst/>
            <a:gdLst>
              <a:gd name="connsiteX0" fmla="*/ 169808 w 265519"/>
              <a:gd name="connsiteY0" fmla="*/ 187182 h 264247"/>
              <a:gd name="connsiteX1" fmla="*/ 157402 w 265519"/>
              <a:gd name="connsiteY1" fmla="*/ 193749 h 264247"/>
              <a:gd name="connsiteX2" fmla="*/ 157402 w 265519"/>
              <a:gd name="connsiteY2" fmla="*/ 193749 h 264247"/>
              <a:gd name="connsiteX3" fmla="*/ 150835 w 265519"/>
              <a:gd name="connsiteY3" fmla="*/ 195939 h 264247"/>
              <a:gd name="connsiteX4" fmla="*/ 138429 w 265519"/>
              <a:gd name="connsiteY4" fmla="*/ 198858 h 264247"/>
              <a:gd name="connsiteX5" fmla="*/ 139159 w 265519"/>
              <a:gd name="connsiteY5" fmla="*/ 198858 h 264247"/>
              <a:gd name="connsiteX6" fmla="*/ 130402 w 265519"/>
              <a:gd name="connsiteY6" fmla="*/ 198858 h 264247"/>
              <a:gd name="connsiteX7" fmla="*/ 123834 w 265519"/>
              <a:gd name="connsiteY7" fmla="*/ 198128 h 264247"/>
              <a:gd name="connsiteX8" fmla="*/ 124564 w 265519"/>
              <a:gd name="connsiteY8" fmla="*/ 198128 h 264247"/>
              <a:gd name="connsiteX9" fmla="*/ 112159 w 265519"/>
              <a:gd name="connsiteY9" fmla="*/ 195209 h 264247"/>
              <a:gd name="connsiteX10" fmla="*/ 106321 w 265519"/>
              <a:gd name="connsiteY10" fmla="*/ 193020 h 264247"/>
              <a:gd name="connsiteX11" fmla="*/ 106321 w 265519"/>
              <a:gd name="connsiteY11" fmla="*/ 193020 h 264247"/>
              <a:gd name="connsiteX12" fmla="*/ 94645 w 265519"/>
              <a:gd name="connsiteY12" fmla="*/ 186452 h 264247"/>
              <a:gd name="connsiteX13" fmla="*/ 90266 w 265519"/>
              <a:gd name="connsiteY13" fmla="*/ 183533 h 264247"/>
              <a:gd name="connsiteX14" fmla="*/ 90266 w 265519"/>
              <a:gd name="connsiteY14" fmla="*/ 183533 h 264247"/>
              <a:gd name="connsiteX15" fmla="*/ 81510 w 265519"/>
              <a:gd name="connsiteY15" fmla="*/ 174776 h 264247"/>
              <a:gd name="connsiteX16" fmla="*/ 77131 w 265519"/>
              <a:gd name="connsiteY16" fmla="*/ 170398 h 264247"/>
              <a:gd name="connsiteX17" fmla="*/ 77131 w 265519"/>
              <a:gd name="connsiteY17" fmla="*/ 170398 h 264247"/>
              <a:gd name="connsiteX18" fmla="*/ 69834 w 265519"/>
              <a:gd name="connsiteY18" fmla="*/ 157263 h 264247"/>
              <a:gd name="connsiteX19" fmla="*/ 69834 w 265519"/>
              <a:gd name="connsiteY19" fmla="*/ 157263 h 264247"/>
              <a:gd name="connsiteX20" fmla="*/ 67645 w 265519"/>
              <a:gd name="connsiteY20" fmla="*/ 150695 h 264247"/>
              <a:gd name="connsiteX21" fmla="*/ 64726 w 265519"/>
              <a:gd name="connsiteY21" fmla="*/ 137560 h 264247"/>
              <a:gd name="connsiteX22" fmla="*/ 65455 w 265519"/>
              <a:gd name="connsiteY22" fmla="*/ 141938 h 264247"/>
              <a:gd name="connsiteX23" fmla="*/ 64726 w 265519"/>
              <a:gd name="connsiteY23" fmla="*/ 137560 h 264247"/>
              <a:gd name="connsiteX24" fmla="*/ 64726 w 265519"/>
              <a:gd name="connsiteY24" fmla="*/ 130262 h 264247"/>
              <a:gd name="connsiteX25" fmla="*/ 64726 w 265519"/>
              <a:gd name="connsiteY25" fmla="*/ 122235 h 264247"/>
              <a:gd name="connsiteX26" fmla="*/ 64726 w 265519"/>
              <a:gd name="connsiteY26" fmla="*/ 123695 h 264247"/>
              <a:gd name="connsiteX27" fmla="*/ 65455 w 265519"/>
              <a:gd name="connsiteY27" fmla="*/ 118587 h 264247"/>
              <a:gd name="connsiteX28" fmla="*/ 68374 w 265519"/>
              <a:gd name="connsiteY28" fmla="*/ 106911 h 264247"/>
              <a:gd name="connsiteX29" fmla="*/ 68374 w 265519"/>
              <a:gd name="connsiteY29" fmla="*/ 106181 h 264247"/>
              <a:gd name="connsiteX30" fmla="*/ 71293 w 265519"/>
              <a:gd name="connsiteY30" fmla="*/ 100343 h 264247"/>
              <a:gd name="connsiteX31" fmla="*/ 74942 w 265519"/>
              <a:gd name="connsiteY31" fmla="*/ 94505 h 264247"/>
              <a:gd name="connsiteX32" fmla="*/ 74942 w 265519"/>
              <a:gd name="connsiteY32" fmla="*/ 93775 h 264247"/>
              <a:gd name="connsiteX33" fmla="*/ 86618 w 265519"/>
              <a:gd name="connsiteY33" fmla="*/ 82829 h 264247"/>
              <a:gd name="connsiteX34" fmla="*/ 87347 w 265519"/>
              <a:gd name="connsiteY34" fmla="*/ 82100 h 264247"/>
              <a:gd name="connsiteX35" fmla="*/ 93185 w 265519"/>
              <a:gd name="connsiteY35" fmla="*/ 78451 h 264247"/>
              <a:gd name="connsiteX36" fmla="*/ 105591 w 265519"/>
              <a:gd name="connsiteY36" fmla="*/ 71883 h 264247"/>
              <a:gd name="connsiteX37" fmla="*/ 106321 w 265519"/>
              <a:gd name="connsiteY37" fmla="*/ 71154 h 264247"/>
              <a:gd name="connsiteX38" fmla="*/ 112888 w 265519"/>
              <a:gd name="connsiteY38" fmla="*/ 68964 h 264247"/>
              <a:gd name="connsiteX39" fmla="*/ 120186 w 265519"/>
              <a:gd name="connsiteY39" fmla="*/ 66775 h 264247"/>
              <a:gd name="connsiteX40" fmla="*/ 125294 w 265519"/>
              <a:gd name="connsiteY40" fmla="*/ 65316 h 264247"/>
              <a:gd name="connsiteX41" fmla="*/ 139159 w 265519"/>
              <a:gd name="connsiteY41" fmla="*/ 64586 h 264247"/>
              <a:gd name="connsiteX42" fmla="*/ 147186 w 265519"/>
              <a:gd name="connsiteY42" fmla="*/ 65316 h 264247"/>
              <a:gd name="connsiteX43" fmla="*/ 149375 w 265519"/>
              <a:gd name="connsiteY43" fmla="*/ 66045 h 264247"/>
              <a:gd name="connsiteX44" fmla="*/ 165430 w 265519"/>
              <a:gd name="connsiteY44" fmla="*/ 71154 h 264247"/>
              <a:gd name="connsiteX45" fmla="*/ 167619 w 265519"/>
              <a:gd name="connsiteY45" fmla="*/ 72613 h 264247"/>
              <a:gd name="connsiteX46" fmla="*/ 177105 w 265519"/>
              <a:gd name="connsiteY46" fmla="*/ 78451 h 264247"/>
              <a:gd name="connsiteX47" fmla="*/ 177835 w 265519"/>
              <a:gd name="connsiteY47" fmla="*/ 79181 h 264247"/>
              <a:gd name="connsiteX48" fmla="*/ 182213 w 265519"/>
              <a:gd name="connsiteY48" fmla="*/ 83559 h 264247"/>
              <a:gd name="connsiteX49" fmla="*/ 182213 w 265519"/>
              <a:gd name="connsiteY49" fmla="*/ 83559 h 264247"/>
              <a:gd name="connsiteX50" fmla="*/ 185862 w 265519"/>
              <a:gd name="connsiteY50" fmla="*/ 88667 h 264247"/>
              <a:gd name="connsiteX51" fmla="*/ 188781 w 265519"/>
              <a:gd name="connsiteY51" fmla="*/ 94505 h 264247"/>
              <a:gd name="connsiteX52" fmla="*/ 188781 w 265519"/>
              <a:gd name="connsiteY52" fmla="*/ 94505 h 264247"/>
              <a:gd name="connsiteX53" fmla="*/ 193160 w 265519"/>
              <a:gd name="connsiteY53" fmla="*/ 108370 h 264247"/>
              <a:gd name="connsiteX54" fmla="*/ 194619 w 265519"/>
              <a:gd name="connsiteY54" fmla="*/ 114938 h 264247"/>
              <a:gd name="connsiteX55" fmla="*/ 194619 w 265519"/>
              <a:gd name="connsiteY55" fmla="*/ 114938 h 264247"/>
              <a:gd name="connsiteX56" fmla="*/ 194619 w 265519"/>
              <a:gd name="connsiteY56" fmla="*/ 130262 h 264247"/>
              <a:gd name="connsiteX57" fmla="*/ 193889 w 265519"/>
              <a:gd name="connsiteY57" fmla="*/ 136830 h 264247"/>
              <a:gd name="connsiteX58" fmla="*/ 193889 w 265519"/>
              <a:gd name="connsiteY58" fmla="*/ 134641 h 264247"/>
              <a:gd name="connsiteX59" fmla="*/ 193160 w 265519"/>
              <a:gd name="connsiteY59" fmla="*/ 139019 h 264247"/>
              <a:gd name="connsiteX60" fmla="*/ 188781 w 265519"/>
              <a:gd name="connsiteY60" fmla="*/ 153614 h 264247"/>
              <a:gd name="connsiteX61" fmla="*/ 186592 w 265519"/>
              <a:gd name="connsiteY61" fmla="*/ 159452 h 264247"/>
              <a:gd name="connsiteX62" fmla="*/ 187322 w 265519"/>
              <a:gd name="connsiteY62" fmla="*/ 157263 h 264247"/>
              <a:gd name="connsiteX63" fmla="*/ 185132 w 265519"/>
              <a:gd name="connsiteY63" fmla="*/ 160911 h 264247"/>
              <a:gd name="connsiteX64" fmla="*/ 177105 w 265519"/>
              <a:gd name="connsiteY64" fmla="*/ 174047 h 264247"/>
              <a:gd name="connsiteX65" fmla="*/ 177105 w 265519"/>
              <a:gd name="connsiteY65" fmla="*/ 174047 h 264247"/>
              <a:gd name="connsiteX66" fmla="*/ 171267 w 265519"/>
              <a:gd name="connsiteY66" fmla="*/ 179884 h 264247"/>
              <a:gd name="connsiteX67" fmla="*/ 166159 w 265519"/>
              <a:gd name="connsiteY67" fmla="*/ 184263 h 264247"/>
              <a:gd name="connsiteX68" fmla="*/ 167619 w 265519"/>
              <a:gd name="connsiteY68" fmla="*/ 182803 h 264247"/>
              <a:gd name="connsiteX69" fmla="*/ 169808 w 265519"/>
              <a:gd name="connsiteY69" fmla="*/ 187182 h 264247"/>
              <a:gd name="connsiteX70" fmla="*/ 158132 w 265519"/>
              <a:gd name="connsiteY70" fmla="*/ 232426 h 264247"/>
              <a:gd name="connsiteX71" fmla="*/ 203376 w 265519"/>
              <a:gd name="connsiteY71" fmla="*/ 244102 h 264247"/>
              <a:gd name="connsiteX72" fmla="*/ 264674 w 265519"/>
              <a:gd name="connsiteY72" fmla="*/ 112749 h 264247"/>
              <a:gd name="connsiteX73" fmla="*/ 232565 w 265519"/>
              <a:gd name="connsiteY73" fmla="*/ 38315 h 264247"/>
              <a:gd name="connsiteX74" fmla="*/ 147916 w 265519"/>
              <a:gd name="connsiteY74" fmla="*/ 369 h 264247"/>
              <a:gd name="connsiteX75" fmla="*/ 9995 w 265519"/>
              <a:gd name="connsiteY75" fmla="*/ 82829 h 264247"/>
              <a:gd name="connsiteX76" fmla="*/ 42833 w 265519"/>
              <a:gd name="connsiteY76" fmla="*/ 229507 h 264247"/>
              <a:gd name="connsiteX77" fmla="*/ 203376 w 265519"/>
              <a:gd name="connsiteY77" fmla="*/ 244102 h 264247"/>
              <a:gd name="connsiteX78" fmla="*/ 215052 w 265519"/>
              <a:gd name="connsiteY78" fmla="*/ 198858 h 264247"/>
              <a:gd name="connsiteX79" fmla="*/ 169808 w 265519"/>
              <a:gd name="connsiteY79" fmla="*/ 187182 h 264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265519" h="264247">
                <a:moveTo>
                  <a:pt x="169808" y="187182"/>
                </a:moveTo>
                <a:cubicBezTo>
                  <a:pt x="166159" y="189371"/>
                  <a:pt x="161781" y="191560"/>
                  <a:pt x="157402" y="193749"/>
                </a:cubicBezTo>
                <a:cubicBezTo>
                  <a:pt x="150835" y="197398"/>
                  <a:pt x="164700" y="191560"/>
                  <a:pt x="157402" y="193749"/>
                </a:cubicBezTo>
                <a:cubicBezTo>
                  <a:pt x="155213" y="194479"/>
                  <a:pt x="153024" y="195209"/>
                  <a:pt x="150835" y="195939"/>
                </a:cubicBezTo>
                <a:cubicBezTo>
                  <a:pt x="147186" y="196669"/>
                  <a:pt x="141348" y="196669"/>
                  <a:pt x="138429" y="198858"/>
                </a:cubicBezTo>
                <a:cubicBezTo>
                  <a:pt x="144267" y="195939"/>
                  <a:pt x="143537" y="198128"/>
                  <a:pt x="139159" y="198858"/>
                </a:cubicBezTo>
                <a:cubicBezTo>
                  <a:pt x="136240" y="198858"/>
                  <a:pt x="133321" y="198858"/>
                  <a:pt x="130402" y="198858"/>
                </a:cubicBezTo>
                <a:cubicBezTo>
                  <a:pt x="128213" y="198858"/>
                  <a:pt x="126024" y="198858"/>
                  <a:pt x="123834" y="198128"/>
                </a:cubicBezTo>
                <a:cubicBezTo>
                  <a:pt x="116537" y="197398"/>
                  <a:pt x="131862" y="199588"/>
                  <a:pt x="124564" y="198128"/>
                </a:cubicBezTo>
                <a:cubicBezTo>
                  <a:pt x="120186" y="197398"/>
                  <a:pt x="116537" y="196669"/>
                  <a:pt x="112159" y="195209"/>
                </a:cubicBezTo>
                <a:cubicBezTo>
                  <a:pt x="109969" y="194479"/>
                  <a:pt x="108510" y="193749"/>
                  <a:pt x="106321" y="193020"/>
                </a:cubicBezTo>
                <a:cubicBezTo>
                  <a:pt x="99023" y="190831"/>
                  <a:pt x="112888" y="196669"/>
                  <a:pt x="106321" y="193020"/>
                </a:cubicBezTo>
                <a:cubicBezTo>
                  <a:pt x="102672" y="190831"/>
                  <a:pt x="98294" y="188641"/>
                  <a:pt x="94645" y="186452"/>
                </a:cubicBezTo>
                <a:cubicBezTo>
                  <a:pt x="93185" y="185723"/>
                  <a:pt x="91726" y="184263"/>
                  <a:pt x="90266" y="183533"/>
                </a:cubicBezTo>
                <a:cubicBezTo>
                  <a:pt x="84428" y="179155"/>
                  <a:pt x="96104" y="188641"/>
                  <a:pt x="90266" y="183533"/>
                </a:cubicBezTo>
                <a:cubicBezTo>
                  <a:pt x="87347" y="180614"/>
                  <a:pt x="84428" y="177695"/>
                  <a:pt x="81510" y="174776"/>
                </a:cubicBezTo>
                <a:cubicBezTo>
                  <a:pt x="80780" y="174047"/>
                  <a:pt x="77861" y="169668"/>
                  <a:pt x="77131" y="170398"/>
                </a:cubicBezTo>
                <a:cubicBezTo>
                  <a:pt x="78591" y="170398"/>
                  <a:pt x="81510" y="176236"/>
                  <a:pt x="77131" y="170398"/>
                </a:cubicBezTo>
                <a:cubicBezTo>
                  <a:pt x="74212" y="166020"/>
                  <a:pt x="72023" y="161641"/>
                  <a:pt x="69834" y="157263"/>
                </a:cubicBezTo>
                <a:cubicBezTo>
                  <a:pt x="66185" y="150695"/>
                  <a:pt x="72023" y="164560"/>
                  <a:pt x="69834" y="157263"/>
                </a:cubicBezTo>
                <a:cubicBezTo>
                  <a:pt x="69104" y="155073"/>
                  <a:pt x="68374" y="152884"/>
                  <a:pt x="67645" y="150695"/>
                </a:cubicBezTo>
                <a:cubicBezTo>
                  <a:pt x="66915" y="149236"/>
                  <a:pt x="63266" y="139019"/>
                  <a:pt x="64726" y="137560"/>
                </a:cubicBezTo>
                <a:cubicBezTo>
                  <a:pt x="64726" y="139019"/>
                  <a:pt x="65455" y="140479"/>
                  <a:pt x="65455" y="141938"/>
                </a:cubicBezTo>
                <a:cubicBezTo>
                  <a:pt x="65455" y="140479"/>
                  <a:pt x="65455" y="139019"/>
                  <a:pt x="64726" y="137560"/>
                </a:cubicBezTo>
                <a:cubicBezTo>
                  <a:pt x="64726" y="135370"/>
                  <a:pt x="64726" y="133181"/>
                  <a:pt x="64726" y="130262"/>
                </a:cubicBezTo>
                <a:cubicBezTo>
                  <a:pt x="64726" y="127343"/>
                  <a:pt x="64726" y="125154"/>
                  <a:pt x="64726" y="122235"/>
                </a:cubicBezTo>
                <a:cubicBezTo>
                  <a:pt x="65455" y="118587"/>
                  <a:pt x="64726" y="118587"/>
                  <a:pt x="64726" y="123695"/>
                </a:cubicBezTo>
                <a:cubicBezTo>
                  <a:pt x="64726" y="122235"/>
                  <a:pt x="65455" y="120776"/>
                  <a:pt x="65455" y="118587"/>
                </a:cubicBezTo>
                <a:cubicBezTo>
                  <a:pt x="66185" y="114938"/>
                  <a:pt x="67645" y="111289"/>
                  <a:pt x="68374" y="106911"/>
                </a:cubicBezTo>
                <a:cubicBezTo>
                  <a:pt x="70564" y="99613"/>
                  <a:pt x="64726" y="113478"/>
                  <a:pt x="68374" y="106181"/>
                </a:cubicBezTo>
                <a:cubicBezTo>
                  <a:pt x="69834" y="103992"/>
                  <a:pt x="70564" y="101803"/>
                  <a:pt x="71293" y="100343"/>
                </a:cubicBezTo>
                <a:cubicBezTo>
                  <a:pt x="72753" y="98154"/>
                  <a:pt x="73482" y="96694"/>
                  <a:pt x="74942" y="94505"/>
                </a:cubicBezTo>
                <a:cubicBezTo>
                  <a:pt x="79320" y="87937"/>
                  <a:pt x="69834" y="99613"/>
                  <a:pt x="74942" y="93775"/>
                </a:cubicBezTo>
                <a:cubicBezTo>
                  <a:pt x="78591" y="90127"/>
                  <a:pt x="82239" y="86478"/>
                  <a:pt x="86618" y="82829"/>
                </a:cubicBezTo>
                <a:cubicBezTo>
                  <a:pt x="92456" y="77721"/>
                  <a:pt x="80780" y="86478"/>
                  <a:pt x="87347" y="82100"/>
                </a:cubicBezTo>
                <a:cubicBezTo>
                  <a:pt x="89537" y="80640"/>
                  <a:pt x="90996" y="79181"/>
                  <a:pt x="93185" y="78451"/>
                </a:cubicBezTo>
                <a:cubicBezTo>
                  <a:pt x="97564" y="76262"/>
                  <a:pt x="101213" y="74072"/>
                  <a:pt x="105591" y="71883"/>
                </a:cubicBezTo>
                <a:cubicBezTo>
                  <a:pt x="112888" y="68235"/>
                  <a:pt x="99023" y="74072"/>
                  <a:pt x="106321" y="71154"/>
                </a:cubicBezTo>
                <a:cubicBezTo>
                  <a:pt x="108510" y="70424"/>
                  <a:pt x="110699" y="69694"/>
                  <a:pt x="112888" y="68964"/>
                </a:cubicBezTo>
                <a:cubicBezTo>
                  <a:pt x="115078" y="68235"/>
                  <a:pt x="117997" y="67505"/>
                  <a:pt x="120186" y="66775"/>
                </a:cubicBezTo>
                <a:cubicBezTo>
                  <a:pt x="121645" y="66045"/>
                  <a:pt x="133321" y="64586"/>
                  <a:pt x="125294" y="65316"/>
                </a:cubicBezTo>
                <a:cubicBezTo>
                  <a:pt x="129672" y="64586"/>
                  <a:pt x="134780" y="64586"/>
                  <a:pt x="139159" y="64586"/>
                </a:cubicBezTo>
                <a:cubicBezTo>
                  <a:pt x="142078" y="64586"/>
                  <a:pt x="144997" y="64586"/>
                  <a:pt x="147186" y="65316"/>
                </a:cubicBezTo>
                <a:cubicBezTo>
                  <a:pt x="139159" y="64586"/>
                  <a:pt x="147916" y="65316"/>
                  <a:pt x="149375" y="66045"/>
                </a:cubicBezTo>
                <a:cubicBezTo>
                  <a:pt x="154483" y="67505"/>
                  <a:pt x="160321" y="68964"/>
                  <a:pt x="165430" y="71154"/>
                </a:cubicBezTo>
                <a:cubicBezTo>
                  <a:pt x="158132" y="68235"/>
                  <a:pt x="166159" y="71883"/>
                  <a:pt x="167619" y="72613"/>
                </a:cubicBezTo>
                <a:cubicBezTo>
                  <a:pt x="170538" y="74072"/>
                  <a:pt x="174186" y="76262"/>
                  <a:pt x="177105" y="78451"/>
                </a:cubicBezTo>
                <a:cubicBezTo>
                  <a:pt x="171267" y="74072"/>
                  <a:pt x="177105" y="78451"/>
                  <a:pt x="177835" y="79181"/>
                </a:cubicBezTo>
                <a:cubicBezTo>
                  <a:pt x="179295" y="80640"/>
                  <a:pt x="180754" y="82100"/>
                  <a:pt x="182213" y="83559"/>
                </a:cubicBezTo>
                <a:cubicBezTo>
                  <a:pt x="187322" y="89397"/>
                  <a:pt x="182213" y="83559"/>
                  <a:pt x="182213" y="83559"/>
                </a:cubicBezTo>
                <a:cubicBezTo>
                  <a:pt x="182213" y="83559"/>
                  <a:pt x="185862" y="88667"/>
                  <a:pt x="185862" y="88667"/>
                </a:cubicBezTo>
                <a:cubicBezTo>
                  <a:pt x="187322" y="90127"/>
                  <a:pt x="188051" y="92316"/>
                  <a:pt x="188781" y="94505"/>
                </a:cubicBezTo>
                <a:cubicBezTo>
                  <a:pt x="192430" y="101073"/>
                  <a:pt x="188051" y="95965"/>
                  <a:pt x="188781" y="94505"/>
                </a:cubicBezTo>
                <a:cubicBezTo>
                  <a:pt x="188051" y="95965"/>
                  <a:pt x="192430" y="106911"/>
                  <a:pt x="193160" y="108370"/>
                </a:cubicBezTo>
                <a:cubicBezTo>
                  <a:pt x="193889" y="110559"/>
                  <a:pt x="193889" y="112749"/>
                  <a:pt x="194619" y="114938"/>
                </a:cubicBezTo>
                <a:cubicBezTo>
                  <a:pt x="196079" y="122235"/>
                  <a:pt x="193889" y="106911"/>
                  <a:pt x="194619" y="114938"/>
                </a:cubicBezTo>
                <a:cubicBezTo>
                  <a:pt x="194619" y="120046"/>
                  <a:pt x="195349" y="125154"/>
                  <a:pt x="194619" y="130262"/>
                </a:cubicBezTo>
                <a:cubicBezTo>
                  <a:pt x="194619" y="130992"/>
                  <a:pt x="193889" y="136830"/>
                  <a:pt x="193889" y="136830"/>
                </a:cubicBezTo>
                <a:cubicBezTo>
                  <a:pt x="194619" y="131722"/>
                  <a:pt x="194619" y="130992"/>
                  <a:pt x="193889" y="134641"/>
                </a:cubicBezTo>
                <a:cubicBezTo>
                  <a:pt x="193889" y="136100"/>
                  <a:pt x="193160" y="137560"/>
                  <a:pt x="193160" y="139019"/>
                </a:cubicBezTo>
                <a:cubicBezTo>
                  <a:pt x="192430" y="144127"/>
                  <a:pt x="190970" y="149236"/>
                  <a:pt x="188781" y="153614"/>
                </a:cubicBezTo>
                <a:cubicBezTo>
                  <a:pt x="188781" y="154344"/>
                  <a:pt x="187322" y="159452"/>
                  <a:pt x="186592" y="159452"/>
                </a:cubicBezTo>
                <a:cubicBezTo>
                  <a:pt x="188781" y="155073"/>
                  <a:pt x="188781" y="154344"/>
                  <a:pt x="187322" y="157263"/>
                </a:cubicBezTo>
                <a:cubicBezTo>
                  <a:pt x="186592" y="158722"/>
                  <a:pt x="185862" y="160182"/>
                  <a:pt x="185132" y="160911"/>
                </a:cubicBezTo>
                <a:cubicBezTo>
                  <a:pt x="184403" y="162371"/>
                  <a:pt x="177835" y="174047"/>
                  <a:pt x="177105" y="174047"/>
                </a:cubicBezTo>
                <a:cubicBezTo>
                  <a:pt x="177105" y="174047"/>
                  <a:pt x="182213" y="168209"/>
                  <a:pt x="177105" y="174047"/>
                </a:cubicBezTo>
                <a:cubicBezTo>
                  <a:pt x="174916" y="176236"/>
                  <a:pt x="173457" y="178425"/>
                  <a:pt x="171267" y="179884"/>
                </a:cubicBezTo>
                <a:cubicBezTo>
                  <a:pt x="169808" y="181344"/>
                  <a:pt x="168348" y="182803"/>
                  <a:pt x="166159" y="184263"/>
                </a:cubicBezTo>
                <a:cubicBezTo>
                  <a:pt x="163240" y="186452"/>
                  <a:pt x="163970" y="185723"/>
                  <a:pt x="167619" y="182803"/>
                </a:cubicBezTo>
                <a:cubicBezTo>
                  <a:pt x="171997" y="184993"/>
                  <a:pt x="170538" y="186452"/>
                  <a:pt x="169808" y="187182"/>
                </a:cubicBezTo>
                <a:cubicBezTo>
                  <a:pt x="155213" y="196669"/>
                  <a:pt x="147916" y="217101"/>
                  <a:pt x="158132" y="232426"/>
                </a:cubicBezTo>
                <a:cubicBezTo>
                  <a:pt x="167619" y="247021"/>
                  <a:pt x="188051" y="254318"/>
                  <a:pt x="203376" y="244102"/>
                </a:cubicBezTo>
                <a:cubicBezTo>
                  <a:pt x="245701" y="215642"/>
                  <a:pt x="270512" y="163830"/>
                  <a:pt x="264674" y="112749"/>
                </a:cubicBezTo>
                <a:cubicBezTo>
                  <a:pt x="261755" y="85019"/>
                  <a:pt x="251539" y="58748"/>
                  <a:pt x="232565" y="38315"/>
                </a:cubicBezTo>
                <a:cubicBezTo>
                  <a:pt x="210673" y="14964"/>
                  <a:pt x="179295" y="2558"/>
                  <a:pt x="147916" y="369"/>
                </a:cubicBezTo>
                <a:cubicBezTo>
                  <a:pt x="91726" y="-4009"/>
                  <a:pt x="31887" y="31018"/>
                  <a:pt x="9995" y="82829"/>
                </a:cubicBezTo>
                <a:cubicBezTo>
                  <a:pt x="-11167" y="132452"/>
                  <a:pt x="1968" y="193749"/>
                  <a:pt x="42833" y="229507"/>
                </a:cubicBezTo>
                <a:cubicBezTo>
                  <a:pt x="87347" y="268913"/>
                  <a:pt x="152294" y="276210"/>
                  <a:pt x="203376" y="244102"/>
                </a:cubicBezTo>
                <a:cubicBezTo>
                  <a:pt x="217971" y="234615"/>
                  <a:pt x="225268" y="214182"/>
                  <a:pt x="215052" y="198858"/>
                </a:cubicBezTo>
                <a:cubicBezTo>
                  <a:pt x="205565" y="184263"/>
                  <a:pt x="185132" y="176966"/>
                  <a:pt x="169808" y="187182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30" name="Graphic 19">
            <a:extLst>
              <a:ext uri="{FF2B5EF4-FFF2-40B4-BE49-F238E27FC236}">
                <a16:creationId xmlns:a16="http://schemas.microsoft.com/office/drawing/2014/main" id="{E36F3521-21BC-4EEE-B356-61E6D30248F8}"/>
              </a:ext>
            </a:extLst>
          </p:cNvPr>
          <p:cNvSpPr/>
          <p:nvPr/>
        </p:nvSpPr>
        <p:spPr>
          <a:xfrm rot="18232085">
            <a:off x="2332045" y="3020221"/>
            <a:ext cx="162952" cy="172687"/>
          </a:xfrm>
          <a:custGeom>
            <a:avLst/>
            <a:gdLst>
              <a:gd name="connsiteX0" fmla="*/ 81807 w 162952"/>
              <a:gd name="connsiteY0" fmla="*/ 107255 h 172687"/>
              <a:gd name="connsiteX1" fmla="*/ 78888 w 162952"/>
              <a:gd name="connsiteY1" fmla="*/ 107984 h 172687"/>
              <a:gd name="connsiteX2" fmla="*/ 87645 w 162952"/>
              <a:gd name="connsiteY2" fmla="*/ 106525 h 172687"/>
              <a:gd name="connsiteX3" fmla="*/ 71591 w 162952"/>
              <a:gd name="connsiteY3" fmla="*/ 106525 h 172687"/>
              <a:gd name="connsiteX4" fmla="*/ 80348 w 162952"/>
              <a:gd name="connsiteY4" fmla="*/ 107984 h 172687"/>
              <a:gd name="connsiteX5" fmla="*/ 67942 w 162952"/>
              <a:gd name="connsiteY5" fmla="*/ 105065 h 172687"/>
              <a:gd name="connsiteX6" fmla="*/ 75969 w 162952"/>
              <a:gd name="connsiteY6" fmla="*/ 108714 h 172687"/>
              <a:gd name="connsiteX7" fmla="*/ 67212 w 162952"/>
              <a:gd name="connsiteY7" fmla="*/ 103606 h 172687"/>
              <a:gd name="connsiteX8" fmla="*/ 73780 w 162952"/>
              <a:gd name="connsiteY8" fmla="*/ 108714 h 172687"/>
              <a:gd name="connsiteX9" fmla="*/ 66483 w 162952"/>
              <a:gd name="connsiteY9" fmla="*/ 101417 h 172687"/>
              <a:gd name="connsiteX10" fmla="*/ 71591 w 162952"/>
              <a:gd name="connsiteY10" fmla="*/ 107984 h 172687"/>
              <a:gd name="connsiteX11" fmla="*/ 65753 w 162952"/>
              <a:gd name="connsiteY11" fmla="*/ 98498 h 172687"/>
              <a:gd name="connsiteX12" fmla="*/ 69402 w 162952"/>
              <a:gd name="connsiteY12" fmla="*/ 106525 h 172687"/>
              <a:gd name="connsiteX13" fmla="*/ 65753 w 162952"/>
              <a:gd name="connsiteY13" fmla="*/ 93390 h 172687"/>
              <a:gd name="connsiteX14" fmla="*/ 67212 w 162952"/>
              <a:gd name="connsiteY14" fmla="*/ 102147 h 172687"/>
              <a:gd name="connsiteX15" fmla="*/ 67212 w 162952"/>
              <a:gd name="connsiteY15" fmla="*/ 85362 h 172687"/>
              <a:gd name="connsiteX16" fmla="*/ 65753 w 162952"/>
              <a:gd name="connsiteY16" fmla="*/ 94119 h 172687"/>
              <a:gd name="connsiteX17" fmla="*/ 70861 w 162952"/>
              <a:gd name="connsiteY17" fmla="*/ 75876 h 172687"/>
              <a:gd name="connsiteX18" fmla="*/ 67212 w 162952"/>
              <a:gd name="connsiteY18" fmla="*/ 83903 h 172687"/>
              <a:gd name="connsiteX19" fmla="*/ 77429 w 162952"/>
              <a:gd name="connsiteY19" fmla="*/ 66389 h 172687"/>
              <a:gd name="connsiteX20" fmla="*/ 72321 w 162952"/>
              <a:gd name="connsiteY20" fmla="*/ 72957 h 172687"/>
              <a:gd name="connsiteX21" fmla="*/ 80348 w 162952"/>
              <a:gd name="connsiteY21" fmla="*/ 64930 h 172687"/>
              <a:gd name="connsiteX22" fmla="*/ 73780 w 162952"/>
              <a:gd name="connsiteY22" fmla="*/ 70038 h 172687"/>
              <a:gd name="connsiteX23" fmla="*/ 84726 w 162952"/>
              <a:gd name="connsiteY23" fmla="*/ 63470 h 172687"/>
              <a:gd name="connsiteX24" fmla="*/ 76699 w 162952"/>
              <a:gd name="connsiteY24" fmla="*/ 67119 h 172687"/>
              <a:gd name="connsiteX25" fmla="*/ 86186 w 162952"/>
              <a:gd name="connsiteY25" fmla="*/ 64930 h 172687"/>
              <a:gd name="connsiteX26" fmla="*/ 77429 w 162952"/>
              <a:gd name="connsiteY26" fmla="*/ 66389 h 172687"/>
              <a:gd name="connsiteX27" fmla="*/ 86915 w 162952"/>
              <a:gd name="connsiteY27" fmla="*/ 66389 h 172687"/>
              <a:gd name="connsiteX28" fmla="*/ 78158 w 162952"/>
              <a:gd name="connsiteY28" fmla="*/ 64930 h 172687"/>
              <a:gd name="connsiteX29" fmla="*/ 88375 w 162952"/>
              <a:gd name="connsiteY29" fmla="*/ 67849 h 172687"/>
              <a:gd name="connsiteX30" fmla="*/ 80348 w 162952"/>
              <a:gd name="connsiteY30" fmla="*/ 64200 h 172687"/>
              <a:gd name="connsiteX31" fmla="*/ 91294 w 162952"/>
              <a:gd name="connsiteY31" fmla="*/ 70038 h 172687"/>
              <a:gd name="connsiteX32" fmla="*/ 84726 w 162952"/>
              <a:gd name="connsiteY32" fmla="*/ 64930 h 172687"/>
              <a:gd name="connsiteX33" fmla="*/ 94213 w 162952"/>
              <a:gd name="connsiteY33" fmla="*/ 75146 h 172687"/>
              <a:gd name="connsiteX34" fmla="*/ 89104 w 162952"/>
              <a:gd name="connsiteY34" fmla="*/ 68579 h 172687"/>
              <a:gd name="connsiteX35" fmla="*/ 96402 w 162952"/>
              <a:gd name="connsiteY35" fmla="*/ 80254 h 172687"/>
              <a:gd name="connsiteX36" fmla="*/ 92753 w 162952"/>
              <a:gd name="connsiteY36" fmla="*/ 72227 h 172687"/>
              <a:gd name="connsiteX37" fmla="*/ 97132 w 162952"/>
              <a:gd name="connsiteY37" fmla="*/ 88281 h 172687"/>
              <a:gd name="connsiteX38" fmla="*/ 95672 w 162952"/>
              <a:gd name="connsiteY38" fmla="*/ 79525 h 172687"/>
              <a:gd name="connsiteX39" fmla="*/ 95672 w 162952"/>
              <a:gd name="connsiteY39" fmla="*/ 96309 h 172687"/>
              <a:gd name="connsiteX40" fmla="*/ 97132 w 162952"/>
              <a:gd name="connsiteY40" fmla="*/ 87552 h 172687"/>
              <a:gd name="connsiteX41" fmla="*/ 93483 w 162952"/>
              <a:gd name="connsiteY41" fmla="*/ 101417 h 172687"/>
              <a:gd name="connsiteX42" fmla="*/ 97132 w 162952"/>
              <a:gd name="connsiteY42" fmla="*/ 93390 h 172687"/>
              <a:gd name="connsiteX43" fmla="*/ 91294 w 162952"/>
              <a:gd name="connsiteY43" fmla="*/ 104336 h 172687"/>
              <a:gd name="connsiteX44" fmla="*/ 96402 w 162952"/>
              <a:gd name="connsiteY44" fmla="*/ 97768 h 172687"/>
              <a:gd name="connsiteX45" fmla="*/ 88375 w 162952"/>
              <a:gd name="connsiteY45" fmla="*/ 105795 h 172687"/>
              <a:gd name="connsiteX46" fmla="*/ 94942 w 162952"/>
              <a:gd name="connsiteY46" fmla="*/ 100687 h 172687"/>
              <a:gd name="connsiteX47" fmla="*/ 85456 w 162952"/>
              <a:gd name="connsiteY47" fmla="*/ 106525 h 172687"/>
              <a:gd name="connsiteX48" fmla="*/ 93483 w 162952"/>
              <a:gd name="connsiteY48" fmla="*/ 102876 h 172687"/>
              <a:gd name="connsiteX49" fmla="*/ 81807 w 162952"/>
              <a:gd name="connsiteY49" fmla="*/ 107255 h 172687"/>
              <a:gd name="connsiteX50" fmla="*/ 62104 w 162952"/>
              <a:gd name="connsiteY50" fmla="*/ 122579 h 172687"/>
              <a:gd name="connsiteX51" fmla="*/ 58455 w 162952"/>
              <a:gd name="connsiteY51" fmla="*/ 148120 h 172687"/>
              <a:gd name="connsiteX52" fmla="*/ 73780 w 162952"/>
              <a:gd name="connsiteY52" fmla="*/ 167823 h 172687"/>
              <a:gd name="connsiteX53" fmla="*/ 99321 w 162952"/>
              <a:gd name="connsiteY53" fmla="*/ 171472 h 172687"/>
              <a:gd name="connsiteX54" fmla="*/ 160619 w 162952"/>
              <a:gd name="connsiteY54" fmla="*/ 110903 h 172687"/>
              <a:gd name="connsiteX55" fmla="*/ 138727 w 162952"/>
              <a:gd name="connsiteY55" fmla="*/ 25524 h 172687"/>
              <a:gd name="connsiteX56" fmla="*/ 100051 w 162952"/>
              <a:gd name="connsiteY56" fmla="*/ 2172 h 172687"/>
              <a:gd name="connsiteX57" fmla="*/ 29266 w 162952"/>
              <a:gd name="connsiteY57" fmla="*/ 22605 h 172687"/>
              <a:gd name="connsiteX58" fmla="*/ 2995 w 162952"/>
              <a:gd name="connsiteY58" fmla="*/ 117471 h 172687"/>
              <a:gd name="connsiteX59" fmla="*/ 36563 w 162952"/>
              <a:gd name="connsiteY59" fmla="*/ 161985 h 172687"/>
              <a:gd name="connsiteX60" fmla="*/ 99321 w 162952"/>
              <a:gd name="connsiteY60" fmla="*/ 170742 h 172687"/>
              <a:gd name="connsiteX61" fmla="*/ 119024 w 162952"/>
              <a:gd name="connsiteY61" fmla="*/ 155417 h 172687"/>
              <a:gd name="connsiteX62" fmla="*/ 122672 w 162952"/>
              <a:gd name="connsiteY62" fmla="*/ 129877 h 172687"/>
              <a:gd name="connsiteX63" fmla="*/ 107348 w 162952"/>
              <a:gd name="connsiteY63" fmla="*/ 110173 h 172687"/>
              <a:gd name="connsiteX64" fmla="*/ 81807 w 162952"/>
              <a:gd name="connsiteY64" fmla="*/ 107255 h 172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62952" h="172687">
                <a:moveTo>
                  <a:pt x="81807" y="107255"/>
                </a:moveTo>
                <a:cubicBezTo>
                  <a:pt x="81077" y="107255"/>
                  <a:pt x="79618" y="107255"/>
                  <a:pt x="78888" y="107984"/>
                </a:cubicBezTo>
                <a:cubicBezTo>
                  <a:pt x="81807" y="107255"/>
                  <a:pt x="84726" y="107255"/>
                  <a:pt x="87645" y="106525"/>
                </a:cubicBezTo>
                <a:cubicBezTo>
                  <a:pt x="82537" y="107255"/>
                  <a:pt x="77429" y="107255"/>
                  <a:pt x="71591" y="106525"/>
                </a:cubicBezTo>
                <a:cubicBezTo>
                  <a:pt x="74510" y="107255"/>
                  <a:pt x="77429" y="107255"/>
                  <a:pt x="80348" y="107984"/>
                </a:cubicBezTo>
                <a:cubicBezTo>
                  <a:pt x="75969" y="107255"/>
                  <a:pt x="72321" y="106525"/>
                  <a:pt x="67942" y="105065"/>
                </a:cubicBezTo>
                <a:cubicBezTo>
                  <a:pt x="70861" y="106525"/>
                  <a:pt x="73050" y="107255"/>
                  <a:pt x="75969" y="108714"/>
                </a:cubicBezTo>
                <a:cubicBezTo>
                  <a:pt x="73050" y="107255"/>
                  <a:pt x="69402" y="105795"/>
                  <a:pt x="67212" y="103606"/>
                </a:cubicBezTo>
                <a:cubicBezTo>
                  <a:pt x="69402" y="105065"/>
                  <a:pt x="71591" y="107255"/>
                  <a:pt x="73780" y="108714"/>
                </a:cubicBezTo>
                <a:cubicBezTo>
                  <a:pt x="70861" y="106525"/>
                  <a:pt x="68672" y="104336"/>
                  <a:pt x="66483" y="101417"/>
                </a:cubicBezTo>
                <a:cubicBezTo>
                  <a:pt x="67942" y="103606"/>
                  <a:pt x="70131" y="105795"/>
                  <a:pt x="71591" y="107984"/>
                </a:cubicBezTo>
                <a:cubicBezTo>
                  <a:pt x="69402" y="105065"/>
                  <a:pt x="67212" y="102147"/>
                  <a:pt x="65753" y="98498"/>
                </a:cubicBezTo>
                <a:cubicBezTo>
                  <a:pt x="67212" y="101417"/>
                  <a:pt x="67942" y="103606"/>
                  <a:pt x="69402" y="106525"/>
                </a:cubicBezTo>
                <a:cubicBezTo>
                  <a:pt x="67942" y="102147"/>
                  <a:pt x="66483" y="97768"/>
                  <a:pt x="65753" y="93390"/>
                </a:cubicBezTo>
                <a:cubicBezTo>
                  <a:pt x="66483" y="96309"/>
                  <a:pt x="66483" y="99227"/>
                  <a:pt x="67212" y="102147"/>
                </a:cubicBezTo>
                <a:cubicBezTo>
                  <a:pt x="66483" y="96309"/>
                  <a:pt x="66483" y="91200"/>
                  <a:pt x="67212" y="85362"/>
                </a:cubicBezTo>
                <a:cubicBezTo>
                  <a:pt x="66483" y="88281"/>
                  <a:pt x="66483" y="91200"/>
                  <a:pt x="65753" y="94119"/>
                </a:cubicBezTo>
                <a:cubicBezTo>
                  <a:pt x="66483" y="87552"/>
                  <a:pt x="68672" y="81714"/>
                  <a:pt x="70861" y="75876"/>
                </a:cubicBezTo>
                <a:cubicBezTo>
                  <a:pt x="69402" y="78795"/>
                  <a:pt x="68672" y="80984"/>
                  <a:pt x="67212" y="83903"/>
                </a:cubicBezTo>
                <a:cubicBezTo>
                  <a:pt x="70131" y="78065"/>
                  <a:pt x="73050" y="72227"/>
                  <a:pt x="77429" y="66389"/>
                </a:cubicBezTo>
                <a:cubicBezTo>
                  <a:pt x="75969" y="68579"/>
                  <a:pt x="73780" y="70768"/>
                  <a:pt x="72321" y="72957"/>
                </a:cubicBezTo>
                <a:cubicBezTo>
                  <a:pt x="74510" y="70038"/>
                  <a:pt x="77429" y="67119"/>
                  <a:pt x="80348" y="64930"/>
                </a:cubicBezTo>
                <a:cubicBezTo>
                  <a:pt x="78158" y="66389"/>
                  <a:pt x="75969" y="68579"/>
                  <a:pt x="73780" y="70038"/>
                </a:cubicBezTo>
                <a:cubicBezTo>
                  <a:pt x="77429" y="67119"/>
                  <a:pt x="81077" y="64930"/>
                  <a:pt x="84726" y="63470"/>
                </a:cubicBezTo>
                <a:cubicBezTo>
                  <a:pt x="81807" y="64930"/>
                  <a:pt x="79618" y="65660"/>
                  <a:pt x="76699" y="67119"/>
                </a:cubicBezTo>
                <a:cubicBezTo>
                  <a:pt x="79618" y="65660"/>
                  <a:pt x="82537" y="64930"/>
                  <a:pt x="86186" y="64930"/>
                </a:cubicBezTo>
                <a:cubicBezTo>
                  <a:pt x="83267" y="65660"/>
                  <a:pt x="80348" y="65660"/>
                  <a:pt x="77429" y="66389"/>
                </a:cubicBezTo>
                <a:cubicBezTo>
                  <a:pt x="80348" y="65660"/>
                  <a:pt x="83996" y="65660"/>
                  <a:pt x="86915" y="66389"/>
                </a:cubicBezTo>
                <a:cubicBezTo>
                  <a:pt x="83996" y="65660"/>
                  <a:pt x="81077" y="65660"/>
                  <a:pt x="78158" y="64930"/>
                </a:cubicBezTo>
                <a:cubicBezTo>
                  <a:pt x="81807" y="65660"/>
                  <a:pt x="85456" y="66389"/>
                  <a:pt x="88375" y="67849"/>
                </a:cubicBezTo>
                <a:cubicBezTo>
                  <a:pt x="85456" y="66389"/>
                  <a:pt x="83267" y="65660"/>
                  <a:pt x="80348" y="64200"/>
                </a:cubicBezTo>
                <a:cubicBezTo>
                  <a:pt x="83996" y="65660"/>
                  <a:pt x="87645" y="67849"/>
                  <a:pt x="91294" y="70038"/>
                </a:cubicBezTo>
                <a:cubicBezTo>
                  <a:pt x="89104" y="68579"/>
                  <a:pt x="86915" y="66389"/>
                  <a:pt x="84726" y="64930"/>
                </a:cubicBezTo>
                <a:cubicBezTo>
                  <a:pt x="88375" y="67849"/>
                  <a:pt x="92023" y="70768"/>
                  <a:pt x="94213" y="75146"/>
                </a:cubicBezTo>
                <a:cubicBezTo>
                  <a:pt x="92753" y="72957"/>
                  <a:pt x="90564" y="70768"/>
                  <a:pt x="89104" y="68579"/>
                </a:cubicBezTo>
                <a:cubicBezTo>
                  <a:pt x="92023" y="72227"/>
                  <a:pt x="94213" y="76606"/>
                  <a:pt x="96402" y="80254"/>
                </a:cubicBezTo>
                <a:cubicBezTo>
                  <a:pt x="94942" y="77335"/>
                  <a:pt x="94213" y="75146"/>
                  <a:pt x="92753" y="72227"/>
                </a:cubicBezTo>
                <a:cubicBezTo>
                  <a:pt x="94942" y="77335"/>
                  <a:pt x="96402" y="83173"/>
                  <a:pt x="97132" y="88281"/>
                </a:cubicBezTo>
                <a:cubicBezTo>
                  <a:pt x="96402" y="85362"/>
                  <a:pt x="96402" y="82444"/>
                  <a:pt x="95672" y="79525"/>
                </a:cubicBezTo>
                <a:cubicBezTo>
                  <a:pt x="96402" y="85362"/>
                  <a:pt x="96402" y="90471"/>
                  <a:pt x="95672" y="96309"/>
                </a:cubicBezTo>
                <a:cubicBezTo>
                  <a:pt x="96402" y="93390"/>
                  <a:pt x="96402" y="90471"/>
                  <a:pt x="97132" y="87552"/>
                </a:cubicBezTo>
                <a:cubicBezTo>
                  <a:pt x="96402" y="92660"/>
                  <a:pt x="94942" y="97038"/>
                  <a:pt x="93483" y="101417"/>
                </a:cubicBezTo>
                <a:cubicBezTo>
                  <a:pt x="94942" y="98498"/>
                  <a:pt x="95672" y="96309"/>
                  <a:pt x="97132" y="93390"/>
                </a:cubicBezTo>
                <a:cubicBezTo>
                  <a:pt x="95672" y="97038"/>
                  <a:pt x="93483" y="100687"/>
                  <a:pt x="91294" y="104336"/>
                </a:cubicBezTo>
                <a:cubicBezTo>
                  <a:pt x="92753" y="102147"/>
                  <a:pt x="94942" y="99957"/>
                  <a:pt x="96402" y="97768"/>
                </a:cubicBezTo>
                <a:cubicBezTo>
                  <a:pt x="94213" y="100687"/>
                  <a:pt x="91294" y="103606"/>
                  <a:pt x="88375" y="105795"/>
                </a:cubicBezTo>
                <a:cubicBezTo>
                  <a:pt x="90564" y="104336"/>
                  <a:pt x="92753" y="102147"/>
                  <a:pt x="94942" y="100687"/>
                </a:cubicBezTo>
                <a:cubicBezTo>
                  <a:pt x="92023" y="102876"/>
                  <a:pt x="89104" y="105065"/>
                  <a:pt x="85456" y="106525"/>
                </a:cubicBezTo>
                <a:cubicBezTo>
                  <a:pt x="88375" y="105065"/>
                  <a:pt x="90564" y="104336"/>
                  <a:pt x="93483" y="102876"/>
                </a:cubicBezTo>
                <a:cubicBezTo>
                  <a:pt x="89834" y="105065"/>
                  <a:pt x="85456" y="106525"/>
                  <a:pt x="81807" y="107255"/>
                </a:cubicBezTo>
                <a:cubicBezTo>
                  <a:pt x="73780" y="108714"/>
                  <a:pt x="65753" y="116012"/>
                  <a:pt x="62104" y="122579"/>
                </a:cubicBezTo>
                <a:cubicBezTo>
                  <a:pt x="57726" y="129877"/>
                  <a:pt x="56266" y="140093"/>
                  <a:pt x="58455" y="148120"/>
                </a:cubicBezTo>
                <a:cubicBezTo>
                  <a:pt x="61374" y="156147"/>
                  <a:pt x="65753" y="164174"/>
                  <a:pt x="73780" y="167823"/>
                </a:cubicBezTo>
                <a:cubicBezTo>
                  <a:pt x="81807" y="172201"/>
                  <a:pt x="89834" y="172931"/>
                  <a:pt x="99321" y="171472"/>
                </a:cubicBezTo>
                <a:cubicBezTo>
                  <a:pt x="129240" y="166363"/>
                  <a:pt x="154781" y="140823"/>
                  <a:pt x="160619" y="110903"/>
                </a:cubicBezTo>
                <a:cubicBezTo>
                  <a:pt x="167187" y="80254"/>
                  <a:pt x="159889" y="48876"/>
                  <a:pt x="138727" y="25524"/>
                </a:cubicBezTo>
                <a:cubicBezTo>
                  <a:pt x="128510" y="14578"/>
                  <a:pt x="114645" y="5821"/>
                  <a:pt x="100051" y="2172"/>
                </a:cubicBezTo>
                <a:cubicBezTo>
                  <a:pt x="74510" y="-4395"/>
                  <a:pt x="47509" y="4361"/>
                  <a:pt x="29266" y="22605"/>
                </a:cubicBezTo>
                <a:cubicBezTo>
                  <a:pt x="5185" y="46686"/>
                  <a:pt x="-5762" y="84633"/>
                  <a:pt x="2995" y="117471"/>
                </a:cubicBezTo>
                <a:cubicBezTo>
                  <a:pt x="8104" y="135714"/>
                  <a:pt x="19779" y="151769"/>
                  <a:pt x="36563" y="161985"/>
                </a:cubicBezTo>
                <a:cubicBezTo>
                  <a:pt x="55537" y="173661"/>
                  <a:pt x="77429" y="174391"/>
                  <a:pt x="99321" y="170742"/>
                </a:cubicBezTo>
                <a:cubicBezTo>
                  <a:pt x="107348" y="169282"/>
                  <a:pt x="115375" y="161985"/>
                  <a:pt x="119024" y="155417"/>
                </a:cubicBezTo>
                <a:cubicBezTo>
                  <a:pt x="123402" y="148120"/>
                  <a:pt x="124862" y="137904"/>
                  <a:pt x="122672" y="129877"/>
                </a:cubicBezTo>
                <a:cubicBezTo>
                  <a:pt x="119754" y="121849"/>
                  <a:pt x="115375" y="113822"/>
                  <a:pt x="107348" y="110173"/>
                </a:cubicBezTo>
                <a:cubicBezTo>
                  <a:pt x="98591" y="105795"/>
                  <a:pt x="91294" y="105795"/>
                  <a:pt x="81807" y="107255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422FC7E-9007-476E-9C1B-E6E6B709A729}"/>
              </a:ext>
            </a:extLst>
          </p:cNvPr>
          <p:cNvSpPr txBox="1"/>
          <p:nvPr/>
        </p:nvSpPr>
        <p:spPr>
          <a:xfrm>
            <a:off x="1431234" y="658631"/>
            <a:ext cx="5337313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vi-VN" sz="32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b) Vùng Trung du và miền núi Bắc Bộ có khí hậu nhiệt đới ẩm gió mùa với mùa đông lạnh nhất cả nước.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71576CB-1B9B-44DE-A931-A3FA7702033A}"/>
              </a:ext>
            </a:extLst>
          </p:cNvPr>
          <p:cNvSpPr txBox="1"/>
          <p:nvPr/>
        </p:nvSpPr>
        <p:spPr>
          <a:xfrm rot="759322">
            <a:off x="7494199" y="1005076"/>
            <a:ext cx="386018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#9Slide02 Noi dung dai"/>
            </a:endParaRPr>
          </a:p>
        </p:txBody>
      </p:sp>
    </p:spTree>
    <p:extLst>
      <p:ext uri="{BB962C8B-B14F-4D97-AF65-F5344CB8AC3E}">
        <p14:creationId xmlns:p14="http://schemas.microsoft.com/office/powerpoint/2010/main" val="36086130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AAB429-5E71-4DF8-B9B6-27D432A5CA0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7" t="3009" r="15661"/>
          <a:stretch/>
        </p:blipFill>
        <p:spPr>
          <a:xfrm flipH="1">
            <a:off x="34903" y="2869603"/>
            <a:ext cx="2926096" cy="3853866"/>
          </a:xfrm>
          <a:prstGeom prst="rect">
            <a:avLst/>
          </a:prstGeom>
        </p:spPr>
      </p:pic>
      <p:pic>
        <p:nvPicPr>
          <p:cNvPr id="1026" name="Picture 2" descr="Cartoon Characters Doraemon Nobita Pngu0027s - Easy Drawing Of Nobita,Cartoon  Arm Png - free transparent png images - pngaaa.com">
            <a:extLst>
              <a:ext uri="{FF2B5EF4-FFF2-40B4-BE49-F238E27FC236}">
                <a16:creationId xmlns:a16="http://schemas.microsoft.com/office/drawing/2014/main" id="{0961D493-5902-4DCB-98D0-F7D4C4608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302" b="95677" l="10000" r="90000">
                        <a14:foregroundMark x1="59222" y1="20310" x2="59222" y2="20310"/>
                        <a14:foregroundMark x1="70222" y1="17129" x2="70222" y2="17129"/>
                        <a14:foregroundMark x1="71889" y1="15008" x2="64667" y2="26427"/>
                        <a14:foregroundMark x1="56333" y1="14845" x2="65000" y2="19576"/>
                        <a14:foregroundMark x1="65000" y1="19576" x2="75222" y2="21615"/>
                        <a14:foregroundMark x1="75222" y1="21615" x2="57556" y2="16069"/>
                        <a14:foregroundMark x1="57556" y1="16069" x2="66111" y2="13948"/>
                        <a14:foregroundMark x1="71111" y1="13295" x2="74556" y2="20310"/>
                        <a14:foregroundMark x1="63000" y1="5954" x2="63000" y2="5954"/>
                        <a14:foregroundMark x1="60667" y1="5954" x2="60667" y2="5954"/>
                        <a14:foregroundMark x1="53778" y1="13295" x2="55222" y2="15008"/>
                        <a14:foregroundMark x1="56111" y1="15253" x2="58333" y2="21370"/>
                        <a14:foregroundMark x1="60444" y1="5302" x2="60444" y2="5302"/>
                        <a14:foregroundMark x1="56111" y1="7423" x2="61889" y2="8075"/>
                        <a14:foregroundMark x1="52889" y1="83197" x2="52556" y2="93312"/>
                        <a14:foregroundMark x1="67333" y1="83850" x2="71333" y2="95677"/>
                        <a14:foregroundMark x1="54000" y1="82953" x2="51222" y2="89967"/>
                        <a14:foregroundMark x1="70778" y1="83197" x2="67000" y2="89560"/>
                        <a14:foregroundMark x1="53778" y1="81077" x2="49444" y2="88010"/>
                        <a14:foregroundMark x1="49444" y1="88010" x2="49444" y2="88010"/>
                        <a14:foregroundMark x1="56667" y1="82300" x2="57222" y2="89070"/>
                        <a14:foregroundMark x1="65556" y1="81485" x2="65333" y2="89967"/>
                        <a14:foregroundMark x1="67466" y1="35217" x2="66444" y2="38907"/>
                        <a14:foregroundMark x1="61000" y1="34095" x2="56333" y2="41028"/>
                        <a14:foregroundMark x1="56667" y1="33442" x2="54333" y2="41680"/>
                        <a14:backgroundMark x1="67556" y1="34258" x2="67556" y2="34258"/>
                        <a14:backgroundMark x1="67889" y1="34013" x2="67889" y2="34013"/>
                        <a14:backgroundMark x1="67556" y1="34176" x2="67556" y2="34176"/>
                        <a14:backgroundMark x1="67667" y1="34502" x2="67667" y2="34502"/>
                        <a14:backgroundMark x1="67667" y1="34176" x2="68222" y2="340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21242" y="2261529"/>
            <a:ext cx="3224579" cy="4392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B2D9D984-C34F-4B7B-9C21-FE59872679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367309">
            <a:off x="7242489" y="-124179"/>
            <a:ext cx="4393426" cy="3004296"/>
          </a:xfrm>
          <a:prstGeom prst="rect">
            <a:avLst/>
          </a:prstGeom>
        </p:spPr>
      </p:pic>
      <p:sp>
        <p:nvSpPr>
          <p:cNvPr id="28" name="Graphic 19">
            <a:extLst>
              <a:ext uri="{FF2B5EF4-FFF2-40B4-BE49-F238E27FC236}">
                <a16:creationId xmlns:a16="http://schemas.microsoft.com/office/drawing/2014/main" id="{A13CFFDE-ECDB-48D0-A658-6345F61EA281}"/>
              </a:ext>
            </a:extLst>
          </p:cNvPr>
          <p:cNvSpPr/>
          <p:nvPr/>
        </p:nvSpPr>
        <p:spPr>
          <a:xfrm rot="21387366">
            <a:off x="773173" y="-51396"/>
            <a:ext cx="6383227" cy="3346060"/>
          </a:xfrm>
          <a:custGeom>
            <a:avLst/>
            <a:gdLst>
              <a:gd name="connsiteX0" fmla="*/ 735756 w 3205042"/>
              <a:gd name="connsiteY0" fmla="*/ 632695 h 2944088"/>
              <a:gd name="connsiteX1" fmla="*/ 1292547 w 3205042"/>
              <a:gd name="connsiteY1" fmla="*/ 110932 h 2944088"/>
              <a:gd name="connsiteX2" fmla="*/ 1687335 w 3205042"/>
              <a:gd name="connsiteY2" fmla="*/ 71526 h 2944088"/>
              <a:gd name="connsiteX3" fmla="*/ 2045637 w 3205042"/>
              <a:gd name="connsiteY3" fmla="*/ 221852 h 2944088"/>
              <a:gd name="connsiteX4" fmla="*/ 2304694 w 3205042"/>
              <a:gd name="connsiteY4" fmla="*/ 521045 h 2944088"/>
              <a:gd name="connsiteX5" fmla="*/ 2393722 w 3205042"/>
              <a:gd name="connsiteY5" fmla="*/ 572856 h 2944088"/>
              <a:gd name="connsiteX6" fmla="*/ 2444074 w 3205042"/>
              <a:gd name="connsiteY6" fmla="*/ 563369 h 2944088"/>
              <a:gd name="connsiteX7" fmla="*/ 2485669 w 3205042"/>
              <a:gd name="connsiteY7" fmla="*/ 557532 h 2944088"/>
              <a:gd name="connsiteX8" fmla="*/ 2663725 w 3205042"/>
              <a:gd name="connsiteY8" fmla="*/ 588181 h 2944088"/>
              <a:gd name="connsiteX9" fmla="*/ 3095001 w 3205042"/>
              <a:gd name="connsiteY9" fmla="*/ 1089511 h 2944088"/>
              <a:gd name="connsiteX10" fmla="*/ 2906728 w 3205042"/>
              <a:gd name="connsiteY10" fmla="*/ 1831655 h 2944088"/>
              <a:gd name="connsiteX11" fmla="*/ 2812592 w 3205042"/>
              <a:gd name="connsiteY11" fmla="*/ 1863763 h 2944088"/>
              <a:gd name="connsiteX12" fmla="*/ 2792889 w 3205042"/>
              <a:gd name="connsiteY12" fmla="*/ 1912656 h 2944088"/>
              <a:gd name="connsiteX13" fmla="*/ 2732321 w 3205042"/>
              <a:gd name="connsiteY13" fmla="*/ 2451932 h 2944088"/>
              <a:gd name="connsiteX14" fmla="*/ 2254342 w 3205042"/>
              <a:gd name="connsiteY14" fmla="*/ 2756963 h 2944088"/>
              <a:gd name="connsiteX15" fmla="*/ 1958798 w 3205042"/>
              <a:gd name="connsiteY15" fmla="*/ 2762801 h 2944088"/>
              <a:gd name="connsiteX16" fmla="*/ 1883635 w 3205042"/>
              <a:gd name="connsiteY16" fmla="*/ 2739449 h 2944088"/>
              <a:gd name="connsiteX17" fmla="*/ 1821607 w 3205042"/>
              <a:gd name="connsiteY17" fmla="*/ 2705151 h 2944088"/>
              <a:gd name="connsiteX18" fmla="*/ 1672740 w 3205042"/>
              <a:gd name="connsiteY18" fmla="*/ 2717557 h 2944088"/>
              <a:gd name="connsiteX19" fmla="*/ 1628226 w 3205042"/>
              <a:gd name="connsiteY19" fmla="*/ 2756963 h 2944088"/>
              <a:gd name="connsiteX20" fmla="*/ 1583712 w 3205042"/>
              <a:gd name="connsiteY20" fmla="*/ 2787612 h 2944088"/>
              <a:gd name="connsiteX21" fmla="*/ 1482279 w 3205042"/>
              <a:gd name="connsiteY21" fmla="*/ 2835775 h 2944088"/>
              <a:gd name="connsiteX22" fmla="*/ 1248033 w 3205042"/>
              <a:gd name="connsiteY22" fmla="*/ 2875910 h 2944088"/>
              <a:gd name="connsiteX23" fmla="*/ 786838 w 3205042"/>
              <a:gd name="connsiteY23" fmla="*/ 2759882 h 2944088"/>
              <a:gd name="connsiteX24" fmla="*/ 600754 w 3205042"/>
              <a:gd name="connsiteY24" fmla="*/ 2594231 h 2944088"/>
              <a:gd name="connsiteX25" fmla="*/ 456996 w 3205042"/>
              <a:gd name="connsiteY25" fmla="*/ 2334444 h 2944088"/>
              <a:gd name="connsiteX26" fmla="*/ 438023 w 3205042"/>
              <a:gd name="connsiteY26" fmla="*/ 2194335 h 2944088"/>
              <a:gd name="connsiteX27" fmla="*/ 446780 w 3205042"/>
              <a:gd name="connsiteY27" fmla="*/ 2124280 h 2944088"/>
              <a:gd name="connsiteX28" fmla="*/ 454077 w 3205042"/>
              <a:gd name="connsiteY28" fmla="*/ 2039630 h 2944088"/>
              <a:gd name="connsiteX29" fmla="*/ 344616 w 3205042"/>
              <a:gd name="connsiteY29" fmla="*/ 1954980 h 2944088"/>
              <a:gd name="connsiteX30" fmla="*/ 240264 w 3205042"/>
              <a:gd name="connsiteY30" fmla="*/ 1892223 h 2944088"/>
              <a:gd name="connsiteX31" fmla="*/ 97965 w 3205042"/>
              <a:gd name="connsiteY31" fmla="*/ 1700302 h 2944088"/>
              <a:gd name="connsiteX32" fmla="*/ 76072 w 3205042"/>
              <a:gd name="connsiteY32" fmla="*/ 1418623 h 2944088"/>
              <a:gd name="connsiteX33" fmla="*/ 131533 w 3205042"/>
              <a:gd name="connsiteY33" fmla="*/ 1292378 h 2944088"/>
              <a:gd name="connsiteX34" fmla="*/ 177506 w 3205042"/>
              <a:gd name="connsiteY34" fmla="*/ 1236918 h 2944088"/>
              <a:gd name="connsiteX35" fmla="*/ 200128 w 3205042"/>
              <a:gd name="connsiteY35" fmla="*/ 1152268 h 2944088"/>
              <a:gd name="connsiteX36" fmla="*/ 247561 w 3205042"/>
              <a:gd name="connsiteY36" fmla="*/ 939914 h 2944088"/>
              <a:gd name="connsiteX37" fmla="*/ 384022 w 3205042"/>
              <a:gd name="connsiteY37" fmla="*/ 749453 h 2944088"/>
              <a:gd name="connsiteX38" fmla="*/ 582511 w 3205042"/>
              <a:gd name="connsiteY38" fmla="*/ 653857 h 2944088"/>
              <a:gd name="connsiteX39" fmla="*/ 695620 w 3205042"/>
              <a:gd name="connsiteY39" fmla="*/ 658965 h 2944088"/>
              <a:gd name="connsiteX40" fmla="*/ 736486 w 3205042"/>
              <a:gd name="connsiteY40" fmla="*/ 635614 h 2944088"/>
              <a:gd name="connsiteX41" fmla="*/ 713134 w 3205042"/>
              <a:gd name="connsiteY41" fmla="*/ 594748 h 2944088"/>
              <a:gd name="connsiteX42" fmla="*/ 454807 w 3205042"/>
              <a:gd name="connsiteY42" fmla="*/ 623938 h 2944088"/>
              <a:gd name="connsiteX43" fmla="*/ 262156 w 3205042"/>
              <a:gd name="connsiteY43" fmla="*/ 785940 h 2944088"/>
              <a:gd name="connsiteX44" fmla="*/ 152695 w 3205042"/>
              <a:gd name="connsiteY44" fmla="*/ 1011429 h 2944088"/>
              <a:gd name="connsiteX45" fmla="*/ 134452 w 3205042"/>
              <a:gd name="connsiteY45" fmla="*/ 1129646 h 2944088"/>
              <a:gd name="connsiteX46" fmla="*/ 124965 w 3205042"/>
              <a:gd name="connsiteY46" fmla="*/ 1198242 h 2944088"/>
              <a:gd name="connsiteX47" fmla="*/ 77532 w 3205042"/>
              <a:gd name="connsiteY47" fmla="*/ 1255891 h 2944088"/>
              <a:gd name="connsiteX48" fmla="*/ 909 w 3205042"/>
              <a:gd name="connsiteY48" fmla="*/ 1546327 h 2944088"/>
              <a:gd name="connsiteX49" fmla="*/ 90667 w 3205042"/>
              <a:gd name="connsiteY49" fmla="*/ 1831655 h 2944088"/>
              <a:gd name="connsiteX50" fmla="*/ 286967 w 3205042"/>
              <a:gd name="connsiteY50" fmla="*/ 2000224 h 2944088"/>
              <a:gd name="connsiteX51" fmla="*/ 345346 w 3205042"/>
              <a:gd name="connsiteY51" fmla="*/ 2030143 h 2944088"/>
              <a:gd name="connsiteX52" fmla="*/ 392049 w 3205042"/>
              <a:gd name="connsiteY52" fmla="*/ 2060792 h 2944088"/>
              <a:gd name="connsiteX53" fmla="*/ 388401 w 3205042"/>
              <a:gd name="connsiteY53" fmla="*/ 2090712 h 2944088"/>
              <a:gd name="connsiteX54" fmla="*/ 379644 w 3205042"/>
              <a:gd name="connsiteY54" fmla="*/ 2129388 h 2944088"/>
              <a:gd name="connsiteX55" fmla="*/ 372346 w 3205042"/>
              <a:gd name="connsiteY55" fmla="*/ 2210389 h 2944088"/>
              <a:gd name="connsiteX56" fmla="*/ 462834 w 3205042"/>
              <a:gd name="connsiteY56" fmla="*/ 2512501 h 2944088"/>
              <a:gd name="connsiteX57" fmla="*/ 659134 w 3205042"/>
              <a:gd name="connsiteY57" fmla="*/ 2750395 h 2944088"/>
              <a:gd name="connsiteX58" fmla="*/ 1121058 w 3205042"/>
              <a:gd name="connsiteY58" fmla="*/ 2937208 h 2944088"/>
              <a:gd name="connsiteX59" fmla="*/ 1617280 w 3205042"/>
              <a:gd name="connsiteY59" fmla="*/ 2847450 h 2944088"/>
              <a:gd name="connsiteX60" fmla="*/ 1670551 w 3205042"/>
              <a:gd name="connsiteY60" fmla="*/ 2810234 h 2944088"/>
              <a:gd name="connsiteX61" fmla="*/ 1715795 w 3205042"/>
              <a:gd name="connsiteY61" fmla="*/ 2770828 h 2944088"/>
              <a:gd name="connsiteX62" fmla="*/ 1765417 w 3205042"/>
              <a:gd name="connsiteY62" fmla="*/ 2756233 h 2944088"/>
              <a:gd name="connsiteX63" fmla="*/ 1829634 w 3205042"/>
              <a:gd name="connsiteY63" fmla="*/ 2788342 h 2944088"/>
              <a:gd name="connsiteX64" fmla="*/ 2149989 w 3205042"/>
              <a:gd name="connsiteY64" fmla="*/ 2840153 h 2944088"/>
              <a:gd name="connsiteX65" fmla="*/ 2709699 w 3205042"/>
              <a:gd name="connsiteY65" fmla="*/ 2589123 h 2944088"/>
              <a:gd name="connsiteX66" fmla="*/ 2893593 w 3205042"/>
              <a:gd name="connsiteY66" fmla="*/ 2022116 h 2944088"/>
              <a:gd name="connsiteX67" fmla="*/ 2851998 w 3205042"/>
              <a:gd name="connsiteY67" fmla="*/ 1880547 h 2944088"/>
              <a:gd name="connsiteX68" fmla="*/ 2832295 w 3205042"/>
              <a:gd name="connsiteY68" fmla="*/ 1929439 h 2944088"/>
              <a:gd name="connsiteX69" fmla="*/ 3162866 w 3205042"/>
              <a:gd name="connsiteY69" fmla="*/ 1626598 h 2944088"/>
              <a:gd name="connsiteX70" fmla="*/ 3186948 w 3205042"/>
              <a:gd name="connsiteY70" fmla="*/ 1183647 h 2944088"/>
              <a:gd name="connsiteX71" fmla="*/ 2793619 w 3205042"/>
              <a:gd name="connsiteY71" fmla="*/ 575045 h 2944088"/>
              <a:gd name="connsiteX72" fmla="*/ 2614833 w 3205042"/>
              <a:gd name="connsiteY72" fmla="*/ 507909 h 2944088"/>
              <a:gd name="connsiteX73" fmla="*/ 2514129 w 3205042"/>
              <a:gd name="connsiteY73" fmla="*/ 494774 h 2944088"/>
              <a:gd name="connsiteX74" fmla="*/ 2468885 w 3205042"/>
              <a:gd name="connsiteY74" fmla="*/ 494044 h 2944088"/>
              <a:gd name="connsiteX75" fmla="*/ 2416344 w 3205042"/>
              <a:gd name="connsiteY75" fmla="*/ 504990 h 2944088"/>
              <a:gd name="connsiteX76" fmla="*/ 2395911 w 3205042"/>
              <a:gd name="connsiteY76" fmla="*/ 508639 h 2944088"/>
              <a:gd name="connsiteX77" fmla="*/ 2384235 w 3205042"/>
              <a:gd name="connsiteY77" fmla="*/ 509369 h 2944088"/>
              <a:gd name="connsiteX78" fmla="*/ 2380587 w 3205042"/>
              <a:gd name="connsiteY78" fmla="*/ 508639 h 2944088"/>
              <a:gd name="connsiteX79" fmla="*/ 2372560 w 3205042"/>
              <a:gd name="connsiteY79" fmla="*/ 502801 h 2944088"/>
              <a:gd name="connsiteX80" fmla="*/ 2355776 w 3205042"/>
              <a:gd name="connsiteY80" fmla="*/ 473612 h 2944088"/>
              <a:gd name="connsiteX81" fmla="*/ 2298126 w 3205042"/>
              <a:gd name="connsiteY81" fmla="*/ 385313 h 2944088"/>
              <a:gd name="connsiteX82" fmla="*/ 2157287 w 3205042"/>
              <a:gd name="connsiteY82" fmla="*/ 228420 h 2944088"/>
              <a:gd name="connsiteX83" fmla="*/ 1794607 w 3205042"/>
              <a:gd name="connsiteY83" fmla="*/ 28471 h 2944088"/>
              <a:gd name="connsiteX84" fmla="*/ 1368439 w 3205042"/>
              <a:gd name="connsiteY84" fmla="*/ 24093 h 2944088"/>
              <a:gd name="connsiteX85" fmla="*/ 715323 w 3205042"/>
              <a:gd name="connsiteY85" fmla="*/ 517396 h 2944088"/>
              <a:gd name="connsiteX86" fmla="*/ 674458 w 3205042"/>
              <a:gd name="connsiteY86" fmla="*/ 618100 h 2944088"/>
              <a:gd name="connsiteX87" fmla="*/ 735756 w 3205042"/>
              <a:gd name="connsiteY87" fmla="*/ 632695 h 2944088"/>
              <a:gd name="connsiteX88" fmla="*/ 735756 w 3205042"/>
              <a:gd name="connsiteY88" fmla="*/ 632695 h 2944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3205042" h="2944088">
                <a:moveTo>
                  <a:pt x="735756" y="632695"/>
                </a:moveTo>
                <a:cubicBezTo>
                  <a:pt x="821865" y="378746"/>
                  <a:pt x="1042246" y="192662"/>
                  <a:pt x="1292547" y="110932"/>
                </a:cubicBezTo>
                <a:cubicBezTo>
                  <a:pt x="1419521" y="69337"/>
                  <a:pt x="1555252" y="51093"/>
                  <a:pt x="1687335" y="71526"/>
                </a:cubicBezTo>
                <a:cubicBezTo>
                  <a:pt x="1817229" y="91229"/>
                  <a:pt x="1939825" y="144500"/>
                  <a:pt x="2045637" y="221852"/>
                </a:cubicBezTo>
                <a:cubicBezTo>
                  <a:pt x="2152908" y="300664"/>
                  <a:pt x="2239017" y="405016"/>
                  <a:pt x="2304694" y="521045"/>
                </a:cubicBezTo>
                <a:cubicBezTo>
                  <a:pt x="2324397" y="556072"/>
                  <a:pt x="2352127" y="576505"/>
                  <a:pt x="2393722" y="572856"/>
                </a:cubicBezTo>
                <a:cubicBezTo>
                  <a:pt x="2410506" y="571397"/>
                  <a:pt x="2427290" y="567748"/>
                  <a:pt x="2444074" y="563369"/>
                </a:cubicBezTo>
                <a:cubicBezTo>
                  <a:pt x="2461588" y="558991"/>
                  <a:pt x="2469615" y="557532"/>
                  <a:pt x="2485669" y="557532"/>
                </a:cubicBezTo>
                <a:cubicBezTo>
                  <a:pt x="2546967" y="558991"/>
                  <a:pt x="2605346" y="568478"/>
                  <a:pt x="2663725" y="588181"/>
                </a:cubicBezTo>
                <a:cubicBezTo>
                  <a:pt x="2885566" y="661884"/>
                  <a:pt x="3031514" y="870589"/>
                  <a:pt x="3095001" y="1089511"/>
                </a:cubicBezTo>
                <a:cubicBezTo>
                  <a:pt x="3166515" y="1335433"/>
                  <a:pt x="3167975" y="1692275"/>
                  <a:pt x="2906728" y="1831655"/>
                </a:cubicBezTo>
                <a:cubicBezTo>
                  <a:pt x="2876809" y="1847709"/>
                  <a:pt x="2845430" y="1857925"/>
                  <a:pt x="2812592" y="1863763"/>
                </a:cubicBezTo>
                <a:cubicBezTo>
                  <a:pt x="2789240" y="1868141"/>
                  <a:pt x="2784862" y="1895142"/>
                  <a:pt x="2792889" y="1912656"/>
                </a:cubicBezTo>
                <a:cubicBezTo>
                  <a:pt x="2868782" y="2087063"/>
                  <a:pt x="2833754" y="2295038"/>
                  <a:pt x="2732321" y="2451932"/>
                </a:cubicBezTo>
                <a:cubicBezTo>
                  <a:pt x="2625779" y="2616123"/>
                  <a:pt x="2443344" y="2718287"/>
                  <a:pt x="2254342" y="2756963"/>
                </a:cubicBezTo>
                <a:cubicBezTo>
                  <a:pt x="2158746" y="2776666"/>
                  <a:pt x="2055123" y="2783233"/>
                  <a:pt x="1958798" y="2762801"/>
                </a:cubicBezTo>
                <a:cubicBezTo>
                  <a:pt x="1933257" y="2756963"/>
                  <a:pt x="1907716" y="2749666"/>
                  <a:pt x="1883635" y="2739449"/>
                </a:cubicBezTo>
                <a:cubicBezTo>
                  <a:pt x="1861743" y="2729963"/>
                  <a:pt x="1842040" y="2717557"/>
                  <a:pt x="1821607" y="2705151"/>
                </a:cubicBezTo>
                <a:cubicBezTo>
                  <a:pt x="1774174" y="2678151"/>
                  <a:pt x="1715065" y="2683989"/>
                  <a:pt x="1672740" y="2717557"/>
                </a:cubicBezTo>
                <a:cubicBezTo>
                  <a:pt x="1657416" y="2729963"/>
                  <a:pt x="1643551" y="2744557"/>
                  <a:pt x="1628226" y="2756963"/>
                </a:cubicBezTo>
                <a:cubicBezTo>
                  <a:pt x="1615821" y="2766449"/>
                  <a:pt x="1599766" y="2778125"/>
                  <a:pt x="1583712" y="2787612"/>
                </a:cubicBezTo>
                <a:cubicBezTo>
                  <a:pt x="1550144" y="2808045"/>
                  <a:pt x="1517306" y="2823369"/>
                  <a:pt x="1482279" y="2835775"/>
                </a:cubicBezTo>
                <a:cubicBezTo>
                  <a:pt x="1405656" y="2862775"/>
                  <a:pt x="1328304" y="2874451"/>
                  <a:pt x="1248033" y="2875910"/>
                </a:cubicBezTo>
                <a:cubicBezTo>
                  <a:pt x="1088950" y="2878829"/>
                  <a:pt x="924029" y="2841612"/>
                  <a:pt x="786838" y="2759882"/>
                </a:cubicBezTo>
                <a:cubicBezTo>
                  <a:pt x="714594" y="2717557"/>
                  <a:pt x="655485" y="2660637"/>
                  <a:pt x="600754" y="2594231"/>
                </a:cubicBezTo>
                <a:cubicBezTo>
                  <a:pt x="537997" y="2518338"/>
                  <a:pt x="484726" y="2429310"/>
                  <a:pt x="456996" y="2334444"/>
                </a:cubicBezTo>
                <a:cubicBezTo>
                  <a:pt x="443861" y="2289201"/>
                  <a:pt x="436563" y="2242497"/>
                  <a:pt x="438023" y="2194335"/>
                </a:cubicBezTo>
                <a:cubicBezTo>
                  <a:pt x="438752" y="2170253"/>
                  <a:pt x="441671" y="2147631"/>
                  <a:pt x="446780" y="2124280"/>
                </a:cubicBezTo>
                <a:cubicBezTo>
                  <a:pt x="453347" y="2096550"/>
                  <a:pt x="462834" y="2068090"/>
                  <a:pt x="454077" y="2039630"/>
                </a:cubicBezTo>
                <a:cubicBezTo>
                  <a:pt x="438752" y="1991467"/>
                  <a:pt x="384752" y="1975413"/>
                  <a:pt x="344616" y="1954980"/>
                </a:cubicBezTo>
                <a:cubicBezTo>
                  <a:pt x="308129" y="1936737"/>
                  <a:pt x="273102" y="1916304"/>
                  <a:pt x="240264" y="1892223"/>
                </a:cubicBezTo>
                <a:cubicBezTo>
                  <a:pt x="176047" y="1844790"/>
                  <a:pt x="124965" y="1777654"/>
                  <a:pt x="97965" y="1700302"/>
                </a:cubicBezTo>
                <a:cubicBezTo>
                  <a:pt x="66586" y="1611274"/>
                  <a:pt x="54910" y="1511299"/>
                  <a:pt x="76072" y="1418623"/>
                </a:cubicBezTo>
                <a:cubicBezTo>
                  <a:pt x="86289" y="1373379"/>
                  <a:pt x="104532" y="1330324"/>
                  <a:pt x="131533" y="1292378"/>
                </a:cubicBezTo>
                <a:cubicBezTo>
                  <a:pt x="145398" y="1272675"/>
                  <a:pt x="162911" y="1256621"/>
                  <a:pt x="177506" y="1236918"/>
                </a:cubicBezTo>
                <a:cubicBezTo>
                  <a:pt x="195750" y="1211377"/>
                  <a:pt x="199398" y="1182917"/>
                  <a:pt x="200128" y="1152268"/>
                </a:cubicBezTo>
                <a:cubicBezTo>
                  <a:pt x="200128" y="1080024"/>
                  <a:pt x="217642" y="1006321"/>
                  <a:pt x="247561" y="939914"/>
                </a:cubicBezTo>
                <a:cubicBezTo>
                  <a:pt x="280399" y="866941"/>
                  <a:pt x="324913" y="802724"/>
                  <a:pt x="384022" y="749453"/>
                </a:cubicBezTo>
                <a:cubicBezTo>
                  <a:pt x="439482" y="699830"/>
                  <a:pt x="508807" y="663344"/>
                  <a:pt x="582511" y="653857"/>
                </a:cubicBezTo>
                <a:cubicBezTo>
                  <a:pt x="618268" y="649479"/>
                  <a:pt x="659134" y="650938"/>
                  <a:pt x="695620" y="658965"/>
                </a:cubicBezTo>
                <a:cubicBezTo>
                  <a:pt x="713134" y="662614"/>
                  <a:pt x="731378" y="653857"/>
                  <a:pt x="736486" y="635614"/>
                </a:cubicBezTo>
                <a:cubicBezTo>
                  <a:pt x="740864" y="618830"/>
                  <a:pt x="730648" y="598397"/>
                  <a:pt x="713134" y="594748"/>
                </a:cubicBezTo>
                <a:cubicBezTo>
                  <a:pt x="624836" y="576505"/>
                  <a:pt x="536537" y="585991"/>
                  <a:pt x="454807" y="623938"/>
                </a:cubicBezTo>
                <a:cubicBezTo>
                  <a:pt x="377454" y="659695"/>
                  <a:pt x="313237" y="718804"/>
                  <a:pt x="262156" y="785940"/>
                </a:cubicBezTo>
                <a:cubicBezTo>
                  <a:pt x="211804" y="852346"/>
                  <a:pt x="173857" y="930428"/>
                  <a:pt x="152695" y="1011429"/>
                </a:cubicBezTo>
                <a:cubicBezTo>
                  <a:pt x="142479" y="1050105"/>
                  <a:pt x="135911" y="1089511"/>
                  <a:pt x="134452" y="1129646"/>
                </a:cubicBezTo>
                <a:cubicBezTo>
                  <a:pt x="133722" y="1152268"/>
                  <a:pt x="138100" y="1177809"/>
                  <a:pt x="124965" y="1198242"/>
                </a:cubicBezTo>
                <a:cubicBezTo>
                  <a:pt x="111830" y="1218674"/>
                  <a:pt x="92127" y="1235458"/>
                  <a:pt x="77532" y="1255891"/>
                </a:cubicBezTo>
                <a:cubicBezTo>
                  <a:pt x="16964" y="1338352"/>
                  <a:pt x="-4929" y="1444893"/>
                  <a:pt x="909" y="1546327"/>
                </a:cubicBezTo>
                <a:cubicBezTo>
                  <a:pt x="6018" y="1645571"/>
                  <a:pt x="33748" y="1749194"/>
                  <a:pt x="90667" y="1831655"/>
                </a:cubicBezTo>
                <a:cubicBezTo>
                  <a:pt x="140289" y="1904628"/>
                  <a:pt x="210344" y="1957899"/>
                  <a:pt x="286967" y="2000224"/>
                </a:cubicBezTo>
                <a:cubicBezTo>
                  <a:pt x="305940" y="2010440"/>
                  <a:pt x="325643" y="2020657"/>
                  <a:pt x="345346" y="2030143"/>
                </a:cubicBezTo>
                <a:cubicBezTo>
                  <a:pt x="359211" y="2036711"/>
                  <a:pt x="386941" y="2044738"/>
                  <a:pt x="392049" y="2060792"/>
                </a:cubicBezTo>
                <a:cubicBezTo>
                  <a:pt x="394968" y="2069549"/>
                  <a:pt x="390590" y="2081955"/>
                  <a:pt x="388401" y="2090712"/>
                </a:cubicBezTo>
                <a:cubicBezTo>
                  <a:pt x="384752" y="2103847"/>
                  <a:pt x="381833" y="2116253"/>
                  <a:pt x="379644" y="2129388"/>
                </a:cubicBezTo>
                <a:cubicBezTo>
                  <a:pt x="375265" y="2156388"/>
                  <a:pt x="372346" y="2183389"/>
                  <a:pt x="372346" y="2210389"/>
                </a:cubicBezTo>
                <a:cubicBezTo>
                  <a:pt x="373076" y="2316931"/>
                  <a:pt x="410293" y="2421283"/>
                  <a:pt x="462834" y="2512501"/>
                </a:cubicBezTo>
                <a:cubicBezTo>
                  <a:pt x="513916" y="2601529"/>
                  <a:pt x="581781" y="2683259"/>
                  <a:pt x="659134" y="2750395"/>
                </a:cubicBezTo>
                <a:cubicBezTo>
                  <a:pt x="786838" y="2860586"/>
                  <a:pt x="955407" y="2917505"/>
                  <a:pt x="1121058" y="2937208"/>
                </a:cubicBezTo>
                <a:cubicBezTo>
                  <a:pt x="1288168" y="2956911"/>
                  <a:pt x="1470603" y="2936478"/>
                  <a:pt x="1617280" y="2847450"/>
                </a:cubicBezTo>
                <a:cubicBezTo>
                  <a:pt x="1636253" y="2835775"/>
                  <a:pt x="1653767" y="2823369"/>
                  <a:pt x="1670551" y="2810234"/>
                </a:cubicBezTo>
                <a:cubicBezTo>
                  <a:pt x="1686605" y="2797828"/>
                  <a:pt x="1699741" y="2783233"/>
                  <a:pt x="1715795" y="2770828"/>
                </a:cubicBezTo>
                <a:cubicBezTo>
                  <a:pt x="1729660" y="2759882"/>
                  <a:pt x="1747903" y="2754044"/>
                  <a:pt x="1765417" y="2756233"/>
                </a:cubicBezTo>
                <a:cubicBezTo>
                  <a:pt x="1789498" y="2759152"/>
                  <a:pt x="1809201" y="2777396"/>
                  <a:pt x="1829634" y="2788342"/>
                </a:cubicBezTo>
                <a:cubicBezTo>
                  <a:pt x="1927419" y="2838693"/>
                  <a:pt x="2041988" y="2848180"/>
                  <a:pt x="2149989" y="2840153"/>
                </a:cubicBezTo>
                <a:cubicBezTo>
                  <a:pt x="2357235" y="2824099"/>
                  <a:pt x="2563751" y="2740909"/>
                  <a:pt x="2709699" y="2589123"/>
                </a:cubicBezTo>
                <a:cubicBezTo>
                  <a:pt x="2852728" y="2440256"/>
                  <a:pt x="2924972" y="2227173"/>
                  <a:pt x="2893593" y="2022116"/>
                </a:cubicBezTo>
                <a:cubicBezTo>
                  <a:pt x="2886296" y="1973224"/>
                  <a:pt x="2871701" y="1925791"/>
                  <a:pt x="2851998" y="1880547"/>
                </a:cubicBezTo>
                <a:cubicBezTo>
                  <a:pt x="2845430" y="1896601"/>
                  <a:pt x="2838863" y="1913385"/>
                  <a:pt x="2832295" y="1929439"/>
                </a:cubicBezTo>
                <a:cubicBezTo>
                  <a:pt x="2989918" y="1900250"/>
                  <a:pt x="3108866" y="1772546"/>
                  <a:pt x="3162866" y="1626598"/>
                </a:cubicBezTo>
                <a:cubicBezTo>
                  <a:pt x="3215408" y="1486488"/>
                  <a:pt x="3213218" y="1329595"/>
                  <a:pt x="3186948" y="1183647"/>
                </a:cubicBezTo>
                <a:cubicBezTo>
                  <a:pt x="3143893" y="941374"/>
                  <a:pt x="3014000" y="697641"/>
                  <a:pt x="2793619" y="575045"/>
                </a:cubicBezTo>
                <a:cubicBezTo>
                  <a:pt x="2738159" y="543666"/>
                  <a:pt x="2676861" y="521045"/>
                  <a:pt x="2614833" y="507909"/>
                </a:cubicBezTo>
                <a:cubicBezTo>
                  <a:pt x="2581265" y="501342"/>
                  <a:pt x="2547697" y="496233"/>
                  <a:pt x="2514129" y="494774"/>
                </a:cubicBezTo>
                <a:cubicBezTo>
                  <a:pt x="2498804" y="494044"/>
                  <a:pt x="2483480" y="492585"/>
                  <a:pt x="2468885" y="494044"/>
                </a:cubicBezTo>
                <a:cubicBezTo>
                  <a:pt x="2450642" y="496233"/>
                  <a:pt x="2433858" y="500612"/>
                  <a:pt x="2416344" y="504990"/>
                </a:cubicBezTo>
                <a:cubicBezTo>
                  <a:pt x="2410506" y="506450"/>
                  <a:pt x="2400290" y="508639"/>
                  <a:pt x="2395911" y="508639"/>
                </a:cubicBezTo>
                <a:cubicBezTo>
                  <a:pt x="2392263" y="509369"/>
                  <a:pt x="2387884" y="509369"/>
                  <a:pt x="2384235" y="509369"/>
                </a:cubicBezTo>
                <a:cubicBezTo>
                  <a:pt x="2372560" y="508639"/>
                  <a:pt x="2386425" y="510099"/>
                  <a:pt x="2380587" y="508639"/>
                </a:cubicBezTo>
                <a:cubicBezTo>
                  <a:pt x="2375479" y="507180"/>
                  <a:pt x="2376938" y="508639"/>
                  <a:pt x="2372560" y="502801"/>
                </a:cubicBezTo>
                <a:cubicBezTo>
                  <a:pt x="2365992" y="494044"/>
                  <a:pt x="2361613" y="483098"/>
                  <a:pt x="2355776" y="473612"/>
                </a:cubicBezTo>
                <a:cubicBezTo>
                  <a:pt x="2338262" y="442963"/>
                  <a:pt x="2319289" y="413773"/>
                  <a:pt x="2298126" y="385313"/>
                </a:cubicBezTo>
                <a:cubicBezTo>
                  <a:pt x="2256531" y="328394"/>
                  <a:pt x="2209828" y="275123"/>
                  <a:pt x="2157287" y="228420"/>
                </a:cubicBezTo>
                <a:cubicBezTo>
                  <a:pt x="2053664" y="135013"/>
                  <a:pt x="1929608" y="64958"/>
                  <a:pt x="1794607" y="28471"/>
                </a:cubicBezTo>
                <a:cubicBezTo>
                  <a:pt x="1655227" y="-9475"/>
                  <a:pt x="1509279" y="-8016"/>
                  <a:pt x="1368439" y="24093"/>
                </a:cubicBezTo>
                <a:cubicBezTo>
                  <a:pt x="1095517" y="86121"/>
                  <a:pt x="839379" y="261987"/>
                  <a:pt x="715323" y="517396"/>
                </a:cubicBezTo>
                <a:cubicBezTo>
                  <a:pt x="699269" y="550234"/>
                  <a:pt x="685404" y="583802"/>
                  <a:pt x="674458" y="618100"/>
                </a:cubicBezTo>
                <a:cubicBezTo>
                  <a:pt x="658404" y="655316"/>
                  <a:pt x="722621" y="672830"/>
                  <a:pt x="735756" y="632695"/>
                </a:cubicBezTo>
                <a:lnTo>
                  <a:pt x="735756" y="632695"/>
                </a:ln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29" name="Graphic 19">
            <a:extLst>
              <a:ext uri="{FF2B5EF4-FFF2-40B4-BE49-F238E27FC236}">
                <a16:creationId xmlns:a16="http://schemas.microsoft.com/office/drawing/2014/main" id="{8B69806C-2297-4751-8114-32478CB33DEF}"/>
              </a:ext>
            </a:extLst>
          </p:cNvPr>
          <p:cNvSpPr/>
          <p:nvPr/>
        </p:nvSpPr>
        <p:spPr>
          <a:xfrm rot="18232085">
            <a:off x="2652153" y="2753947"/>
            <a:ext cx="265519" cy="264247"/>
          </a:xfrm>
          <a:custGeom>
            <a:avLst/>
            <a:gdLst>
              <a:gd name="connsiteX0" fmla="*/ 169808 w 265519"/>
              <a:gd name="connsiteY0" fmla="*/ 187182 h 264247"/>
              <a:gd name="connsiteX1" fmla="*/ 157402 w 265519"/>
              <a:gd name="connsiteY1" fmla="*/ 193749 h 264247"/>
              <a:gd name="connsiteX2" fmla="*/ 157402 w 265519"/>
              <a:gd name="connsiteY2" fmla="*/ 193749 h 264247"/>
              <a:gd name="connsiteX3" fmla="*/ 150835 w 265519"/>
              <a:gd name="connsiteY3" fmla="*/ 195939 h 264247"/>
              <a:gd name="connsiteX4" fmla="*/ 138429 w 265519"/>
              <a:gd name="connsiteY4" fmla="*/ 198858 h 264247"/>
              <a:gd name="connsiteX5" fmla="*/ 139159 w 265519"/>
              <a:gd name="connsiteY5" fmla="*/ 198858 h 264247"/>
              <a:gd name="connsiteX6" fmla="*/ 130402 w 265519"/>
              <a:gd name="connsiteY6" fmla="*/ 198858 h 264247"/>
              <a:gd name="connsiteX7" fmla="*/ 123834 w 265519"/>
              <a:gd name="connsiteY7" fmla="*/ 198128 h 264247"/>
              <a:gd name="connsiteX8" fmla="*/ 124564 w 265519"/>
              <a:gd name="connsiteY8" fmla="*/ 198128 h 264247"/>
              <a:gd name="connsiteX9" fmla="*/ 112159 w 265519"/>
              <a:gd name="connsiteY9" fmla="*/ 195209 h 264247"/>
              <a:gd name="connsiteX10" fmla="*/ 106321 w 265519"/>
              <a:gd name="connsiteY10" fmla="*/ 193020 h 264247"/>
              <a:gd name="connsiteX11" fmla="*/ 106321 w 265519"/>
              <a:gd name="connsiteY11" fmla="*/ 193020 h 264247"/>
              <a:gd name="connsiteX12" fmla="*/ 94645 w 265519"/>
              <a:gd name="connsiteY12" fmla="*/ 186452 h 264247"/>
              <a:gd name="connsiteX13" fmla="*/ 90266 w 265519"/>
              <a:gd name="connsiteY13" fmla="*/ 183533 h 264247"/>
              <a:gd name="connsiteX14" fmla="*/ 90266 w 265519"/>
              <a:gd name="connsiteY14" fmla="*/ 183533 h 264247"/>
              <a:gd name="connsiteX15" fmla="*/ 81510 w 265519"/>
              <a:gd name="connsiteY15" fmla="*/ 174776 h 264247"/>
              <a:gd name="connsiteX16" fmla="*/ 77131 w 265519"/>
              <a:gd name="connsiteY16" fmla="*/ 170398 h 264247"/>
              <a:gd name="connsiteX17" fmla="*/ 77131 w 265519"/>
              <a:gd name="connsiteY17" fmla="*/ 170398 h 264247"/>
              <a:gd name="connsiteX18" fmla="*/ 69834 w 265519"/>
              <a:gd name="connsiteY18" fmla="*/ 157263 h 264247"/>
              <a:gd name="connsiteX19" fmla="*/ 69834 w 265519"/>
              <a:gd name="connsiteY19" fmla="*/ 157263 h 264247"/>
              <a:gd name="connsiteX20" fmla="*/ 67645 w 265519"/>
              <a:gd name="connsiteY20" fmla="*/ 150695 h 264247"/>
              <a:gd name="connsiteX21" fmla="*/ 64726 w 265519"/>
              <a:gd name="connsiteY21" fmla="*/ 137560 h 264247"/>
              <a:gd name="connsiteX22" fmla="*/ 65455 w 265519"/>
              <a:gd name="connsiteY22" fmla="*/ 141938 h 264247"/>
              <a:gd name="connsiteX23" fmla="*/ 64726 w 265519"/>
              <a:gd name="connsiteY23" fmla="*/ 137560 h 264247"/>
              <a:gd name="connsiteX24" fmla="*/ 64726 w 265519"/>
              <a:gd name="connsiteY24" fmla="*/ 130262 h 264247"/>
              <a:gd name="connsiteX25" fmla="*/ 64726 w 265519"/>
              <a:gd name="connsiteY25" fmla="*/ 122235 h 264247"/>
              <a:gd name="connsiteX26" fmla="*/ 64726 w 265519"/>
              <a:gd name="connsiteY26" fmla="*/ 123695 h 264247"/>
              <a:gd name="connsiteX27" fmla="*/ 65455 w 265519"/>
              <a:gd name="connsiteY27" fmla="*/ 118587 h 264247"/>
              <a:gd name="connsiteX28" fmla="*/ 68374 w 265519"/>
              <a:gd name="connsiteY28" fmla="*/ 106911 h 264247"/>
              <a:gd name="connsiteX29" fmla="*/ 68374 w 265519"/>
              <a:gd name="connsiteY29" fmla="*/ 106181 h 264247"/>
              <a:gd name="connsiteX30" fmla="*/ 71293 w 265519"/>
              <a:gd name="connsiteY30" fmla="*/ 100343 h 264247"/>
              <a:gd name="connsiteX31" fmla="*/ 74942 w 265519"/>
              <a:gd name="connsiteY31" fmla="*/ 94505 h 264247"/>
              <a:gd name="connsiteX32" fmla="*/ 74942 w 265519"/>
              <a:gd name="connsiteY32" fmla="*/ 93775 h 264247"/>
              <a:gd name="connsiteX33" fmla="*/ 86618 w 265519"/>
              <a:gd name="connsiteY33" fmla="*/ 82829 h 264247"/>
              <a:gd name="connsiteX34" fmla="*/ 87347 w 265519"/>
              <a:gd name="connsiteY34" fmla="*/ 82100 h 264247"/>
              <a:gd name="connsiteX35" fmla="*/ 93185 w 265519"/>
              <a:gd name="connsiteY35" fmla="*/ 78451 h 264247"/>
              <a:gd name="connsiteX36" fmla="*/ 105591 w 265519"/>
              <a:gd name="connsiteY36" fmla="*/ 71883 h 264247"/>
              <a:gd name="connsiteX37" fmla="*/ 106321 w 265519"/>
              <a:gd name="connsiteY37" fmla="*/ 71154 h 264247"/>
              <a:gd name="connsiteX38" fmla="*/ 112888 w 265519"/>
              <a:gd name="connsiteY38" fmla="*/ 68964 h 264247"/>
              <a:gd name="connsiteX39" fmla="*/ 120186 w 265519"/>
              <a:gd name="connsiteY39" fmla="*/ 66775 h 264247"/>
              <a:gd name="connsiteX40" fmla="*/ 125294 w 265519"/>
              <a:gd name="connsiteY40" fmla="*/ 65316 h 264247"/>
              <a:gd name="connsiteX41" fmla="*/ 139159 w 265519"/>
              <a:gd name="connsiteY41" fmla="*/ 64586 h 264247"/>
              <a:gd name="connsiteX42" fmla="*/ 147186 w 265519"/>
              <a:gd name="connsiteY42" fmla="*/ 65316 h 264247"/>
              <a:gd name="connsiteX43" fmla="*/ 149375 w 265519"/>
              <a:gd name="connsiteY43" fmla="*/ 66045 h 264247"/>
              <a:gd name="connsiteX44" fmla="*/ 165430 w 265519"/>
              <a:gd name="connsiteY44" fmla="*/ 71154 h 264247"/>
              <a:gd name="connsiteX45" fmla="*/ 167619 w 265519"/>
              <a:gd name="connsiteY45" fmla="*/ 72613 h 264247"/>
              <a:gd name="connsiteX46" fmla="*/ 177105 w 265519"/>
              <a:gd name="connsiteY46" fmla="*/ 78451 h 264247"/>
              <a:gd name="connsiteX47" fmla="*/ 177835 w 265519"/>
              <a:gd name="connsiteY47" fmla="*/ 79181 h 264247"/>
              <a:gd name="connsiteX48" fmla="*/ 182213 w 265519"/>
              <a:gd name="connsiteY48" fmla="*/ 83559 h 264247"/>
              <a:gd name="connsiteX49" fmla="*/ 182213 w 265519"/>
              <a:gd name="connsiteY49" fmla="*/ 83559 h 264247"/>
              <a:gd name="connsiteX50" fmla="*/ 185862 w 265519"/>
              <a:gd name="connsiteY50" fmla="*/ 88667 h 264247"/>
              <a:gd name="connsiteX51" fmla="*/ 188781 w 265519"/>
              <a:gd name="connsiteY51" fmla="*/ 94505 h 264247"/>
              <a:gd name="connsiteX52" fmla="*/ 188781 w 265519"/>
              <a:gd name="connsiteY52" fmla="*/ 94505 h 264247"/>
              <a:gd name="connsiteX53" fmla="*/ 193160 w 265519"/>
              <a:gd name="connsiteY53" fmla="*/ 108370 h 264247"/>
              <a:gd name="connsiteX54" fmla="*/ 194619 w 265519"/>
              <a:gd name="connsiteY54" fmla="*/ 114938 h 264247"/>
              <a:gd name="connsiteX55" fmla="*/ 194619 w 265519"/>
              <a:gd name="connsiteY55" fmla="*/ 114938 h 264247"/>
              <a:gd name="connsiteX56" fmla="*/ 194619 w 265519"/>
              <a:gd name="connsiteY56" fmla="*/ 130262 h 264247"/>
              <a:gd name="connsiteX57" fmla="*/ 193889 w 265519"/>
              <a:gd name="connsiteY57" fmla="*/ 136830 h 264247"/>
              <a:gd name="connsiteX58" fmla="*/ 193889 w 265519"/>
              <a:gd name="connsiteY58" fmla="*/ 134641 h 264247"/>
              <a:gd name="connsiteX59" fmla="*/ 193160 w 265519"/>
              <a:gd name="connsiteY59" fmla="*/ 139019 h 264247"/>
              <a:gd name="connsiteX60" fmla="*/ 188781 w 265519"/>
              <a:gd name="connsiteY60" fmla="*/ 153614 h 264247"/>
              <a:gd name="connsiteX61" fmla="*/ 186592 w 265519"/>
              <a:gd name="connsiteY61" fmla="*/ 159452 h 264247"/>
              <a:gd name="connsiteX62" fmla="*/ 187322 w 265519"/>
              <a:gd name="connsiteY62" fmla="*/ 157263 h 264247"/>
              <a:gd name="connsiteX63" fmla="*/ 185132 w 265519"/>
              <a:gd name="connsiteY63" fmla="*/ 160911 h 264247"/>
              <a:gd name="connsiteX64" fmla="*/ 177105 w 265519"/>
              <a:gd name="connsiteY64" fmla="*/ 174047 h 264247"/>
              <a:gd name="connsiteX65" fmla="*/ 177105 w 265519"/>
              <a:gd name="connsiteY65" fmla="*/ 174047 h 264247"/>
              <a:gd name="connsiteX66" fmla="*/ 171267 w 265519"/>
              <a:gd name="connsiteY66" fmla="*/ 179884 h 264247"/>
              <a:gd name="connsiteX67" fmla="*/ 166159 w 265519"/>
              <a:gd name="connsiteY67" fmla="*/ 184263 h 264247"/>
              <a:gd name="connsiteX68" fmla="*/ 167619 w 265519"/>
              <a:gd name="connsiteY68" fmla="*/ 182803 h 264247"/>
              <a:gd name="connsiteX69" fmla="*/ 169808 w 265519"/>
              <a:gd name="connsiteY69" fmla="*/ 187182 h 264247"/>
              <a:gd name="connsiteX70" fmla="*/ 158132 w 265519"/>
              <a:gd name="connsiteY70" fmla="*/ 232426 h 264247"/>
              <a:gd name="connsiteX71" fmla="*/ 203376 w 265519"/>
              <a:gd name="connsiteY71" fmla="*/ 244102 h 264247"/>
              <a:gd name="connsiteX72" fmla="*/ 264674 w 265519"/>
              <a:gd name="connsiteY72" fmla="*/ 112749 h 264247"/>
              <a:gd name="connsiteX73" fmla="*/ 232565 w 265519"/>
              <a:gd name="connsiteY73" fmla="*/ 38315 h 264247"/>
              <a:gd name="connsiteX74" fmla="*/ 147916 w 265519"/>
              <a:gd name="connsiteY74" fmla="*/ 369 h 264247"/>
              <a:gd name="connsiteX75" fmla="*/ 9995 w 265519"/>
              <a:gd name="connsiteY75" fmla="*/ 82829 h 264247"/>
              <a:gd name="connsiteX76" fmla="*/ 42833 w 265519"/>
              <a:gd name="connsiteY76" fmla="*/ 229507 h 264247"/>
              <a:gd name="connsiteX77" fmla="*/ 203376 w 265519"/>
              <a:gd name="connsiteY77" fmla="*/ 244102 h 264247"/>
              <a:gd name="connsiteX78" fmla="*/ 215052 w 265519"/>
              <a:gd name="connsiteY78" fmla="*/ 198858 h 264247"/>
              <a:gd name="connsiteX79" fmla="*/ 169808 w 265519"/>
              <a:gd name="connsiteY79" fmla="*/ 187182 h 264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265519" h="264247">
                <a:moveTo>
                  <a:pt x="169808" y="187182"/>
                </a:moveTo>
                <a:cubicBezTo>
                  <a:pt x="166159" y="189371"/>
                  <a:pt x="161781" y="191560"/>
                  <a:pt x="157402" y="193749"/>
                </a:cubicBezTo>
                <a:cubicBezTo>
                  <a:pt x="150835" y="197398"/>
                  <a:pt x="164700" y="191560"/>
                  <a:pt x="157402" y="193749"/>
                </a:cubicBezTo>
                <a:cubicBezTo>
                  <a:pt x="155213" y="194479"/>
                  <a:pt x="153024" y="195209"/>
                  <a:pt x="150835" y="195939"/>
                </a:cubicBezTo>
                <a:cubicBezTo>
                  <a:pt x="147186" y="196669"/>
                  <a:pt x="141348" y="196669"/>
                  <a:pt x="138429" y="198858"/>
                </a:cubicBezTo>
                <a:cubicBezTo>
                  <a:pt x="144267" y="195939"/>
                  <a:pt x="143537" y="198128"/>
                  <a:pt x="139159" y="198858"/>
                </a:cubicBezTo>
                <a:cubicBezTo>
                  <a:pt x="136240" y="198858"/>
                  <a:pt x="133321" y="198858"/>
                  <a:pt x="130402" y="198858"/>
                </a:cubicBezTo>
                <a:cubicBezTo>
                  <a:pt x="128213" y="198858"/>
                  <a:pt x="126024" y="198858"/>
                  <a:pt x="123834" y="198128"/>
                </a:cubicBezTo>
                <a:cubicBezTo>
                  <a:pt x="116537" y="197398"/>
                  <a:pt x="131862" y="199588"/>
                  <a:pt x="124564" y="198128"/>
                </a:cubicBezTo>
                <a:cubicBezTo>
                  <a:pt x="120186" y="197398"/>
                  <a:pt x="116537" y="196669"/>
                  <a:pt x="112159" y="195209"/>
                </a:cubicBezTo>
                <a:cubicBezTo>
                  <a:pt x="109969" y="194479"/>
                  <a:pt x="108510" y="193749"/>
                  <a:pt x="106321" y="193020"/>
                </a:cubicBezTo>
                <a:cubicBezTo>
                  <a:pt x="99023" y="190831"/>
                  <a:pt x="112888" y="196669"/>
                  <a:pt x="106321" y="193020"/>
                </a:cubicBezTo>
                <a:cubicBezTo>
                  <a:pt x="102672" y="190831"/>
                  <a:pt x="98294" y="188641"/>
                  <a:pt x="94645" y="186452"/>
                </a:cubicBezTo>
                <a:cubicBezTo>
                  <a:pt x="93185" y="185723"/>
                  <a:pt x="91726" y="184263"/>
                  <a:pt x="90266" y="183533"/>
                </a:cubicBezTo>
                <a:cubicBezTo>
                  <a:pt x="84428" y="179155"/>
                  <a:pt x="96104" y="188641"/>
                  <a:pt x="90266" y="183533"/>
                </a:cubicBezTo>
                <a:cubicBezTo>
                  <a:pt x="87347" y="180614"/>
                  <a:pt x="84428" y="177695"/>
                  <a:pt x="81510" y="174776"/>
                </a:cubicBezTo>
                <a:cubicBezTo>
                  <a:pt x="80780" y="174047"/>
                  <a:pt x="77861" y="169668"/>
                  <a:pt x="77131" y="170398"/>
                </a:cubicBezTo>
                <a:cubicBezTo>
                  <a:pt x="78591" y="170398"/>
                  <a:pt x="81510" y="176236"/>
                  <a:pt x="77131" y="170398"/>
                </a:cubicBezTo>
                <a:cubicBezTo>
                  <a:pt x="74212" y="166020"/>
                  <a:pt x="72023" y="161641"/>
                  <a:pt x="69834" y="157263"/>
                </a:cubicBezTo>
                <a:cubicBezTo>
                  <a:pt x="66185" y="150695"/>
                  <a:pt x="72023" y="164560"/>
                  <a:pt x="69834" y="157263"/>
                </a:cubicBezTo>
                <a:cubicBezTo>
                  <a:pt x="69104" y="155073"/>
                  <a:pt x="68374" y="152884"/>
                  <a:pt x="67645" y="150695"/>
                </a:cubicBezTo>
                <a:cubicBezTo>
                  <a:pt x="66915" y="149236"/>
                  <a:pt x="63266" y="139019"/>
                  <a:pt x="64726" y="137560"/>
                </a:cubicBezTo>
                <a:cubicBezTo>
                  <a:pt x="64726" y="139019"/>
                  <a:pt x="65455" y="140479"/>
                  <a:pt x="65455" y="141938"/>
                </a:cubicBezTo>
                <a:cubicBezTo>
                  <a:pt x="65455" y="140479"/>
                  <a:pt x="65455" y="139019"/>
                  <a:pt x="64726" y="137560"/>
                </a:cubicBezTo>
                <a:cubicBezTo>
                  <a:pt x="64726" y="135370"/>
                  <a:pt x="64726" y="133181"/>
                  <a:pt x="64726" y="130262"/>
                </a:cubicBezTo>
                <a:cubicBezTo>
                  <a:pt x="64726" y="127343"/>
                  <a:pt x="64726" y="125154"/>
                  <a:pt x="64726" y="122235"/>
                </a:cubicBezTo>
                <a:cubicBezTo>
                  <a:pt x="65455" y="118587"/>
                  <a:pt x="64726" y="118587"/>
                  <a:pt x="64726" y="123695"/>
                </a:cubicBezTo>
                <a:cubicBezTo>
                  <a:pt x="64726" y="122235"/>
                  <a:pt x="65455" y="120776"/>
                  <a:pt x="65455" y="118587"/>
                </a:cubicBezTo>
                <a:cubicBezTo>
                  <a:pt x="66185" y="114938"/>
                  <a:pt x="67645" y="111289"/>
                  <a:pt x="68374" y="106911"/>
                </a:cubicBezTo>
                <a:cubicBezTo>
                  <a:pt x="70564" y="99613"/>
                  <a:pt x="64726" y="113478"/>
                  <a:pt x="68374" y="106181"/>
                </a:cubicBezTo>
                <a:cubicBezTo>
                  <a:pt x="69834" y="103992"/>
                  <a:pt x="70564" y="101803"/>
                  <a:pt x="71293" y="100343"/>
                </a:cubicBezTo>
                <a:cubicBezTo>
                  <a:pt x="72753" y="98154"/>
                  <a:pt x="73482" y="96694"/>
                  <a:pt x="74942" y="94505"/>
                </a:cubicBezTo>
                <a:cubicBezTo>
                  <a:pt x="79320" y="87937"/>
                  <a:pt x="69834" y="99613"/>
                  <a:pt x="74942" y="93775"/>
                </a:cubicBezTo>
                <a:cubicBezTo>
                  <a:pt x="78591" y="90127"/>
                  <a:pt x="82239" y="86478"/>
                  <a:pt x="86618" y="82829"/>
                </a:cubicBezTo>
                <a:cubicBezTo>
                  <a:pt x="92456" y="77721"/>
                  <a:pt x="80780" y="86478"/>
                  <a:pt x="87347" y="82100"/>
                </a:cubicBezTo>
                <a:cubicBezTo>
                  <a:pt x="89537" y="80640"/>
                  <a:pt x="90996" y="79181"/>
                  <a:pt x="93185" y="78451"/>
                </a:cubicBezTo>
                <a:cubicBezTo>
                  <a:pt x="97564" y="76262"/>
                  <a:pt x="101213" y="74072"/>
                  <a:pt x="105591" y="71883"/>
                </a:cubicBezTo>
                <a:cubicBezTo>
                  <a:pt x="112888" y="68235"/>
                  <a:pt x="99023" y="74072"/>
                  <a:pt x="106321" y="71154"/>
                </a:cubicBezTo>
                <a:cubicBezTo>
                  <a:pt x="108510" y="70424"/>
                  <a:pt x="110699" y="69694"/>
                  <a:pt x="112888" y="68964"/>
                </a:cubicBezTo>
                <a:cubicBezTo>
                  <a:pt x="115078" y="68235"/>
                  <a:pt x="117997" y="67505"/>
                  <a:pt x="120186" y="66775"/>
                </a:cubicBezTo>
                <a:cubicBezTo>
                  <a:pt x="121645" y="66045"/>
                  <a:pt x="133321" y="64586"/>
                  <a:pt x="125294" y="65316"/>
                </a:cubicBezTo>
                <a:cubicBezTo>
                  <a:pt x="129672" y="64586"/>
                  <a:pt x="134780" y="64586"/>
                  <a:pt x="139159" y="64586"/>
                </a:cubicBezTo>
                <a:cubicBezTo>
                  <a:pt x="142078" y="64586"/>
                  <a:pt x="144997" y="64586"/>
                  <a:pt x="147186" y="65316"/>
                </a:cubicBezTo>
                <a:cubicBezTo>
                  <a:pt x="139159" y="64586"/>
                  <a:pt x="147916" y="65316"/>
                  <a:pt x="149375" y="66045"/>
                </a:cubicBezTo>
                <a:cubicBezTo>
                  <a:pt x="154483" y="67505"/>
                  <a:pt x="160321" y="68964"/>
                  <a:pt x="165430" y="71154"/>
                </a:cubicBezTo>
                <a:cubicBezTo>
                  <a:pt x="158132" y="68235"/>
                  <a:pt x="166159" y="71883"/>
                  <a:pt x="167619" y="72613"/>
                </a:cubicBezTo>
                <a:cubicBezTo>
                  <a:pt x="170538" y="74072"/>
                  <a:pt x="174186" y="76262"/>
                  <a:pt x="177105" y="78451"/>
                </a:cubicBezTo>
                <a:cubicBezTo>
                  <a:pt x="171267" y="74072"/>
                  <a:pt x="177105" y="78451"/>
                  <a:pt x="177835" y="79181"/>
                </a:cubicBezTo>
                <a:cubicBezTo>
                  <a:pt x="179295" y="80640"/>
                  <a:pt x="180754" y="82100"/>
                  <a:pt x="182213" y="83559"/>
                </a:cubicBezTo>
                <a:cubicBezTo>
                  <a:pt x="187322" y="89397"/>
                  <a:pt x="182213" y="83559"/>
                  <a:pt x="182213" y="83559"/>
                </a:cubicBezTo>
                <a:cubicBezTo>
                  <a:pt x="182213" y="83559"/>
                  <a:pt x="185862" y="88667"/>
                  <a:pt x="185862" y="88667"/>
                </a:cubicBezTo>
                <a:cubicBezTo>
                  <a:pt x="187322" y="90127"/>
                  <a:pt x="188051" y="92316"/>
                  <a:pt x="188781" y="94505"/>
                </a:cubicBezTo>
                <a:cubicBezTo>
                  <a:pt x="192430" y="101073"/>
                  <a:pt x="188051" y="95965"/>
                  <a:pt x="188781" y="94505"/>
                </a:cubicBezTo>
                <a:cubicBezTo>
                  <a:pt x="188051" y="95965"/>
                  <a:pt x="192430" y="106911"/>
                  <a:pt x="193160" y="108370"/>
                </a:cubicBezTo>
                <a:cubicBezTo>
                  <a:pt x="193889" y="110559"/>
                  <a:pt x="193889" y="112749"/>
                  <a:pt x="194619" y="114938"/>
                </a:cubicBezTo>
                <a:cubicBezTo>
                  <a:pt x="196079" y="122235"/>
                  <a:pt x="193889" y="106911"/>
                  <a:pt x="194619" y="114938"/>
                </a:cubicBezTo>
                <a:cubicBezTo>
                  <a:pt x="194619" y="120046"/>
                  <a:pt x="195349" y="125154"/>
                  <a:pt x="194619" y="130262"/>
                </a:cubicBezTo>
                <a:cubicBezTo>
                  <a:pt x="194619" y="130992"/>
                  <a:pt x="193889" y="136830"/>
                  <a:pt x="193889" y="136830"/>
                </a:cubicBezTo>
                <a:cubicBezTo>
                  <a:pt x="194619" y="131722"/>
                  <a:pt x="194619" y="130992"/>
                  <a:pt x="193889" y="134641"/>
                </a:cubicBezTo>
                <a:cubicBezTo>
                  <a:pt x="193889" y="136100"/>
                  <a:pt x="193160" y="137560"/>
                  <a:pt x="193160" y="139019"/>
                </a:cubicBezTo>
                <a:cubicBezTo>
                  <a:pt x="192430" y="144127"/>
                  <a:pt x="190970" y="149236"/>
                  <a:pt x="188781" y="153614"/>
                </a:cubicBezTo>
                <a:cubicBezTo>
                  <a:pt x="188781" y="154344"/>
                  <a:pt x="187322" y="159452"/>
                  <a:pt x="186592" y="159452"/>
                </a:cubicBezTo>
                <a:cubicBezTo>
                  <a:pt x="188781" y="155073"/>
                  <a:pt x="188781" y="154344"/>
                  <a:pt x="187322" y="157263"/>
                </a:cubicBezTo>
                <a:cubicBezTo>
                  <a:pt x="186592" y="158722"/>
                  <a:pt x="185862" y="160182"/>
                  <a:pt x="185132" y="160911"/>
                </a:cubicBezTo>
                <a:cubicBezTo>
                  <a:pt x="184403" y="162371"/>
                  <a:pt x="177835" y="174047"/>
                  <a:pt x="177105" y="174047"/>
                </a:cubicBezTo>
                <a:cubicBezTo>
                  <a:pt x="177105" y="174047"/>
                  <a:pt x="182213" y="168209"/>
                  <a:pt x="177105" y="174047"/>
                </a:cubicBezTo>
                <a:cubicBezTo>
                  <a:pt x="174916" y="176236"/>
                  <a:pt x="173457" y="178425"/>
                  <a:pt x="171267" y="179884"/>
                </a:cubicBezTo>
                <a:cubicBezTo>
                  <a:pt x="169808" y="181344"/>
                  <a:pt x="168348" y="182803"/>
                  <a:pt x="166159" y="184263"/>
                </a:cubicBezTo>
                <a:cubicBezTo>
                  <a:pt x="163240" y="186452"/>
                  <a:pt x="163970" y="185723"/>
                  <a:pt x="167619" y="182803"/>
                </a:cubicBezTo>
                <a:cubicBezTo>
                  <a:pt x="171997" y="184993"/>
                  <a:pt x="170538" y="186452"/>
                  <a:pt x="169808" y="187182"/>
                </a:cubicBezTo>
                <a:cubicBezTo>
                  <a:pt x="155213" y="196669"/>
                  <a:pt x="147916" y="217101"/>
                  <a:pt x="158132" y="232426"/>
                </a:cubicBezTo>
                <a:cubicBezTo>
                  <a:pt x="167619" y="247021"/>
                  <a:pt x="188051" y="254318"/>
                  <a:pt x="203376" y="244102"/>
                </a:cubicBezTo>
                <a:cubicBezTo>
                  <a:pt x="245701" y="215642"/>
                  <a:pt x="270512" y="163830"/>
                  <a:pt x="264674" y="112749"/>
                </a:cubicBezTo>
                <a:cubicBezTo>
                  <a:pt x="261755" y="85019"/>
                  <a:pt x="251539" y="58748"/>
                  <a:pt x="232565" y="38315"/>
                </a:cubicBezTo>
                <a:cubicBezTo>
                  <a:pt x="210673" y="14964"/>
                  <a:pt x="179295" y="2558"/>
                  <a:pt x="147916" y="369"/>
                </a:cubicBezTo>
                <a:cubicBezTo>
                  <a:pt x="91726" y="-4009"/>
                  <a:pt x="31887" y="31018"/>
                  <a:pt x="9995" y="82829"/>
                </a:cubicBezTo>
                <a:cubicBezTo>
                  <a:pt x="-11167" y="132452"/>
                  <a:pt x="1968" y="193749"/>
                  <a:pt x="42833" y="229507"/>
                </a:cubicBezTo>
                <a:cubicBezTo>
                  <a:pt x="87347" y="268913"/>
                  <a:pt x="152294" y="276210"/>
                  <a:pt x="203376" y="244102"/>
                </a:cubicBezTo>
                <a:cubicBezTo>
                  <a:pt x="217971" y="234615"/>
                  <a:pt x="225268" y="214182"/>
                  <a:pt x="215052" y="198858"/>
                </a:cubicBezTo>
                <a:cubicBezTo>
                  <a:pt x="205565" y="184263"/>
                  <a:pt x="185132" y="176966"/>
                  <a:pt x="169808" y="187182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30" name="Graphic 19">
            <a:extLst>
              <a:ext uri="{FF2B5EF4-FFF2-40B4-BE49-F238E27FC236}">
                <a16:creationId xmlns:a16="http://schemas.microsoft.com/office/drawing/2014/main" id="{E36F3521-21BC-4EEE-B356-61E6D30248F8}"/>
              </a:ext>
            </a:extLst>
          </p:cNvPr>
          <p:cNvSpPr/>
          <p:nvPr/>
        </p:nvSpPr>
        <p:spPr>
          <a:xfrm rot="18232085">
            <a:off x="2332045" y="3020221"/>
            <a:ext cx="162952" cy="172687"/>
          </a:xfrm>
          <a:custGeom>
            <a:avLst/>
            <a:gdLst>
              <a:gd name="connsiteX0" fmla="*/ 81807 w 162952"/>
              <a:gd name="connsiteY0" fmla="*/ 107255 h 172687"/>
              <a:gd name="connsiteX1" fmla="*/ 78888 w 162952"/>
              <a:gd name="connsiteY1" fmla="*/ 107984 h 172687"/>
              <a:gd name="connsiteX2" fmla="*/ 87645 w 162952"/>
              <a:gd name="connsiteY2" fmla="*/ 106525 h 172687"/>
              <a:gd name="connsiteX3" fmla="*/ 71591 w 162952"/>
              <a:gd name="connsiteY3" fmla="*/ 106525 h 172687"/>
              <a:gd name="connsiteX4" fmla="*/ 80348 w 162952"/>
              <a:gd name="connsiteY4" fmla="*/ 107984 h 172687"/>
              <a:gd name="connsiteX5" fmla="*/ 67942 w 162952"/>
              <a:gd name="connsiteY5" fmla="*/ 105065 h 172687"/>
              <a:gd name="connsiteX6" fmla="*/ 75969 w 162952"/>
              <a:gd name="connsiteY6" fmla="*/ 108714 h 172687"/>
              <a:gd name="connsiteX7" fmla="*/ 67212 w 162952"/>
              <a:gd name="connsiteY7" fmla="*/ 103606 h 172687"/>
              <a:gd name="connsiteX8" fmla="*/ 73780 w 162952"/>
              <a:gd name="connsiteY8" fmla="*/ 108714 h 172687"/>
              <a:gd name="connsiteX9" fmla="*/ 66483 w 162952"/>
              <a:gd name="connsiteY9" fmla="*/ 101417 h 172687"/>
              <a:gd name="connsiteX10" fmla="*/ 71591 w 162952"/>
              <a:gd name="connsiteY10" fmla="*/ 107984 h 172687"/>
              <a:gd name="connsiteX11" fmla="*/ 65753 w 162952"/>
              <a:gd name="connsiteY11" fmla="*/ 98498 h 172687"/>
              <a:gd name="connsiteX12" fmla="*/ 69402 w 162952"/>
              <a:gd name="connsiteY12" fmla="*/ 106525 h 172687"/>
              <a:gd name="connsiteX13" fmla="*/ 65753 w 162952"/>
              <a:gd name="connsiteY13" fmla="*/ 93390 h 172687"/>
              <a:gd name="connsiteX14" fmla="*/ 67212 w 162952"/>
              <a:gd name="connsiteY14" fmla="*/ 102147 h 172687"/>
              <a:gd name="connsiteX15" fmla="*/ 67212 w 162952"/>
              <a:gd name="connsiteY15" fmla="*/ 85362 h 172687"/>
              <a:gd name="connsiteX16" fmla="*/ 65753 w 162952"/>
              <a:gd name="connsiteY16" fmla="*/ 94119 h 172687"/>
              <a:gd name="connsiteX17" fmla="*/ 70861 w 162952"/>
              <a:gd name="connsiteY17" fmla="*/ 75876 h 172687"/>
              <a:gd name="connsiteX18" fmla="*/ 67212 w 162952"/>
              <a:gd name="connsiteY18" fmla="*/ 83903 h 172687"/>
              <a:gd name="connsiteX19" fmla="*/ 77429 w 162952"/>
              <a:gd name="connsiteY19" fmla="*/ 66389 h 172687"/>
              <a:gd name="connsiteX20" fmla="*/ 72321 w 162952"/>
              <a:gd name="connsiteY20" fmla="*/ 72957 h 172687"/>
              <a:gd name="connsiteX21" fmla="*/ 80348 w 162952"/>
              <a:gd name="connsiteY21" fmla="*/ 64930 h 172687"/>
              <a:gd name="connsiteX22" fmla="*/ 73780 w 162952"/>
              <a:gd name="connsiteY22" fmla="*/ 70038 h 172687"/>
              <a:gd name="connsiteX23" fmla="*/ 84726 w 162952"/>
              <a:gd name="connsiteY23" fmla="*/ 63470 h 172687"/>
              <a:gd name="connsiteX24" fmla="*/ 76699 w 162952"/>
              <a:gd name="connsiteY24" fmla="*/ 67119 h 172687"/>
              <a:gd name="connsiteX25" fmla="*/ 86186 w 162952"/>
              <a:gd name="connsiteY25" fmla="*/ 64930 h 172687"/>
              <a:gd name="connsiteX26" fmla="*/ 77429 w 162952"/>
              <a:gd name="connsiteY26" fmla="*/ 66389 h 172687"/>
              <a:gd name="connsiteX27" fmla="*/ 86915 w 162952"/>
              <a:gd name="connsiteY27" fmla="*/ 66389 h 172687"/>
              <a:gd name="connsiteX28" fmla="*/ 78158 w 162952"/>
              <a:gd name="connsiteY28" fmla="*/ 64930 h 172687"/>
              <a:gd name="connsiteX29" fmla="*/ 88375 w 162952"/>
              <a:gd name="connsiteY29" fmla="*/ 67849 h 172687"/>
              <a:gd name="connsiteX30" fmla="*/ 80348 w 162952"/>
              <a:gd name="connsiteY30" fmla="*/ 64200 h 172687"/>
              <a:gd name="connsiteX31" fmla="*/ 91294 w 162952"/>
              <a:gd name="connsiteY31" fmla="*/ 70038 h 172687"/>
              <a:gd name="connsiteX32" fmla="*/ 84726 w 162952"/>
              <a:gd name="connsiteY32" fmla="*/ 64930 h 172687"/>
              <a:gd name="connsiteX33" fmla="*/ 94213 w 162952"/>
              <a:gd name="connsiteY33" fmla="*/ 75146 h 172687"/>
              <a:gd name="connsiteX34" fmla="*/ 89104 w 162952"/>
              <a:gd name="connsiteY34" fmla="*/ 68579 h 172687"/>
              <a:gd name="connsiteX35" fmla="*/ 96402 w 162952"/>
              <a:gd name="connsiteY35" fmla="*/ 80254 h 172687"/>
              <a:gd name="connsiteX36" fmla="*/ 92753 w 162952"/>
              <a:gd name="connsiteY36" fmla="*/ 72227 h 172687"/>
              <a:gd name="connsiteX37" fmla="*/ 97132 w 162952"/>
              <a:gd name="connsiteY37" fmla="*/ 88281 h 172687"/>
              <a:gd name="connsiteX38" fmla="*/ 95672 w 162952"/>
              <a:gd name="connsiteY38" fmla="*/ 79525 h 172687"/>
              <a:gd name="connsiteX39" fmla="*/ 95672 w 162952"/>
              <a:gd name="connsiteY39" fmla="*/ 96309 h 172687"/>
              <a:gd name="connsiteX40" fmla="*/ 97132 w 162952"/>
              <a:gd name="connsiteY40" fmla="*/ 87552 h 172687"/>
              <a:gd name="connsiteX41" fmla="*/ 93483 w 162952"/>
              <a:gd name="connsiteY41" fmla="*/ 101417 h 172687"/>
              <a:gd name="connsiteX42" fmla="*/ 97132 w 162952"/>
              <a:gd name="connsiteY42" fmla="*/ 93390 h 172687"/>
              <a:gd name="connsiteX43" fmla="*/ 91294 w 162952"/>
              <a:gd name="connsiteY43" fmla="*/ 104336 h 172687"/>
              <a:gd name="connsiteX44" fmla="*/ 96402 w 162952"/>
              <a:gd name="connsiteY44" fmla="*/ 97768 h 172687"/>
              <a:gd name="connsiteX45" fmla="*/ 88375 w 162952"/>
              <a:gd name="connsiteY45" fmla="*/ 105795 h 172687"/>
              <a:gd name="connsiteX46" fmla="*/ 94942 w 162952"/>
              <a:gd name="connsiteY46" fmla="*/ 100687 h 172687"/>
              <a:gd name="connsiteX47" fmla="*/ 85456 w 162952"/>
              <a:gd name="connsiteY47" fmla="*/ 106525 h 172687"/>
              <a:gd name="connsiteX48" fmla="*/ 93483 w 162952"/>
              <a:gd name="connsiteY48" fmla="*/ 102876 h 172687"/>
              <a:gd name="connsiteX49" fmla="*/ 81807 w 162952"/>
              <a:gd name="connsiteY49" fmla="*/ 107255 h 172687"/>
              <a:gd name="connsiteX50" fmla="*/ 62104 w 162952"/>
              <a:gd name="connsiteY50" fmla="*/ 122579 h 172687"/>
              <a:gd name="connsiteX51" fmla="*/ 58455 w 162952"/>
              <a:gd name="connsiteY51" fmla="*/ 148120 h 172687"/>
              <a:gd name="connsiteX52" fmla="*/ 73780 w 162952"/>
              <a:gd name="connsiteY52" fmla="*/ 167823 h 172687"/>
              <a:gd name="connsiteX53" fmla="*/ 99321 w 162952"/>
              <a:gd name="connsiteY53" fmla="*/ 171472 h 172687"/>
              <a:gd name="connsiteX54" fmla="*/ 160619 w 162952"/>
              <a:gd name="connsiteY54" fmla="*/ 110903 h 172687"/>
              <a:gd name="connsiteX55" fmla="*/ 138727 w 162952"/>
              <a:gd name="connsiteY55" fmla="*/ 25524 h 172687"/>
              <a:gd name="connsiteX56" fmla="*/ 100051 w 162952"/>
              <a:gd name="connsiteY56" fmla="*/ 2172 h 172687"/>
              <a:gd name="connsiteX57" fmla="*/ 29266 w 162952"/>
              <a:gd name="connsiteY57" fmla="*/ 22605 h 172687"/>
              <a:gd name="connsiteX58" fmla="*/ 2995 w 162952"/>
              <a:gd name="connsiteY58" fmla="*/ 117471 h 172687"/>
              <a:gd name="connsiteX59" fmla="*/ 36563 w 162952"/>
              <a:gd name="connsiteY59" fmla="*/ 161985 h 172687"/>
              <a:gd name="connsiteX60" fmla="*/ 99321 w 162952"/>
              <a:gd name="connsiteY60" fmla="*/ 170742 h 172687"/>
              <a:gd name="connsiteX61" fmla="*/ 119024 w 162952"/>
              <a:gd name="connsiteY61" fmla="*/ 155417 h 172687"/>
              <a:gd name="connsiteX62" fmla="*/ 122672 w 162952"/>
              <a:gd name="connsiteY62" fmla="*/ 129877 h 172687"/>
              <a:gd name="connsiteX63" fmla="*/ 107348 w 162952"/>
              <a:gd name="connsiteY63" fmla="*/ 110173 h 172687"/>
              <a:gd name="connsiteX64" fmla="*/ 81807 w 162952"/>
              <a:gd name="connsiteY64" fmla="*/ 107255 h 172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62952" h="172687">
                <a:moveTo>
                  <a:pt x="81807" y="107255"/>
                </a:moveTo>
                <a:cubicBezTo>
                  <a:pt x="81077" y="107255"/>
                  <a:pt x="79618" y="107255"/>
                  <a:pt x="78888" y="107984"/>
                </a:cubicBezTo>
                <a:cubicBezTo>
                  <a:pt x="81807" y="107255"/>
                  <a:pt x="84726" y="107255"/>
                  <a:pt x="87645" y="106525"/>
                </a:cubicBezTo>
                <a:cubicBezTo>
                  <a:pt x="82537" y="107255"/>
                  <a:pt x="77429" y="107255"/>
                  <a:pt x="71591" y="106525"/>
                </a:cubicBezTo>
                <a:cubicBezTo>
                  <a:pt x="74510" y="107255"/>
                  <a:pt x="77429" y="107255"/>
                  <a:pt x="80348" y="107984"/>
                </a:cubicBezTo>
                <a:cubicBezTo>
                  <a:pt x="75969" y="107255"/>
                  <a:pt x="72321" y="106525"/>
                  <a:pt x="67942" y="105065"/>
                </a:cubicBezTo>
                <a:cubicBezTo>
                  <a:pt x="70861" y="106525"/>
                  <a:pt x="73050" y="107255"/>
                  <a:pt x="75969" y="108714"/>
                </a:cubicBezTo>
                <a:cubicBezTo>
                  <a:pt x="73050" y="107255"/>
                  <a:pt x="69402" y="105795"/>
                  <a:pt x="67212" y="103606"/>
                </a:cubicBezTo>
                <a:cubicBezTo>
                  <a:pt x="69402" y="105065"/>
                  <a:pt x="71591" y="107255"/>
                  <a:pt x="73780" y="108714"/>
                </a:cubicBezTo>
                <a:cubicBezTo>
                  <a:pt x="70861" y="106525"/>
                  <a:pt x="68672" y="104336"/>
                  <a:pt x="66483" y="101417"/>
                </a:cubicBezTo>
                <a:cubicBezTo>
                  <a:pt x="67942" y="103606"/>
                  <a:pt x="70131" y="105795"/>
                  <a:pt x="71591" y="107984"/>
                </a:cubicBezTo>
                <a:cubicBezTo>
                  <a:pt x="69402" y="105065"/>
                  <a:pt x="67212" y="102147"/>
                  <a:pt x="65753" y="98498"/>
                </a:cubicBezTo>
                <a:cubicBezTo>
                  <a:pt x="67212" y="101417"/>
                  <a:pt x="67942" y="103606"/>
                  <a:pt x="69402" y="106525"/>
                </a:cubicBezTo>
                <a:cubicBezTo>
                  <a:pt x="67942" y="102147"/>
                  <a:pt x="66483" y="97768"/>
                  <a:pt x="65753" y="93390"/>
                </a:cubicBezTo>
                <a:cubicBezTo>
                  <a:pt x="66483" y="96309"/>
                  <a:pt x="66483" y="99227"/>
                  <a:pt x="67212" y="102147"/>
                </a:cubicBezTo>
                <a:cubicBezTo>
                  <a:pt x="66483" y="96309"/>
                  <a:pt x="66483" y="91200"/>
                  <a:pt x="67212" y="85362"/>
                </a:cubicBezTo>
                <a:cubicBezTo>
                  <a:pt x="66483" y="88281"/>
                  <a:pt x="66483" y="91200"/>
                  <a:pt x="65753" y="94119"/>
                </a:cubicBezTo>
                <a:cubicBezTo>
                  <a:pt x="66483" y="87552"/>
                  <a:pt x="68672" y="81714"/>
                  <a:pt x="70861" y="75876"/>
                </a:cubicBezTo>
                <a:cubicBezTo>
                  <a:pt x="69402" y="78795"/>
                  <a:pt x="68672" y="80984"/>
                  <a:pt x="67212" y="83903"/>
                </a:cubicBezTo>
                <a:cubicBezTo>
                  <a:pt x="70131" y="78065"/>
                  <a:pt x="73050" y="72227"/>
                  <a:pt x="77429" y="66389"/>
                </a:cubicBezTo>
                <a:cubicBezTo>
                  <a:pt x="75969" y="68579"/>
                  <a:pt x="73780" y="70768"/>
                  <a:pt x="72321" y="72957"/>
                </a:cubicBezTo>
                <a:cubicBezTo>
                  <a:pt x="74510" y="70038"/>
                  <a:pt x="77429" y="67119"/>
                  <a:pt x="80348" y="64930"/>
                </a:cubicBezTo>
                <a:cubicBezTo>
                  <a:pt x="78158" y="66389"/>
                  <a:pt x="75969" y="68579"/>
                  <a:pt x="73780" y="70038"/>
                </a:cubicBezTo>
                <a:cubicBezTo>
                  <a:pt x="77429" y="67119"/>
                  <a:pt x="81077" y="64930"/>
                  <a:pt x="84726" y="63470"/>
                </a:cubicBezTo>
                <a:cubicBezTo>
                  <a:pt x="81807" y="64930"/>
                  <a:pt x="79618" y="65660"/>
                  <a:pt x="76699" y="67119"/>
                </a:cubicBezTo>
                <a:cubicBezTo>
                  <a:pt x="79618" y="65660"/>
                  <a:pt x="82537" y="64930"/>
                  <a:pt x="86186" y="64930"/>
                </a:cubicBezTo>
                <a:cubicBezTo>
                  <a:pt x="83267" y="65660"/>
                  <a:pt x="80348" y="65660"/>
                  <a:pt x="77429" y="66389"/>
                </a:cubicBezTo>
                <a:cubicBezTo>
                  <a:pt x="80348" y="65660"/>
                  <a:pt x="83996" y="65660"/>
                  <a:pt x="86915" y="66389"/>
                </a:cubicBezTo>
                <a:cubicBezTo>
                  <a:pt x="83996" y="65660"/>
                  <a:pt x="81077" y="65660"/>
                  <a:pt x="78158" y="64930"/>
                </a:cubicBezTo>
                <a:cubicBezTo>
                  <a:pt x="81807" y="65660"/>
                  <a:pt x="85456" y="66389"/>
                  <a:pt x="88375" y="67849"/>
                </a:cubicBezTo>
                <a:cubicBezTo>
                  <a:pt x="85456" y="66389"/>
                  <a:pt x="83267" y="65660"/>
                  <a:pt x="80348" y="64200"/>
                </a:cubicBezTo>
                <a:cubicBezTo>
                  <a:pt x="83996" y="65660"/>
                  <a:pt x="87645" y="67849"/>
                  <a:pt x="91294" y="70038"/>
                </a:cubicBezTo>
                <a:cubicBezTo>
                  <a:pt x="89104" y="68579"/>
                  <a:pt x="86915" y="66389"/>
                  <a:pt x="84726" y="64930"/>
                </a:cubicBezTo>
                <a:cubicBezTo>
                  <a:pt x="88375" y="67849"/>
                  <a:pt x="92023" y="70768"/>
                  <a:pt x="94213" y="75146"/>
                </a:cubicBezTo>
                <a:cubicBezTo>
                  <a:pt x="92753" y="72957"/>
                  <a:pt x="90564" y="70768"/>
                  <a:pt x="89104" y="68579"/>
                </a:cubicBezTo>
                <a:cubicBezTo>
                  <a:pt x="92023" y="72227"/>
                  <a:pt x="94213" y="76606"/>
                  <a:pt x="96402" y="80254"/>
                </a:cubicBezTo>
                <a:cubicBezTo>
                  <a:pt x="94942" y="77335"/>
                  <a:pt x="94213" y="75146"/>
                  <a:pt x="92753" y="72227"/>
                </a:cubicBezTo>
                <a:cubicBezTo>
                  <a:pt x="94942" y="77335"/>
                  <a:pt x="96402" y="83173"/>
                  <a:pt x="97132" y="88281"/>
                </a:cubicBezTo>
                <a:cubicBezTo>
                  <a:pt x="96402" y="85362"/>
                  <a:pt x="96402" y="82444"/>
                  <a:pt x="95672" y="79525"/>
                </a:cubicBezTo>
                <a:cubicBezTo>
                  <a:pt x="96402" y="85362"/>
                  <a:pt x="96402" y="90471"/>
                  <a:pt x="95672" y="96309"/>
                </a:cubicBezTo>
                <a:cubicBezTo>
                  <a:pt x="96402" y="93390"/>
                  <a:pt x="96402" y="90471"/>
                  <a:pt x="97132" y="87552"/>
                </a:cubicBezTo>
                <a:cubicBezTo>
                  <a:pt x="96402" y="92660"/>
                  <a:pt x="94942" y="97038"/>
                  <a:pt x="93483" y="101417"/>
                </a:cubicBezTo>
                <a:cubicBezTo>
                  <a:pt x="94942" y="98498"/>
                  <a:pt x="95672" y="96309"/>
                  <a:pt x="97132" y="93390"/>
                </a:cubicBezTo>
                <a:cubicBezTo>
                  <a:pt x="95672" y="97038"/>
                  <a:pt x="93483" y="100687"/>
                  <a:pt x="91294" y="104336"/>
                </a:cubicBezTo>
                <a:cubicBezTo>
                  <a:pt x="92753" y="102147"/>
                  <a:pt x="94942" y="99957"/>
                  <a:pt x="96402" y="97768"/>
                </a:cubicBezTo>
                <a:cubicBezTo>
                  <a:pt x="94213" y="100687"/>
                  <a:pt x="91294" y="103606"/>
                  <a:pt x="88375" y="105795"/>
                </a:cubicBezTo>
                <a:cubicBezTo>
                  <a:pt x="90564" y="104336"/>
                  <a:pt x="92753" y="102147"/>
                  <a:pt x="94942" y="100687"/>
                </a:cubicBezTo>
                <a:cubicBezTo>
                  <a:pt x="92023" y="102876"/>
                  <a:pt x="89104" y="105065"/>
                  <a:pt x="85456" y="106525"/>
                </a:cubicBezTo>
                <a:cubicBezTo>
                  <a:pt x="88375" y="105065"/>
                  <a:pt x="90564" y="104336"/>
                  <a:pt x="93483" y="102876"/>
                </a:cubicBezTo>
                <a:cubicBezTo>
                  <a:pt x="89834" y="105065"/>
                  <a:pt x="85456" y="106525"/>
                  <a:pt x="81807" y="107255"/>
                </a:cubicBezTo>
                <a:cubicBezTo>
                  <a:pt x="73780" y="108714"/>
                  <a:pt x="65753" y="116012"/>
                  <a:pt x="62104" y="122579"/>
                </a:cubicBezTo>
                <a:cubicBezTo>
                  <a:pt x="57726" y="129877"/>
                  <a:pt x="56266" y="140093"/>
                  <a:pt x="58455" y="148120"/>
                </a:cubicBezTo>
                <a:cubicBezTo>
                  <a:pt x="61374" y="156147"/>
                  <a:pt x="65753" y="164174"/>
                  <a:pt x="73780" y="167823"/>
                </a:cubicBezTo>
                <a:cubicBezTo>
                  <a:pt x="81807" y="172201"/>
                  <a:pt x="89834" y="172931"/>
                  <a:pt x="99321" y="171472"/>
                </a:cubicBezTo>
                <a:cubicBezTo>
                  <a:pt x="129240" y="166363"/>
                  <a:pt x="154781" y="140823"/>
                  <a:pt x="160619" y="110903"/>
                </a:cubicBezTo>
                <a:cubicBezTo>
                  <a:pt x="167187" y="80254"/>
                  <a:pt x="159889" y="48876"/>
                  <a:pt x="138727" y="25524"/>
                </a:cubicBezTo>
                <a:cubicBezTo>
                  <a:pt x="128510" y="14578"/>
                  <a:pt x="114645" y="5821"/>
                  <a:pt x="100051" y="2172"/>
                </a:cubicBezTo>
                <a:cubicBezTo>
                  <a:pt x="74510" y="-4395"/>
                  <a:pt x="47509" y="4361"/>
                  <a:pt x="29266" y="22605"/>
                </a:cubicBezTo>
                <a:cubicBezTo>
                  <a:pt x="5185" y="46686"/>
                  <a:pt x="-5762" y="84633"/>
                  <a:pt x="2995" y="117471"/>
                </a:cubicBezTo>
                <a:cubicBezTo>
                  <a:pt x="8104" y="135714"/>
                  <a:pt x="19779" y="151769"/>
                  <a:pt x="36563" y="161985"/>
                </a:cubicBezTo>
                <a:cubicBezTo>
                  <a:pt x="55537" y="173661"/>
                  <a:pt x="77429" y="174391"/>
                  <a:pt x="99321" y="170742"/>
                </a:cubicBezTo>
                <a:cubicBezTo>
                  <a:pt x="107348" y="169282"/>
                  <a:pt x="115375" y="161985"/>
                  <a:pt x="119024" y="155417"/>
                </a:cubicBezTo>
                <a:cubicBezTo>
                  <a:pt x="123402" y="148120"/>
                  <a:pt x="124862" y="137904"/>
                  <a:pt x="122672" y="129877"/>
                </a:cubicBezTo>
                <a:cubicBezTo>
                  <a:pt x="119754" y="121849"/>
                  <a:pt x="115375" y="113822"/>
                  <a:pt x="107348" y="110173"/>
                </a:cubicBezTo>
                <a:cubicBezTo>
                  <a:pt x="98591" y="105795"/>
                  <a:pt x="91294" y="105795"/>
                  <a:pt x="81807" y="107255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422FC7E-9007-476E-9C1B-E6E6B709A729}"/>
              </a:ext>
            </a:extLst>
          </p:cNvPr>
          <p:cNvSpPr txBox="1"/>
          <p:nvPr/>
        </p:nvSpPr>
        <p:spPr>
          <a:xfrm>
            <a:off x="1431234" y="658631"/>
            <a:ext cx="533731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vi-VN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c) Vùng Trung du và miền núi Bắc Bộ có nhiều sông lớn thuận lợi cho phát triển thuỷ điện.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71576CB-1B9B-44DE-A931-A3FA7702033A}"/>
              </a:ext>
            </a:extLst>
          </p:cNvPr>
          <p:cNvSpPr txBox="1"/>
          <p:nvPr/>
        </p:nvSpPr>
        <p:spPr>
          <a:xfrm rot="759322">
            <a:off x="7494199" y="1005076"/>
            <a:ext cx="386018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Đúng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61737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AAB429-5E71-4DF8-B9B6-27D432A5CA0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7" t="3009" r="15661"/>
          <a:stretch/>
        </p:blipFill>
        <p:spPr>
          <a:xfrm flipH="1">
            <a:off x="34903" y="2869603"/>
            <a:ext cx="2926096" cy="3853866"/>
          </a:xfrm>
          <a:prstGeom prst="rect">
            <a:avLst/>
          </a:prstGeom>
        </p:spPr>
      </p:pic>
      <p:pic>
        <p:nvPicPr>
          <p:cNvPr id="1026" name="Picture 2" descr="Cartoon Characters Doraemon Nobita Pngu0027s - Easy Drawing Of Nobita,Cartoon  Arm Png - free transparent png images - pngaaa.com">
            <a:extLst>
              <a:ext uri="{FF2B5EF4-FFF2-40B4-BE49-F238E27FC236}">
                <a16:creationId xmlns:a16="http://schemas.microsoft.com/office/drawing/2014/main" id="{0961D493-5902-4DCB-98D0-F7D4C4608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302" b="95677" l="10000" r="90000">
                        <a14:foregroundMark x1="59222" y1="20310" x2="59222" y2="20310"/>
                        <a14:foregroundMark x1="70222" y1="17129" x2="70222" y2="17129"/>
                        <a14:foregroundMark x1="71889" y1="15008" x2="64667" y2="26427"/>
                        <a14:foregroundMark x1="56333" y1="14845" x2="65000" y2="19576"/>
                        <a14:foregroundMark x1="65000" y1="19576" x2="75222" y2="21615"/>
                        <a14:foregroundMark x1="75222" y1="21615" x2="57556" y2="16069"/>
                        <a14:foregroundMark x1="57556" y1="16069" x2="66111" y2="13948"/>
                        <a14:foregroundMark x1="71111" y1="13295" x2="74556" y2="20310"/>
                        <a14:foregroundMark x1="63000" y1="5954" x2="63000" y2="5954"/>
                        <a14:foregroundMark x1="60667" y1="5954" x2="60667" y2="5954"/>
                        <a14:foregroundMark x1="53778" y1="13295" x2="55222" y2="15008"/>
                        <a14:foregroundMark x1="56111" y1="15253" x2="58333" y2="21370"/>
                        <a14:foregroundMark x1="60444" y1="5302" x2="60444" y2="5302"/>
                        <a14:foregroundMark x1="56111" y1="7423" x2="61889" y2="8075"/>
                        <a14:foregroundMark x1="52889" y1="83197" x2="52556" y2="93312"/>
                        <a14:foregroundMark x1="67333" y1="83850" x2="71333" y2="95677"/>
                        <a14:foregroundMark x1="54000" y1="82953" x2="51222" y2="89967"/>
                        <a14:foregroundMark x1="70778" y1="83197" x2="67000" y2="89560"/>
                        <a14:foregroundMark x1="53778" y1="81077" x2="49444" y2="88010"/>
                        <a14:foregroundMark x1="49444" y1="88010" x2="49444" y2="88010"/>
                        <a14:foregroundMark x1="56667" y1="82300" x2="57222" y2="89070"/>
                        <a14:foregroundMark x1="65556" y1="81485" x2="65333" y2="89967"/>
                        <a14:foregroundMark x1="67466" y1="35217" x2="66444" y2="38907"/>
                        <a14:foregroundMark x1="61000" y1="34095" x2="56333" y2="41028"/>
                        <a14:foregroundMark x1="56667" y1="33442" x2="54333" y2="41680"/>
                        <a14:backgroundMark x1="67556" y1="34258" x2="67556" y2="34258"/>
                        <a14:backgroundMark x1="67889" y1="34013" x2="67889" y2="34013"/>
                        <a14:backgroundMark x1="67556" y1="34176" x2="67556" y2="34176"/>
                        <a14:backgroundMark x1="67667" y1="34502" x2="67667" y2="34502"/>
                        <a14:backgroundMark x1="67667" y1="34176" x2="68222" y2="340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21242" y="2261529"/>
            <a:ext cx="3224579" cy="4392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B2D9D984-C34F-4B7B-9C21-FE59872679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367309">
            <a:off x="7242489" y="-124179"/>
            <a:ext cx="4393426" cy="3004296"/>
          </a:xfrm>
          <a:prstGeom prst="rect">
            <a:avLst/>
          </a:prstGeom>
        </p:spPr>
      </p:pic>
      <p:sp>
        <p:nvSpPr>
          <p:cNvPr id="28" name="Graphic 19">
            <a:extLst>
              <a:ext uri="{FF2B5EF4-FFF2-40B4-BE49-F238E27FC236}">
                <a16:creationId xmlns:a16="http://schemas.microsoft.com/office/drawing/2014/main" id="{A13CFFDE-ECDB-48D0-A658-6345F61EA281}"/>
              </a:ext>
            </a:extLst>
          </p:cNvPr>
          <p:cNvSpPr/>
          <p:nvPr/>
        </p:nvSpPr>
        <p:spPr>
          <a:xfrm rot="21387366">
            <a:off x="864223" y="-3488"/>
            <a:ext cx="6293659" cy="3295335"/>
          </a:xfrm>
          <a:custGeom>
            <a:avLst/>
            <a:gdLst>
              <a:gd name="connsiteX0" fmla="*/ 735756 w 3205042"/>
              <a:gd name="connsiteY0" fmla="*/ 632695 h 2944088"/>
              <a:gd name="connsiteX1" fmla="*/ 1292547 w 3205042"/>
              <a:gd name="connsiteY1" fmla="*/ 110932 h 2944088"/>
              <a:gd name="connsiteX2" fmla="*/ 1687335 w 3205042"/>
              <a:gd name="connsiteY2" fmla="*/ 71526 h 2944088"/>
              <a:gd name="connsiteX3" fmla="*/ 2045637 w 3205042"/>
              <a:gd name="connsiteY3" fmla="*/ 221852 h 2944088"/>
              <a:gd name="connsiteX4" fmla="*/ 2304694 w 3205042"/>
              <a:gd name="connsiteY4" fmla="*/ 521045 h 2944088"/>
              <a:gd name="connsiteX5" fmla="*/ 2393722 w 3205042"/>
              <a:gd name="connsiteY5" fmla="*/ 572856 h 2944088"/>
              <a:gd name="connsiteX6" fmla="*/ 2444074 w 3205042"/>
              <a:gd name="connsiteY6" fmla="*/ 563369 h 2944088"/>
              <a:gd name="connsiteX7" fmla="*/ 2485669 w 3205042"/>
              <a:gd name="connsiteY7" fmla="*/ 557532 h 2944088"/>
              <a:gd name="connsiteX8" fmla="*/ 2663725 w 3205042"/>
              <a:gd name="connsiteY8" fmla="*/ 588181 h 2944088"/>
              <a:gd name="connsiteX9" fmla="*/ 3095001 w 3205042"/>
              <a:gd name="connsiteY9" fmla="*/ 1089511 h 2944088"/>
              <a:gd name="connsiteX10" fmla="*/ 2906728 w 3205042"/>
              <a:gd name="connsiteY10" fmla="*/ 1831655 h 2944088"/>
              <a:gd name="connsiteX11" fmla="*/ 2812592 w 3205042"/>
              <a:gd name="connsiteY11" fmla="*/ 1863763 h 2944088"/>
              <a:gd name="connsiteX12" fmla="*/ 2792889 w 3205042"/>
              <a:gd name="connsiteY12" fmla="*/ 1912656 h 2944088"/>
              <a:gd name="connsiteX13" fmla="*/ 2732321 w 3205042"/>
              <a:gd name="connsiteY13" fmla="*/ 2451932 h 2944088"/>
              <a:gd name="connsiteX14" fmla="*/ 2254342 w 3205042"/>
              <a:gd name="connsiteY14" fmla="*/ 2756963 h 2944088"/>
              <a:gd name="connsiteX15" fmla="*/ 1958798 w 3205042"/>
              <a:gd name="connsiteY15" fmla="*/ 2762801 h 2944088"/>
              <a:gd name="connsiteX16" fmla="*/ 1883635 w 3205042"/>
              <a:gd name="connsiteY16" fmla="*/ 2739449 h 2944088"/>
              <a:gd name="connsiteX17" fmla="*/ 1821607 w 3205042"/>
              <a:gd name="connsiteY17" fmla="*/ 2705151 h 2944088"/>
              <a:gd name="connsiteX18" fmla="*/ 1672740 w 3205042"/>
              <a:gd name="connsiteY18" fmla="*/ 2717557 h 2944088"/>
              <a:gd name="connsiteX19" fmla="*/ 1628226 w 3205042"/>
              <a:gd name="connsiteY19" fmla="*/ 2756963 h 2944088"/>
              <a:gd name="connsiteX20" fmla="*/ 1583712 w 3205042"/>
              <a:gd name="connsiteY20" fmla="*/ 2787612 h 2944088"/>
              <a:gd name="connsiteX21" fmla="*/ 1482279 w 3205042"/>
              <a:gd name="connsiteY21" fmla="*/ 2835775 h 2944088"/>
              <a:gd name="connsiteX22" fmla="*/ 1248033 w 3205042"/>
              <a:gd name="connsiteY22" fmla="*/ 2875910 h 2944088"/>
              <a:gd name="connsiteX23" fmla="*/ 786838 w 3205042"/>
              <a:gd name="connsiteY23" fmla="*/ 2759882 h 2944088"/>
              <a:gd name="connsiteX24" fmla="*/ 600754 w 3205042"/>
              <a:gd name="connsiteY24" fmla="*/ 2594231 h 2944088"/>
              <a:gd name="connsiteX25" fmla="*/ 456996 w 3205042"/>
              <a:gd name="connsiteY25" fmla="*/ 2334444 h 2944088"/>
              <a:gd name="connsiteX26" fmla="*/ 438023 w 3205042"/>
              <a:gd name="connsiteY26" fmla="*/ 2194335 h 2944088"/>
              <a:gd name="connsiteX27" fmla="*/ 446780 w 3205042"/>
              <a:gd name="connsiteY27" fmla="*/ 2124280 h 2944088"/>
              <a:gd name="connsiteX28" fmla="*/ 454077 w 3205042"/>
              <a:gd name="connsiteY28" fmla="*/ 2039630 h 2944088"/>
              <a:gd name="connsiteX29" fmla="*/ 344616 w 3205042"/>
              <a:gd name="connsiteY29" fmla="*/ 1954980 h 2944088"/>
              <a:gd name="connsiteX30" fmla="*/ 240264 w 3205042"/>
              <a:gd name="connsiteY30" fmla="*/ 1892223 h 2944088"/>
              <a:gd name="connsiteX31" fmla="*/ 97965 w 3205042"/>
              <a:gd name="connsiteY31" fmla="*/ 1700302 h 2944088"/>
              <a:gd name="connsiteX32" fmla="*/ 76072 w 3205042"/>
              <a:gd name="connsiteY32" fmla="*/ 1418623 h 2944088"/>
              <a:gd name="connsiteX33" fmla="*/ 131533 w 3205042"/>
              <a:gd name="connsiteY33" fmla="*/ 1292378 h 2944088"/>
              <a:gd name="connsiteX34" fmla="*/ 177506 w 3205042"/>
              <a:gd name="connsiteY34" fmla="*/ 1236918 h 2944088"/>
              <a:gd name="connsiteX35" fmla="*/ 200128 w 3205042"/>
              <a:gd name="connsiteY35" fmla="*/ 1152268 h 2944088"/>
              <a:gd name="connsiteX36" fmla="*/ 247561 w 3205042"/>
              <a:gd name="connsiteY36" fmla="*/ 939914 h 2944088"/>
              <a:gd name="connsiteX37" fmla="*/ 384022 w 3205042"/>
              <a:gd name="connsiteY37" fmla="*/ 749453 h 2944088"/>
              <a:gd name="connsiteX38" fmla="*/ 582511 w 3205042"/>
              <a:gd name="connsiteY38" fmla="*/ 653857 h 2944088"/>
              <a:gd name="connsiteX39" fmla="*/ 695620 w 3205042"/>
              <a:gd name="connsiteY39" fmla="*/ 658965 h 2944088"/>
              <a:gd name="connsiteX40" fmla="*/ 736486 w 3205042"/>
              <a:gd name="connsiteY40" fmla="*/ 635614 h 2944088"/>
              <a:gd name="connsiteX41" fmla="*/ 713134 w 3205042"/>
              <a:gd name="connsiteY41" fmla="*/ 594748 h 2944088"/>
              <a:gd name="connsiteX42" fmla="*/ 454807 w 3205042"/>
              <a:gd name="connsiteY42" fmla="*/ 623938 h 2944088"/>
              <a:gd name="connsiteX43" fmla="*/ 262156 w 3205042"/>
              <a:gd name="connsiteY43" fmla="*/ 785940 h 2944088"/>
              <a:gd name="connsiteX44" fmla="*/ 152695 w 3205042"/>
              <a:gd name="connsiteY44" fmla="*/ 1011429 h 2944088"/>
              <a:gd name="connsiteX45" fmla="*/ 134452 w 3205042"/>
              <a:gd name="connsiteY45" fmla="*/ 1129646 h 2944088"/>
              <a:gd name="connsiteX46" fmla="*/ 124965 w 3205042"/>
              <a:gd name="connsiteY46" fmla="*/ 1198242 h 2944088"/>
              <a:gd name="connsiteX47" fmla="*/ 77532 w 3205042"/>
              <a:gd name="connsiteY47" fmla="*/ 1255891 h 2944088"/>
              <a:gd name="connsiteX48" fmla="*/ 909 w 3205042"/>
              <a:gd name="connsiteY48" fmla="*/ 1546327 h 2944088"/>
              <a:gd name="connsiteX49" fmla="*/ 90667 w 3205042"/>
              <a:gd name="connsiteY49" fmla="*/ 1831655 h 2944088"/>
              <a:gd name="connsiteX50" fmla="*/ 286967 w 3205042"/>
              <a:gd name="connsiteY50" fmla="*/ 2000224 h 2944088"/>
              <a:gd name="connsiteX51" fmla="*/ 345346 w 3205042"/>
              <a:gd name="connsiteY51" fmla="*/ 2030143 h 2944088"/>
              <a:gd name="connsiteX52" fmla="*/ 392049 w 3205042"/>
              <a:gd name="connsiteY52" fmla="*/ 2060792 h 2944088"/>
              <a:gd name="connsiteX53" fmla="*/ 388401 w 3205042"/>
              <a:gd name="connsiteY53" fmla="*/ 2090712 h 2944088"/>
              <a:gd name="connsiteX54" fmla="*/ 379644 w 3205042"/>
              <a:gd name="connsiteY54" fmla="*/ 2129388 h 2944088"/>
              <a:gd name="connsiteX55" fmla="*/ 372346 w 3205042"/>
              <a:gd name="connsiteY55" fmla="*/ 2210389 h 2944088"/>
              <a:gd name="connsiteX56" fmla="*/ 462834 w 3205042"/>
              <a:gd name="connsiteY56" fmla="*/ 2512501 h 2944088"/>
              <a:gd name="connsiteX57" fmla="*/ 659134 w 3205042"/>
              <a:gd name="connsiteY57" fmla="*/ 2750395 h 2944088"/>
              <a:gd name="connsiteX58" fmla="*/ 1121058 w 3205042"/>
              <a:gd name="connsiteY58" fmla="*/ 2937208 h 2944088"/>
              <a:gd name="connsiteX59" fmla="*/ 1617280 w 3205042"/>
              <a:gd name="connsiteY59" fmla="*/ 2847450 h 2944088"/>
              <a:gd name="connsiteX60" fmla="*/ 1670551 w 3205042"/>
              <a:gd name="connsiteY60" fmla="*/ 2810234 h 2944088"/>
              <a:gd name="connsiteX61" fmla="*/ 1715795 w 3205042"/>
              <a:gd name="connsiteY61" fmla="*/ 2770828 h 2944088"/>
              <a:gd name="connsiteX62" fmla="*/ 1765417 w 3205042"/>
              <a:gd name="connsiteY62" fmla="*/ 2756233 h 2944088"/>
              <a:gd name="connsiteX63" fmla="*/ 1829634 w 3205042"/>
              <a:gd name="connsiteY63" fmla="*/ 2788342 h 2944088"/>
              <a:gd name="connsiteX64" fmla="*/ 2149989 w 3205042"/>
              <a:gd name="connsiteY64" fmla="*/ 2840153 h 2944088"/>
              <a:gd name="connsiteX65" fmla="*/ 2709699 w 3205042"/>
              <a:gd name="connsiteY65" fmla="*/ 2589123 h 2944088"/>
              <a:gd name="connsiteX66" fmla="*/ 2893593 w 3205042"/>
              <a:gd name="connsiteY66" fmla="*/ 2022116 h 2944088"/>
              <a:gd name="connsiteX67" fmla="*/ 2851998 w 3205042"/>
              <a:gd name="connsiteY67" fmla="*/ 1880547 h 2944088"/>
              <a:gd name="connsiteX68" fmla="*/ 2832295 w 3205042"/>
              <a:gd name="connsiteY68" fmla="*/ 1929439 h 2944088"/>
              <a:gd name="connsiteX69" fmla="*/ 3162866 w 3205042"/>
              <a:gd name="connsiteY69" fmla="*/ 1626598 h 2944088"/>
              <a:gd name="connsiteX70" fmla="*/ 3186948 w 3205042"/>
              <a:gd name="connsiteY70" fmla="*/ 1183647 h 2944088"/>
              <a:gd name="connsiteX71" fmla="*/ 2793619 w 3205042"/>
              <a:gd name="connsiteY71" fmla="*/ 575045 h 2944088"/>
              <a:gd name="connsiteX72" fmla="*/ 2614833 w 3205042"/>
              <a:gd name="connsiteY72" fmla="*/ 507909 h 2944088"/>
              <a:gd name="connsiteX73" fmla="*/ 2514129 w 3205042"/>
              <a:gd name="connsiteY73" fmla="*/ 494774 h 2944088"/>
              <a:gd name="connsiteX74" fmla="*/ 2468885 w 3205042"/>
              <a:gd name="connsiteY74" fmla="*/ 494044 h 2944088"/>
              <a:gd name="connsiteX75" fmla="*/ 2416344 w 3205042"/>
              <a:gd name="connsiteY75" fmla="*/ 504990 h 2944088"/>
              <a:gd name="connsiteX76" fmla="*/ 2395911 w 3205042"/>
              <a:gd name="connsiteY76" fmla="*/ 508639 h 2944088"/>
              <a:gd name="connsiteX77" fmla="*/ 2384235 w 3205042"/>
              <a:gd name="connsiteY77" fmla="*/ 509369 h 2944088"/>
              <a:gd name="connsiteX78" fmla="*/ 2380587 w 3205042"/>
              <a:gd name="connsiteY78" fmla="*/ 508639 h 2944088"/>
              <a:gd name="connsiteX79" fmla="*/ 2372560 w 3205042"/>
              <a:gd name="connsiteY79" fmla="*/ 502801 h 2944088"/>
              <a:gd name="connsiteX80" fmla="*/ 2355776 w 3205042"/>
              <a:gd name="connsiteY80" fmla="*/ 473612 h 2944088"/>
              <a:gd name="connsiteX81" fmla="*/ 2298126 w 3205042"/>
              <a:gd name="connsiteY81" fmla="*/ 385313 h 2944088"/>
              <a:gd name="connsiteX82" fmla="*/ 2157287 w 3205042"/>
              <a:gd name="connsiteY82" fmla="*/ 228420 h 2944088"/>
              <a:gd name="connsiteX83" fmla="*/ 1794607 w 3205042"/>
              <a:gd name="connsiteY83" fmla="*/ 28471 h 2944088"/>
              <a:gd name="connsiteX84" fmla="*/ 1368439 w 3205042"/>
              <a:gd name="connsiteY84" fmla="*/ 24093 h 2944088"/>
              <a:gd name="connsiteX85" fmla="*/ 715323 w 3205042"/>
              <a:gd name="connsiteY85" fmla="*/ 517396 h 2944088"/>
              <a:gd name="connsiteX86" fmla="*/ 674458 w 3205042"/>
              <a:gd name="connsiteY86" fmla="*/ 618100 h 2944088"/>
              <a:gd name="connsiteX87" fmla="*/ 735756 w 3205042"/>
              <a:gd name="connsiteY87" fmla="*/ 632695 h 2944088"/>
              <a:gd name="connsiteX88" fmla="*/ 735756 w 3205042"/>
              <a:gd name="connsiteY88" fmla="*/ 632695 h 2944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3205042" h="2944088">
                <a:moveTo>
                  <a:pt x="735756" y="632695"/>
                </a:moveTo>
                <a:cubicBezTo>
                  <a:pt x="821865" y="378746"/>
                  <a:pt x="1042246" y="192662"/>
                  <a:pt x="1292547" y="110932"/>
                </a:cubicBezTo>
                <a:cubicBezTo>
                  <a:pt x="1419521" y="69337"/>
                  <a:pt x="1555252" y="51093"/>
                  <a:pt x="1687335" y="71526"/>
                </a:cubicBezTo>
                <a:cubicBezTo>
                  <a:pt x="1817229" y="91229"/>
                  <a:pt x="1939825" y="144500"/>
                  <a:pt x="2045637" y="221852"/>
                </a:cubicBezTo>
                <a:cubicBezTo>
                  <a:pt x="2152908" y="300664"/>
                  <a:pt x="2239017" y="405016"/>
                  <a:pt x="2304694" y="521045"/>
                </a:cubicBezTo>
                <a:cubicBezTo>
                  <a:pt x="2324397" y="556072"/>
                  <a:pt x="2352127" y="576505"/>
                  <a:pt x="2393722" y="572856"/>
                </a:cubicBezTo>
                <a:cubicBezTo>
                  <a:pt x="2410506" y="571397"/>
                  <a:pt x="2427290" y="567748"/>
                  <a:pt x="2444074" y="563369"/>
                </a:cubicBezTo>
                <a:cubicBezTo>
                  <a:pt x="2461588" y="558991"/>
                  <a:pt x="2469615" y="557532"/>
                  <a:pt x="2485669" y="557532"/>
                </a:cubicBezTo>
                <a:cubicBezTo>
                  <a:pt x="2546967" y="558991"/>
                  <a:pt x="2605346" y="568478"/>
                  <a:pt x="2663725" y="588181"/>
                </a:cubicBezTo>
                <a:cubicBezTo>
                  <a:pt x="2885566" y="661884"/>
                  <a:pt x="3031514" y="870589"/>
                  <a:pt x="3095001" y="1089511"/>
                </a:cubicBezTo>
                <a:cubicBezTo>
                  <a:pt x="3166515" y="1335433"/>
                  <a:pt x="3167975" y="1692275"/>
                  <a:pt x="2906728" y="1831655"/>
                </a:cubicBezTo>
                <a:cubicBezTo>
                  <a:pt x="2876809" y="1847709"/>
                  <a:pt x="2845430" y="1857925"/>
                  <a:pt x="2812592" y="1863763"/>
                </a:cubicBezTo>
                <a:cubicBezTo>
                  <a:pt x="2789240" y="1868141"/>
                  <a:pt x="2784862" y="1895142"/>
                  <a:pt x="2792889" y="1912656"/>
                </a:cubicBezTo>
                <a:cubicBezTo>
                  <a:pt x="2868782" y="2087063"/>
                  <a:pt x="2833754" y="2295038"/>
                  <a:pt x="2732321" y="2451932"/>
                </a:cubicBezTo>
                <a:cubicBezTo>
                  <a:pt x="2625779" y="2616123"/>
                  <a:pt x="2443344" y="2718287"/>
                  <a:pt x="2254342" y="2756963"/>
                </a:cubicBezTo>
                <a:cubicBezTo>
                  <a:pt x="2158746" y="2776666"/>
                  <a:pt x="2055123" y="2783233"/>
                  <a:pt x="1958798" y="2762801"/>
                </a:cubicBezTo>
                <a:cubicBezTo>
                  <a:pt x="1933257" y="2756963"/>
                  <a:pt x="1907716" y="2749666"/>
                  <a:pt x="1883635" y="2739449"/>
                </a:cubicBezTo>
                <a:cubicBezTo>
                  <a:pt x="1861743" y="2729963"/>
                  <a:pt x="1842040" y="2717557"/>
                  <a:pt x="1821607" y="2705151"/>
                </a:cubicBezTo>
                <a:cubicBezTo>
                  <a:pt x="1774174" y="2678151"/>
                  <a:pt x="1715065" y="2683989"/>
                  <a:pt x="1672740" y="2717557"/>
                </a:cubicBezTo>
                <a:cubicBezTo>
                  <a:pt x="1657416" y="2729963"/>
                  <a:pt x="1643551" y="2744557"/>
                  <a:pt x="1628226" y="2756963"/>
                </a:cubicBezTo>
                <a:cubicBezTo>
                  <a:pt x="1615821" y="2766449"/>
                  <a:pt x="1599766" y="2778125"/>
                  <a:pt x="1583712" y="2787612"/>
                </a:cubicBezTo>
                <a:cubicBezTo>
                  <a:pt x="1550144" y="2808045"/>
                  <a:pt x="1517306" y="2823369"/>
                  <a:pt x="1482279" y="2835775"/>
                </a:cubicBezTo>
                <a:cubicBezTo>
                  <a:pt x="1405656" y="2862775"/>
                  <a:pt x="1328304" y="2874451"/>
                  <a:pt x="1248033" y="2875910"/>
                </a:cubicBezTo>
                <a:cubicBezTo>
                  <a:pt x="1088950" y="2878829"/>
                  <a:pt x="924029" y="2841612"/>
                  <a:pt x="786838" y="2759882"/>
                </a:cubicBezTo>
                <a:cubicBezTo>
                  <a:pt x="714594" y="2717557"/>
                  <a:pt x="655485" y="2660637"/>
                  <a:pt x="600754" y="2594231"/>
                </a:cubicBezTo>
                <a:cubicBezTo>
                  <a:pt x="537997" y="2518338"/>
                  <a:pt x="484726" y="2429310"/>
                  <a:pt x="456996" y="2334444"/>
                </a:cubicBezTo>
                <a:cubicBezTo>
                  <a:pt x="443861" y="2289201"/>
                  <a:pt x="436563" y="2242497"/>
                  <a:pt x="438023" y="2194335"/>
                </a:cubicBezTo>
                <a:cubicBezTo>
                  <a:pt x="438752" y="2170253"/>
                  <a:pt x="441671" y="2147631"/>
                  <a:pt x="446780" y="2124280"/>
                </a:cubicBezTo>
                <a:cubicBezTo>
                  <a:pt x="453347" y="2096550"/>
                  <a:pt x="462834" y="2068090"/>
                  <a:pt x="454077" y="2039630"/>
                </a:cubicBezTo>
                <a:cubicBezTo>
                  <a:pt x="438752" y="1991467"/>
                  <a:pt x="384752" y="1975413"/>
                  <a:pt x="344616" y="1954980"/>
                </a:cubicBezTo>
                <a:cubicBezTo>
                  <a:pt x="308129" y="1936737"/>
                  <a:pt x="273102" y="1916304"/>
                  <a:pt x="240264" y="1892223"/>
                </a:cubicBezTo>
                <a:cubicBezTo>
                  <a:pt x="176047" y="1844790"/>
                  <a:pt x="124965" y="1777654"/>
                  <a:pt x="97965" y="1700302"/>
                </a:cubicBezTo>
                <a:cubicBezTo>
                  <a:pt x="66586" y="1611274"/>
                  <a:pt x="54910" y="1511299"/>
                  <a:pt x="76072" y="1418623"/>
                </a:cubicBezTo>
                <a:cubicBezTo>
                  <a:pt x="86289" y="1373379"/>
                  <a:pt x="104532" y="1330324"/>
                  <a:pt x="131533" y="1292378"/>
                </a:cubicBezTo>
                <a:cubicBezTo>
                  <a:pt x="145398" y="1272675"/>
                  <a:pt x="162911" y="1256621"/>
                  <a:pt x="177506" y="1236918"/>
                </a:cubicBezTo>
                <a:cubicBezTo>
                  <a:pt x="195750" y="1211377"/>
                  <a:pt x="199398" y="1182917"/>
                  <a:pt x="200128" y="1152268"/>
                </a:cubicBezTo>
                <a:cubicBezTo>
                  <a:pt x="200128" y="1080024"/>
                  <a:pt x="217642" y="1006321"/>
                  <a:pt x="247561" y="939914"/>
                </a:cubicBezTo>
                <a:cubicBezTo>
                  <a:pt x="280399" y="866941"/>
                  <a:pt x="324913" y="802724"/>
                  <a:pt x="384022" y="749453"/>
                </a:cubicBezTo>
                <a:cubicBezTo>
                  <a:pt x="439482" y="699830"/>
                  <a:pt x="508807" y="663344"/>
                  <a:pt x="582511" y="653857"/>
                </a:cubicBezTo>
                <a:cubicBezTo>
                  <a:pt x="618268" y="649479"/>
                  <a:pt x="659134" y="650938"/>
                  <a:pt x="695620" y="658965"/>
                </a:cubicBezTo>
                <a:cubicBezTo>
                  <a:pt x="713134" y="662614"/>
                  <a:pt x="731378" y="653857"/>
                  <a:pt x="736486" y="635614"/>
                </a:cubicBezTo>
                <a:cubicBezTo>
                  <a:pt x="740864" y="618830"/>
                  <a:pt x="730648" y="598397"/>
                  <a:pt x="713134" y="594748"/>
                </a:cubicBezTo>
                <a:cubicBezTo>
                  <a:pt x="624836" y="576505"/>
                  <a:pt x="536537" y="585991"/>
                  <a:pt x="454807" y="623938"/>
                </a:cubicBezTo>
                <a:cubicBezTo>
                  <a:pt x="377454" y="659695"/>
                  <a:pt x="313237" y="718804"/>
                  <a:pt x="262156" y="785940"/>
                </a:cubicBezTo>
                <a:cubicBezTo>
                  <a:pt x="211804" y="852346"/>
                  <a:pt x="173857" y="930428"/>
                  <a:pt x="152695" y="1011429"/>
                </a:cubicBezTo>
                <a:cubicBezTo>
                  <a:pt x="142479" y="1050105"/>
                  <a:pt x="135911" y="1089511"/>
                  <a:pt x="134452" y="1129646"/>
                </a:cubicBezTo>
                <a:cubicBezTo>
                  <a:pt x="133722" y="1152268"/>
                  <a:pt x="138100" y="1177809"/>
                  <a:pt x="124965" y="1198242"/>
                </a:cubicBezTo>
                <a:cubicBezTo>
                  <a:pt x="111830" y="1218674"/>
                  <a:pt x="92127" y="1235458"/>
                  <a:pt x="77532" y="1255891"/>
                </a:cubicBezTo>
                <a:cubicBezTo>
                  <a:pt x="16964" y="1338352"/>
                  <a:pt x="-4929" y="1444893"/>
                  <a:pt x="909" y="1546327"/>
                </a:cubicBezTo>
                <a:cubicBezTo>
                  <a:pt x="6018" y="1645571"/>
                  <a:pt x="33748" y="1749194"/>
                  <a:pt x="90667" y="1831655"/>
                </a:cubicBezTo>
                <a:cubicBezTo>
                  <a:pt x="140289" y="1904628"/>
                  <a:pt x="210344" y="1957899"/>
                  <a:pt x="286967" y="2000224"/>
                </a:cubicBezTo>
                <a:cubicBezTo>
                  <a:pt x="305940" y="2010440"/>
                  <a:pt x="325643" y="2020657"/>
                  <a:pt x="345346" y="2030143"/>
                </a:cubicBezTo>
                <a:cubicBezTo>
                  <a:pt x="359211" y="2036711"/>
                  <a:pt x="386941" y="2044738"/>
                  <a:pt x="392049" y="2060792"/>
                </a:cubicBezTo>
                <a:cubicBezTo>
                  <a:pt x="394968" y="2069549"/>
                  <a:pt x="390590" y="2081955"/>
                  <a:pt x="388401" y="2090712"/>
                </a:cubicBezTo>
                <a:cubicBezTo>
                  <a:pt x="384752" y="2103847"/>
                  <a:pt x="381833" y="2116253"/>
                  <a:pt x="379644" y="2129388"/>
                </a:cubicBezTo>
                <a:cubicBezTo>
                  <a:pt x="375265" y="2156388"/>
                  <a:pt x="372346" y="2183389"/>
                  <a:pt x="372346" y="2210389"/>
                </a:cubicBezTo>
                <a:cubicBezTo>
                  <a:pt x="373076" y="2316931"/>
                  <a:pt x="410293" y="2421283"/>
                  <a:pt x="462834" y="2512501"/>
                </a:cubicBezTo>
                <a:cubicBezTo>
                  <a:pt x="513916" y="2601529"/>
                  <a:pt x="581781" y="2683259"/>
                  <a:pt x="659134" y="2750395"/>
                </a:cubicBezTo>
                <a:cubicBezTo>
                  <a:pt x="786838" y="2860586"/>
                  <a:pt x="955407" y="2917505"/>
                  <a:pt x="1121058" y="2937208"/>
                </a:cubicBezTo>
                <a:cubicBezTo>
                  <a:pt x="1288168" y="2956911"/>
                  <a:pt x="1470603" y="2936478"/>
                  <a:pt x="1617280" y="2847450"/>
                </a:cubicBezTo>
                <a:cubicBezTo>
                  <a:pt x="1636253" y="2835775"/>
                  <a:pt x="1653767" y="2823369"/>
                  <a:pt x="1670551" y="2810234"/>
                </a:cubicBezTo>
                <a:cubicBezTo>
                  <a:pt x="1686605" y="2797828"/>
                  <a:pt x="1699741" y="2783233"/>
                  <a:pt x="1715795" y="2770828"/>
                </a:cubicBezTo>
                <a:cubicBezTo>
                  <a:pt x="1729660" y="2759882"/>
                  <a:pt x="1747903" y="2754044"/>
                  <a:pt x="1765417" y="2756233"/>
                </a:cubicBezTo>
                <a:cubicBezTo>
                  <a:pt x="1789498" y="2759152"/>
                  <a:pt x="1809201" y="2777396"/>
                  <a:pt x="1829634" y="2788342"/>
                </a:cubicBezTo>
                <a:cubicBezTo>
                  <a:pt x="1927419" y="2838693"/>
                  <a:pt x="2041988" y="2848180"/>
                  <a:pt x="2149989" y="2840153"/>
                </a:cubicBezTo>
                <a:cubicBezTo>
                  <a:pt x="2357235" y="2824099"/>
                  <a:pt x="2563751" y="2740909"/>
                  <a:pt x="2709699" y="2589123"/>
                </a:cubicBezTo>
                <a:cubicBezTo>
                  <a:pt x="2852728" y="2440256"/>
                  <a:pt x="2924972" y="2227173"/>
                  <a:pt x="2893593" y="2022116"/>
                </a:cubicBezTo>
                <a:cubicBezTo>
                  <a:pt x="2886296" y="1973224"/>
                  <a:pt x="2871701" y="1925791"/>
                  <a:pt x="2851998" y="1880547"/>
                </a:cubicBezTo>
                <a:cubicBezTo>
                  <a:pt x="2845430" y="1896601"/>
                  <a:pt x="2838863" y="1913385"/>
                  <a:pt x="2832295" y="1929439"/>
                </a:cubicBezTo>
                <a:cubicBezTo>
                  <a:pt x="2989918" y="1900250"/>
                  <a:pt x="3108866" y="1772546"/>
                  <a:pt x="3162866" y="1626598"/>
                </a:cubicBezTo>
                <a:cubicBezTo>
                  <a:pt x="3215408" y="1486488"/>
                  <a:pt x="3213218" y="1329595"/>
                  <a:pt x="3186948" y="1183647"/>
                </a:cubicBezTo>
                <a:cubicBezTo>
                  <a:pt x="3143893" y="941374"/>
                  <a:pt x="3014000" y="697641"/>
                  <a:pt x="2793619" y="575045"/>
                </a:cubicBezTo>
                <a:cubicBezTo>
                  <a:pt x="2738159" y="543666"/>
                  <a:pt x="2676861" y="521045"/>
                  <a:pt x="2614833" y="507909"/>
                </a:cubicBezTo>
                <a:cubicBezTo>
                  <a:pt x="2581265" y="501342"/>
                  <a:pt x="2547697" y="496233"/>
                  <a:pt x="2514129" y="494774"/>
                </a:cubicBezTo>
                <a:cubicBezTo>
                  <a:pt x="2498804" y="494044"/>
                  <a:pt x="2483480" y="492585"/>
                  <a:pt x="2468885" y="494044"/>
                </a:cubicBezTo>
                <a:cubicBezTo>
                  <a:pt x="2450642" y="496233"/>
                  <a:pt x="2433858" y="500612"/>
                  <a:pt x="2416344" y="504990"/>
                </a:cubicBezTo>
                <a:cubicBezTo>
                  <a:pt x="2410506" y="506450"/>
                  <a:pt x="2400290" y="508639"/>
                  <a:pt x="2395911" y="508639"/>
                </a:cubicBezTo>
                <a:cubicBezTo>
                  <a:pt x="2392263" y="509369"/>
                  <a:pt x="2387884" y="509369"/>
                  <a:pt x="2384235" y="509369"/>
                </a:cubicBezTo>
                <a:cubicBezTo>
                  <a:pt x="2372560" y="508639"/>
                  <a:pt x="2386425" y="510099"/>
                  <a:pt x="2380587" y="508639"/>
                </a:cubicBezTo>
                <a:cubicBezTo>
                  <a:pt x="2375479" y="507180"/>
                  <a:pt x="2376938" y="508639"/>
                  <a:pt x="2372560" y="502801"/>
                </a:cubicBezTo>
                <a:cubicBezTo>
                  <a:pt x="2365992" y="494044"/>
                  <a:pt x="2361613" y="483098"/>
                  <a:pt x="2355776" y="473612"/>
                </a:cubicBezTo>
                <a:cubicBezTo>
                  <a:pt x="2338262" y="442963"/>
                  <a:pt x="2319289" y="413773"/>
                  <a:pt x="2298126" y="385313"/>
                </a:cubicBezTo>
                <a:cubicBezTo>
                  <a:pt x="2256531" y="328394"/>
                  <a:pt x="2209828" y="275123"/>
                  <a:pt x="2157287" y="228420"/>
                </a:cubicBezTo>
                <a:cubicBezTo>
                  <a:pt x="2053664" y="135013"/>
                  <a:pt x="1929608" y="64958"/>
                  <a:pt x="1794607" y="28471"/>
                </a:cubicBezTo>
                <a:cubicBezTo>
                  <a:pt x="1655227" y="-9475"/>
                  <a:pt x="1509279" y="-8016"/>
                  <a:pt x="1368439" y="24093"/>
                </a:cubicBezTo>
                <a:cubicBezTo>
                  <a:pt x="1095517" y="86121"/>
                  <a:pt x="839379" y="261987"/>
                  <a:pt x="715323" y="517396"/>
                </a:cubicBezTo>
                <a:cubicBezTo>
                  <a:pt x="699269" y="550234"/>
                  <a:pt x="685404" y="583802"/>
                  <a:pt x="674458" y="618100"/>
                </a:cubicBezTo>
                <a:cubicBezTo>
                  <a:pt x="658404" y="655316"/>
                  <a:pt x="722621" y="672830"/>
                  <a:pt x="735756" y="632695"/>
                </a:cubicBezTo>
                <a:lnTo>
                  <a:pt x="735756" y="632695"/>
                </a:ln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29" name="Graphic 19">
            <a:extLst>
              <a:ext uri="{FF2B5EF4-FFF2-40B4-BE49-F238E27FC236}">
                <a16:creationId xmlns:a16="http://schemas.microsoft.com/office/drawing/2014/main" id="{8B69806C-2297-4751-8114-32478CB33DEF}"/>
              </a:ext>
            </a:extLst>
          </p:cNvPr>
          <p:cNvSpPr/>
          <p:nvPr/>
        </p:nvSpPr>
        <p:spPr>
          <a:xfrm rot="18232085">
            <a:off x="2652153" y="2753947"/>
            <a:ext cx="265519" cy="264247"/>
          </a:xfrm>
          <a:custGeom>
            <a:avLst/>
            <a:gdLst>
              <a:gd name="connsiteX0" fmla="*/ 169808 w 265519"/>
              <a:gd name="connsiteY0" fmla="*/ 187182 h 264247"/>
              <a:gd name="connsiteX1" fmla="*/ 157402 w 265519"/>
              <a:gd name="connsiteY1" fmla="*/ 193749 h 264247"/>
              <a:gd name="connsiteX2" fmla="*/ 157402 w 265519"/>
              <a:gd name="connsiteY2" fmla="*/ 193749 h 264247"/>
              <a:gd name="connsiteX3" fmla="*/ 150835 w 265519"/>
              <a:gd name="connsiteY3" fmla="*/ 195939 h 264247"/>
              <a:gd name="connsiteX4" fmla="*/ 138429 w 265519"/>
              <a:gd name="connsiteY4" fmla="*/ 198858 h 264247"/>
              <a:gd name="connsiteX5" fmla="*/ 139159 w 265519"/>
              <a:gd name="connsiteY5" fmla="*/ 198858 h 264247"/>
              <a:gd name="connsiteX6" fmla="*/ 130402 w 265519"/>
              <a:gd name="connsiteY6" fmla="*/ 198858 h 264247"/>
              <a:gd name="connsiteX7" fmla="*/ 123834 w 265519"/>
              <a:gd name="connsiteY7" fmla="*/ 198128 h 264247"/>
              <a:gd name="connsiteX8" fmla="*/ 124564 w 265519"/>
              <a:gd name="connsiteY8" fmla="*/ 198128 h 264247"/>
              <a:gd name="connsiteX9" fmla="*/ 112159 w 265519"/>
              <a:gd name="connsiteY9" fmla="*/ 195209 h 264247"/>
              <a:gd name="connsiteX10" fmla="*/ 106321 w 265519"/>
              <a:gd name="connsiteY10" fmla="*/ 193020 h 264247"/>
              <a:gd name="connsiteX11" fmla="*/ 106321 w 265519"/>
              <a:gd name="connsiteY11" fmla="*/ 193020 h 264247"/>
              <a:gd name="connsiteX12" fmla="*/ 94645 w 265519"/>
              <a:gd name="connsiteY12" fmla="*/ 186452 h 264247"/>
              <a:gd name="connsiteX13" fmla="*/ 90266 w 265519"/>
              <a:gd name="connsiteY13" fmla="*/ 183533 h 264247"/>
              <a:gd name="connsiteX14" fmla="*/ 90266 w 265519"/>
              <a:gd name="connsiteY14" fmla="*/ 183533 h 264247"/>
              <a:gd name="connsiteX15" fmla="*/ 81510 w 265519"/>
              <a:gd name="connsiteY15" fmla="*/ 174776 h 264247"/>
              <a:gd name="connsiteX16" fmla="*/ 77131 w 265519"/>
              <a:gd name="connsiteY16" fmla="*/ 170398 h 264247"/>
              <a:gd name="connsiteX17" fmla="*/ 77131 w 265519"/>
              <a:gd name="connsiteY17" fmla="*/ 170398 h 264247"/>
              <a:gd name="connsiteX18" fmla="*/ 69834 w 265519"/>
              <a:gd name="connsiteY18" fmla="*/ 157263 h 264247"/>
              <a:gd name="connsiteX19" fmla="*/ 69834 w 265519"/>
              <a:gd name="connsiteY19" fmla="*/ 157263 h 264247"/>
              <a:gd name="connsiteX20" fmla="*/ 67645 w 265519"/>
              <a:gd name="connsiteY20" fmla="*/ 150695 h 264247"/>
              <a:gd name="connsiteX21" fmla="*/ 64726 w 265519"/>
              <a:gd name="connsiteY21" fmla="*/ 137560 h 264247"/>
              <a:gd name="connsiteX22" fmla="*/ 65455 w 265519"/>
              <a:gd name="connsiteY22" fmla="*/ 141938 h 264247"/>
              <a:gd name="connsiteX23" fmla="*/ 64726 w 265519"/>
              <a:gd name="connsiteY23" fmla="*/ 137560 h 264247"/>
              <a:gd name="connsiteX24" fmla="*/ 64726 w 265519"/>
              <a:gd name="connsiteY24" fmla="*/ 130262 h 264247"/>
              <a:gd name="connsiteX25" fmla="*/ 64726 w 265519"/>
              <a:gd name="connsiteY25" fmla="*/ 122235 h 264247"/>
              <a:gd name="connsiteX26" fmla="*/ 64726 w 265519"/>
              <a:gd name="connsiteY26" fmla="*/ 123695 h 264247"/>
              <a:gd name="connsiteX27" fmla="*/ 65455 w 265519"/>
              <a:gd name="connsiteY27" fmla="*/ 118587 h 264247"/>
              <a:gd name="connsiteX28" fmla="*/ 68374 w 265519"/>
              <a:gd name="connsiteY28" fmla="*/ 106911 h 264247"/>
              <a:gd name="connsiteX29" fmla="*/ 68374 w 265519"/>
              <a:gd name="connsiteY29" fmla="*/ 106181 h 264247"/>
              <a:gd name="connsiteX30" fmla="*/ 71293 w 265519"/>
              <a:gd name="connsiteY30" fmla="*/ 100343 h 264247"/>
              <a:gd name="connsiteX31" fmla="*/ 74942 w 265519"/>
              <a:gd name="connsiteY31" fmla="*/ 94505 h 264247"/>
              <a:gd name="connsiteX32" fmla="*/ 74942 w 265519"/>
              <a:gd name="connsiteY32" fmla="*/ 93775 h 264247"/>
              <a:gd name="connsiteX33" fmla="*/ 86618 w 265519"/>
              <a:gd name="connsiteY33" fmla="*/ 82829 h 264247"/>
              <a:gd name="connsiteX34" fmla="*/ 87347 w 265519"/>
              <a:gd name="connsiteY34" fmla="*/ 82100 h 264247"/>
              <a:gd name="connsiteX35" fmla="*/ 93185 w 265519"/>
              <a:gd name="connsiteY35" fmla="*/ 78451 h 264247"/>
              <a:gd name="connsiteX36" fmla="*/ 105591 w 265519"/>
              <a:gd name="connsiteY36" fmla="*/ 71883 h 264247"/>
              <a:gd name="connsiteX37" fmla="*/ 106321 w 265519"/>
              <a:gd name="connsiteY37" fmla="*/ 71154 h 264247"/>
              <a:gd name="connsiteX38" fmla="*/ 112888 w 265519"/>
              <a:gd name="connsiteY38" fmla="*/ 68964 h 264247"/>
              <a:gd name="connsiteX39" fmla="*/ 120186 w 265519"/>
              <a:gd name="connsiteY39" fmla="*/ 66775 h 264247"/>
              <a:gd name="connsiteX40" fmla="*/ 125294 w 265519"/>
              <a:gd name="connsiteY40" fmla="*/ 65316 h 264247"/>
              <a:gd name="connsiteX41" fmla="*/ 139159 w 265519"/>
              <a:gd name="connsiteY41" fmla="*/ 64586 h 264247"/>
              <a:gd name="connsiteX42" fmla="*/ 147186 w 265519"/>
              <a:gd name="connsiteY42" fmla="*/ 65316 h 264247"/>
              <a:gd name="connsiteX43" fmla="*/ 149375 w 265519"/>
              <a:gd name="connsiteY43" fmla="*/ 66045 h 264247"/>
              <a:gd name="connsiteX44" fmla="*/ 165430 w 265519"/>
              <a:gd name="connsiteY44" fmla="*/ 71154 h 264247"/>
              <a:gd name="connsiteX45" fmla="*/ 167619 w 265519"/>
              <a:gd name="connsiteY45" fmla="*/ 72613 h 264247"/>
              <a:gd name="connsiteX46" fmla="*/ 177105 w 265519"/>
              <a:gd name="connsiteY46" fmla="*/ 78451 h 264247"/>
              <a:gd name="connsiteX47" fmla="*/ 177835 w 265519"/>
              <a:gd name="connsiteY47" fmla="*/ 79181 h 264247"/>
              <a:gd name="connsiteX48" fmla="*/ 182213 w 265519"/>
              <a:gd name="connsiteY48" fmla="*/ 83559 h 264247"/>
              <a:gd name="connsiteX49" fmla="*/ 182213 w 265519"/>
              <a:gd name="connsiteY49" fmla="*/ 83559 h 264247"/>
              <a:gd name="connsiteX50" fmla="*/ 185862 w 265519"/>
              <a:gd name="connsiteY50" fmla="*/ 88667 h 264247"/>
              <a:gd name="connsiteX51" fmla="*/ 188781 w 265519"/>
              <a:gd name="connsiteY51" fmla="*/ 94505 h 264247"/>
              <a:gd name="connsiteX52" fmla="*/ 188781 w 265519"/>
              <a:gd name="connsiteY52" fmla="*/ 94505 h 264247"/>
              <a:gd name="connsiteX53" fmla="*/ 193160 w 265519"/>
              <a:gd name="connsiteY53" fmla="*/ 108370 h 264247"/>
              <a:gd name="connsiteX54" fmla="*/ 194619 w 265519"/>
              <a:gd name="connsiteY54" fmla="*/ 114938 h 264247"/>
              <a:gd name="connsiteX55" fmla="*/ 194619 w 265519"/>
              <a:gd name="connsiteY55" fmla="*/ 114938 h 264247"/>
              <a:gd name="connsiteX56" fmla="*/ 194619 w 265519"/>
              <a:gd name="connsiteY56" fmla="*/ 130262 h 264247"/>
              <a:gd name="connsiteX57" fmla="*/ 193889 w 265519"/>
              <a:gd name="connsiteY57" fmla="*/ 136830 h 264247"/>
              <a:gd name="connsiteX58" fmla="*/ 193889 w 265519"/>
              <a:gd name="connsiteY58" fmla="*/ 134641 h 264247"/>
              <a:gd name="connsiteX59" fmla="*/ 193160 w 265519"/>
              <a:gd name="connsiteY59" fmla="*/ 139019 h 264247"/>
              <a:gd name="connsiteX60" fmla="*/ 188781 w 265519"/>
              <a:gd name="connsiteY60" fmla="*/ 153614 h 264247"/>
              <a:gd name="connsiteX61" fmla="*/ 186592 w 265519"/>
              <a:gd name="connsiteY61" fmla="*/ 159452 h 264247"/>
              <a:gd name="connsiteX62" fmla="*/ 187322 w 265519"/>
              <a:gd name="connsiteY62" fmla="*/ 157263 h 264247"/>
              <a:gd name="connsiteX63" fmla="*/ 185132 w 265519"/>
              <a:gd name="connsiteY63" fmla="*/ 160911 h 264247"/>
              <a:gd name="connsiteX64" fmla="*/ 177105 w 265519"/>
              <a:gd name="connsiteY64" fmla="*/ 174047 h 264247"/>
              <a:gd name="connsiteX65" fmla="*/ 177105 w 265519"/>
              <a:gd name="connsiteY65" fmla="*/ 174047 h 264247"/>
              <a:gd name="connsiteX66" fmla="*/ 171267 w 265519"/>
              <a:gd name="connsiteY66" fmla="*/ 179884 h 264247"/>
              <a:gd name="connsiteX67" fmla="*/ 166159 w 265519"/>
              <a:gd name="connsiteY67" fmla="*/ 184263 h 264247"/>
              <a:gd name="connsiteX68" fmla="*/ 167619 w 265519"/>
              <a:gd name="connsiteY68" fmla="*/ 182803 h 264247"/>
              <a:gd name="connsiteX69" fmla="*/ 169808 w 265519"/>
              <a:gd name="connsiteY69" fmla="*/ 187182 h 264247"/>
              <a:gd name="connsiteX70" fmla="*/ 158132 w 265519"/>
              <a:gd name="connsiteY70" fmla="*/ 232426 h 264247"/>
              <a:gd name="connsiteX71" fmla="*/ 203376 w 265519"/>
              <a:gd name="connsiteY71" fmla="*/ 244102 h 264247"/>
              <a:gd name="connsiteX72" fmla="*/ 264674 w 265519"/>
              <a:gd name="connsiteY72" fmla="*/ 112749 h 264247"/>
              <a:gd name="connsiteX73" fmla="*/ 232565 w 265519"/>
              <a:gd name="connsiteY73" fmla="*/ 38315 h 264247"/>
              <a:gd name="connsiteX74" fmla="*/ 147916 w 265519"/>
              <a:gd name="connsiteY74" fmla="*/ 369 h 264247"/>
              <a:gd name="connsiteX75" fmla="*/ 9995 w 265519"/>
              <a:gd name="connsiteY75" fmla="*/ 82829 h 264247"/>
              <a:gd name="connsiteX76" fmla="*/ 42833 w 265519"/>
              <a:gd name="connsiteY76" fmla="*/ 229507 h 264247"/>
              <a:gd name="connsiteX77" fmla="*/ 203376 w 265519"/>
              <a:gd name="connsiteY77" fmla="*/ 244102 h 264247"/>
              <a:gd name="connsiteX78" fmla="*/ 215052 w 265519"/>
              <a:gd name="connsiteY78" fmla="*/ 198858 h 264247"/>
              <a:gd name="connsiteX79" fmla="*/ 169808 w 265519"/>
              <a:gd name="connsiteY79" fmla="*/ 187182 h 264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265519" h="264247">
                <a:moveTo>
                  <a:pt x="169808" y="187182"/>
                </a:moveTo>
                <a:cubicBezTo>
                  <a:pt x="166159" y="189371"/>
                  <a:pt x="161781" y="191560"/>
                  <a:pt x="157402" y="193749"/>
                </a:cubicBezTo>
                <a:cubicBezTo>
                  <a:pt x="150835" y="197398"/>
                  <a:pt x="164700" y="191560"/>
                  <a:pt x="157402" y="193749"/>
                </a:cubicBezTo>
                <a:cubicBezTo>
                  <a:pt x="155213" y="194479"/>
                  <a:pt x="153024" y="195209"/>
                  <a:pt x="150835" y="195939"/>
                </a:cubicBezTo>
                <a:cubicBezTo>
                  <a:pt x="147186" y="196669"/>
                  <a:pt x="141348" y="196669"/>
                  <a:pt x="138429" y="198858"/>
                </a:cubicBezTo>
                <a:cubicBezTo>
                  <a:pt x="144267" y="195939"/>
                  <a:pt x="143537" y="198128"/>
                  <a:pt x="139159" y="198858"/>
                </a:cubicBezTo>
                <a:cubicBezTo>
                  <a:pt x="136240" y="198858"/>
                  <a:pt x="133321" y="198858"/>
                  <a:pt x="130402" y="198858"/>
                </a:cubicBezTo>
                <a:cubicBezTo>
                  <a:pt x="128213" y="198858"/>
                  <a:pt x="126024" y="198858"/>
                  <a:pt x="123834" y="198128"/>
                </a:cubicBezTo>
                <a:cubicBezTo>
                  <a:pt x="116537" y="197398"/>
                  <a:pt x="131862" y="199588"/>
                  <a:pt x="124564" y="198128"/>
                </a:cubicBezTo>
                <a:cubicBezTo>
                  <a:pt x="120186" y="197398"/>
                  <a:pt x="116537" y="196669"/>
                  <a:pt x="112159" y="195209"/>
                </a:cubicBezTo>
                <a:cubicBezTo>
                  <a:pt x="109969" y="194479"/>
                  <a:pt x="108510" y="193749"/>
                  <a:pt x="106321" y="193020"/>
                </a:cubicBezTo>
                <a:cubicBezTo>
                  <a:pt x="99023" y="190831"/>
                  <a:pt x="112888" y="196669"/>
                  <a:pt x="106321" y="193020"/>
                </a:cubicBezTo>
                <a:cubicBezTo>
                  <a:pt x="102672" y="190831"/>
                  <a:pt x="98294" y="188641"/>
                  <a:pt x="94645" y="186452"/>
                </a:cubicBezTo>
                <a:cubicBezTo>
                  <a:pt x="93185" y="185723"/>
                  <a:pt x="91726" y="184263"/>
                  <a:pt x="90266" y="183533"/>
                </a:cubicBezTo>
                <a:cubicBezTo>
                  <a:pt x="84428" y="179155"/>
                  <a:pt x="96104" y="188641"/>
                  <a:pt x="90266" y="183533"/>
                </a:cubicBezTo>
                <a:cubicBezTo>
                  <a:pt x="87347" y="180614"/>
                  <a:pt x="84428" y="177695"/>
                  <a:pt x="81510" y="174776"/>
                </a:cubicBezTo>
                <a:cubicBezTo>
                  <a:pt x="80780" y="174047"/>
                  <a:pt x="77861" y="169668"/>
                  <a:pt x="77131" y="170398"/>
                </a:cubicBezTo>
                <a:cubicBezTo>
                  <a:pt x="78591" y="170398"/>
                  <a:pt x="81510" y="176236"/>
                  <a:pt x="77131" y="170398"/>
                </a:cubicBezTo>
                <a:cubicBezTo>
                  <a:pt x="74212" y="166020"/>
                  <a:pt x="72023" y="161641"/>
                  <a:pt x="69834" y="157263"/>
                </a:cubicBezTo>
                <a:cubicBezTo>
                  <a:pt x="66185" y="150695"/>
                  <a:pt x="72023" y="164560"/>
                  <a:pt x="69834" y="157263"/>
                </a:cubicBezTo>
                <a:cubicBezTo>
                  <a:pt x="69104" y="155073"/>
                  <a:pt x="68374" y="152884"/>
                  <a:pt x="67645" y="150695"/>
                </a:cubicBezTo>
                <a:cubicBezTo>
                  <a:pt x="66915" y="149236"/>
                  <a:pt x="63266" y="139019"/>
                  <a:pt x="64726" y="137560"/>
                </a:cubicBezTo>
                <a:cubicBezTo>
                  <a:pt x="64726" y="139019"/>
                  <a:pt x="65455" y="140479"/>
                  <a:pt x="65455" y="141938"/>
                </a:cubicBezTo>
                <a:cubicBezTo>
                  <a:pt x="65455" y="140479"/>
                  <a:pt x="65455" y="139019"/>
                  <a:pt x="64726" y="137560"/>
                </a:cubicBezTo>
                <a:cubicBezTo>
                  <a:pt x="64726" y="135370"/>
                  <a:pt x="64726" y="133181"/>
                  <a:pt x="64726" y="130262"/>
                </a:cubicBezTo>
                <a:cubicBezTo>
                  <a:pt x="64726" y="127343"/>
                  <a:pt x="64726" y="125154"/>
                  <a:pt x="64726" y="122235"/>
                </a:cubicBezTo>
                <a:cubicBezTo>
                  <a:pt x="65455" y="118587"/>
                  <a:pt x="64726" y="118587"/>
                  <a:pt x="64726" y="123695"/>
                </a:cubicBezTo>
                <a:cubicBezTo>
                  <a:pt x="64726" y="122235"/>
                  <a:pt x="65455" y="120776"/>
                  <a:pt x="65455" y="118587"/>
                </a:cubicBezTo>
                <a:cubicBezTo>
                  <a:pt x="66185" y="114938"/>
                  <a:pt x="67645" y="111289"/>
                  <a:pt x="68374" y="106911"/>
                </a:cubicBezTo>
                <a:cubicBezTo>
                  <a:pt x="70564" y="99613"/>
                  <a:pt x="64726" y="113478"/>
                  <a:pt x="68374" y="106181"/>
                </a:cubicBezTo>
                <a:cubicBezTo>
                  <a:pt x="69834" y="103992"/>
                  <a:pt x="70564" y="101803"/>
                  <a:pt x="71293" y="100343"/>
                </a:cubicBezTo>
                <a:cubicBezTo>
                  <a:pt x="72753" y="98154"/>
                  <a:pt x="73482" y="96694"/>
                  <a:pt x="74942" y="94505"/>
                </a:cubicBezTo>
                <a:cubicBezTo>
                  <a:pt x="79320" y="87937"/>
                  <a:pt x="69834" y="99613"/>
                  <a:pt x="74942" y="93775"/>
                </a:cubicBezTo>
                <a:cubicBezTo>
                  <a:pt x="78591" y="90127"/>
                  <a:pt x="82239" y="86478"/>
                  <a:pt x="86618" y="82829"/>
                </a:cubicBezTo>
                <a:cubicBezTo>
                  <a:pt x="92456" y="77721"/>
                  <a:pt x="80780" y="86478"/>
                  <a:pt x="87347" y="82100"/>
                </a:cubicBezTo>
                <a:cubicBezTo>
                  <a:pt x="89537" y="80640"/>
                  <a:pt x="90996" y="79181"/>
                  <a:pt x="93185" y="78451"/>
                </a:cubicBezTo>
                <a:cubicBezTo>
                  <a:pt x="97564" y="76262"/>
                  <a:pt x="101213" y="74072"/>
                  <a:pt x="105591" y="71883"/>
                </a:cubicBezTo>
                <a:cubicBezTo>
                  <a:pt x="112888" y="68235"/>
                  <a:pt x="99023" y="74072"/>
                  <a:pt x="106321" y="71154"/>
                </a:cubicBezTo>
                <a:cubicBezTo>
                  <a:pt x="108510" y="70424"/>
                  <a:pt x="110699" y="69694"/>
                  <a:pt x="112888" y="68964"/>
                </a:cubicBezTo>
                <a:cubicBezTo>
                  <a:pt x="115078" y="68235"/>
                  <a:pt x="117997" y="67505"/>
                  <a:pt x="120186" y="66775"/>
                </a:cubicBezTo>
                <a:cubicBezTo>
                  <a:pt x="121645" y="66045"/>
                  <a:pt x="133321" y="64586"/>
                  <a:pt x="125294" y="65316"/>
                </a:cubicBezTo>
                <a:cubicBezTo>
                  <a:pt x="129672" y="64586"/>
                  <a:pt x="134780" y="64586"/>
                  <a:pt x="139159" y="64586"/>
                </a:cubicBezTo>
                <a:cubicBezTo>
                  <a:pt x="142078" y="64586"/>
                  <a:pt x="144997" y="64586"/>
                  <a:pt x="147186" y="65316"/>
                </a:cubicBezTo>
                <a:cubicBezTo>
                  <a:pt x="139159" y="64586"/>
                  <a:pt x="147916" y="65316"/>
                  <a:pt x="149375" y="66045"/>
                </a:cubicBezTo>
                <a:cubicBezTo>
                  <a:pt x="154483" y="67505"/>
                  <a:pt x="160321" y="68964"/>
                  <a:pt x="165430" y="71154"/>
                </a:cubicBezTo>
                <a:cubicBezTo>
                  <a:pt x="158132" y="68235"/>
                  <a:pt x="166159" y="71883"/>
                  <a:pt x="167619" y="72613"/>
                </a:cubicBezTo>
                <a:cubicBezTo>
                  <a:pt x="170538" y="74072"/>
                  <a:pt x="174186" y="76262"/>
                  <a:pt x="177105" y="78451"/>
                </a:cubicBezTo>
                <a:cubicBezTo>
                  <a:pt x="171267" y="74072"/>
                  <a:pt x="177105" y="78451"/>
                  <a:pt x="177835" y="79181"/>
                </a:cubicBezTo>
                <a:cubicBezTo>
                  <a:pt x="179295" y="80640"/>
                  <a:pt x="180754" y="82100"/>
                  <a:pt x="182213" y="83559"/>
                </a:cubicBezTo>
                <a:cubicBezTo>
                  <a:pt x="187322" y="89397"/>
                  <a:pt x="182213" y="83559"/>
                  <a:pt x="182213" y="83559"/>
                </a:cubicBezTo>
                <a:cubicBezTo>
                  <a:pt x="182213" y="83559"/>
                  <a:pt x="185862" y="88667"/>
                  <a:pt x="185862" y="88667"/>
                </a:cubicBezTo>
                <a:cubicBezTo>
                  <a:pt x="187322" y="90127"/>
                  <a:pt x="188051" y="92316"/>
                  <a:pt x="188781" y="94505"/>
                </a:cubicBezTo>
                <a:cubicBezTo>
                  <a:pt x="192430" y="101073"/>
                  <a:pt x="188051" y="95965"/>
                  <a:pt x="188781" y="94505"/>
                </a:cubicBezTo>
                <a:cubicBezTo>
                  <a:pt x="188051" y="95965"/>
                  <a:pt x="192430" y="106911"/>
                  <a:pt x="193160" y="108370"/>
                </a:cubicBezTo>
                <a:cubicBezTo>
                  <a:pt x="193889" y="110559"/>
                  <a:pt x="193889" y="112749"/>
                  <a:pt x="194619" y="114938"/>
                </a:cubicBezTo>
                <a:cubicBezTo>
                  <a:pt x="196079" y="122235"/>
                  <a:pt x="193889" y="106911"/>
                  <a:pt x="194619" y="114938"/>
                </a:cubicBezTo>
                <a:cubicBezTo>
                  <a:pt x="194619" y="120046"/>
                  <a:pt x="195349" y="125154"/>
                  <a:pt x="194619" y="130262"/>
                </a:cubicBezTo>
                <a:cubicBezTo>
                  <a:pt x="194619" y="130992"/>
                  <a:pt x="193889" y="136830"/>
                  <a:pt x="193889" y="136830"/>
                </a:cubicBezTo>
                <a:cubicBezTo>
                  <a:pt x="194619" y="131722"/>
                  <a:pt x="194619" y="130992"/>
                  <a:pt x="193889" y="134641"/>
                </a:cubicBezTo>
                <a:cubicBezTo>
                  <a:pt x="193889" y="136100"/>
                  <a:pt x="193160" y="137560"/>
                  <a:pt x="193160" y="139019"/>
                </a:cubicBezTo>
                <a:cubicBezTo>
                  <a:pt x="192430" y="144127"/>
                  <a:pt x="190970" y="149236"/>
                  <a:pt x="188781" y="153614"/>
                </a:cubicBezTo>
                <a:cubicBezTo>
                  <a:pt x="188781" y="154344"/>
                  <a:pt x="187322" y="159452"/>
                  <a:pt x="186592" y="159452"/>
                </a:cubicBezTo>
                <a:cubicBezTo>
                  <a:pt x="188781" y="155073"/>
                  <a:pt x="188781" y="154344"/>
                  <a:pt x="187322" y="157263"/>
                </a:cubicBezTo>
                <a:cubicBezTo>
                  <a:pt x="186592" y="158722"/>
                  <a:pt x="185862" y="160182"/>
                  <a:pt x="185132" y="160911"/>
                </a:cubicBezTo>
                <a:cubicBezTo>
                  <a:pt x="184403" y="162371"/>
                  <a:pt x="177835" y="174047"/>
                  <a:pt x="177105" y="174047"/>
                </a:cubicBezTo>
                <a:cubicBezTo>
                  <a:pt x="177105" y="174047"/>
                  <a:pt x="182213" y="168209"/>
                  <a:pt x="177105" y="174047"/>
                </a:cubicBezTo>
                <a:cubicBezTo>
                  <a:pt x="174916" y="176236"/>
                  <a:pt x="173457" y="178425"/>
                  <a:pt x="171267" y="179884"/>
                </a:cubicBezTo>
                <a:cubicBezTo>
                  <a:pt x="169808" y="181344"/>
                  <a:pt x="168348" y="182803"/>
                  <a:pt x="166159" y="184263"/>
                </a:cubicBezTo>
                <a:cubicBezTo>
                  <a:pt x="163240" y="186452"/>
                  <a:pt x="163970" y="185723"/>
                  <a:pt x="167619" y="182803"/>
                </a:cubicBezTo>
                <a:cubicBezTo>
                  <a:pt x="171997" y="184993"/>
                  <a:pt x="170538" y="186452"/>
                  <a:pt x="169808" y="187182"/>
                </a:cubicBezTo>
                <a:cubicBezTo>
                  <a:pt x="155213" y="196669"/>
                  <a:pt x="147916" y="217101"/>
                  <a:pt x="158132" y="232426"/>
                </a:cubicBezTo>
                <a:cubicBezTo>
                  <a:pt x="167619" y="247021"/>
                  <a:pt x="188051" y="254318"/>
                  <a:pt x="203376" y="244102"/>
                </a:cubicBezTo>
                <a:cubicBezTo>
                  <a:pt x="245701" y="215642"/>
                  <a:pt x="270512" y="163830"/>
                  <a:pt x="264674" y="112749"/>
                </a:cubicBezTo>
                <a:cubicBezTo>
                  <a:pt x="261755" y="85019"/>
                  <a:pt x="251539" y="58748"/>
                  <a:pt x="232565" y="38315"/>
                </a:cubicBezTo>
                <a:cubicBezTo>
                  <a:pt x="210673" y="14964"/>
                  <a:pt x="179295" y="2558"/>
                  <a:pt x="147916" y="369"/>
                </a:cubicBezTo>
                <a:cubicBezTo>
                  <a:pt x="91726" y="-4009"/>
                  <a:pt x="31887" y="31018"/>
                  <a:pt x="9995" y="82829"/>
                </a:cubicBezTo>
                <a:cubicBezTo>
                  <a:pt x="-11167" y="132452"/>
                  <a:pt x="1968" y="193749"/>
                  <a:pt x="42833" y="229507"/>
                </a:cubicBezTo>
                <a:cubicBezTo>
                  <a:pt x="87347" y="268913"/>
                  <a:pt x="152294" y="276210"/>
                  <a:pt x="203376" y="244102"/>
                </a:cubicBezTo>
                <a:cubicBezTo>
                  <a:pt x="217971" y="234615"/>
                  <a:pt x="225268" y="214182"/>
                  <a:pt x="215052" y="198858"/>
                </a:cubicBezTo>
                <a:cubicBezTo>
                  <a:pt x="205565" y="184263"/>
                  <a:pt x="185132" y="176966"/>
                  <a:pt x="169808" y="187182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30" name="Graphic 19">
            <a:extLst>
              <a:ext uri="{FF2B5EF4-FFF2-40B4-BE49-F238E27FC236}">
                <a16:creationId xmlns:a16="http://schemas.microsoft.com/office/drawing/2014/main" id="{E36F3521-21BC-4EEE-B356-61E6D30248F8}"/>
              </a:ext>
            </a:extLst>
          </p:cNvPr>
          <p:cNvSpPr/>
          <p:nvPr/>
        </p:nvSpPr>
        <p:spPr>
          <a:xfrm rot="18232085">
            <a:off x="2332045" y="3020221"/>
            <a:ext cx="162952" cy="172687"/>
          </a:xfrm>
          <a:custGeom>
            <a:avLst/>
            <a:gdLst>
              <a:gd name="connsiteX0" fmla="*/ 81807 w 162952"/>
              <a:gd name="connsiteY0" fmla="*/ 107255 h 172687"/>
              <a:gd name="connsiteX1" fmla="*/ 78888 w 162952"/>
              <a:gd name="connsiteY1" fmla="*/ 107984 h 172687"/>
              <a:gd name="connsiteX2" fmla="*/ 87645 w 162952"/>
              <a:gd name="connsiteY2" fmla="*/ 106525 h 172687"/>
              <a:gd name="connsiteX3" fmla="*/ 71591 w 162952"/>
              <a:gd name="connsiteY3" fmla="*/ 106525 h 172687"/>
              <a:gd name="connsiteX4" fmla="*/ 80348 w 162952"/>
              <a:gd name="connsiteY4" fmla="*/ 107984 h 172687"/>
              <a:gd name="connsiteX5" fmla="*/ 67942 w 162952"/>
              <a:gd name="connsiteY5" fmla="*/ 105065 h 172687"/>
              <a:gd name="connsiteX6" fmla="*/ 75969 w 162952"/>
              <a:gd name="connsiteY6" fmla="*/ 108714 h 172687"/>
              <a:gd name="connsiteX7" fmla="*/ 67212 w 162952"/>
              <a:gd name="connsiteY7" fmla="*/ 103606 h 172687"/>
              <a:gd name="connsiteX8" fmla="*/ 73780 w 162952"/>
              <a:gd name="connsiteY8" fmla="*/ 108714 h 172687"/>
              <a:gd name="connsiteX9" fmla="*/ 66483 w 162952"/>
              <a:gd name="connsiteY9" fmla="*/ 101417 h 172687"/>
              <a:gd name="connsiteX10" fmla="*/ 71591 w 162952"/>
              <a:gd name="connsiteY10" fmla="*/ 107984 h 172687"/>
              <a:gd name="connsiteX11" fmla="*/ 65753 w 162952"/>
              <a:gd name="connsiteY11" fmla="*/ 98498 h 172687"/>
              <a:gd name="connsiteX12" fmla="*/ 69402 w 162952"/>
              <a:gd name="connsiteY12" fmla="*/ 106525 h 172687"/>
              <a:gd name="connsiteX13" fmla="*/ 65753 w 162952"/>
              <a:gd name="connsiteY13" fmla="*/ 93390 h 172687"/>
              <a:gd name="connsiteX14" fmla="*/ 67212 w 162952"/>
              <a:gd name="connsiteY14" fmla="*/ 102147 h 172687"/>
              <a:gd name="connsiteX15" fmla="*/ 67212 w 162952"/>
              <a:gd name="connsiteY15" fmla="*/ 85362 h 172687"/>
              <a:gd name="connsiteX16" fmla="*/ 65753 w 162952"/>
              <a:gd name="connsiteY16" fmla="*/ 94119 h 172687"/>
              <a:gd name="connsiteX17" fmla="*/ 70861 w 162952"/>
              <a:gd name="connsiteY17" fmla="*/ 75876 h 172687"/>
              <a:gd name="connsiteX18" fmla="*/ 67212 w 162952"/>
              <a:gd name="connsiteY18" fmla="*/ 83903 h 172687"/>
              <a:gd name="connsiteX19" fmla="*/ 77429 w 162952"/>
              <a:gd name="connsiteY19" fmla="*/ 66389 h 172687"/>
              <a:gd name="connsiteX20" fmla="*/ 72321 w 162952"/>
              <a:gd name="connsiteY20" fmla="*/ 72957 h 172687"/>
              <a:gd name="connsiteX21" fmla="*/ 80348 w 162952"/>
              <a:gd name="connsiteY21" fmla="*/ 64930 h 172687"/>
              <a:gd name="connsiteX22" fmla="*/ 73780 w 162952"/>
              <a:gd name="connsiteY22" fmla="*/ 70038 h 172687"/>
              <a:gd name="connsiteX23" fmla="*/ 84726 w 162952"/>
              <a:gd name="connsiteY23" fmla="*/ 63470 h 172687"/>
              <a:gd name="connsiteX24" fmla="*/ 76699 w 162952"/>
              <a:gd name="connsiteY24" fmla="*/ 67119 h 172687"/>
              <a:gd name="connsiteX25" fmla="*/ 86186 w 162952"/>
              <a:gd name="connsiteY25" fmla="*/ 64930 h 172687"/>
              <a:gd name="connsiteX26" fmla="*/ 77429 w 162952"/>
              <a:gd name="connsiteY26" fmla="*/ 66389 h 172687"/>
              <a:gd name="connsiteX27" fmla="*/ 86915 w 162952"/>
              <a:gd name="connsiteY27" fmla="*/ 66389 h 172687"/>
              <a:gd name="connsiteX28" fmla="*/ 78158 w 162952"/>
              <a:gd name="connsiteY28" fmla="*/ 64930 h 172687"/>
              <a:gd name="connsiteX29" fmla="*/ 88375 w 162952"/>
              <a:gd name="connsiteY29" fmla="*/ 67849 h 172687"/>
              <a:gd name="connsiteX30" fmla="*/ 80348 w 162952"/>
              <a:gd name="connsiteY30" fmla="*/ 64200 h 172687"/>
              <a:gd name="connsiteX31" fmla="*/ 91294 w 162952"/>
              <a:gd name="connsiteY31" fmla="*/ 70038 h 172687"/>
              <a:gd name="connsiteX32" fmla="*/ 84726 w 162952"/>
              <a:gd name="connsiteY32" fmla="*/ 64930 h 172687"/>
              <a:gd name="connsiteX33" fmla="*/ 94213 w 162952"/>
              <a:gd name="connsiteY33" fmla="*/ 75146 h 172687"/>
              <a:gd name="connsiteX34" fmla="*/ 89104 w 162952"/>
              <a:gd name="connsiteY34" fmla="*/ 68579 h 172687"/>
              <a:gd name="connsiteX35" fmla="*/ 96402 w 162952"/>
              <a:gd name="connsiteY35" fmla="*/ 80254 h 172687"/>
              <a:gd name="connsiteX36" fmla="*/ 92753 w 162952"/>
              <a:gd name="connsiteY36" fmla="*/ 72227 h 172687"/>
              <a:gd name="connsiteX37" fmla="*/ 97132 w 162952"/>
              <a:gd name="connsiteY37" fmla="*/ 88281 h 172687"/>
              <a:gd name="connsiteX38" fmla="*/ 95672 w 162952"/>
              <a:gd name="connsiteY38" fmla="*/ 79525 h 172687"/>
              <a:gd name="connsiteX39" fmla="*/ 95672 w 162952"/>
              <a:gd name="connsiteY39" fmla="*/ 96309 h 172687"/>
              <a:gd name="connsiteX40" fmla="*/ 97132 w 162952"/>
              <a:gd name="connsiteY40" fmla="*/ 87552 h 172687"/>
              <a:gd name="connsiteX41" fmla="*/ 93483 w 162952"/>
              <a:gd name="connsiteY41" fmla="*/ 101417 h 172687"/>
              <a:gd name="connsiteX42" fmla="*/ 97132 w 162952"/>
              <a:gd name="connsiteY42" fmla="*/ 93390 h 172687"/>
              <a:gd name="connsiteX43" fmla="*/ 91294 w 162952"/>
              <a:gd name="connsiteY43" fmla="*/ 104336 h 172687"/>
              <a:gd name="connsiteX44" fmla="*/ 96402 w 162952"/>
              <a:gd name="connsiteY44" fmla="*/ 97768 h 172687"/>
              <a:gd name="connsiteX45" fmla="*/ 88375 w 162952"/>
              <a:gd name="connsiteY45" fmla="*/ 105795 h 172687"/>
              <a:gd name="connsiteX46" fmla="*/ 94942 w 162952"/>
              <a:gd name="connsiteY46" fmla="*/ 100687 h 172687"/>
              <a:gd name="connsiteX47" fmla="*/ 85456 w 162952"/>
              <a:gd name="connsiteY47" fmla="*/ 106525 h 172687"/>
              <a:gd name="connsiteX48" fmla="*/ 93483 w 162952"/>
              <a:gd name="connsiteY48" fmla="*/ 102876 h 172687"/>
              <a:gd name="connsiteX49" fmla="*/ 81807 w 162952"/>
              <a:gd name="connsiteY49" fmla="*/ 107255 h 172687"/>
              <a:gd name="connsiteX50" fmla="*/ 62104 w 162952"/>
              <a:gd name="connsiteY50" fmla="*/ 122579 h 172687"/>
              <a:gd name="connsiteX51" fmla="*/ 58455 w 162952"/>
              <a:gd name="connsiteY51" fmla="*/ 148120 h 172687"/>
              <a:gd name="connsiteX52" fmla="*/ 73780 w 162952"/>
              <a:gd name="connsiteY52" fmla="*/ 167823 h 172687"/>
              <a:gd name="connsiteX53" fmla="*/ 99321 w 162952"/>
              <a:gd name="connsiteY53" fmla="*/ 171472 h 172687"/>
              <a:gd name="connsiteX54" fmla="*/ 160619 w 162952"/>
              <a:gd name="connsiteY54" fmla="*/ 110903 h 172687"/>
              <a:gd name="connsiteX55" fmla="*/ 138727 w 162952"/>
              <a:gd name="connsiteY55" fmla="*/ 25524 h 172687"/>
              <a:gd name="connsiteX56" fmla="*/ 100051 w 162952"/>
              <a:gd name="connsiteY56" fmla="*/ 2172 h 172687"/>
              <a:gd name="connsiteX57" fmla="*/ 29266 w 162952"/>
              <a:gd name="connsiteY57" fmla="*/ 22605 h 172687"/>
              <a:gd name="connsiteX58" fmla="*/ 2995 w 162952"/>
              <a:gd name="connsiteY58" fmla="*/ 117471 h 172687"/>
              <a:gd name="connsiteX59" fmla="*/ 36563 w 162952"/>
              <a:gd name="connsiteY59" fmla="*/ 161985 h 172687"/>
              <a:gd name="connsiteX60" fmla="*/ 99321 w 162952"/>
              <a:gd name="connsiteY60" fmla="*/ 170742 h 172687"/>
              <a:gd name="connsiteX61" fmla="*/ 119024 w 162952"/>
              <a:gd name="connsiteY61" fmla="*/ 155417 h 172687"/>
              <a:gd name="connsiteX62" fmla="*/ 122672 w 162952"/>
              <a:gd name="connsiteY62" fmla="*/ 129877 h 172687"/>
              <a:gd name="connsiteX63" fmla="*/ 107348 w 162952"/>
              <a:gd name="connsiteY63" fmla="*/ 110173 h 172687"/>
              <a:gd name="connsiteX64" fmla="*/ 81807 w 162952"/>
              <a:gd name="connsiteY64" fmla="*/ 107255 h 172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62952" h="172687">
                <a:moveTo>
                  <a:pt x="81807" y="107255"/>
                </a:moveTo>
                <a:cubicBezTo>
                  <a:pt x="81077" y="107255"/>
                  <a:pt x="79618" y="107255"/>
                  <a:pt x="78888" y="107984"/>
                </a:cubicBezTo>
                <a:cubicBezTo>
                  <a:pt x="81807" y="107255"/>
                  <a:pt x="84726" y="107255"/>
                  <a:pt x="87645" y="106525"/>
                </a:cubicBezTo>
                <a:cubicBezTo>
                  <a:pt x="82537" y="107255"/>
                  <a:pt x="77429" y="107255"/>
                  <a:pt x="71591" y="106525"/>
                </a:cubicBezTo>
                <a:cubicBezTo>
                  <a:pt x="74510" y="107255"/>
                  <a:pt x="77429" y="107255"/>
                  <a:pt x="80348" y="107984"/>
                </a:cubicBezTo>
                <a:cubicBezTo>
                  <a:pt x="75969" y="107255"/>
                  <a:pt x="72321" y="106525"/>
                  <a:pt x="67942" y="105065"/>
                </a:cubicBezTo>
                <a:cubicBezTo>
                  <a:pt x="70861" y="106525"/>
                  <a:pt x="73050" y="107255"/>
                  <a:pt x="75969" y="108714"/>
                </a:cubicBezTo>
                <a:cubicBezTo>
                  <a:pt x="73050" y="107255"/>
                  <a:pt x="69402" y="105795"/>
                  <a:pt x="67212" y="103606"/>
                </a:cubicBezTo>
                <a:cubicBezTo>
                  <a:pt x="69402" y="105065"/>
                  <a:pt x="71591" y="107255"/>
                  <a:pt x="73780" y="108714"/>
                </a:cubicBezTo>
                <a:cubicBezTo>
                  <a:pt x="70861" y="106525"/>
                  <a:pt x="68672" y="104336"/>
                  <a:pt x="66483" y="101417"/>
                </a:cubicBezTo>
                <a:cubicBezTo>
                  <a:pt x="67942" y="103606"/>
                  <a:pt x="70131" y="105795"/>
                  <a:pt x="71591" y="107984"/>
                </a:cubicBezTo>
                <a:cubicBezTo>
                  <a:pt x="69402" y="105065"/>
                  <a:pt x="67212" y="102147"/>
                  <a:pt x="65753" y="98498"/>
                </a:cubicBezTo>
                <a:cubicBezTo>
                  <a:pt x="67212" y="101417"/>
                  <a:pt x="67942" y="103606"/>
                  <a:pt x="69402" y="106525"/>
                </a:cubicBezTo>
                <a:cubicBezTo>
                  <a:pt x="67942" y="102147"/>
                  <a:pt x="66483" y="97768"/>
                  <a:pt x="65753" y="93390"/>
                </a:cubicBezTo>
                <a:cubicBezTo>
                  <a:pt x="66483" y="96309"/>
                  <a:pt x="66483" y="99227"/>
                  <a:pt x="67212" y="102147"/>
                </a:cubicBezTo>
                <a:cubicBezTo>
                  <a:pt x="66483" y="96309"/>
                  <a:pt x="66483" y="91200"/>
                  <a:pt x="67212" y="85362"/>
                </a:cubicBezTo>
                <a:cubicBezTo>
                  <a:pt x="66483" y="88281"/>
                  <a:pt x="66483" y="91200"/>
                  <a:pt x="65753" y="94119"/>
                </a:cubicBezTo>
                <a:cubicBezTo>
                  <a:pt x="66483" y="87552"/>
                  <a:pt x="68672" y="81714"/>
                  <a:pt x="70861" y="75876"/>
                </a:cubicBezTo>
                <a:cubicBezTo>
                  <a:pt x="69402" y="78795"/>
                  <a:pt x="68672" y="80984"/>
                  <a:pt x="67212" y="83903"/>
                </a:cubicBezTo>
                <a:cubicBezTo>
                  <a:pt x="70131" y="78065"/>
                  <a:pt x="73050" y="72227"/>
                  <a:pt x="77429" y="66389"/>
                </a:cubicBezTo>
                <a:cubicBezTo>
                  <a:pt x="75969" y="68579"/>
                  <a:pt x="73780" y="70768"/>
                  <a:pt x="72321" y="72957"/>
                </a:cubicBezTo>
                <a:cubicBezTo>
                  <a:pt x="74510" y="70038"/>
                  <a:pt x="77429" y="67119"/>
                  <a:pt x="80348" y="64930"/>
                </a:cubicBezTo>
                <a:cubicBezTo>
                  <a:pt x="78158" y="66389"/>
                  <a:pt x="75969" y="68579"/>
                  <a:pt x="73780" y="70038"/>
                </a:cubicBezTo>
                <a:cubicBezTo>
                  <a:pt x="77429" y="67119"/>
                  <a:pt x="81077" y="64930"/>
                  <a:pt x="84726" y="63470"/>
                </a:cubicBezTo>
                <a:cubicBezTo>
                  <a:pt x="81807" y="64930"/>
                  <a:pt x="79618" y="65660"/>
                  <a:pt x="76699" y="67119"/>
                </a:cubicBezTo>
                <a:cubicBezTo>
                  <a:pt x="79618" y="65660"/>
                  <a:pt x="82537" y="64930"/>
                  <a:pt x="86186" y="64930"/>
                </a:cubicBezTo>
                <a:cubicBezTo>
                  <a:pt x="83267" y="65660"/>
                  <a:pt x="80348" y="65660"/>
                  <a:pt x="77429" y="66389"/>
                </a:cubicBezTo>
                <a:cubicBezTo>
                  <a:pt x="80348" y="65660"/>
                  <a:pt x="83996" y="65660"/>
                  <a:pt x="86915" y="66389"/>
                </a:cubicBezTo>
                <a:cubicBezTo>
                  <a:pt x="83996" y="65660"/>
                  <a:pt x="81077" y="65660"/>
                  <a:pt x="78158" y="64930"/>
                </a:cubicBezTo>
                <a:cubicBezTo>
                  <a:pt x="81807" y="65660"/>
                  <a:pt x="85456" y="66389"/>
                  <a:pt x="88375" y="67849"/>
                </a:cubicBezTo>
                <a:cubicBezTo>
                  <a:pt x="85456" y="66389"/>
                  <a:pt x="83267" y="65660"/>
                  <a:pt x="80348" y="64200"/>
                </a:cubicBezTo>
                <a:cubicBezTo>
                  <a:pt x="83996" y="65660"/>
                  <a:pt x="87645" y="67849"/>
                  <a:pt x="91294" y="70038"/>
                </a:cubicBezTo>
                <a:cubicBezTo>
                  <a:pt x="89104" y="68579"/>
                  <a:pt x="86915" y="66389"/>
                  <a:pt x="84726" y="64930"/>
                </a:cubicBezTo>
                <a:cubicBezTo>
                  <a:pt x="88375" y="67849"/>
                  <a:pt x="92023" y="70768"/>
                  <a:pt x="94213" y="75146"/>
                </a:cubicBezTo>
                <a:cubicBezTo>
                  <a:pt x="92753" y="72957"/>
                  <a:pt x="90564" y="70768"/>
                  <a:pt x="89104" y="68579"/>
                </a:cubicBezTo>
                <a:cubicBezTo>
                  <a:pt x="92023" y="72227"/>
                  <a:pt x="94213" y="76606"/>
                  <a:pt x="96402" y="80254"/>
                </a:cubicBezTo>
                <a:cubicBezTo>
                  <a:pt x="94942" y="77335"/>
                  <a:pt x="94213" y="75146"/>
                  <a:pt x="92753" y="72227"/>
                </a:cubicBezTo>
                <a:cubicBezTo>
                  <a:pt x="94942" y="77335"/>
                  <a:pt x="96402" y="83173"/>
                  <a:pt x="97132" y="88281"/>
                </a:cubicBezTo>
                <a:cubicBezTo>
                  <a:pt x="96402" y="85362"/>
                  <a:pt x="96402" y="82444"/>
                  <a:pt x="95672" y="79525"/>
                </a:cubicBezTo>
                <a:cubicBezTo>
                  <a:pt x="96402" y="85362"/>
                  <a:pt x="96402" y="90471"/>
                  <a:pt x="95672" y="96309"/>
                </a:cubicBezTo>
                <a:cubicBezTo>
                  <a:pt x="96402" y="93390"/>
                  <a:pt x="96402" y="90471"/>
                  <a:pt x="97132" y="87552"/>
                </a:cubicBezTo>
                <a:cubicBezTo>
                  <a:pt x="96402" y="92660"/>
                  <a:pt x="94942" y="97038"/>
                  <a:pt x="93483" y="101417"/>
                </a:cubicBezTo>
                <a:cubicBezTo>
                  <a:pt x="94942" y="98498"/>
                  <a:pt x="95672" y="96309"/>
                  <a:pt x="97132" y="93390"/>
                </a:cubicBezTo>
                <a:cubicBezTo>
                  <a:pt x="95672" y="97038"/>
                  <a:pt x="93483" y="100687"/>
                  <a:pt x="91294" y="104336"/>
                </a:cubicBezTo>
                <a:cubicBezTo>
                  <a:pt x="92753" y="102147"/>
                  <a:pt x="94942" y="99957"/>
                  <a:pt x="96402" y="97768"/>
                </a:cubicBezTo>
                <a:cubicBezTo>
                  <a:pt x="94213" y="100687"/>
                  <a:pt x="91294" y="103606"/>
                  <a:pt x="88375" y="105795"/>
                </a:cubicBezTo>
                <a:cubicBezTo>
                  <a:pt x="90564" y="104336"/>
                  <a:pt x="92753" y="102147"/>
                  <a:pt x="94942" y="100687"/>
                </a:cubicBezTo>
                <a:cubicBezTo>
                  <a:pt x="92023" y="102876"/>
                  <a:pt x="89104" y="105065"/>
                  <a:pt x="85456" y="106525"/>
                </a:cubicBezTo>
                <a:cubicBezTo>
                  <a:pt x="88375" y="105065"/>
                  <a:pt x="90564" y="104336"/>
                  <a:pt x="93483" y="102876"/>
                </a:cubicBezTo>
                <a:cubicBezTo>
                  <a:pt x="89834" y="105065"/>
                  <a:pt x="85456" y="106525"/>
                  <a:pt x="81807" y="107255"/>
                </a:cubicBezTo>
                <a:cubicBezTo>
                  <a:pt x="73780" y="108714"/>
                  <a:pt x="65753" y="116012"/>
                  <a:pt x="62104" y="122579"/>
                </a:cubicBezTo>
                <a:cubicBezTo>
                  <a:pt x="57726" y="129877"/>
                  <a:pt x="56266" y="140093"/>
                  <a:pt x="58455" y="148120"/>
                </a:cubicBezTo>
                <a:cubicBezTo>
                  <a:pt x="61374" y="156147"/>
                  <a:pt x="65753" y="164174"/>
                  <a:pt x="73780" y="167823"/>
                </a:cubicBezTo>
                <a:cubicBezTo>
                  <a:pt x="81807" y="172201"/>
                  <a:pt x="89834" y="172931"/>
                  <a:pt x="99321" y="171472"/>
                </a:cubicBezTo>
                <a:cubicBezTo>
                  <a:pt x="129240" y="166363"/>
                  <a:pt x="154781" y="140823"/>
                  <a:pt x="160619" y="110903"/>
                </a:cubicBezTo>
                <a:cubicBezTo>
                  <a:pt x="167187" y="80254"/>
                  <a:pt x="159889" y="48876"/>
                  <a:pt x="138727" y="25524"/>
                </a:cubicBezTo>
                <a:cubicBezTo>
                  <a:pt x="128510" y="14578"/>
                  <a:pt x="114645" y="5821"/>
                  <a:pt x="100051" y="2172"/>
                </a:cubicBezTo>
                <a:cubicBezTo>
                  <a:pt x="74510" y="-4395"/>
                  <a:pt x="47509" y="4361"/>
                  <a:pt x="29266" y="22605"/>
                </a:cubicBezTo>
                <a:cubicBezTo>
                  <a:pt x="5185" y="46686"/>
                  <a:pt x="-5762" y="84633"/>
                  <a:pt x="2995" y="117471"/>
                </a:cubicBezTo>
                <a:cubicBezTo>
                  <a:pt x="8104" y="135714"/>
                  <a:pt x="19779" y="151769"/>
                  <a:pt x="36563" y="161985"/>
                </a:cubicBezTo>
                <a:cubicBezTo>
                  <a:pt x="55537" y="173661"/>
                  <a:pt x="77429" y="174391"/>
                  <a:pt x="99321" y="170742"/>
                </a:cubicBezTo>
                <a:cubicBezTo>
                  <a:pt x="107348" y="169282"/>
                  <a:pt x="115375" y="161985"/>
                  <a:pt x="119024" y="155417"/>
                </a:cubicBezTo>
                <a:cubicBezTo>
                  <a:pt x="123402" y="148120"/>
                  <a:pt x="124862" y="137904"/>
                  <a:pt x="122672" y="129877"/>
                </a:cubicBezTo>
                <a:cubicBezTo>
                  <a:pt x="119754" y="121849"/>
                  <a:pt x="115375" y="113822"/>
                  <a:pt x="107348" y="110173"/>
                </a:cubicBezTo>
                <a:cubicBezTo>
                  <a:pt x="98591" y="105795"/>
                  <a:pt x="91294" y="105795"/>
                  <a:pt x="81807" y="107255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422FC7E-9007-476E-9C1B-E6E6B709A729}"/>
              </a:ext>
            </a:extLst>
          </p:cNvPr>
          <p:cNvSpPr txBox="1"/>
          <p:nvPr/>
        </p:nvSpPr>
        <p:spPr>
          <a:xfrm>
            <a:off x="1441174" y="698388"/>
            <a:ext cx="503914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vi-VN" sz="32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d) Vùng Trung du và miền núi Bắc Bộ là nơi giàu tài nguyên khoáng sản bậc nhất cả nước.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71576CB-1B9B-44DE-A931-A3FA7702033A}"/>
              </a:ext>
            </a:extLst>
          </p:cNvPr>
          <p:cNvSpPr txBox="1"/>
          <p:nvPr/>
        </p:nvSpPr>
        <p:spPr>
          <a:xfrm rot="759322">
            <a:off x="7494199" y="1005076"/>
            <a:ext cx="386018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Đúng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25075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483326" y="235131"/>
            <a:ext cx="11416937" cy="649224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CD19B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loud 2">
            <a:extLst>
              <a:ext uri="{FF2B5EF4-FFF2-40B4-BE49-F238E27FC236}">
                <a16:creationId xmlns:a16="http://schemas.microsoft.com/office/drawing/2014/main" id="{858E90C4-32F6-D0C1-D94D-0D4786F01770}"/>
              </a:ext>
            </a:extLst>
          </p:cNvPr>
          <p:cNvSpPr/>
          <p:nvPr/>
        </p:nvSpPr>
        <p:spPr>
          <a:xfrm>
            <a:off x="2228726" y="1562100"/>
            <a:ext cx="8093409" cy="3733800"/>
          </a:xfrm>
          <a:prstGeom prst="cloud">
            <a:avLst/>
          </a:prstGeom>
          <a:solidFill>
            <a:schemeClr val="accent1">
              <a:lumMod val="60000"/>
              <a:lumOff val="40000"/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40C029-75AA-D6BF-C352-F36ECC290729}"/>
              </a:ext>
            </a:extLst>
          </p:cNvPr>
          <p:cNvSpPr txBox="1"/>
          <p:nvPr/>
        </p:nvSpPr>
        <p:spPr>
          <a:xfrm>
            <a:off x="2564608" y="2795588"/>
            <a:ext cx="8195001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Học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nội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dung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bài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học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Xem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trước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bài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mới</a:t>
            </a:r>
            <a:endParaRPr lang="en-US" sz="4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A594ED6-4C0D-ED31-08E5-FAC16570DA07}"/>
              </a:ext>
            </a:extLst>
          </p:cNvPr>
          <p:cNvGrpSpPr/>
          <p:nvPr/>
        </p:nvGrpSpPr>
        <p:grpSpPr>
          <a:xfrm>
            <a:off x="1791252" y="62820"/>
            <a:ext cx="8609496" cy="2505791"/>
            <a:chOff x="2908118" y="1494253"/>
            <a:chExt cx="5714999" cy="1565281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0C8EB49B-E769-9E32-354F-E6229B6A3F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908118" y="1494253"/>
              <a:ext cx="5714999" cy="1565281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33E2CA3-3D7E-48AC-EAA1-A9D4F5E8C589}"/>
                </a:ext>
              </a:extLst>
            </p:cNvPr>
            <p:cNvSpPr txBox="1"/>
            <p:nvPr/>
          </p:nvSpPr>
          <p:spPr>
            <a:xfrm>
              <a:off x="4517909" y="2392082"/>
              <a:ext cx="2781301" cy="5190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DẶN DÒ</a:t>
              </a:r>
            </a:p>
          </p:txBody>
        </p:sp>
      </p:grpSp>
      <p:sp>
        <p:nvSpPr>
          <p:cNvPr id="2" name="Oval 1">
            <a:extLst>
              <a:ext uri="{FF2B5EF4-FFF2-40B4-BE49-F238E27FC236}">
                <a16:creationId xmlns:a16="http://schemas.microsoft.com/office/drawing/2014/main" id="{5745D39B-D73C-C338-E329-8CEB350E449B}"/>
              </a:ext>
            </a:extLst>
          </p:cNvPr>
          <p:cNvSpPr/>
          <p:nvPr/>
        </p:nvSpPr>
        <p:spPr>
          <a:xfrm>
            <a:off x="-1969350" y="339915"/>
            <a:ext cx="1698699" cy="15756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6466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785" y="1417228"/>
            <a:ext cx="5440772" cy="5440772"/>
          </a:xfrm>
          <a:prstGeom prst="rect">
            <a:avLst/>
          </a:prstGeom>
        </p:spPr>
      </p:pic>
      <p:grpSp>
        <p:nvGrpSpPr>
          <p:cNvPr id="9" name="Google Shape;2442;p12"/>
          <p:cNvGrpSpPr/>
          <p:nvPr/>
        </p:nvGrpSpPr>
        <p:grpSpPr>
          <a:xfrm>
            <a:off x="4486275" y="418076"/>
            <a:ext cx="8091439" cy="4987187"/>
            <a:chOff x="3317" y="-1457"/>
            <a:chExt cx="5418" cy="4550"/>
          </a:xfrm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10" name="Google Shape;2443;p12"/>
            <p:cNvSpPr/>
            <p:nvPr/>
          </p:nvSpPr>
          <p:spPr>
            <a:xfrm>
              <a:off x="3479" y="-1440"/>
              <a:ext cx="4726" cy="4320"/>
            </a:xfrm>
            <a:prstGeom prst="rect">
              <a:avLst/>
            </a:prstGeom>
            <a:no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1" name="Google Shape;2444;p12"/>
            <p:cNvSpPr/>
            <p:nvPr/>
          </p:nvSpPr>
          <p:spPr>
            <a:xfrm>
              <a:off x="3317" y="-1457"/>
              <a:ext cx="5418" cy="4550"/>
            </a:xfrm>
            <a:custGeom>
              <a:avLst/>
              <a:gdLst/>
              <a:ahLst/>
              <a:cxnLst/>
              <a:rect l="l" t="t" r="r" b="b"/>
              <a:pathLst>
                <a:path w="5193" h="4370" extrusionOk="0">
                  <a:moveTo>
                    <a:pt x="388" y="2071"/>
                  </a:moveTo>
                  <a:cubicBezTo>
                    <a:pt x="388" y="2071"/>
                    <a:pt x="0" y="1572"/>
                    <a:pt x="397" y="1102"/>
                  </a:cubicBezTo>
                  <a:cubicBezTo>
                    <a:pt x="634" y="820"/>
                    <a:pt x="907" y="785"/>
                    <a:pt x="1066" y="856"/>
                  </a:cubicBezTo>
                  <a:cubicBezTo>
                    <a:pt x="1066" y="856"/>
                    <a:pt x="1202" y="353"/>
                    <a:pt x="2060" y="177"/>
                  </a:cubicBezTo>
                  <a:cubicBezTo>
                    <a:pt x="2919" y="0"/>
                    <a:pt x="3374" y="379"/>
                    <a:pt x="3538" y="821"/>
                  </a:cubicBezTo>
                  <a:cubicBezTo>
                    <a:pt x="4195" y="644"/>
                    <a:pt x="5193" y="1869"/>
                    <a:pt x="4384" y="2639"/>
                  </a:cubicBezTo>
                  <a:cubicBezTo>
                    <a:pt x="4649" y="3119"/>
                    <a:pt x="3980" y="4269"/>
                    <a:pt x="3071" y="3839"/>
                  </a:cubicBezTo>
                  <a:cubicBezTo>
                    <a:pt x="2768" y="4370"/>
                    <a:pt x="1284" y="4212"/>
                    <a:pt x="1126" y="3656"/>
                  </a:cubicBezTo>
                  <a:cubicBezTo>
                    <a:pt x="1126" y="3656"/>
                    <a:pt x="374" y="3593"/>
                    <a:pt x="210" y="2987"/>
                  </a:cubicBezTo>
                  <a:cubicBezTo>
                    <a:pt x="46" y="2381"/>
                    <a:pt x="287" y="2128"/>
                    <a:pt x="388" y="20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/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2" name="Google Shape;2445;p12"/>
            <p:cNvSpPr/>
            <p:nvPr/>
          </p:nvSpPr>
          <p:spPr>
            <a:xfrm>
              <a:off x="5852" y="-1447"/>
              <a:ext cx="1054" cy="630"/>
            </a:xfrm>
            <a:custGeom>
              <a:avLst/>
              <a:gdLst/>
              <a:ahLst/>
              <a:cxnLst/>
              <a:rect l="l" t="t" r="r" b="b"/>
              <a:pathLst>
                <a:path w="1010" h="605" extrusionOk="0">
                  <a:moveTo>
                    <a:pt x="914" y="258"/>
                  </a:moveTo>
                  <a:cubicBezTo>
                    <a:pt x="897" y="257"/>
                    <a:pt x="880" y="261"/>
                    <a:pt x="865" y="268"/>
                  </a:cubicBezTo>
                  <a:cubicBezTo>
                    <a:pt x="849" y="193"/>
                    <a:pt x="785" y="134"/>
                    <a:pt x="704" y="130"/>
                  </a:cubicBezTo>
                  <a:cubicBezTo>
                    <a:pt x="682" y="128"/>
                    <a:pt x="660" y="131"/>
                    <a:pt x="640" y="138"/>
                  </a:cubicBezTo>
                  <a:cubicBezTo>
                    <a:pt x="623" y="66"/>
                    <a:pt x="561" y="10"/>
                    <a:pt x="483" y="6"/>
                  </a:cubicBezTo>
                  <a:cubicBezTo>
                    <a:pt x="389" y="0"/>
                    <a:pt x="308" y="72"/>
                    <a:pt x="302" y="167"/>
                  </a:cubicBezTo>
                  <a:cubicBezTo>
                    <a:pt x="302" y="171"/>
                    <a:pt x="302" y="175"/>
                    <a:pt x="302" y="180"/>
                  </a:cubicBezTo>
                  <a:cubicBezTo>
                    <a:pt x="241" y="179"/>
                    <a:pt x="186" y="209"/>
                    <a:pt x="152" y="255"/>
                  </a:cubicBezTo>
                  <a:cubicBezTo>
                    <a:pt x="145" y="253"/>
                    <a:pt x="137" y="252"/>
                    <a:pt x="128" y="251"/>
                  </a:cubicBezTo>
                  <a:cubicBezTo>
                    <a:pt x="64" y="248"/>
                    <a:pt x="8" y="297"/>
                    <a:pt x="4" y="362"/>
                  </a:cubicBezTo>
                  <a:cubicBezTo>
                    <a:pt x="0" y="427"/>
                    <a:pt x="50" y="482"/>
                    <a:pt x="115" y="486"/>
                  </a:cubicBezTo>
                  <a:cubicBezTo>
                    <a:pt x="130" y="487"/>
                    <a:pt x="145" y="485"/>
                    <a:pt x="159" y="480"/>
                  </a:cubicBezTo>
                  <a:cubicBezTo>
                    <a:pt x="190" y="519"/>
                    <a:pt x="237" y="544"/>
                    <a:pt x="290" y="547"/>
                  </a:cubicBezTo>
                  <a:cubicBezTo>
                    <a:pt x="319" y="549"/>
                    <a:pt x="346" y="544"/>
                    <a:pt x="370" y="534"/>
                  </a:cubicBezTo>
                  <a:cubicBezTo>
                    <a:pt x="400" y="572"/>
                    <a:pt x="445" y="597"/>
                    <a:pt x="497" y="600"/>
                  </a:cubicBezTo>
                  <a:cubicBezTo>
                    <a:pt x="569" y="605"/>
                    <a:pt x="633" y="565"/>
                    <a:pt x="663" y="504"/>
                  </a:cubicBezTo>
                  <a:cubicBezTo>
                    <a:pt x="682" y="529"/>
                    <a:pt x="712" y="546"/>
                    <a:pt x="747" y="548"/>
                  </a:cubicBezTo>
                  <a:cubicBezTo>
                    <a:pt x="808" y="552"/>
                    <a:pt x="861" y="507"/>
                    <a:pt x="867" y="446"/>
                  </a:cubicBezTo>
                  <a:cubicBezTo>
                    <a:pt x="878" y="451"/>
                    <a:pt x="890" y="454"/>
                    <a:pt x="903" y="455"/>
                  </a:cubicBezTo>
                  <a:cubicBezTo>
                    <a:pt x="957" y="458"/>
                    <a:pt x="1004" y="417"/>
                    <a:pt x="1007" y="362"/>
                  </a:cubicBezTo>
                  <a:cubicBezTo>
                    <a:pt x="1010" y="308"/>
                    <a:pt x="969" y="261"/>
                    <a:pt x="914" y="258"/>
                  </a:cubicBezTo>
                  <a:close/>
                </a:path>
              </a:pathLst>
            </a:custGeom>
            <a:solidFill>
              <a:srgbClr val="97F2F7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/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3" name="Google Shape;2446;p12"/>
            <p:cNvSpPr/>
            <p:nvPr/>
          </p:nvSpPr>
          <p:spPr>
            <a:xfrm>
              <a:off x="5899" y="-1327"/>
              <a:ext cx="859" cy="445"/>
            </a:xfrm>
            <a:custGeom>
              <a:avLst/>
              <a:gdLst/>
              <a:ahLst/>
              <a:cxnLst/>
              <a:rect l="l" t="t" r="r" b="b"/>
              <a:pathLst>
                <a:path w="823" h="428" extrusionOk="0">
                  <a:moveTo>
                    <a:pt x="741" y="171"/>
                  </a:moveTo>
                  <a:cubicBezTo>
                    <a:pt x="722" y="168"/>
                    <a:pt x="687" y="183"/>
                    <a:pt x="680" y="198"/>
                  </a:cubicBezTo>
                  <a:cubicBezTo>
                    <a:pt x="693" y="138"/>
                    <a:pt x="649" y="87"/>
                    <a:pt x="583" y="83"/>
                  </a:cubicBezTo>
                  <a:cubicBezTo>
                    <a:pt x="565" y="82"/>
                    <a:pt x="517" y="98"/>
                    <a:pt x="507" y="109"/>
                  </a:cubicBezTo>
                  <a:cubicBezTo>
                    <a:pt x="493" y="56"/>
                    <a:pt x="466" y="0"/>
                    <a:pt x="403" y="0"/>
                  </a:cubicBezTo>
                  <a:cubicBezTo>
                    <a:pt x="329" y="0"/>
                    <a:pt x="292" y="28"/>
                    <a:pt x="275" y="100"/>
                  </a:cubicBezTo>
                  <a:cubicBezTo>
                    <a:pt x="268" y="131"/>
                    <a:pt x="278" y="155"/>
                    <a:pt x="278" y="158"/>
                  </a:cubicBezTo>
                  <a:cubicBezTo>
                    <a:pt x="225" y="112"/>
                    <a:pt x="149" y="153"/>
                    <a:pt x="135" y="196"/>
                  </a:cubicBezTo>
                  <a:cubicBezTo>
                    <a:pt x="133" y="170"/>
                    <a:pt x="110" y="164"/>
                    <a:pt x="104" y="163"/>
                  </a:cubicBezTo>
                  <a:cubicBezTo>
                    <a:pt x="51" y="160"/>
                    <a:pt x="6" y="197"/>
                    <a:pt x="3" y="245"/>
                  </a:cubicBezTo>
                  <a:cubicBezTo>
                    <a:pt x="0" y="293"/>
                    <a:pt x="41" y="335"/>
                    <a:pt x="93" y="338"/>
                  </a:cubicBezTo>
                  <a:cubicBezTo>
                    <a:pt x="106" y="338"/>
                    <a:pt x="118" y="337"/>
                    <a:pt x="129" y="334"/>
                  </a:cubicBezTo>
                  <a:cubicBezTo>
                    <a:pt x="155" y="362"/>
                    <a:pt x="193" y="382"/>
                    <a:pt x="237" y="384"/>
                  </a:cubicBezTo>
                  <a:cubicBezTo>
                    <a:pt x="260" y="386"/>
                    <a:pt x="282" y="382"/>
                    <a:pt x="302" y="375"/>
                  </a:cubicBezTo>
                  <a:cubicBezTo>
                    <a:pt x="326" y="403"/>
                    <a:pt x="363" y="422"/>
                    <a:pt x="405" y="424"/>
                  </a:cubicBezTo>
                  <a:cubicBezTo>
                    <a:pt x="464" y="428"/>
                    <a:pt x="516" y="398"/>
                    <a:pt x="540" y="354"/>
                  </a:cubicBezTo>
                  <a:cubicBezTo>
                    <a:pt x="556" y="372"/>
                    <a:pt x="581" y="385"/>
                    <a:pt x="609" y="387"/>
                  </a:cubicBezTo>
                  <a:cubicBezTo>
                    <a:pt x="659" y="390"/>
                    <a:pt x="702" y="356"/>
                    <a:pt x="707" y="311"/>
                  </a:cubicBezTo>
                  <a:cubicBezTo>
                    <a:pt x="716" y="315"/>
                    <a:pt x="725" y="318"/>
                    <a:pt x="736" y="318"/>
                  </a:cubicBezTo>
                  <a:cubicBezTo>
                    <a:pt x="780" y="321"/>
                    <a:pt x="818" y="290"/>
                    <a:pt x="820" y="249"/>
                  </a:cubicBezTo>
                  <a:cubicBezTo>
                    <a:pt x="823" y="209"/>
                    <a:pt x="785" y="177"/>
                    <a:pt x="741" y="1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/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4" name="Google Shape;2447;p12"/>
            <p:cNvSpPr/>
            <p:nvPr/>
          </p:nvSpPr>
          <p:spPr>
            <a:xfrm>
              <a:off x="6901" y="-490"/>
              <a:ext cx="1054" cy="629"/>
            </a:xfrm>
            <a:custGeom>
              <a:avLst/>
              <a:gdLst/>
              <a:ahLst/>
              <a:cxnLst/>
              <a:rect l="l" t="t" r="r" b="b"/>
              <a:pathLst>
                <a:path w="1010" h="604" extrusionOk="0">
                  <a:moveTo>
                    <a:pt x="914" y="257"/>
                  </a:moveTo>
                  <a:cubicBezTo>
                    <a:pt x="896" y="256"/>
                    <a:pt x="879" y="260"/>
                    <a:pt x="864" y="267"/>
                  </a:cubicBezTo>
                  <a:cubicBezTo>
                    <a:pt x="849" y="192"/>
                    <a:pt x="784" y="134"/>
                    <a:pt x="704" y="129"/>
                  </a:cubicBezTo>
                  <a:cubicBezTo>
                    <a:pt x="681" y="128"/>
                    <a:pt x="659" y="131"/>
                    <a:pt x="639" y="138"/>
                  </a:cubicBezTo>
                  <a:cubicBezTo>
                    <a:pt x="622" y="66"/>
                    <a:pt x="560" y="10"/>
                    <a:pt x="482" y="5"/>
                  </a:cubicBezTo>
                  <a:cubicBezTo>
                    <a:pt x="388" y="0"/>
                    <a:pt x="307" y="72"/>
                    <a:pt x="302" y="166"/>
                  </a:cubicBezTo>
                  <a:cubicBezTo>
                    <a:pt x="301" y="171"/>
                    <a:pt x="301" y="175"/>
                    <a:pt x="301" y="179"/>
                  </a:cubicBezTo>
                  <a:cubicBezTo>
                    <a:pt x="240" y="179"/>
                    <a:pt x="186" y="209"/>
                    <a:pt x="152" y="255"/>
                  </a:cubicBezTo>
                  <a:cubicBezTo>
                    <a:pt x="144" y="253"/>
                    <a:pt x="136" y="251"/>
                    <a:pt x="128" y="251"/>
                  </a:cubicBezTo>
                  <a:cubicBezTo>
                    <a:pt x="63" y="247"/>
                    <a:pt x="7" y="297"/>
                    <a:pt x="4" y="361"/>
                  </a:cubicBezTo>
                  <a:cubicBezTo>
                    <a:pt x="0" y="426"/>
                    <a:pt x="49" y="482"/>
                    <a:pt x="114" y="486"/>
                  </a:cubicBezTo>
                  <a:cubicBezTo>
                    <a:pt x="129" y="486"/>
                    <a:pt x="144" y="484"/>
                    <a:pt x="158" y="480"/>
                  </a:cubicBezTo>
                  <a:cubicBezTo>
                    <a:pt x="189" y="518"/>
                    <a:pt x="236" y="544"/>
                    <a:pt x="290" y="547"/>
                  </a:cubicBezTo>
                  <a:cubicBezTo>
                    <a:pt x="318" y="549"/>
                    <a:pt x="345" y="544"/>
                    <a:pt x="370" y="534"/>
                  </a:cubicBezTo>
                  <a:cubicBezTo>
                    <a:pt x="399" y="571"/>
                    <a:pt x="445" y="597"/>
                    <a:pt x="496" y="600"/>
                  </a:cubicBezTo>
                  <a:cubicBezTo>
                    <a:pt x="568" y="604"/>
                    <a:pt x="632" y="564"/>
                    <a:pt x="662" y="504"/>
                  </a:cubicBezTo>
                  <a:cubicBezTo>
                    <a:pt x="682" y="529"/>
                    <a:pt x="711" y="546"/>
                    <a:pt x="746" y="548"/>
                  </a:cubicBezTo>
                  <a:cubicBezTo>
                    <a:pt x="807" y="551"/>
                    <a:pt x="860" y="506"/>
                    <a:pt x="867" y="446"/>
                  </a:cubicBezTo>
                  <a:cubicBezTo>
                    <a:pt x="878" y="451"/>
                    <a:pt x="890" y="454"/>
                    <a:pt x="902" y="455"/>
                  </a:cubicBezTo>
                  <a:cubicBezTo>
                    <a:pt x="957" y="458"/>
                    <a:pt x="1003" y="416"/>
                    <a:pt x="1007" y="362"/>
                  </a:cubicBezTo>
                  <a:cubicBezTo>
                    <a:pt x="1010" y="307"/>
                    <a:pt x="968" y="261"/>
                    <a:pt x="914" y="257"/>
                  </a:cubicBezTo>
                  <a:close/>
                </a:path>
              </a:pathLst>
            </a:custGeom>
            <a:solidFill>
              <a:srgbClr val="97F2F7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/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5" name="Google Shape;2448;p12"/>
            <p:cNvSpPr/>
            <p:nvPr/>
          </p:nvSpPr>
          <p:spPr>
            <a:xfrm>
              <a:off x="6947" y="-372"/>
              <a:ext cx="858" cy="446"/>
            </a:xfrm>
            <a:custGeom>
              <a:avLst/>
              <a:gdLst/>
              <a:ahLst/>
              <a:cxnLst/>
              <a:rect l="l" t="t" r="r" b="b"/>
              <a:pathLst>
                <a:path w="823" h="428" extrusionOk="0">
                  <a:moveTo>
                    <a:pt x="741" y="171"/>
                  </a:moveTo>
                  <a:cubicBezTo>
                    <a:pt x="722" y="168"/>
                    <a:pt x="688" y="184"/>
                    <a:pt x="680" y="199"/>
                  </a:cubicBezTo>
                  <a:cubicBezTo>
                    <a:pt x="693" y="138"/>
                    <a:pt x="649" y="88"/>
                    <a:pt x="583" y="84"/>
                  </a:cubicBezTo>
                  <a:cubicBezTo>
                    <a:pt x="565" y="83"/>
                    <a:pt x="517" y="99"/>
                    <a:pt x="507" y="110"/>
                  </a:cubicBezTo>
                  <a:cubicBezTo>
                    <a:pt x="493" y="56"/>
                    <a:pt x="466" y="0"/>
                    <a:pt x="403" y="0"/>
                  </a:cubicBezTo>
                  <a:cubicBezTo>
                    <a:pt x="329" y="0"/>
                    <a:pt x="292" y="29"/>
                    <a:pt x="275" y="101"/>
                  </a:cubicBezTo>
                  <a:cubicBezTo>
                    <a:pt x="268" y="131"/>
                    <a:pt x="278" y="156"/>
                    <a:pt x="278" y="159"/>
                  </a:cubicBezTo>
                  <a:cubicBezTo>
                    <a:pt x="225" y="112"/>
                    <a:pt x="149" y="154"/>
                    <a:pt x="135" y="196"/>
                  </a:cubicBezTo>
                  <a:cubicBezTo>
                    <a:pt x="134" y="171"/>
                    <a:pt x="111" y="164"/>
                    <a:pt x="104" y="164"/>
                  </a:cubicBezTo>
                  <a:cubicBezTo>
                    <a:pt x="51" y="161"/>
                    <a:pt x="6" y="197"/>
                    <a:pt x="3" y="246"/>
                  </a:cubicBezTo>
                  <a:cubicBezTo>
                    <a:pt x="0" y="294"/>
                    <a:pt x="41" y="335"/>
                    <a:pt x="94" y="338"/>
                  </a:cubicBezTo>
                  <a:cubicBezTo>
                    <a:pt x="106" y="339"/>
                    <a:pt x="118" y="338"/>
                    <a:pt x="130" y="334"/>
                  </a:cubicBezTo>
                  <a:cubicBezTo>
                    <a:pt x="155" y="363"/>
                    <a:pt x="194" y="382"/>
                    <a:pt x="237" y="385"/>
                  </a:cubicBezTo>
                  <a:cubicBezTo>
                    <a:pt x="260" y="386"/>
                    <a:pt x="282" y="383"/>
                    <a:pt x="302" y="375"/>
                  </a:cubicBezTo>
                  <a:cubicBezTo>
                    <a:pt x="327" y="403"/>
                    <a:pt x="364" y="423"/>
                    <a:pt x="406" y="425"/>
                  </a:cubicBezTo>
                  <a:cubicBezTo>
                    <a:pt x="464" y="428"/>
                    <a:pt x="516" y="399"/>
                    <a:pt x="540" y="354"/>
                  </a:cubicBezTo>
                  <a:cubicBezTo>
                    <a:pt x="556" y="373"/>
                    <a:pt x="581" y="386"/>
                    <a:pt x="609" y="387"/>
                  </a:cubicBezTo>
                  <a:cubicBezTo>
                    <a:pt x="659" y="390"/>
                    <a:pt x="702" y="357"/>
                    <a:pt x="707" y="312"/>
                  </a:cubicBezTo>
                  <a:cubicBezTo>
                    <a:pt x="716" y="316"/>
                    <a:pt x="726" y="318"/>
                    <a:pt x="736" y="319"/>
                  </a:cubicBezTo>
                  <a:cubicBezTo>
                    <a:pt x="780" y="321"/>
                    <a:pt x="818" y="291"/>
                    <a:pt x="821" y="250"/>
                  </a:cubicBezTo>
                  <a:cubicBezTo>
                    <a:pt x="823" y="210"/>
                    <a:pt x="785" y="178"/>
                    <a:pt x="741" y="1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/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i"/>
                <a:ea typeface="Oi"/>
                <a:cs typeface="Oi"/>
                <a:sym typeface="Oi"/>
              </a:endParaRPr>
            </a:p>
          </p:txBody>
        </p:sp>
      </p:grpSp>
      <p:pic>
        <p:nvPicPr>
          <p:cNvPr id="16" name="Picture 2" descr="Vietnamese girl and boy in red costume Free Vector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34" l="0" r="100000">
                        <a14:foregroundMark x1="72843" y1="27736" x2="72843" y2="27736"/>
                        <a14:foregroundMark x1="65974" y1="88868" x2="65974" y2="88868"/>
                        <a14:foregroundMark x1="80831" y1="83019" x2="80831" y2="83019"/>
                        <a14:foregroundMark x1="87061" y1="90377" x2="88658" y2="88679"/>
                        <a14:foregroundMark x1="76677" y1="79434" x2="81310" y2="88679"/>
                        <a14:foregroundMark x1="61661" y1="80943" x2="63099" y2="94528"/>
                        <a14:foregroundMark x1="81629" y1="75094" x2="85463" y2="87358"/>
                        <a14:foregroundMark x1="38179" y1="75660" x2="42652" y2="91132"/>
                        <a14:foregroundMark x1="34505" y1="78491" x2="42173" y2="91698"/>
                        <a14:foregroundMark x1="29553" y1="71698" x2="26837" y2="935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8516" y="2540183"/>
            <a:ext cx="5099912" cy="431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08116D8-2EE3-6736-18CB-7CEB29D1F9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6073" y="1622153"/>
            <a:ext cx="6931753" cy="3346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902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7E6E36F-FBF6-23DA-D683-B984539DD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2471"/>
            <a:ext cx="5090601" cy="185944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264FDAD-D935-7EF8-54D6-7ACC36DE35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356" y="1585633"/>
            <a:ext cx="12040644" cy="204843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6206D26-5C62-1DFE-8EC3-0E59F66D30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5787" y="3587843"/>
            <a:ext cx="2591025" cy="768163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1FFA0414-2C3E-528B-B016-F32DBD73481C}"/>
              </a:ext>
            </a:extLst>
          </p:cNvPr>
          <p:cNvSpPr/>
          <p:nvPr/>
        </p:nvSpPr>
        <p:spPr>
          <a:xfrm>
            <a:off x="12513380" y="211271"/>
            <a:ext cx="1698699" cy="15756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194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1026" name="Picture 2" descr="Vietnamese girl and boy in red costume Free Vector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34" l="0" r="100000">
                        <a14:foregroundMark x1="72843" y1="27736" x2="72843" y2="27736"/>
                        <a14:foregroundMark x1="65974" y1="88868" x2="65974" y2="88868"/>
                        <a14:foregroundMark x1="80831" y1="83019" x2="80831" y2="83019"/>
                        <a14:foregroundMark x1="87061" y1="90377" x2="88658" y2="88679"/>
                        <a14:foregroundMark x1="76677" y1="79434" x2="81310" y2="88679"/>
                        <a14:foregroundMark x1="61661" y1="80943" x2="63099" y2="94528"/>
                        <a14:foregroundMark x1="81629" y1="75094" x2="85463" y2="87358"/>
                        <a14:foregroundMark x1="38179" y1="75660" x2="42652" y2="91132"/>
                        <a14:foregroundMark x1="34505" y1="78491" x2="42173" y2="91698"/>
                        <a14:foregroundMark x1="29553" y1="71698" x2="26837" y2="935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8516" y="2540183"/>
            <a:ext cx="5099912" cy="431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54171" y="1118501"/>
            <a:ext cx="108082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+mn-cs"/>
              </a:rPr>
              <a:t>b.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+mn-cs"/>
              </a:rPr>
              <a:t>Khí</a:t>
            </a:r>
            <a:r>
              <a:rPr kumimoji="0" lang="en-US" sz="8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+mn-cs"/>
              </a:rPr>
              <a:t>hậu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prstClr val="white">
                    <a:alpha val="60000"/>
                  </a:prst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ea typeface="+mn-ea"/>
              <a:cs typeface="+mn-cs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8DE4D834-0F90-CEE3-BC3B-69FE28C7BE01}"/>
              </a:ext>
            </a:extLst>
          </p:cNvPr>
          <p:cNvSpPr/>
          <p:nvPr/>
        </p:nvSpPr>
        <p:spPr>
          <a:xfrm>
            <a:off x="12396821" y="103790"/>
            <a:ext cx="1698699" cy="15756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412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/>
        </p:nvSpPr>
        <p:spPr>
          <a:xfrm>
            <a:off x="177421" y="121976"/>
            <a:ext cx="11846257" cy="6736023"/>
          </a:xfrm>
          <a:prstGeom prst="round2Diag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BBCEFED-D997-1A8B-4010-9BAAF27714F6}"/>
              </a:ext>
            </a:extLst>
          </p:cNvPr>
          <p:cNvSpPr txBox="1"/>
          <p:nvPr/>
        </p:nvSpPr>
        <p:spPr>
          <a:xfrm>
            <a:off x="643780" y="265389"/>
            <a:ext cx="10890995" cy="1202234"/>
          </a:xfrm>
          <a:prstGeom prst="roundRect">
            <a:avLst>
              <a:gd name="adj" fmla="val 17994"/>
            </a:avLst>
          </a:prstGeom>
          <a:solidFill>
            <a:schemeClr val="bg1"/>
          </a:solidFill>
          <a:ln w="38100">
            <a:solidFill>
              <a:srgbClr val="002060"/>
            </a:solidFill>
            <a:prstDash val="lg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tin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quan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sát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6,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hãy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nêu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đặc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nổi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bật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khí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hậu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vùng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Trung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du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miền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núi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Bắc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Bộ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图片 38">
            <a:extLst>
              <a:ext uri="{FF2B5EF4-FFF2-40B4-BE49-F238E27FC236}">
                <a16:creationId xmlns:a16="http://schemas.microsoft.com/office/drawing/2014/main" id="{B5CEE6DF-C36A-DD3D-A6A6-53B56B7247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94267" flipV="1">
            <a:off x="11249783" y="2403995"/>
            <a:ext cx="1175639" cy="38048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F8CD344-9C3A-10F0-CE14-021B26F976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3833" y="1657351"/>
            <a:ext cx="6280979" cy="4633912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B78B1E1E-D4F3-0481-EE68-09BF3604966D}"/>
              </a:ext>
            </a:extLst>
          </p:cNvPr>
          <p:cNvGrpSpPr/>
          <p:nvPr/>
        </p:nvGrpSpPr>
        <p:grpSpPr>
          <a:xfrm>
            <a:off x="986730" y="2669956"/>
            <a:ext cx="4205759" cy="3067959"/>
            <a:chOff x="8604068" y="6331731"/>
            <a:chExt cx="3235139" cy="2359924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103CD714-8016-71F4-A020-BA1F0ACBC0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8597"/>
            <a:stretch/>
          </p:blipFill>
          <p:spPr>
            <a:xfrm>
              <a:off x="8604068" y="6331731"/>
              <a:ext cx="3235139" cy="1959595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CE9CF67-5ED7-25E8-D508-6597790C3168}"/>
                </a:ext>
              </a:extLst>
            </p:cNvPr>
            <p:cNvSpPr txBox="1"/>
            <p:nvPr/>
          </p:nvSpPr>
          <p:spPr>
            <a:xfrm>
              <a:off x="8715082" y="8289186"/>
              <a:ext cx="3013109" cy="40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</a:rPr>
                <a:t>THẢO LUẬN NHÓM ĐÔI</a:t>
              </a:r>
            </a:p>
          </p:txBody>
        </p:sp>
      </p:grpSp>
      <p:sp>
        <p:nvSpPr>
          <p:cNvPr id="25" name="Freeform 6">
            <a:extLst>
              <a:ext uri="{FF2B5EF4-FFF2-40B4-BE49-F238E27FC236}">
                <a16:creationId xmlns:a16="http://schemas.microsoft.com/office/drawing/2014/main" id="{C7AEDBF2-36D0-7869-54BA-9EBF2AF492F9}"/>
              </a:ext>
            </a:extLst>
          </p:cNvPr>
          <p:cNvSpPr/>
          <p:nvPr/>
        </p:nvSpPr>
        <p:spPr>
          <a:xfrm>
            <a:off x="209694" y="1952625"/>
            <a:ext cx="5371956" cy="2095501"/>
          </a:xfrm>
          <a:custGeom>
            <a:avLst/>
            <a:gdLst>
              <a:gd name="connsiteX0" fmla="*/ 0 w 4983966"/>
              <a:gd name="connsiteY0" fmla="*/ 77497 h 774972"/>
              <a:gd name="connsiteX1" fmla="*/ 77497 w 4983966"/>
              <a:gd name="connsiteY1" fmla="*/ 0 h 774972"/>
              <a:gd name="connsiteX2" fmla="*/ 4906469 w 4983966"/>
              <a:gd name="connsiteY2" fmla="*/ 0 h 774972"/>
              <a:gd name="connsiteX3" fmla="*/ 4983966 w 4983966"/>
              <a:gd name="connsiteY3" fmla="*/ 77497 h 774972"/>
              <a:gd name="connsiteX4" fmla="*/ 4983966 w 4983966"/>
              <a:gd name="connsiteY4" fmla="*/ 697475 h 774972"/>
              <a:gd name="connsiteX5" fmla="*/ 4906469 w 4983966"/>
              <a:gd name="connsiteY5" fmla="*/ 774972 h 774972"/>
              <a:gd name="connsiteX6" fmla="*/ 77497 w 4983966"/>
              <a:gd name="connsiteY6" fmla="*/ 774972 h 774972"/>
              <a:gd name="connsiteX7" fmla="*/ 0 w 4983966"/>
              <a:gd name="connsiteY7" fmla="*/ 697475 h 774972"/>
              <a:gd name="connsiteX8" fmla="*/ 0 w 4983966"/>
              <a:gd name="connsiteY8" fmla="*/ 77497 h 774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83966" h="774972">
                <a:moveTo>
                  <a:pt x="0" y="77497"/>
                </a:moveTo>
                <a:cubicBezTo>
                  <a:pt x="0" y="34697"/>
                  <a:pt x="34697" y="0"/>
                  <a:pt x="77497" y="0"/>
                </a:cubicBezTo>
                <a:lnTo>
                  <a:pt x="4906469" y="0"/>
                </a:lnTo>
                <a:cubicBezTo>
                  <a:pt x="4949269" y="0"/>
                  <a:pt x="4983966" y="34697"/>
                  <a:pt x="4983966" y="77497"/>
                </a:cubicBezTo>
                <a:lnTo>
                  <a:pt x="4983966" y="697475"/>
                </a:lnTo>
                <a:cubicBezTo>
                  <a:pt x="4983966" y="740275"/>
                  <a:pt x="4949269" y="774972"/>
                  <a:pt x="4906469" y="774972"/>
                </a:cubicBezTo>
                <a:lnTo>
                  <a:pt x="77497" y="774972"/>
                </a:lnTo>
                <a:cubicBezTo>
                  <a:pt x="34697" y="774972"/>
                  <a:pt x="0" y="740275"/>
                  <a:pt x="0" y="697475"/>
                </a:cubicBezTo>
                <a:lnTo>
                  <a:pt x="0" y="77497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9378" tIns="129378" rIns="129378" bIns="129378" numCol="1" spcCol="1270" anchor="ctr" anchorCtr="0">
            <a:noAutofit/>
          </a:bodyPr>
          <a:lstStyle/>
          <a:p>
            <a:pPr lvl="0" algn="just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vi-VN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Vùng Trung du và miền núi Bắc Bộ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có khí hậu nhiệt đới ẩm gió mùa với mùa đông lạnh nhất cả nước.</a:t>
            </a:r>
          </a:p>
        </p:txBody>
      </p:sp>
      <p:sp>
        <p:nvSpPr>
          <p:cNvPr id="26" name="Freeform 6">
            <a:extLst>
              <a:ext uri="{FF2B5EF4-FFF2-40B4-BE49-F238E27FC236}">
                <a16:creationId xmlns:a16="http://schemas.microsoft.com/office/drawing/2014/main" id="{292BB47A-6548-1529-7C90-495EE4338363}"/>
              </a:ext>
            </a:extLst>
          </p:cNvPr>
          <p:cNvSpPr/>
          <p:nvPr/>
        </p:nvSpPr>
        <p:spPr>
          <a:xfrm>
            <a:off x="238269" y="4314825"/>
            <a:ext cx="5371956" cy="2095501"/>
          </a:xfrm>
          <a:custGeom>
            <a:avLst/>
            <a:gdLst>
              <a:gd name="connsiteX0" fmla="*/ 0 w 4983966"/>
              <a:gd name="connsiteY0" fmla="*/ 77497 h 774972"/>
              <a:gd name="connsiteX1" fmla="*/ 77497 w 4983966"/>
              <a:gd name="connsiteY1" fmla="*/ 0 h 774972"/>
              <a:gd name="connsiteX2" fmla="*/ 4906469 w 4983966"/>
              <a:gd name="connsiteY2" fmla="*/ 0 h 774972"/>
              <a:gd name="connsiteX3" fmla="*/ 4983966 w 4983966"/>
              <a:gd name="connsiteY3" fmla="*/ 77497 h 774972"/>
              <a:gd name="connsiteX4" fmla="*/ 4983966 w 4983966"/>
              <a:gd name="connsiteY4" fmla="*/ 697475 h 774972"/>
              <a:gd name="connsiteX5" fmla="*/ 4906469 w 4983966"/>
              <a:gd name="connsiteY5" fmla="*/ 774972 h 774972"/>
              <a:gd name="connsiteX6" fmla="*/ 77497 w 4983966"/>
              <a:gd name="connsiteY6" fmla="*/ 774972 h 774972"/>
              <a:gd name="connsiteX7" fmla="*/ 0 w 4983966"/>
              <a:gd name="connsiteY7" fmla="*/ 697475 h 774972"/>
              <a:gd name="connsiteX8" fmla="*/ 0 w 4983966"/>
              <a:gd name="connsiteY8" fmla="*/ 77497 h 774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83966" h="774972">
                <a:moveTo>
                  <a:pt x="0" y="77497"/>
                </a:moveTo>
                <a:cubicBezTo>
                  <a:pt x="0" y="34697"/>
                  <a:pt x="34697" y="0"/>
                  <a:pt x="77497" y="0"/>
                </a:cubicBezTo>
                <a:lnTo>
                  <a:pt x="4906469" y="0"/>
                </a:lnTo>
                <a:cubicBezTo>
                  <a:pt x="4949269" y="0"/>
                  <a:pt x="4983966" y="34697"/>
                  <a:pt x="4983966" y="77497"/>
                </a:cubicBezTo>
                <a:lnTo>
                  <a:pt x="4983966" y="697475"/>
                </a:lnTo>
                <a:cubicBezTo>
                  <a:pt x="4983966" y="740275"/>
                  <a:pt x="4949269" y="774972"/>
                  <a:pt x="4906469" y="774972"/>
                </a:cubicBezTo>
                <a:lnTo>
                  <a:pt x="77497" y="774972"/>
                </a:lnTo>
                <a:cubicBezTo>
                  <a:pt x="34697" y="774972"/>
                  <a:pt x="0" y="740275"/>
                  <a:pt x="0" y="697475"/>
                </a:cubicBezTo>
                <a:lnTo>
                  <a:pt x="0" y="77497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9378" tIns="129378" rIns="129378" bIns="129378" numCol="1" spcCol="1270" anchor="ctr" anchorCtr="0">
            <a:noAutofit/>
          </a:bodyPr>
          <a:lstStyle/>
          <a:p>
            <a:pPr lvl="0" algn="just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vi-VN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Khi hậu của vùng cũng chịu ảnh hưởng sâu sắc bởi độ cao địa hình. Ở các vùng núi cao nhiệt độ hạ thấp, vào các tháng mùa đông đôi khi có tuyết rơi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lang="vi-VN" sz="28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9864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5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FA9E1427-EAF2-EB0F-FB04-A4276F973B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8859" y="-3055870"/>
            <a:ext cx="15106650" cy="11430007"/>
          </a:xfrm>
          <a:prstGeom prst="rect">
            <a:avLst/>
          </a:prstGeom>
        </p:spPr>
      </p:pic>
      <p:pic>
        <p:nvPicPr>
          <p:cNvPr id="18" name="Fansipan - Sapa, Viet Nam in snow">
            <a:hlinkClick r:id="" action="ppaction://media"/>
            <a:extLst>
              <a:ext uri="{FF2B5EF4-FFF2-40B4-BE49-F238E27FC236}">
                <a16:creationId xmlns:a16="http://schemas.microsoft.com/office/drawing/2014/main" id="{18FE78AA-A50F-5BA8-CB47-7BA0379F7A9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080" y="1550504"/>
            <a:ext cx="8214360" cy="4909350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F8AA5F88-295E-1248-FD15-580BBF507384}"/>
              </a:ext>
            </a:extLst>
          </p:cNvPr>
          <p:cNvGrpSpPr/>
          <p:nvPr/>
        </p:nvGrpSpPr>
        <p:grpSpPr>
          <a:xfrm>
            <a:off x="3250096" y="245511"/>
            <a:ext cx="5084279" cy="652641"/>
            <a:chOff x="-180829" y="2659031"/>
            <a:chExt cx="2993004" cy="203652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A1CEE18-B0CE-DE62-6D73-42773778394C}"/>
                </a:ext>
              </a:extLst>
            </p:cNvPr>
            <p:cNvSpPr txBox="1"/>
            <p:nvPr/>
          </p:nvSpPr>
          <p:spPr>
            <a:xfrm>
              <a:off x="-180829" y="2659031"/>
              <a:ext cx="2993004" cy="2036524"/>
            </a:xfrm>
            <a:prstGeom prst="roundRect">
              <a:avLst>
                <a:gd name="adj" fmla="val 17994"/>
              </a:avLst>
            </a:prstGeom>
            <a:solidFill>
              <a:schemeClr val="bg1"/>
            </a:solidFill>
            <a:ln w="38100">
              <a:solidFill>
                <a:srgbClr val="FFEF00"/>
              </a:solidFill>
              <a:prstDash val="lgDash"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Video </a:t>
              </a:r>
              <a:r>
                <a:rPr lang="en-US" sz="3200" b="1" dirty="0" err="1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tuyết</a:t>
              </a:r>
              <a:r>
                <a:rPr lang="en-US" sz="3200" b="1" dirty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rơi</a:t>
              </a:r>
              <a:r>
                <a:rPr lang="en-US" sz="3200" b="1" dirty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ở Sa Pa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1" name="组合 58">
              <a:extLst>
                <a:ext uri="{FF2B5EF4-FFF2-40B4-BE49-F238E27FC236}">
                  <a16:creationId xmlns:a16="http://schemas.microsoft.com/office/drawing/2014/main" id="{3B8DF007-03E2-42EC-E3D5-39508DBF7D5A}"/>
                </a:ext>
              </a:extLst>
            </p:cNvPr>
            <p:cNvGrpSpPr/>
            <p:nvPr/>
          </p:nvGrpSpPr>
          <p:grpSpPr>
            <a:xfrm rot="2224307">
              <a:off x="1254960" y="3228995"/>
              <a:ext cx="502617" cy="284661"/>
              <a:chOff x="11046365" y="4655056"/>
              <a:chExt cx="679565" cy="384877"/>
            </a:xfrm>
          </p:grpSpPr>
          <p:sp>
            <p:nvSpPr>
              <p:cNvPr id="22" name="五角星 2">
                <a:extLst>
                  <a:ext uri="{FF2B5EF4-FFF2-40B4-BE49-F238E27FC236}">
                    <a16:creationId xmlns:a16="http://schemas.microsoft.com/office/drawing/2014/main" id="{E8EB4C94-40EF-75B9-353F-D616D19CD146}"/>
                  </a:ext>
                </a:extLst>
              </p:cNvPr>
              <p:cNvSpPr/>
              <p:nvPr/>
            </p:nvSpPr>
            <p:spPr>
              <a:xfrm rot="20424262">
                <a:off x="11046365" y="4655056"/>
                <a:ext cx="290576" cy="221980"/>
              </a:xfrm>
              <a:custGeom>
                <a:avLst/>
                <a:gdLst>
                  <a:gd name="connsiteX0" fmla="*/ 1 w 914400"/>
                  <a:gd name="connsiteY0" fmla="*/ 349269 h 914400"/>
                  <a:gd name="connsiteX1" fmla="*/ 262140 w 914400"/>
                  <a:gd name="connsiteY1" fmla="*/ 223173 h 914400"/>
                  <a:gd name="connsiteX2" fmla="*/ 457200 w 914400"/>
                  <a:gd name="connsiteY2" fmla="*/ 0 h 914400"/>
                  <a:gd name="connsiteX3" fmla="*/ 652260 w 914400"/>
                  <a:gd name="connsiteY3" fmla="*/ 223173 h 914400"/>
                  <a:gd name="connsiteX4" fmla="*/ 914399 w 914400"/>
                  <a:gd name="connsiteY4" fmla="*/ 349269 h 914400"/>
                  <a:gd name="connsiteX5" fmla="*/ 772814 w 914400"/>
                  <a:gd name="connsiteY5" fmla="*/ 613293 h 914400"/>
                  <a:gd name="connsiteX6" fmla="*/ 739765 w 914400"/>
                  <a:gd name="connsiteY6" fmla="*/ 914398 h 914400"/>
                  <a:gd name="connsiteX7" fmla="*/ 457200 w 914400"/>
                  <a:gd name="connsiteY7" fmla="*/ 854400 h 914400"/>
                  <a:gd name="connsiteX8" fmla="*/ 174635 w 914400"/>
                  <a:gd name="connsiteY8" fmla="*/ 914398 h 914400"/>
                  <a:gd name="connsiteX9" fmla="*/ 141586 w 914400"/>
                  <a:gd name="connsiteY9" fmla="*/ 613293 h 914400"/>
                  <a:gd name="connsiteX10" fmla="*/ 1 w 914400"/>
                  <a:gd name="connsiteY10" fmla="*/ 349269 h 914400"/>
                  <a:gd name="connsiteX0" fmla="*/ 0 w 914398"/>
                  <a:gd name="connsiteY0" fmla="*/ 349269 h 923906"/>
                  <a:gd name="connsiteX1" fmla="*/ 262139 w 914398"/>
                  <a:gd name="connsiteY1" fmla="*/ 223173 h 923906"/>
                  <a:gd name="connsiteX2" fmla="*/ 457199 w 914398"/>
                  <a:gd name="connsiteY2" fmla="*/ 0 h 923906"/>
                  <a:gd name="connsiteX3" fmla="*/ 652259 w 914398"/>
                  <a:gd name="connsiteY3" fmla="*/ 223173 h 923906"/>
                  <a:gd name="connsiteX4" fmla="*/ 914398 w 914398"/>
                  <a:gd name="connsiteY4" fmla="*/ 349269 h 923906"/>
                  <a:gd name="connsiteX5" fmla="*/ 772813 w 914398"/>
                  <a:gd name="connsiteY5" fmla="*/ 613293 h 923906"/>
                  <a:gd name="connsiteX6" fmla="*/ 739764 w 914398"/>
                  <a:gd name="connsiteY6" fmla="*/ 914398 h 923906"/>
                  <a:gd name="connsiteX7" fmla="*/ 457199 w 914398"/>
                  <a:gd name="connsiteY7" fmla="*/ 854400 h 923906"/>
                  <a:gd name="connsiteX8" fmla="*/ 174634 w 914398"/>
                  <a:gd name="connsiteY8" fmla="*/ 914398 h 923906"/>
                  <a:gd name="connsiteX9" fmla="*/ 141585 w 914398"/>
                  <a:gd name="connsiteY9" fmla="*/ 613293 h 923906"/>
                  <a:gd name="connsiteX10" fmla="*/ 0 w 914398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654322 w 918524"/>
                  <a:gd name="connsiteY0" fmla="*/ 223173 h 923906"/>
                  <a:gd name="connsiteX1" fmla="*/ 916461 w 918524"/>
                  <a:gd name="connsiteY1" fmla="*/ 349269 h 923906"/>
                  <a:gd name="connsiteX2" fmla="*/ 774876 w 918524"/>
                  <a:gd name="connsiteY2" fmla="*/ 613293 h 923906"/>
                  <a:gd name="connsiteX3" fmla="*/ 741827 w 918524"/>
                  <a:gd name="connsiteY3" fmla="*/ 914398 h 923906"/>
                  <a:gd name="connsiteX4" fmla="*/ 459262 w 918524"/>
                  <a:gd name="connsiteY4" fmla="*/ 854400 h 923906"/>
                  <a:gd name="connsiteX5" fmla="*/ 176697 w 918524"/>
                  <a:gd name="connsiteY5" fmla="*/ 914398 h 923906"/>
                  <a:gd name="connsiteX6" fmla="*/ 143648 w 918524"/>
                  <a:gd name="connsiteY6" fmla="*/ 613293 h 923906"/>
                  <a:gd name="connsiteX7" fmla="*/ 2063 w 918524"/>
                  <a:gd name="connsiteY7" fmla="*/ 349269 h 923906"/>
                  <a:gd name="connsiteX8" fmla="*/ 264202 w 918524"/>
                  <a:gd name="connsiteY8" fmla="*/ 223173 h 923906"/>
                  <a:gd name="connsiteX9" fmla="*/ 459262 w 918524"/>
                  <a:gd name="connsiteY9" fmla="*/ 0 h 923906"/>
                  <a:gd name="connsiteX10" fmla="*/ 715845 w 918524"/>
                  <a:gd name="connsiteY10" fmla="*/ 284696 h 923906"/>
                  <a:gd name="connsiteX0" fmla="*/ 916461 w 918524"/>
                  <a:gd name="connsiteY0" fmla="*/ 349269 h 923906"/>
                  <a:gd name="connsiteX1" fmla="*/ 774876 w 918524"/>
                  <a:gd name="connsiteY1" fmla="*/ 613293 h 923906"/>
                  <a:gd name="connsiteX2" fmla="*/ 741827 w 918524"/>
                  <a:gd name="connsiteY2" fmla="*/ 914398 h 923906"/>
                  <a:gd name="connsiteX3" fmla="*/ 459262 w 918524"/>
                  <a:gd name="connsiteY3" fmla="*/ 854400 h 923906"/>
                  <a:gd name="connsiteX4" fmla="*/ 176697 w 918524"/>
                  <a:gd name="connsiteY4" fmla="*/ 914398 h 923906"/>
                  <a:gd name="connsiteX5" fmla="*/ 143648 w 918524"/>
                  <a:gd name="connsiteY5" fmla="*/ 613293 h 923906"/>
                  <a:gd name="connsiteX6" fmla="*/ 2063 w 918524"/>
                  <a:gd name="connsiteY6" fmla="*/ 349269 h 923906"/>
                  <a:gd name="connsiteX7" fmla="*/ 264202 w 918524"/>
                  <a:gd name="connsiteY7" fmla="*/ 223173 h 923906"/>
                  <a:gd name="connsiteX8" fmla="*/ 459262 w 918524"/>
                  <a:gd name="connsiteY8" fmla="*/ 0 h 923906"/>
                  <a:gd name="connsiteX9" fmla="*/ 715845 w 918524"/>
                  <a:gd name="connsiteY9" fmla="*/ 284696 h 923906"/>
                  <a:gd name="connsiteX0" fmla="*/ 774876 w 774876"/>
                  <a:gd name="connsiteY0" fmla="*/ 613293 h 923906"/>
                  <a:gd name="connsiteX1" fmla="*/ 741827 w 774876"/>
                  <a:gd name="connsiteY1" fmla="*/ 914398 h 923906"/>
                  <a:gd name="connsiteX2" fmla="*/ 459262 w 774876"/>
                  <a:gd name="connsiteY2" fmla="*/ 854400 h 923906"/>
                  <a:gd name="connsiteX3" fmla="*/ 176697 w 774876"/>
                  <a:gd name="connsiteY3" fmla="*/ 914398 h 923906"/>
                  <a:gd name="connsiteX4" fmla="*/ 143648 w 774876"/>
                  <a:gd name="connsiteY4" fmla="*/ 613293 h 923906"/>
                  <a:gd name="connsiteX5" fmla="*/ 2063 w 774876"/>
                  <a:gd name="connsiteY5" fmla="*/ 349269 h 923906"/>
                  <a:gd name="connsiteX6" fmla="*/ 264202 w 774876"/>
                  <a:gd name="connsiteY6" fmla="*/ 223173 h 923906"/>
                  <a:gd name="connsiteX7" fmla="*/ 459262 w 774876"/>
                  <a:gd name="connsiteY7" fmla="*/ 0 h 923906"/>
                  <a:gd name="connsiteX8" fmla="*/ 715845 w 774876"/>
                  <a:gd name="connsiteY8" fmla="*/ 284696 h 923906"/>
                  <a:gd name="connsiteX0" fmla="*/ 741827 w 741827"/>
                  <a:gd name="connsiteY0" fmla="*/ 914398 h 923906"/>
                  <a:gd name="connsiteX1" fmla="*/ 459262 w 741827"/>
                  <a:gd name="connsiteY1" fmla="*/ 854400 h 923906"/>
                  <a:gd name="connsiteX2" fmla="*/ 176697 w 741827"/>
                  <a:gd name="connsiteY2" fmla="*/ 914398 h 923906"/>
                  <a:gd name="connsiteX3" fmla="*/ 143648 w 741827"/>
                  <a:gd name="connsiteY3" fmla="*/ 613293 h 923906"/>
                  <a:gd name="connsiteX4" fmla="*/ 2063 w 741827"/>
                  <a:gd name="connsiteY4" fmla="*/ 349269 h 923906"/>
                  <a:gd name="connsiteX5" fmla="*/ 264202 w 741827"/>
                  <a:gd name="connsiteY5" fmla="*/ 223173 h 923906"/>
                  <a:gd name="connsiteX6" fmla="*/ 459262 w 741827"/>
                  <a:gd name="connsiteY6" fmla="*/ 0 h 923906"/>
                  <a:gd name="connsiteX7" fmla="*/ 715845 w 741827"/>
                  <a:gd name="connsiteY7" fmla="*/ 284696 h 923906"/>
                  <a:gd name="connsiteX0" fmla="*/ 459262 w 715845"/>
                  <a:gd name="connsiteY0" fmla="*/ 854400 h 916632"/>
                  <a:gd name="connsiteX1" fmla="*/ 176697 w 715845"/>
                  <a:gd name="connsiteY1" fmla="*/ 914398 h 916632"/>
                  <a:gd name="connsiteX2" fmla="*/ 143648 w 715845"/>
                  <a:gd name="connsiteY2" fmla="*/ 613293 h 916632"/>
                  <a:gd name="connsiteX3" fmla="*/ 2063 w 715845"/>
                  <a:gd name="connsiteY3" fmla="*/ 349269 h 916632"/>
                  <a:gd name="connsiteX4" fmla="*/ 264202 w 715845"/>
                  <a:gd name="connsiteY4" fmla="*/ 223173 h 916632"/>
                  <a:gd name="connsiteX5" fmla="*/ 459262 w 715845"/>
                  <a:gd name="connsiteY5" fmla="*/ 0 h 916632"/>
                  <a:gd name="connsiteX6" fmla="*/ 715845 w 715845"/>
                  <a:gd name="connsiteY6" fmla="*/ 284696 h 916632"/>
                  <a:gd name="connsiteX0" fmla="*/ 176697 w 715845"/>
                  <a:gd name="connsiteY0" fmla="*/ 914398 h 914398"/>
                  <a:gd name="connsiteX1" fmla="*/ 143648 w 715845"/>
                  <a:gd name="connsiteY1" fmla="*/ 613293 h 914398"/>
                  <a:gd name="connsiteX2" fmla="*/ 2063 w 715845"/>
                  <a:gd name="connsiteY2" fmla="*/ 349269 h 914398"/>
                  <a:gd name="connsiteX3" fmla="*/ 264202 w 715845"/>
                  <a:gd name="connsiteY3" fmla="*/ 223173 h 914398"/>
                  <a:gd name="connsiteX4" fmla="*/ 459262 w 715845"/>
                  <a:gd name="connsiteY4" fmla="*/ 0 h 914398"/>
                  <a:gd name="connsiteX5" fmla="*/ 715845 w 715845"/>
                  <a:gd name="connsiteY5" fmla="*/ 284696 h 914398"/>
                  <a:gd name="connsiteX0" fmla="*/ 143648 w 715845"/>
                  <a:gd name="connsiteY0" fmla="*/ 613293 h 613293"/>
                  <a:gd name="connsiteX1" fmla="*/ 2063 w 715845"/>
                  <a:gd name="connsiteY1" fmla="*/ 349269 h 613293"/>
                  <a:gd name="connsiteX2" fmla="*/ 264202 w 715845"/>
                  <a:gd name="connsiteY2" fmla="*/ 223173 h 613293"/>
                  <a:gd name="connsiteX3" fmla="*/ 459262 w 715845"/>
                  <a:gd name="connsiteY3" fmla="*/ 0 h 613293"/>
                  <a:gd name="connsiteX4" fmla="*/ 715845 w 715845"/>
                  <a:gd name="connsiteY4" fmla="*/ 284696 h 613293"/>
                  <a:gd name="connsiteX0" fmla="*/ 0 w 713782"/>
                  <a:gd name="connsiteY0" fmla="*/ 349269 h 349269"/>
                  <a:gd name="connsiteX1" fmla="*/ 262139 w 713782"/>
                  <a:gd name="connsiteY1" fmla="*/ 223173 h 349269"/>
                  <a:gd name="connsiteX2" fmla="*/ 457199 w 713782"/>
                  <a:gd name="connsiteY2" fmla="*/ 0 h 349269"/>
                  <a:gd name="connsiteX3" fmla="*/ 713782 w 713782"/>
                  <a:gd name="connsiteY3" fmla="*/ 284696 h 349269"/>
                  <a:gd name="connsiteX0" fmla="*/ 0 w 457199"/>
                  <a:gd name="connsiteY0" fmla="*/ 349269 h 349269"/>
                  <a:gd name="connsiteX1" fmla="*/ 262139 w 457199"/>
                  <a:gd name="connsiteY1" fmla="*/ 223173 h 349269"/>
                  <a:gd name="connsiteX2" fmla="*/ 457199 w 457199"/>
                  <a:gd name="connsiteY2" fmla="*/ 0 h 349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7199" h="349269">
                    <a:moveTo>
                      <a:pt x="0" y="349269"/>
                    </a:moveTo>
                    <a:cubicBezTo>
                      <a:pt x="20092" y="284249"/>
                      <a:pt x="185939" y="281384"/>
                      <a:pt x="262139" y="223173"/>
                    </a:cubicBezTo>
                    <a:cubicBezTo>
                      <a:pt x="338339" y="164962"/>
                      <a:pt x="392179" y="0"/>
                      <a:pt x="457199" y="0"/>
                    </a:cubicBezTo>
                  </a:path>
                </a:pathLst>
              </a:custGeom>
              <a:noFill/>
              <a:ln w="28575" cap="rnd">
                <a:solidFill>
                  <a:schemeClr val="bg1">
                    <a:alpha val="89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cs typeface="+mn-cs"/>
                  <a:sym typeface="inpin heiti" panose="00000500000000000000" pitchFamily="2" charset="-122"/>
                </a:endParaRPr>
              </a:p>
            </p:txBody>
          </p:sp>
          <p:sp>
            <p:nvSpPr>
              <p:cNvPr id="23" name="五角星 2">
                <a:extLst>
                  <a:ext uri="{FF2B5EF4-FFF2-40B4-BE49-F238E27FC236}">
                    <a16:creationId xmlns:a16="http://schemas.microsoft.com/office/drawing/2014/main" id="{C537A450-6D14-A576-900F-2FCF3501FC55}"/>
                  </a:ext>
                </a:extLst>
              </p:cNvPr>
              <p:cNvSpPr/>
              <p:nvPr/>
            </p:nvSpPr>
            <p:spPr>
              <a:xfrm rot="6997346">
                <a:off x="11587935" y="4901938"/>
                <a:ext cx="128719" cy="147271"/>
              </a:xfrm>
              <a:custGeom>
                <a:avLst/>
                <a:gdLst>
                  <a:gd name="connsiteX0" fmla="*/ 1 w 914400"/>
                  <a:gd name="connsiteY0" fmla="*/ 349269 h 914400"/>
                  <a:gd name="connsiteX1" fmla="*/ 262140 w 914400"/>
                  <a:gd name="connsiteY1" fmla="*/ 223173 h 914400"/>
                  <a:gd name="connsiteX2" fmla="*/ 457200 w 914400"/>
                  <a:gd name="connsiteY2" fmla="*/ 0 h 914400"/>
                  <a:gd name="connsiteX3" fmla="*/ 652260 w 914400"/>
                  <a:gd name="connsiteY3" fmla="*/ 223173 h 914400"/>
                  <a:gd name="connsiteX4" fmla="*/ 914399 w 914400"/>
                  <a:gd name="connsiteY4" fmla="*/ 349269 h 914400"/>
                  <a:gd name="connsiteX5" fmla="*/ 772814 w 914400"/>
                  <a:gd name="connsiteY5" fmla="*/ 613293 h 914400"/>
                  <a:gd name="connsiteX6" fmla="*/ 739765 w 914400"/>
                  <a:gd name="connsiteY6" fmla="*/ 914398 h 914400"/>
                  <a:gd name="connsiteX7" fmla="*/ 457200 w 914400"/>
                  <a:gd name="connsiteY7" fmla="*/ 854400 h 914400"/>
                  <a:gd name="connsiteX8" fmla="*/ 174635 w 914400"/>
                  <a:gd name="connsiteY8" fmla="*/ 914398 h 914400"/>
                  <a:gd name="connsiteX9" fmla="*/ 141586 w 914400"/>
                  <a:gd name="connsiteY9" fmla="*/ 613293 h 914400"/>
                  <a:gd name="connsiteX10" fmla="*/ 1 w 914400"/>
                  <a:gd name="connsiteY10" fmla="*/ 349269 h 914400"/>
                  <a:gd name="connsiteX0" fmla="*/ 0 w 914398"/>
                  <a:gd name="connsiteY0" fmla="*/ 349269 h 923906"/>
                  <a:gd name="connsiteX1" fmla="*/ 262139 w 914398"/>
                  <a:gd name="connsiteY1" fmla="*/ 223173 h 923906"/>
                  <a:gd name="connsiteX2" fmla="*/ 457199 w 914398"/>
                  <a:gd name="connsiteY2" fmla="*/ 0 h 923906"/>
                  <a:gd name="connsiteX3" fmla="*/ 652259 w 914398"/>
                  <a:gd name="connsiteY3" fmla="*/ 223173 h 923906"/>
                  <a:gd name="connsiteX4" fmla="*/ 914398 w 914398"/>
                  <a:gd name="connsiteY4" fmla="*/ 349269 h 923906"/>
                  <a:gd name="connsiteX5" fmla="*/ 772813 w 914398"/>
                  <a:gd name="connsiteY5" fmla="*/ 613293 h 923906"/>
                  <a:gd name="connsiteX6" fmla="*/ 739764 w 914398"/>
                  <a:gd name="connsiteY6" fmla="*/ 914398 h 923906"/>
                  <a:gd name="connsiteX7" fmla="*/ 457199 w 914398"/>
                  <a:gd name="connsiteY7" fmla="*/ 854400 h 923906"/>
                  <a:gd name="connsiteX8" fmla="*/ 174634 w 914398"/>
                  <a:gd name="connsiteY8" fmla="*/ 914398 h 923906"/>
                  <a:gd name="connsiteX9" fmla="*/ 141585 w 914398"/>
                  <a:gd name="connsiteY9" fmla="*/ 613293 h 923906"/>
                  <a:gd name="connsiteX10" fmla="*/ 0 w 914398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654322 w 918524"/>
                  <a:gd name="connsiteY0" fmla="*/ 223173 h 923906"/>
                  <a:gd name="connsiteX1" fmla="*/ 916461 w 918524"/>
                  <a:gd name="connsiteY1" fmla="*/ 349269 h 923906"/>
                  <a:gd name="connsiteX2" fmla="*/ 774876 w 918524"/>
                  <a:gd name="connsiteY2" fmla="*/ 613293 h 923906"/>
                  <a:gd name="connsiteX3" fmla="*/ 741827 w 918524"/>
                  <a:gd name="connsiteY3" fmla="*/ 914398 h 923906"/>
                  <a:gd name="connsiteX4" fmla="*/ 459262 w 918524"/>
                  <a:gd name="connsiteY4" fmla="*/ 854400 h 923906"/>
                  <a:gd name="connsiteX5" fmla="*/ 176697 w 918524"/>
                  <a:gd name="connsiteY5" fmla="*/ 914398 h 923906"/>
                  <a:gd name="connsiteX6" fmla="*/ 143648 w 918524"/>
                  <a:gd name="connsiteY6" fmla="*/ 613293 h 923906"/>
                  <a:gd name="connsiteX7" fmla="*/ 2063 w 918524"/>
                  <a:gd name="connsiteY7" fmla="*/ 349269 h 923906"/>
                  <a:gd name="connsiteX8" fmla="*/ 264202 w 918524"/>
                  <a:gd name="connsiteY8" fmla="*/ 223173 h 923906"/>
                  <a:gd name="connsiteX9" fmla="*/ 459262 w 918524"/>
                  <a:gd name="connsiteY9" fmla="*/ 0 h 923906"/>
                  <a:gd name="connsiteX10" fmla="*/ 715845 w 918524"/>
                  <a:gd name="connsiteY10" fmla="*/ 284696 h 923906"/>
                  <a:gd name="connsiteX0" fmla="*/ 916461 w 918524"/>
                  <a:gd name="connsiteY0" fmla="*/ 349269 h 923906"/>
                  <a:gd name="connsiteX1" fmla="*/ 774876 w 918524"/>
                  <a:gd name="connsiteY1" fmla="*/ 613293 h 923906"/>
                  <a:gd name="connsiteX2" fmla="*/ 741827 w 918524"/>
                  <a:gd name="connsiteY2" fmla="*/ 914398 h 923906"/>
                  <a:gd name="connsiteX3" fmla="*/ 459262 w 918524"/>
                  <a:gd name="connsiteY3" fmla="*/ 854400 h 923906"/>
                  <a:gd name="connsiteX4" fmla="*/ 176697 w 918524"/>
                  <a:gd name="connsiteY4" fmla="*/ 914398 h 923906"/>
                  <a:gd name="connsiteX5" fmla="*/ 143648 w 918524"/>
                  <a:gd name="connsiteY5" fmla="*/ 613293 h 923906"/>
                  <a:gd name="connsiteX6" fmla="*/ 2063 w 918524"/>
                  <a:gd name="connsiteY6" fmla="*/ 349269 h 923906"/>
                  <a:gd name="connsiteX7" fmla="*/ 264202 w 918524"/>
                  <a:gd name="connsiteY7" fmla="*/ 223173 h 923906"/>
                  <a:gd name="connsiteX8" fmla="*/ 459262 w 918524"/>
                  <a:gd name="connsiteY8" fmla="*/ 0 h 923906"/>
                  <a:gd name="connsiteX9" fmla="*/ 715845 w 918524"/>
                  <a:gd name="connsiteY9" fmla="*/ 284696 h 923906"/>
                  <a:gd name="connsiteX0" fmla="*/ 774876 w 774876"/>
                  <a:gd name="connsiteY0" fmla="*/ 613293 h 923906"/>
                  <a:gd name="connsiteX1" fmla="*/ 741827 w 774876"/>
                  <a:gd name="connsiteY1" fmla="*/ 914398 h 923906"/>
                  <a:gd name="connsiteX2" fmla="*/ 459262 w 774876"/>
                  <a:gd name="connsiteY2" fmla="*/ 854400 h 923906"/>
                  <a:gd name="connsiteX3" fmla="*/ 176697 w 774876"/>
                  <a:gd name="connsiteY3" fmla="*/ 914398 h 923906"/>
                  <a:gd name="connsiteX4" fmla="*/ 143648 w 774876"/>
                  <a:gd name="connsiteY4" fmla="*/ 613293 h 923906"/>
                  <a:gd name="connsiteX5" fmla="*/ 2063 w 774876"/>
                  <a:gd name="connsiteY5" fmla="*/ 349269 h 923906"/>
                  <a:gd name="connsiteX6" fmla="*/ 264202 w 774876"/>
                  <a:gd name="connsiteY6" fmla="*/ 223173 h 923906"/>
                  <a:gd name="connsiteX7" fmla="*/ 459262 w 774876"/>
                  <a:gd name="connsiteY7" fmla="*/ 0 h 923906"/>
                  <a:gd name="connsiteX8" fmla="*/ 715845 w 774876"/>
                  <a:gd name="connsiteY8" fmla="*/ 284696 h 923906"/>
                  <a:gd name="connsiteX0" fmla="*/ 741827 w 741827"/>
                  <a:gd name="connsiteY0" fmla="*/ 914398 h 923906"/>
                  <a:gd name="connsiteX1" fmla="*/ 459262 w 741827"/>
                  <a:gd name="connsiteY1" fmla="*/ 854400 h 923906"/>
                  <a:gd name="connsiteX2" fmla="*/ 176697 w 741827"/>
                  <a:gd name="connsiteY2" fmla="*/ 914398 h 923906"/>
                  <a:gd name="connsiteX3" fmla="*/ 143648 w 741827"/>
                  <a:gd name="connsiteY3" fmla="*/ 613293 h 923906"/>
                  <a:gd name="connsiteX4" fmla="*/ 2063 w 741827"/>
                  <a:gd name="connsiteY4" fmla="*/ 349269 h 923906"/>
                  <a:gd name="connsiteX5" fmla="*/ 264202 w 741827"/>
                  <a:gd name="connsiteY5" fmla="*/ 223173 h 923906"/>
                  <a:gd name="connsiteX6" fmla="*/ 459262 w 741827"/>
                  <a:gd name="connsiteY6" fmla="*/ 0 h 923906"/>
                  <a:gd name="connsiteX7" fmla="*/ 715845 w 741827"/>
                  <a:gd name="connsiteY7" fmla="*/ 284696 h 923906"/>
                  <a:gd name="connsiteX0" fmla="*/ 459262 w 715845"/>
                  <a:gd name="connsiteY0" fmla="*/ 854400 h 916632"/>
                  <a:gd name="connsiteX1" fmla="*/ 176697 w 715845"/>
                  <a:gd name="connsiteY1" fmla="*/ 914398 h 916632"/>
                  <a:gd name="connsiteX2" fmla="*/ 143648 w 715845"/>
                  <a:gd name="connsiteY2" fmla="*/ 613293 h 916632"/>
                  <a:gd name="connsiteX3" fmla="*/ 2063 w 715845"/>
                  <a:gd name="connsiteY3" fmla="*/ 349269 h 916632"/>
                  <a:gd name="connsiteX4" fmla="*/ 264202 w 715845"/>
                  <a:gd name="connsiteY4" fmla="*/ 223173 h 916632"/>
                  <a:gd name="connsiteX5" fmla="*/ 459262 w 715845"/>
                  <a:gd name="connsiteY5" fmla="*/ 0 h 916632"/>
                  <a:gd name="connsiteX6" fmla="*/ 715845 w 715845"/>
                  <a:gd name="connsiteY6" fmla="*/ 284696 h 916632"/>
                  <a:gd name="connsiteX0" fmla="*/ 176697 w 715845"/>
                  <a:gd name="connsiteY0" fmla="*/ 914398 h 914398"/>
                  <a:gd name="connsiteX1" fmla="*/ 143648 w 715845"/>
                  <a:gd name="connsiteY1" fmla="*/ 613293 h 914398"/>
                  <a:gd name="connsiteX2" fmla="*/ 2063 w 715845"/>
                  <a:gd name="connsiteY2" fmla="*/ 349269 h 914398"/>
                  <a:gd name="connsiteX3" fmla="*/ 264202 w 715845"/>
                  <a:gd name="connsiteY3" fmla="*/ 223173 h 914398"/>
                  <a:gd name="connsiteX4" fmla="*/ 459262 w 715845"/>
                  <a:gd name="connsiteY4" fmla="*/ 0 h 914398"/>
                  <a:gd name="connsiteX5" fmla="*/ 715845 w 715845"/>
                  <a:gd name="connsiteY5" fmla="*/ 284696 h 914398"/>
                  <a:gd name="connsiteX0" fmla="*/ 143648 w 715845"/>
                  <a:gd name="connsiteY0" fmla="*/ 613293 h 613293"/>
                  <a:gd name="connsiteX1" fmla="*/ 2063 w 715845"/>
                  <a:gd name="connsiteY1" fmla="*/ 349269 h 613293"/>
                  <a:gd name="connsiteX2" fmla="*/ 264202 w 715845"/>
                  <a:gd name="connsiteY2" fmla="*/ 223173 h 613293"/>
                  <a:gd name="connsiteX3" fmla="*/ 459262 w 715845"/>
                  <a:gd name="connsiteY3" fmla="*/ 0 h 613293"/>
                  <a:gd name="connsiteX4" fmla="*/ 715845 w 715845"/>
                  <a:gd name="connsiteY4" fmla="*/ 284696 h 613293"/>
                  <a:gd name="connsiteX0" fmla="*/ 0 w 713782"/>
                  <a:gd name="connsiteY0" fmla="*/ 349269 h 349269"/>
                  <a:gd name="connsiteX1" fmla="*/ 262139 w 713782"/>
                  <a:gd name="connsiteY1" fmla="*/ 223173 h 349269"/>
                  <a:gd name="connsiteX2" fmla="*/ 457199 w 713782"/>
                  <a:gd name="connsiteY2" fmla="*/ 0 h 349269"/>
                  <a:gd name="connsiteX3" fmla="*/ 713782 w 713782"/>
                  <a:gd name="connsiteY3" fmla="*/ 284696 h 349269"/>
                  <a:gd name="connsiteX0" fmla="*/ 0 w 457199"/>
                  <a:gd name="connsiteY0" fmla="*/ 349269 h 349269"/>
                  <a:gd name="connsiteX1" fmla="*/ 262139 w 457199"/>
                  <a:gd name="connsiteY1" fmla="*/ 223173 h 349269"/>
                  <a:gd name="connsiteX2" fmla="*/ 457199 w 457199"/>
                  <a:gd name="connsiteY2" fmla="*/ 0 h 349269"/>
                  <a:gd name="connsiteX0" fmla="*/ 0 w 195060"/>
                  <a:gd name="connsiteY0" fmla="*/ 223173 h 223173"/>
                  <a:gd name="connsiteX1" fmla="*/ 195060 w 195060"/>
                  <a:gd name="connsiteY1" fmla="*/ 0 h 223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95060" h="223173">
                    <a:moveTo>
                      <a:pt x="0" y="223173"/>
                    </a:moveTo>
                    <a:cubicBezTo>
                      <a:pt x="76200" y="164962"/>
                      <a:pt x="130040" y="0"/>
                      <a:pt x="195060" y="0"/>
                    </a:cubicBezTo>
                  </a:path>
                </a:pathLst>
              </a:custGeom>
              <a:noFill/>
              <a:ln w="28575" cap="rnd">
                <a:solidFill>
                  <a:schemeClr val="bg1">
                    <a:alpha val="69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cs typeface="+mn-cs"/>
                  <a:sym typeface="inpin heiti" panose="00000500000000000000" pitchFamily="2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5305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485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4B86D33-0E2C-4799-A9B4-3CFA82D34800}"/>
              </a:ext>
            </a:extLst>
          </p:cNvPr>
          <p:cNvGrpSpPr/>
          <p:nvPr/>
        </p:nvGrpSpPr>
        <p:grpSpPr>
          <a:xfrm>
            <a:off x="104775" y="84414"/>
            <a:ext cx="12087225" cy="2026622"/>
            <a:chOff x="-180829" y="2659031"/>
            <a:chExt cx="2993004" cy="6323943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153C45A-B5D6-449D-95DE-B5F4E0CA7A2A}"/>
                </a:ext>
              </a:extLst>
            </p:cNvPr>
            <p:cNvSpPr txBox="1"/>
            <p:nvPr/>
          </p:nvSpPr>
          <p:spPr>
            <a:xfrm>
              <a:off x="-180829" y="2659031"/>
              <a:ext cx="2993004" cy="6323943"/>
            </a:xfrm>
            <a:prstGeom prst="roundRect">
              <a:avLst>
                <a:gd name="adj" fmla="val 17994"/>
              </a:avLst>
            </a:prstGeom>
            <a:solidFill>
              <a:schemeClr val="bg1"/>
            </a:solidFill>
            <a:ln w="38100">
              <a:solidFill>
                <a:srgbClr val="FFEF00"/>
              </a:solidFill>
              <a:prstDash val="lgDash"/>
            </a:ln>
          </p:spPr>
          <p:txBody>
            <a:bodyPr wrap="square" rtlCol="0">
              <a:spAutoFit/>
            </a:bodyPr>
            <a:lstStyle/>
            <a:p>
              <a:pPr algn="just" rtl="0">
                <a:spcBef>
                  <a:spcPts val="0"/>
                </a:spcBef>
                <a:spcAft>
                  <a:spcPts val="500"/>
                </a:spcAft>
              </a:pPr>
              <a:r>
                <a:rPr lang="vi-VN" sz="2800" b="1" i="0" u="none" strike="noStrike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Tuyết thường xuất hiện khi nhiệt độ không khí dưới 2°C. Tuyết rơi ở nước ta là hiện tượng thú vị, thu hút nhiều khách du lịch; tuy nhiên, nó cũng gây ảnh hưởng tiêu cực tới sản xuất và đời sống con người tại đây: gây thiệt hại về cây trồng, ảnh hưởng đến giao thông</a:t>
              </a:r>
              <a:r>
                <a:rPr lang="en-US" sz="2800" b="1" i="0" u="none" strike="noStrike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  <a:endPara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4" name="组合 58">
              <a:extLst>
                <a:ext uri="{FF2B5EF4-FFF2-40B4-BE49-F238E27FC236}">
                  <a16:creationId xmlns:a16="http://schemas.microsoft.com/office/drawing/2014/main" id="{6B8AF614-31CA-45D8-A5B0-D933F55BDE14}"/>
                </a:ext>
              </a:extLst>
            </p:cNvPr>
            <p:cNvGrpSpPr/>
            <p:nvPr/>
          </p:nvGrpSpPr>
          <p:grpSpPr>
            <a:xfrm rot="2224307">
              <a:off x="1254960" y="3228995"/>
              <a:ext cx="502617" cy="284661"/>
              <a:chOff x="11046365" y="4655056"/>
              <a:chExt cx="679565" cy="384877"/>
            </a:xfrm>
          </p:grpSpPr>
          <p:sp>
            <p:nvSpPr>
              <p:cNvPr id="5" name="五角星 2">
                <a:extLst>
                  <a:ext uri="{FF2B5EF4-FFF2-40B4-BE49-F238E27FC236}">
                    <a16:creationId xmlns:a16="http://schemas.microsoft.com/office/drawing/2014/main" id="{38674AB7-00FB-4AA9-8678-8D3E14042175}"/>
                  </a:ext>
                </a:extLst>
              </p:cNvPr>
              <p:cNvSpPr/>
              <p:nvPr/>
            </p:nvSpPr>
            <p:spPr>
              <a:xfrm rot="20424262">
                <a:off x="11046365" y="4655056"/>
                <a:ext cx="290576" cy="221980"/>
              </a:xfrm>
              <a:custGeom>
                <a:avLst/>
                <a:gdLst>
                  <a:gd name="connsiteX0" fmla="*/ 1 w 914400"/>
                  <a:gd name="connsiteY0" fmla="*/ 349269 h 914400"/>
                  <a:gd name="connsiteX1" fmla="*/ 262140 w 914400"/>
                  <a:gd name="connsiteY1" fmla="*/ 223173 h 914400"/>
                  <a:gd name="connsiteX2" fmla="*/ 457200 w 914400"/>
                  <a:gd name="connsiteY2" fmla="*/ 0 h 914400"/>
                  <a:gd name="connsiteX3" fmla="*/ 652260 w 914400"/>
                  <a:gd name="connsiteY3" fmla="*/ 223173 h 914400"/>
                  <a:gd name="connsiteX4" fmla="*/ 914399 w 914400"/>
                  <a:gd name="connsiteY4" fmla="*/ 349269 h 914400"/>
                  <a:gd name="connsiteX5" fmla="*/ 772814 w 914400"/>
                  <a:gd name="connsiteY5" fmla="*/ 613293 h 914400"/>
                  <a:gd name="connsiteX6" fmla="*/ 739765 w 914400"/>
                  <a:gd name="connsiteY6" fmla="*/ 914398 h 914400"/>
                  <a:gd name="connsiteX7" fmla="*/ 457200 w 914400"/>
                  <a:gd name="connsiteY7" fmla="*/ 854400 h 914400"/>
                  <a:gd name="connsiteX8" fmla="*/ 174635 w 914400"/>
                  <a:gd name="connsiteY8" fmla="*/ 914398 h 914400"/>
                  <a:gd name="connsiteX9" fmla="*/ 141586 w 914400"/>
                  <a:gd name="connsiteY9" fmla="*/ 613293 h 914400"/>
                  <a:gd name="connsiteX10" fmla="*/ 1 w 914400"/>
                  <a:gd name="connsiteY10" fmla="*/ 349269 h 914400"/>
                  <a:gd name="connsiteX0" fmla="*/ 0 w 914398"/>
                  <a:gd name="connsiteY0" fmla="*/ 349269 h 923906"/>
                  <a:gd name="connsiteX1" fmla="*/ 262139 w 914398"/>
                  <a:gd name="connsiteY1" fmla="*/ 223173 h 923906"/>
                  <a:gd name="connsiteX2" fmla="*/ 457199 w 914398"/>
                  <a:gd name="connsiteY2" fmla="*/ 0 h 923906"/>
                  <a:gd name="connsiteX3" fmla="*/ 652259 w 914398"/>
                  <a:gd name="connsiteY3" fmla="*/ 223173 h 923906"/>
                  <a:gd name="connsiteX4" fmla="*/ 914398 w 914398"/>
                  <a:gd name="connsiteY4" fmla="*/ 349269 h 923906"/>
                  <a:gd name="connsiteX5" fmla="*/ 772813 w 914398"/>
                  <a:gd name="connsiteY5" fmla="*/ 613293 h 923906"/>
                  <a:gd name="connsiteX6" fmla="*/ 739764 w 914398"/>
                  <a:gd name="connsiteY6" fmla="*/ 914398 h 923906"/>
                  <a:gd name="connsiteX7" fmla="*/ 457199 w 914398"/>
                  <a:gd name="connsiteY7" fmla="*/ 854400 h 923906"/>
                  <a:gd name="connsiteX8" fmla="*/ 174634 w 914398"/>
                  <a:gd name="connsiteY8" fmla="*/ 914398 h 923906"/>
                  <a:gd name="connsiteX9" fmla="*/ 141585 w 914398"/>
                  <a:gd name="connsiteY9" fmla="*/ 613293 h 923906"/>
                  <a:gd name="connsiteX10" fmla="*/ 0 w 914398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654322 w 918524"/>
                  <a:gd name="connsiteY0" fmla="*/ 223173 h 923906"/>
                  <a:gd name="connsiteX1" fmla="*/ 916461 w 918524"/>
                  <a:gd name="connsiteY1" fmla="*/ 349269 h 923906"/>
                  <a:gd name="connsiteX2" fmla="*/ 774876 w 918524"/>
                  <a:gd name="connsiteY2" fmla="*/ 613293 h 923906"/>
                  <a:gd name="connsiteX3" fmla="*/ 741827 w 918524"/>
                  <a:gd name="connsiteY3" fmla="*/ 914398 h 923906"/>
                  <a:gd name="connsiteX4" fmla="*/ 459262 w 918524"/>
                  <a:gd name="connsiteY4" fmla="*/ 854400 h 923906"/>
                  <a:gd name="connsiteX5" fmla="*/ 176697 w 918524"/>
                  <a:gd name="connsiteY5" fmla="*/ 914398 h 923906"/>
                  <a:gd name="connsiteX6" fmla="*/ 143648 w 918524"/>
                  <a:gd name="connsiteY6" fmla="*/ 613293 h 923906"/>
                  <a:gd name="connsiteX7" fmla="*/ 2063 w 918524"/>
                  <a:gd name="connsiteY7" fmla="*/ 349269 h 923906"/>
                  <a:gd name="connsiteX8" fmla="*/ 264202 w 918524"/>
                  <a:gd name="connsiteY8" fmla="*/ 223173 h 923906"/>
                  <a:gd name="connsiteX9" fmla="*/ 459262 w 918524"/>
                  <a:gd name="connsiteY9" fmla="*/ 0 h 923906"/>
                  <a:gd name="connsiteX10" fmla="*/ 715845 w 918524"/>
                  <a:gd name="connsiteY10" fmla="*/ 284696 h 923906"/>
                  <a:gd name="connsiteX0" fmla="*/ 916461 w 918524"/>
                  <a:gd name="connsiteY0" fmla="*/ 349269 h 923906"/>
                  <a:gd name="connsiteX1" fmla="*/ 774876 w 918524"/>
                  <a:gd name="connsiteY1" fmla="*/ 613293 h 923906"/>
                  <a:gd name="connsiteX2" fmla="*/ 741827 w 918524"/>
                  <a:gd name="connsiteY2" fmla="*/ 914398 h 923906"/>
                  <a:gd name="connsiteX3" fmla="*/ 459262 w 918524"/>
                  <a:gd name="connsiteY3" fmla="*/ 854400 h 923906"/>
                  <a:gd name="connsiteX4" fmla="*/ 176697 w 918524"/>
                  <a:gd name="connsiteY4" fmla="*/ 914398 h 923906"/>
                  <a:gd name="connsiteX5" fmla="*/ 143648 w 918524"/>
                  <a:gd name="connsiteY5" fmla="*/ 613293 h 923906"/>
                  <a:gd name="connsiteX6" fmla="*/ 2063 w 918524"/>
                  <a:gd name="connsiteY6" fmla="*/ 349269 h 923906"/>
                  <a:gd name="connsiteX7" fmla="*/ 264202 w 918524"/>
                  <a:gd name="connsiteY7" fmla="*/ 223173 h 923906"/>
                  <a:gd name="connsiteX8" fmla="*/ 459262 w 918524"/>
                  <a:gd name="connsiteY8" fmla="*/ 0 h 923906"/>
                  <a:gd name="connsiteX9" fmla="*/ 715845 w 918524"/>
                  <a:gd name="connsiteY9" fmla="*/ 284696 h 923906"/>
                  <a:gd name="connsiteX0" fmla="*/ 774876 w 774876"/>
                  <a:gd name="connsiteY0" fmla="*/ 613293 h 923906"/>
                  <a:gd name="connsiteX1" fmla="*/ 741827 w 774876"/>
                  <a:gd name="connsiteY1" fmla="*/ 914398 h 923906"/>
                  <a:gd name="connsiteX2" fmla="*/ 459262 w 774876"/>
                  <a:gd name="connsiteY2" fmla="*/ 854400 h 923906"/>
                  <a:gd name="connsiteX3" fmla="*/ 176697 w 774876"/>
                  <a:gd name="connsiteY3" fmla="*/ 914398 h 923906"/>
                  <a:gd name="connsiteX4" fmla="*/ 143648 w 774876"/>
                  <a:gd name="connsiteY4" fmla="*/ 613293 h 923906"/>
                  <a:gd name="connsiteX5" fmla="*/ 2063 w 774876"/>
                  <a:gd name="connsiteY5" fmla="*/ 349269 h 923906"/>
                  <a:gd name="connsiteX6" fmla="*/ 264202 w 774876"/>
                  <a:gd name="connsiteY6" fmla="*/ 223173 h 923906"/>
                  <a:gd name="connsiteX7" fmla="*/ 459262 w 774876"/>
                  <a:gd name="connsiteY7" fmla="*/ 0 h 923906"/>
                  <a:gd name="connsiteX8" fmla="*/ 715845 w 774876"/>
                  <a:gd name="connsiteY8" fmla="*/ 284696 h 923906"/>
                  <a:gd name="connsiteX0" fmla="*/ 741827 w 741827"/>
                  <a:gd name="connsiteY0" fmla="*/ 914398 h 923906"/>
                  <a:gd name="connsiteX1" fmla="*/ 459262 w 741827"/>
                  <a:gd name="connsiteY1" fmla="*/ 854400 h 923906"/>
                  <a:gd name="connsiteX2" fmla="*/ 176697 w 741827"/>
                  <a:gd name="connsiteY2" fmla="*/ 914398 h 923906"/>
                  <a:gd name="connsiteX3" fmla="*/ 143648 w 741827"/>
                  <a:gd name="connsiteY3" fmla="*/ 613293 h 923906"/>
                  <a:gd name="connsiteX4" fmla="*/ 2063 w 741827"/>
                  <a:gd name="connsiteY4" fmla="*/ 349269 h 923906"/>
                  <a:gd name="connsiteX5" fmla="*/ 264202 w 741827"/>
                  <a:gd name="connsiteY5" fmla="*/ 223173 h 923906"/>
                  <a:gd name="connsiteX6" fmla="*/ 459262 w 741827"/>
                  <a:gd name="connsiteY6" fmla="*/ 0 h 923906"/>
                  <a:gd name="connsiteX7" fmla="*/ 715845 w 741827"/>
                  <a:gd name="connsiteY7" fmla="*/ 284696 h 923906"/>
                  <a:gd name="connsiteX0" fmla="*/ 459262 w 715845"/>
                  <a:gd name="connsiteY0" fmla="*/ 854400 h 916632"/>
                  <a:gd name="connsiteX1" fmla="*/ 176697 w 715845"/>
                  <a:gd name="connsiteY1" fmla="*/ 914398 h 916632"/>
                  <a:gd name="connsiteX2" fmla="*/ 143648 w 715845"/>
                  <a:gd name="connsiteY2" fmla="*/ 613293 h 916632"/>
                  <a:gd name="connsiteX3" fmla="*/ 2063 w 715845"/>
                  <a:gd name="connsiteY3" fmla="*/ 349269 h 916632"/>
                  <a:gd name="connsiteX4" fmla="*/ 264202 w 715845"/>
                  <a:gd name="connsiteY4" fmla="*/ 223173 h 916632"/>
                  <a:gd name="connsiteX5" fmla="*/ 459262 w 715845"/>
                  <a:gd name="connsiteY5" fmla="*/ 0 h 916632"/>
                  <a:gd name="connsiteX6" fmla="*/ 715845 w 715845"/>
                  <a:gd name="connsiteY6" fmla="*/ 284696 h 916632"/>
                  <a:gd name="connsiteX0" fmla="*/ 176697 w 715845"/>
                  <a:gd name="connsiteY0" fmla="*/ 914398 h 914398"/>
                  <a:gd name="connsiteX1" fmla="*/ 143648 w 715845"/>
                  <a:gd name="connsiteY1" fmla="*/ 613293 h 914398"/>
                  <a:gd name="connsiteX2" fmla="*/ 2063 w 715845"/>
                  <a:gd name="connsiteY2" fmla="*/ 349269 h 914398"/>
                  <a:gd name="connsiteX3" fmla="*/ 264202 w 715845"/>
                  <a:gd name="connsiteY3" fmla="*/ 223173 h 914398"/>
                  <a:gd name="connsiteX4" fmla="*/ 459262 w 715845"/>
                  <a:gd name="connsiteY4" fmla="*/ 0 h 914398"/>
                  <a:gd name="connsiteX5" fmla="*/ 715845 w 715845"/>
                  <a:gd name="connsiteY5" fmla="*/ 284696 h 914398"/>
                  <a:gd name="connsiteX0" fmla="*/ 143648 w 715845"/>
                  <a:gd name="connsiteY0" fmla="*/ 613293 h 613293"/>
                  <a:gd name="connsiteX1" fmla="*/ 2063 w 715845"/>
                  <a:gd name="connsiteY1" fmla="*/ 349269 h 613293"/>
                  <a:gd name="connsiteX2" fmla="*/ 264202 w 715845"/>
                  <a:gd name="connsiteY2" fmla="*/ 223173 h 613293"/>
                  <a:gd name="connsiteX3" fmla="*/ 459262 w 715845"/>
                  <a:gd name="connsiteY3" fmla="*/ 0 h 613293"/>
                  <a:gd name="connsiteX4" fmla="*/ 715845 w 715845"/>
                  <a:gd name="connsiteY4" fmla="*/ 284696 h 613293"/>
                  <a:gd name="connsiteX0" fmla="*/ 0 w 713782"/>
                  <a:gd name="connsiteY0" fmla="*/ 349269 h 349269"/>
                  <a:gd name="connsiteX1" fmla="*/ 262139 w 713782"/>
                  <a:gd name="connsiteY1" fmla="*/ 223173 h 349269"/>
                  <a:gd name="connsiteX2" fmla="*/ 457199 w 713782"/>
                  <a:gd name="connsiteY2" fmla="*/ 0 h 349269"/>
                  <a:gd name="connsiteX3" fmla="*/ 713782 w 713782"/>
                  <a:gd name="connsiteY3" fmla="*/ 284696 h 349269"/>
                  <a:gd name="connsiteX0" fmla="*/ 0 w 457199"/>
                  <a:gd name="connsiteY0" fmla="*/ 349269 h 349269"/>
                  <a:gd name="connsiteX1" fmla="*/ 262139 w 457199"/>
                  <a:gd name="connsiteY1" fmla="*/ 223173 h 349269"/>
                  <a:gd name="connsiteX2" fmla="*/ 457199 w 457199"/>
                  <a:gd name="connsiteY2" fmla="*/ 0 h 349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7199" h="349269">
                    <a:moveTo>
                      <a:pt x="0" y="349269"/>
                    </a:moveTo>
                    <a:cubicBezTo>
                      <a:pt x="20092" y="284249"/>
                      <a:pt x="185939" y="281384"/>
                      <a:pt x="262139" y="223173"/>
                    </a:cubicBezTo>
                    <a:cubicBezTo>
                      <a:pt x="338339" y="164962"/>
                      <a:pt x="392179" y="0"/>
                      <a:pt x="457199" y="0"/>
                    </a:cubicBezTo>
                  </a:path>
                </a:pathLst>
              </a:custGeom>
              <a:noFill/>
              <a:ln w="28575" cap="rnd">
                <a:solidFill>
                  <a:schemeClr val="bg1">
                    <a:alpha val="89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cs typeface="+mn-cs"/>
                  <a:sym typeface="inpin heiti" panose="00000500000000000000" pitchFamily="2" charset="-122"/>
                </a:endParaRPr>
              </a:p>
            </p:txBody>
          </p:sp>
          <p:sp>
            <p:nvSpPr>
              <p:cNvPr id="6" name="五角星 2">
                <a:extLst>
                  <a:ext uri="{FF2B5EF4-FFF2-40B4-BE49-F238E27FC236}">
                    <a16:creationId xmlns:a16="http://schemas.microsoft.com/office/drawing/2014/main" id="{C2076813-290E-40AB-BFCD-34079681C42F}"/>
                  </a:ext>
                </a:extLst>
              </p:cNvPr>
              <p:cNvSpPr/>
              <p:nvPr/>
            </p:nvSpPr>
            <p:spPr>
              <a:xfrm rot="6997346">
                <a:off x="11587935" y="4901938"/>
                <a:ext cx="128719" cy="147271"/>
              </a:xfrm>
              <a:custGeom>
                <a:avLst/>
                <a:gdLst>
                  <a:gd name="connsiteX0" fmla="*/ 1 w 914400"/>
                  <a:gd name="connsiteY0" fmla="*/ 349269 h 914400"/>
                  <a:gd name="connsiteX1" fmla="*/ 262140 w 914400"/>
                  <a:gd name="connsiteY1" fmla="*/ 223173 h 914400"/>
                  <a:gd name="connsiteX2" fmla="*/ 457200 w 914400"/>
                  <a:gd name="connsiteY2" fmla="*/ 0 h 914400"/>
                  <a:gd name="connsiteX3" fmla="*/ 652260 w 914400"/>
                  <a:gd name="connsiteY3" fmla="*/ 223173 h 914400"/>
                  <a:gd name="connsiteX4" fmla="*/ 914399 w 914400"/>
                  <a:gd name="connsiteY4" fmla="*/ 349269 h 914400"/>
                  <a:gd name="connsiteX5" fmla="*/ 772814 w 914400"/>
                  <a:gd name="connsiteY5" fmla="*/ 613293 h 914400"/>
                  <a:gd name="connsiteX6" fmla="*/ 739765 w 914400"/>
                  <a:gd name="connsiteY6" fmla="*/ 914398 h 914400"/>
                  <a:gd name="connsiteX7" fmla="*/ 457200 w 914400"/>
                  <a:gd name="connsiteY7" fmla="*/ 854400 h 914400"/>
                  <a:gd name="connsiteX8" fmla="*/ 174635 w 914400"/>
                  <a:gd name="connsiteY8" fmla="*/ 914398 h 914400"/>
                  <a:gd name="connsiteX9" fmla="*/ 141586 w 914400"/>
                  <a:gd name="connsiteY9" fmla="*/ 613293 h 914400"/>
                  <a:gd name="connsiteX10" fmla="*/ 1 w 914400"/>
                  <a:gd name="connsiteY10" fmla="*/ 349269 h 914400"/>
                  <a:gd name="connsiteX0" fmla="*/ 0 w 914398"/>
                  <a:gd name="connsiteY0" fmla="*/ 349269 h 923906"/>
                  <a:gd name="connsiteX1" fmla="*/ 262139 w 914398"/>
                  <a:gd name="connsiteY1" fmla="*/ 223173 h 923906"/>
                  <a:gd name="connsiteX2" fmla="*/ 457199 w 914398"/>
                  <a:gd name="connsiteY2" fmla="*/ 0 h 923906"/>
                  <a:gd name="connsiteX3" fmla="*/ 652259 w 914398"/>
                  <a:gd name="connsiteY3" fmla="*/ 223173 h 923906"/>
                  <a:gd name="connsiteX4" fmla="*/ 914398 w 914398"/>
                  <a:gd name="connsiteY4" fmla="*/ 349269 h 923906"/>
                  <a:gd name="connsiteX5" fmla="*/ 772813 w 914398"/>
                  <a:gd name="connsiteY5" fmla="*/ 613293 h 923906"/>
                  <a:gd name="connsiteX6" fmla="*/ 739764 w 914398"/>
                  <a:gd name="connsiteY6" fmla="*/ 914398 h 923906"/>
                  <a:gd name="connsiteX7" fmla="*/ 457199 w 914398"/>
                  <a:gd name="connsiteY7" fmla="*/ 854400 h 923906"/>
                  <a:gd name="connsiteX8" fmla="*/ 174634 w 914398"/>
                  <a:gd name="connsiteY8" fmla="*/ 914398 h 923906"/>
                  <a:gd name="connsiteX9" fmla="*/ 141585 w 914398"/>
                  <a:gd name="connsiteY9" fmla="*/ 613293 h 923906"/>
                  <a:gd name="connsiteX10" fmla="*/ 0 w 914398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654322 w 918524"/>
                  <a:gd name="connsiteY0" fmla="*/ 223173 h 923906"/>
                  <a:gd name="connsiteX1" fmla="*/ 916461 w 918524"/>
                  <a:gd name="connsiteY1" fmla="*/ 349269 h 923906"/>
                  <a:gd name="connsiteX2" fmla="*/ 774876 w 918524"/>
                  <a:gd name="connsiteY2" fmla="*/ 613293 h 923906"/>
                  <a:gd name="connsiteX3" fmla="*/ 741827 w 918524"/>
                  <a:gd name="connsiteY3" fmla="*/ 914398 h 923906"/>
                  <a:gd name="connsiteX4" fmla="*/ 459262 w 918524"/>
                  <a:gd name="connsiteY4" fmla="*/ 854400 h 923906"/>
                  <a:gd name="connsiteX5" fmla="*/ 176697 w 918524"/>
                  <a:gd name="connsiteY5" fmla="*/ 914398 h 923906"/>
                  <a:gd name="connsiteX6" fmla="*/ 143648 w 918524"/>
                  <a:gd name="connsiteY6" fmla="*/ 613293 h 923906"/>
                  <a:gd name="connsiteX7" fmla="*/ 2063 w 918524"/>
                  <a:gd name="connsiteY7" fmla="*/ 349269 h 923906"/>
                  <a:gd name="connsiteX8" fmla="*/ 264202 w 918524"/>
                  <a:gd name="connsiteY8" fmla="*/ 223173 h 923906"/>
                  <a:gd name="connsiteX9" fmla="*/ 459262 w 918524"/>
                  <a:gd name="connsiteY9" fmla="*/ 0 h 923906"/>
                  <a:gd name="connsiteX10" fmla="*/ 715845 w 918524"/>
                  <a:gd name="connsiteY10" fmla="*/ 284696 h 923906"/>
                  <a:gd name="connsiteX0" fmla="*/ 916461 w 918524"/>
                  <a:gd name="connsiteY0" fmla="*/ 349269 h 923906"/>
                  <a:gd name="connsiteX1" fmla="*/ 774876 w 918524"/>
                  <a:gd name="connsiteY1" fmla="*/ 613293 h 923906"/>
                  <a:gd name="connsiteX2" fmla="*/ 741827 w 918524"/>
                  <a:gd name="connsiteY2" fmla="*/ 914398 h 923906"/>
                  <a:gd name="connsiteX3" fmla="*/ 459262 w 918524"/>
                  <a:gd name="connsiteY3" fmla="*/ 854400 h 923906"/>
                  <a:gd name="connsiteX4" fmla="*/ 176697 w 918524"/>
                  <a:gd name="connsiteY4" fmla="*/ 914398 h 923906"/>
                  <a:gd name="connsiteX5" fmla="*/ 143648 w 918524"/>
                  <a:gd name="connsiteY5" fmla="*/ 613293 h 923906"/>
                  <a:gd name="connsiteX6" fmla="*/ 2063 w 918524"/>
                  <a:gd name="connsiteY6" fmla="*/ 349269 h 923906"/>
                  <a:gd name="connsiteX7" fmla="*/ 264202 w 918524"/>
                  <a:gd name="connsiteY7" fmla="*/ 223173 h 923906"/>
                  <a:gd name="connsiteX8" fmla="*/ 459262 w 918524"/>
                  <a:gd name="connsiteY8" fmla="*/ 0 h 923906"/>
                  <a:gd name="connsiteX9" fmla="*/ 715845 w 918524"/>
                  <a:gd name="connsiteY9" fmla="*/ 284696 h 923906"/>
                  <a:gd name="connsiteX0" fmla="*/ 774876 w 774876"/>
                  <a:gd name="connsiteY0" fmla="*/ 613293 h 923906"/>
                  <a:gd name="connsiteX1" fmla="*/ 741827 w 774876"/>
                  <a:gd name="connsiteY1" fmla="*/ 914398 h 923906"/>
                  <a:gd name="connsiteX2" fmla="*/ 459262 w 774876"/>
                  <a:gd name="connsiteY2" fmla="*/ 854400 h 923906"/>
                  <a:gd name="connsiteX3" fmla="*/ 176697 w 774876"/>
                  <a:gd name="connsiteY3" fmla="*/ 914398 h 923906"/>
                  <a:gd name="connsiteX4" fmla="*/ 143648 w 774876"/>
                  <a:gd name="connsiteY4" fmla="*/ 613293 h 923906"/>
                  <a:gd name="connsiteX5" fmla="*/ 2063 w 774876"/>
                  <a:gd name="connsiteY5" fmla="*/ 349269 h 923906"/>
                  <a:gd name="connsiteX6" fmla="*/ 264202 w 774876"/>
                  <a:gd name="connsiteY6" fmla="*/ 223173 h 923906"/>
                  <a:gd name="connsiteX7" fmla="*/ 459262 w 774876"/>
                  <a:gd name="connsiteY7" fmla="*/ 0 h 923906"/>
                  <a:gd name="connsiteX8" fmla="*/ 715845 w 774876"/>
                  <a:gd name="connsiteY8" fmla="*/ 284696 h 923906"/>
                  <a:gd name="connsiteX0" fmla="*/ 741827 w 741827"/>
                  <a:gd name="connsiteY0" fmla="*/ 914398 h 923906"/>
                  <a:gd name="connsiteX1" fmla="*/ 459262 w 741827"/>
                  <a:gd name="connsiteY1" fmla="*/ 854400 h 923906"/>
                  <a:gd name="connsiteX2" fmla="*/ 176697 w 741827"/>
                  <a:gd name="connsiteY2" fmla="*/ 914398 h 923906"/>
                  <a:gd name="connsiteX3" fmla="*/ 143648 w 741827"/>
                  <a:gd name="connsiteY3" fmla="*/ 613293 h 923906"/>
                  <a:gd name="connsiteX4" fmla="*/ 2063 w 741827"/>
                  <a:gd name="connsiteY4" fmla="*/ 349269 h 923906"/>
                  <a:gd name="connsiteX5" fmla="*/ 264202 w 741827"/>
                  <a:gd name="connsiteY5" fmla="*/ 223173 h 923906"/>
                  <a:gd name="connsiteX6" fmla="*/ 459262 w 741827"/>
                  <a:gd name="connsiteY6" fmla="*/ 0 h 923906"/>
                  <a:gd name="connsiteX7" fmla="*/ 715845 w 741827"/>
                  <a:gd name="connsiteY7" fmla="*/ 284696 h 923906"/>
                  <a:gd name="connsiteX0" fmla="*/ 459262 w 715845"/>
                  <a:gd name="connsiteY0" fmla="*/ 854400 h 916632"/>
                  <a:gd name="connsiteX1" fmla="*/ 176697 w 715845"/>
                  <a:gd name="connsiteY1" fmla="*/ 914398 h 916632"/>
                  <a:gd name="connsiteX2" fmla="*/ 143648 w 715845"/>
                  <a:gd name="connsiteY2" fmla="*/ 613293 h 916632"/>
                  <a:gd name="connsiteX3" fmla="*/ 2063 w 715845"/>
                  <a:gd name="connsiteY3" fmla="*/ 349269 h 916632"/>
                  <a:gd name="connsiteX4" fmla="*/ 264202 w 715845"/>
                  <a:gd name="connsiteY4" fmla="*/ 223173 h 916632"/>
                  <a:gd name="connsiteX5" fmla="*/ 459262 w 715845"/>
                  <a:gd name="connsiteY5" fmla="*/ 0 h 916632"/>
                  <a:gd name="connsiteX6" fmla="*/ 715845 w 715845"/>
                  <a:gd name="connsiteY6" fmla="*/ 284696 h 916632"/>
                  <a:gd name="connsiteX0" fmla="*/ 176697 w 715845"/>
                  <a:gd name="connsiteY0" fmla="*/ 914398 h 914398"/>
                  <a:gd name="connsiteX1" fmla="*/ 143648 w 715845"/>
                  <a:gd name="connsiteY1" fmla="*/ 613293 h 914398"/>
                  <a:gd name="connsiteX2" fmla="*/ 2063 w 715845"/>
                  <a:gd name="connsiteY2" fmla="*/ 349269 h 914398"/>
                  <a:gd name="connsiteX3" fmla="*/ 264202 w 715845"/>
                  <a:gd name="connsiteY3" fmla="*/ 223173 h 914398"/>
                  <a:gd name="connsiteX4" fmla="*/ 459262 w 715845"/>
                  <a:gd name="connsiteY4" fmla="*/ 0 h 914398"/>
                  <a:gd name="connsiteX5" fmla="*/ 715845 w 715845"/>
                  <a:gd name="connsiteY5" fmla="*/ 284696 h 914398"/>
                  <a:gd name="connsiteX0" fmla="*/ 143648 w 715845"/>
                  <a:gd name="connsiteY0" fmla="*/ 613293 h 613293"/>
                  <a:gd name="connsiteX1" fmla="*/ 2063 w 715845"/>
                  <a:gd name="connsiteY1" fmla="*/ 349269 h 613293"/>
                  <a:gd name="connsiteX2" fmla="*/ 264202 w 715845"/>
                  <a:gd name="connsiteY2" fmla="*/ 223173 h 613293"/>
                  <a:gd name="connsiteX3" fmla="*/ 459262 w 715845"/>
                  <a:gd name="connsiteY3" fmla="*/ 0 h 613293"/>
                  <a:gd name="connsiteX4" fmla="*/ 715845 w 715845"/>
                  <a:gd name="connsiteY4" fmla="*/ 284696 h 613293"/>
                  <a:gd name="connsiteX0" fmla="*/ 0 w 713782"/>
                  <a:gd name="connsiteY0" fmla="*/ 349269 h 349269"/>
                  <a:gd name="connsiteX1" fmla="*/ 262139 w 713782"/>
                  <a:gd name="connsiteY1" fmla="*/ 223173 h 349269"/>
                  <a:gd name="connsiteX2" fmla="*/ 457199 w 713782"/>
                  <a:gd name="connsiteY2" fmla="*/ 0 h 349269"/>
                  <a:gd name="connsiteX3" fmla="*/ 713782 w 713782"/>
                  <a:gd name="connsiteY3" fmla="*/ 284696 h 349269"/>
                  <a:gd name="connsiteX0" fmla="*/ 0 w 457199"/>
                  <a:gd name="connsiteY0" fmla="*/ 349269 h 349269"/>
                  <a:gd name="connsiteX1" fmla="*/ 262139 w 457199"/>
                  <a:gd name="connsiteY1" fmla="*/ 223173 h 349269"/>
                  <a:gd name="connsiteX2" fmla="*/ 457199 w 457199"/>
                  <a:gd name="connsiteY2" fmla="*/ 0 h 349269"/>
                  <a:gd name="connsiteX0" fmla="*/ 0 w 195060"/>
                  <a:gd name="connsiteY0" fmla="*/ 223173 h 223173"/>
                  <a:gd name="connsiteX1" fmla="*/ 195060 w 195060"/>
                  <a:gd name="connsiteY1" fmla="*/ 0 h 223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95060" h="223173">
                    <a:moveTo>
                      <a:pt x="0" y="223173"/>
                    </a:moveTo>
                    <a:cubicBezTo>
                      <a:pt x="76200" y="164962"/>
                      <a:pt x="130040" y="0"/>
                      <a:pt x="195060" y="0"/>
                    </a:cubicBezTo>
                  </a:path>
                </a:pathLst>
              </a:custGeom>
              <a:noFill/>
              <a:ln w="28575" cap="rnd">
                <a:solidFill>
                  <a:schemeClr val="bg1">
                    <a:alpha val="69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cs typeface="+mn-cs"/>
                  <a:sym typeface="inpin heiti" panose="00000500000000000000" pitchFamily="2" charset="-122"/>
                </a:endParaRPr>
              </a:p>
            </p:txBody>
          </p:sp>
        </p:grp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F7361C65-6829-BAB7-FE8E-60DC7DBF62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246462">
            <a:off x="5895974" y="2684388"/>
            <a:ext cx="5991225" cy="33604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593DA54-1792-B7BB-2CC5-5290C7479D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06335">
            <a:off x="292271" y="2668858"/>
            <a:ext cx="5035549" cy="37766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909988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1026" name="Picture 2" descr="Vietnamese girl and boy in red costume Free Vector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34" l="0" r="100000">
                        <a14:foregroundMark x1="72843" y1="27736" x2="72843" y2="27736"/>
                        <a14:foregroundMark x1="65974" y1="88868" x2="65974" y2="88868"/>
                        <a14:foregroundMark x1="80831" y1="83019" x2="80831" y2="83019"/>
                        <a14:foregroundMark x1="87061" y1="90377" x2="88658" y2="88679"/>
                        <a14:foregroundMark x1="76677" y1="79434" x2="81310" y2="88679"/>
                        <a14:foregroundMark x1="61661" y1="80943" x2="63099" y2="94528"/>
                        <a14:foregroundMark x1="81629" y1="75094" x2="85463" y2="87358"/>
                        <a14:foregroundMark x1="38179" y1="75660" x2="42652" y2="91132"/>
                        <a14:foregroundMark x1="34505" y1="78491" x2="42173" y2="91698"/>
                        <a14:foregroundMark x1="29553" y1="71698" x2="26837" y2="935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8516" y="2540183"/>
            <a:ext cx="5099912" cy="431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54171" y="1118501"/>
            <a:ext cx="108082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C.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Sông</a:t>
            </a:r>
            <a:r>
              <a:rPr kumimoji="0" lang="en-US" sz="8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prstClr val="white">
                      <a:alpha val="60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ngòi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prstClr val="white">
                    <a:alpha val="60000"/>
                  </a:prst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843681E-F269-B590-6CE4-4EC1F7503EA3}"/>
              </a:ext>
            </a:extLst>
          </p:cNvPr>
          <p:cNvSpPr/>
          <p:nvPr/>
        </p:nvSpPr>
        <p:spPr>
          <a:xfrm>
            <a:off x="12501023" y="204521"/>
            <a:ext cx="1698699" cy="15756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879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/>
        </p:nvSpPr>
        <p:spPr>
          <a:xfrm>
            <a:off x="177421" y="121976"/>
            <a:ext cx="11846257" cy="6736023"/>
          </a:xfrm>
          <a:prstGeom prst="round2Diag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6400EF-6245-679E-84D9-D403AE232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2062" y="80962"/>
            <a:ext cx="9686925" cy="19526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393D453-9655-D50C-AE8B-E40AC3EB58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076" y="2324100"/>
            <a:ext cx="4323796" cy="29337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1712862-5D9E-D948-639A-9547DF04EE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0575" y="2762250"/>
            <a:ext cx="3619500" cy="241776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B181285-45DC-AF7B-26E4-5F7BB43851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7699" y="2735407"/>
            <a:ext cx="3469075" cy="235094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4A0A1B2-D702-5332-A9AD-E48CA62429DB}"/>
              </a:ext>
            </a:extLst>
          </p:cNvPr>
          <p:cNvGrpSpPr/>
          <p:nvPr/>
        </p:nvGrpSpPr>
        <p:grpSpPr>
          <a:xfrm>
            <a:off x="3987105" y="3898681"/>
            <a:ext cx="4205759" cy="3067959"/>
            <a:chOff x="8604068" y="6331731"/>
            <a:chExt cx="3235139" cy="2359924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D6D9208-279D-C396-6FD5-BE1213BA7C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8597"/>
            <a:stretch/>
          </p:blipFill>
          <p:spPr>
            <a:xfrm>
              <a:off x="8604068" y="6331731"/>
              <a:ext cx="3235139" cy="1959595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DE6E3F9-0B05-4716-B48A-477203E4AB53}"/>
                </a:ext>
              </a:extLst>
            </p:cNvPr>
            <p:cNvSpPr txBox="1"/>
            <p:nvPr/>
          </p:nvSpPr>
          <p:spPr>
            <a:xfrm>
              <a:off x="8715082" y="8289186"/>
              <a:ext cx="3013109" cy="40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</a:rPr>
                <a:t>THẢO LUẬN NHÓM ĐÔI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29045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SlidesMania">
  <a:themeElements>
    <a:clrScheme name="Simple Light">
      <a:dk1>
        <a:srgbClr val="FFFBF8"/>
      </a:dk1>
      <a:lt1>
        <a:srgbClr val="FCD19B"/>
      </a:lt1>
      <a:dk2>
        <a:srgbClr val="434343"/>
      </a:dk2>
      <a:lt2>
        <a:srgbClr val="4DADE2"/>
      </a:lt2>
      <a:accent1>
        <a:srgbClr val="3B9ACF"/>
      </a:accent1>
      <a:accent2>
        <a:srgbClr val="9900FF"/>
      </a:accent2>
      <a:accent3>
        <a:srgbClr val="00FFFF"/>
      </a:accent3>
      <a:accent4>
        <a:srgbClr val="00FF00"/>
      </a:accent4>
      <a:accent5>
        <a:srgbClr val="FFFF00"/>
      </a:accent5>
      <a:accent6>
        <a:srgbClr val="0000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ppt/theme/theme6.xml><?xml version="1.0" encoding="utf-8"?>
<a:theme xmlns:a="http://schemas.openxmlformats.org/drawingml/2006/main" name="1_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6E4E4"/>
      </a:lt2>
      <a:accent1>
        <a:srgbClr val="47C1F6"/>
      </a:accent1>
      <a:accent2>
        <a:srgbClr val="FF0000"/>
      </a:accent2>
      <a:accent3>
        <a:srgbClr val="FFB900"/>
      </a:accent3>
      <a:accent4>
        <a:srgbClr val="FF97A8"/>
      </a:accent4>
      <a:accent5>
        <a:srgbClr val="47C1F6"/>
      </a:accent5>
      <a:accent6>
        <a:srgbClr val="FF0000"/>
      </a:accent6>
      <a:hlink>
        <a:srgbClr val="0563C1"/>
      </a:hlink>
      <a:folHlink>
        <a:srgbClr val="954D72"/>
      </a:folHlink>
    </a:clrScheme>
    <a:fontScheme name="qcx34kig">
      <a:majorFont>
        <a:latin typeface="字魂80号-萌趣小鱼体" panose="020F0302020204030204"/>
        <a:ea typeface="字魂80号-萌趣小鱼体"/>
        <a:cs typeface=""/>
      </a:majorFont>
      <a:minorFont>
        <a:latin typeface="字魂80号-萌趣小鱼体" panose="020F0502020204030204"/>
        <a:ea typeface="字魂80号-萌趣小鱼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</TotalTime>
  <Words>533</Words>
  <Application>Microsoft Office PowerPoint</Application>
  <PresentationFormat>Widescreen</PresentationFormat>
  <Paragraphs>64</Paragraphs>
  <Slides>24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24</vt:i4>
      </vt:variant>
    </vt:vector>
  </HeadingPairs>
  <TitlesOfParts>
    <vt:vector size="42" baseType="lpstr">
      <vt:lpstr>#9Slide02 Noi dung dai</vt:lpstr>
      <vt:lpstr>#9Slide02 Tieu de dai</vt:lpstr>
      <vt:lpstr>Abril Fatface</vt:lpstr>
      <vt:lpstr>Aldrich</vt:lpstr>
      <vt:lpstr>Arial</vt:lpstr>
      <vt:lpstr>Calibri</vt:lpstr>
      <vt:lpstr>Calibri Light</vt:lpstr>
      <vt:lpstr>Cambria</vt:lpstr>
      <vt:lpstr>inpin heiti</vt:lpstr>
      <vt:lpstr>Oi</vt:lpstr>
      <vt:lpstr>Times New Roman</vt:lpstr>
      <vt:lpstr>字魂80号-萌趣小鱼体</vt:lpstr>
      <vt:lpstr>1_Office Theme</vt:lpstr>
      <vt:lpstr>1_SlidesMania</vt:lpstr>
      <vt:lpstr>Custom Design</vt:lpstr>
      <vt:lpstr>Office 主题​​</vt:lpstr>
      <vt:lpstr>Office Theme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This MC</cp:lastModifiedBy>
  <cp:revision>47</cp:revision>
  <dcterms:created xsi:type="dcterms:W3CDTF">2023-07-07T10:00:10Z</dcterms:created>
  <dcterms:modified xsi:type="dcterms:W3CDTF">2023-09-06T09:13:07Z</dcterms:modified>
</cp:coreProperties>
</file>