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81" r:id="rId3"/>
    <p:sldMasterId id="2147483687" r:id="rId4"/>
  </p:sldMasterIdLst>
  <p:notesMasterIdLst>
    <p:notesMasterId r:id="rId27"/>
  </p:notesMasterIdLst>
  <p:sldIdLst>
    <p:sldId id="258" r:id="rId5"/>
    <p:sldId id="317" r:id="rId6"/>
    <p:sldId id="318" r:id="rId7"/>
    <p:sldId id="319" r:id="rId8"/>
    <p:sldId id="266" r:id="rId9"/>
    <p:sldId id="271" r:id="rId10"/>
    <p:sldId id="267" r:id="rId11"/>
    <p:sldId id="272" r:id="rId12"/>
    <p:sldId id="270" r:id="rId13"/>
    <p:sldId id="265" r:id="rId14"/>
    <p:sldId id="257" r:id="rId15"/>
    <p:sldId id="263" r:id="rId16"/>
    <p:sldId id="264" r:id="rId17"/>
    <p:sldId id="326" r:id="rId18"/>
    <p:sldId id="268" r:id="rId19"/>
    <p:sldId id="325" r:id="rId20"/>
    <p:sldId id="320" r:id="rId21"/>
    <p:sldId id="322" r:id="rId22"/>
    <p:sldId id="269" r:id="rId23"/>
    <p:sldId id="275" r:id="rId24"/>
    <p:sldId id="260" r:id="rId25"/>
    <p:sldId id="27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F9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792" autoAdjust="0"/>
  </p:normalViewPr>
  <p:slideViewPr>
    <p:cSldViewPr snapToGrid="0">
      <p:cViewPr varScale="1">
        <p:scale>
          <a:sx n="71" d="100"/>
          <a:sy n="71" d="100"/>
        </p:scale>
        <p:origin x="787" y="5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3A981-F1F1-4C56-8D67-64017E0CC8E5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1E63C-1ED5-47B0-B458-635C6757D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844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0267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459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4214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4525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4525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3260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8202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5933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8A0B5-4F2B-482C-B0D0-23488176ACC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590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8A0B5-4F2B-482C-B0D0-23488176ACC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537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8A0B5-4F2B-482C-B0D0-23488176ACC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7044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8A0B5-4F2B-482C-B0D0-23488176ACC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0531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964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026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4525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693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193BA-CCB6-4873-A868-72FE5A7F58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B0E304-CA63-4061-84FC-6B829E0F88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93DD3-C799-4702-A098-D94BE977A4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8D5219-7ADE-461A-8083-AC22E3B4012A}" type="datetimeFigureOut">
              <a:rPr lang="vi-VN" smtClean="0"/>
              <a:t>19/06/2024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8B0DD-1E37-4FFF-A184-1386D098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779B7-73EB-4D77-B081-67B2BE80C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3D819CD-A59F-C196-5B08-484D42023D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95250"/>
            <a:ext cx="12427974" cy="695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9485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64A2D6-C634-AB28-DB97-40DA58E567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026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DD7D76F-8BC2-F38E-F73C-A1D8057151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57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2D0C510-9DB7-1644-4CB7-A613486FB3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0829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ADF437C-A411-EEDB-8FBD-E18E7F48BB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5040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327340-3A5A-4226-8D7C-14265CA269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39DDEF-6A29-4DC4-8D80-D6DA3ECC78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471D2F-E25F-4223-A0C4-F09644D6D0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8D5219-7ADE-461A-8083-AC22E3B4012A}" type="datetimeFigureOut">
              <a:rPr lang="vi-VN" smtClean="0"/>
              <a:t>19/06/2024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04C84-AB4A-436C-B0D5-92974D005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F9994-0243-4F87-84F9-AB152BE62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55173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22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35" y="1191493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6" tIns="60948" rIns="121896" bIns="60948"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82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85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47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459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362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D4D635C-6FE1-AD88-AB3F-CBD00650E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CACC810-A638-F28B-D131-463DF7A79B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D42DBE7-33DB-6D72-7D5C-C4B32C2747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8D5219-7ADE-461A-8083-AC22E3B4012A}" type="datetimeFigureOut">
              <a:rPr lang="vi-VN" smtClean="0"/>
              <a:t>19/06/2024</a:t>
            </a:fld>
            <a:endParaRPr lang="vi-VN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B015406-C60C-FC18-6A53-802B7C69D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DD94B56-D7CB-1497-7445-C54395428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6E1B61-A2AE-4714-8375-594C8400A0EB}" type="slidenum">
              <a:rPr lang="vi-VN" smtClean="0"/>
              <a:t>‹#›</a:t>
            </a:fld>
            <a:endParaRPr lang="vi-VN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C4A1E52-FB7B-214C-734B-F73FF53178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95250"/>
            <a:ext cx="12427974" cy="695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57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9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31" y="1191493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9" rIns="91427" bIns="45719" rtlCol="0" anchor="ctr"/>
          <a:lstStyle/>
          <a:p>
            <a:pPr algn="ctr" defTabSz="914218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40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04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85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493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892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94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58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40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27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23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D80447C-D2AE-40BB-2B13-AB027B76F3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54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70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30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88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0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22" y="1191491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60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578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265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8014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A33C0E9-61C7-1E94-05D2-6E1F78AA99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7941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578EDA5-26EE-67E2-61FB-794442408E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2615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E35030-E124-3FDF-5C6F-08AFB92ABC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1439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052BD40-013C-10D6-D4FB-E5E478B287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2903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8184DB1-539B-F425-C207-E382CDFE41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279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5E6BF6A-5E02-A7A3-2469-067A8F3107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66675"/>
            <a:ext cx="12372975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5590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6834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600DADF-D79B-42D9-96B5-AE7A9A41024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15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3309600" y="-2565400"/>
            <a:ext cx="1168557" cy="12057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336800" y="-1998642"/>
            <a:ext cx="1168557" cy="120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349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121890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20" indent="-304720" algn="l" defTabSz="1218900" rtl="0" eaLnBrk="1" latinLnBrk="0" hangingPunct="1">
        <a:lnSpc>
          <a:spcPct val="90000"/>
        </a:lnSpc>
        <a:spcBef>
          <a:spcPts val="1333"/>
        </a:spcBef>
        <a:buFont typeface="Arial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173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621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067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18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1960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413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860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06" indent="-304720" algn="l" defTabSz="121890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43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00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46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98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240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683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133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81" algn="l" defTabSz="12189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600DADF-D79B-42D9-96B5-AE7A9A41024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11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3309600" y="-2565400"/>
            <a:ext cx="1168557" cy="12057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336800" y="-1998642"/>
            <a:ext cx="1168557" cy="120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26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21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7" indent="-228557" algn="l" defTabSz="914218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70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74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80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7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098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8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7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5430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0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218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8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55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4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600DADF-D79B-42D9-96B5-AE7A9A410243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3309600" y="-2565400"/>
            <a:ext cx="1168557" cy="12057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336800" y="-1998642"/>
            <a:ext cx="1168557" cy="120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3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8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3.wdp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3.wdp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5" Type="http://schemas.openxmlformats.org/officeDocument/2006/relationships/audio" Target="../media/audio2.wav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4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3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20.png"/><Relationship Id="rId4" Type="http://schemas.openxmlformats.org/officeDocument/2006/relationships/audio" Target="../media/audio6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3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20.png"/><Relationship Id="rId4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3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20.png"/><Relationship Id="rId4" Type="http://schemas.openxmlformats.org/officeDocument/2006/relationships/audio" Target="../media/audio6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3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AF117A2-F11C-4EC1-8E8F-23472FFB2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67000" y="-2667000"/>
            <a:ext cx="6858000" cy="1219199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180" y="291309"/>
            <a:ext cx="5823999" cy="364960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9C4989-D4CE-4489-8CBA-E23C23EDAB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30" t="38990" r="14256" b="9293"/>
          <a:stretch/>
        </p:blipFill>
        <p:spPr>
          <a:xfrm>
            <a:off x="6456220" y="1443120"/>
            <a:ext cx="4918381" cy="513920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447146" y="-1549399"/>
            <a:ext cx="7494665" cy="70313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2305" y="-127000"/>
            <a:ext cx="8310427" cy="617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6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D90B446-FA03-4FD6-9A46-7867CB45C8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65BECA-ED61-47F5-978D-D98922E5E8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41" t="50021" r="-831" b="23301"/>
          <a:stretch/>
        </p:blipFill>
        <p:spPr>
          <a:xfrm>
            <a:off x="3506427" y="2762626"/>
            <a:ext cx="3010487" cy="43484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366BE8-39F6-49A8-AB8E-3BDD10EF31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0" t="23333" r="61971" b="47477"/>
          <a:stretch/>
        </p:blipFill>
        <p:spPr>
          <a:xfrm>
            <a:off x="6179003" y="1189429"/>
            <a:ext cx="3810907" cy="566857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EEFBB66-B5CB-4229-8585-BBA253125CE1}"/>
              </a:ext>
            </a:extLst>
          </p:cNvPr>
          <p:cNvGrpSpPr/>
          <p:nvPr/>
        </p:nvGrpSpPr>
        <p:grpSpPr>
          <a:xfrm>
            <a:off x="881688" y="936317"/>
            <a:ext cx="10936498" cy="1107996"/>
            <a:chOff x="804761" y="670054"/>
            <a:chExt cx="10936498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AA17B57-7488-4897-B030-0138AB2862AA}"/>
                </a:ext>
              </a:extLst>
            </p:cNvPr>
            <p:cNvSpPr txBox="1"/>
            <p:nvPr/>
          </p:nvSpPr>
          <p:spPr>
            <a:xfrm>
              <a:off x="804761" y="670054"/>
              <a:ext cx="109364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utura Extra" panose="02040603050506020204" pitchFamily="18" charset="0"/>
                  <a:ea typeface="+mn-ea"/>
                  <a:cs typeface="+mn-cs"/>
                </a:rPr>
                <a:t>GIẢI CỨU THÀNH CÔNG</a:t>
              </a:r>
              <a:endParaRPr kumimoji="0" lang="vi-VN" sz="66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B1B4AE-AAE8-43EE-9F7D-0A08114143B1}"/>
                </a:ext>
              </a:extLst>
            </p:cNvPr>
            <p:cNvSpPr txBox="1"/>
            <p:nvPr/>
          </p:nvSpPr>
          <p:spPr>
            <a:xfrm>
              <a:off x="804761" y="670054"/>
              <a:ext cx="109364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+mn-ea"/>
                  <a:cs typeface="+mn-cs"/>
                </a:rPr>
                <a:t>GIẢI CỨU THÀNH CÔNG</a:t>
              </a:r>
              <a:endParaRPr kumimoji="0" lang="vi-VN" sz="6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739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D731CB7-5627-403A-83F6-3C39A5A08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"/>
            <a:ext cx="12192000" cy="6857999"/>
          </a:xfrm>
          <a:prstGeom prst="rect">
            <a:avLst/>
          </a:prstGeom>
          <a:ln>
            <a:noFill/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F0C4A66-50D3-48A4-A22F-79727AB893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30" t="38990" r="14256" b="9293"/>
          <a:stretch/>
        </p:blipFill>
        <p:spPr>
          <a:xfrm>
            <a:off x="6165276" y="1388003"/>
            <a:ext cx="4572000" cy="4777275"/>
          </a:xfrm>
          <a:prstGeom prst="rect">
            <a:avLst/>
          </a:prstGeom>
        </p:spPr>
      </p:pic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375F0091-8A0A-17C4-B922-DE863FAC6C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37613" y="844145"/>
            <a:ext cx="1264065" cy="12640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42BC12-F43F-C736-7CE3-B7BF4FF496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5506" y="960034"/>
            <a:ext cx="3785944" cy="50174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B3F9FDF-0466-AD36-F9A0-7A65EE4DDA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9183" y="1377836"/>
            <a:ext cx="2302000" cy="187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20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AF117A2-F11C-4EC1-8E8F-23472FFB2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67000" y="-2667000"/>
            <a:ext cx="6858000" cy="1219199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180" y="291309"/>
            <a:ext cx="5823999" cy="364960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9C4989-D4CE-4489-8CBA-E23C23EDAB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30" t="38990" r="14256" b="9293"/>
          <a:stretch/>
        </p:blipFill>
        <p:spPr>
          <a:xfrm>
            <a:off x="6456220" y="1443120"/>
            <a:ext cx="4918381" cy="513920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727200" y="-1883212"/>
            <a:ext cx="11445216" cy="79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2400" dirty="0">
                <a:solidFill>
                  <a:prstClr val="white"/>
                </a:solidFill>
                <a:latin typeface="Arial"/>
              </a:rPr>
              <a:t>B</a:t>
            </a:r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85225" y="585029"/>
            <a:ext cx="9685356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8900"/>
            <a:r>
              <a:rPr lang="en-US" sz="3733" b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Đặt tính rồi tính và thử lại (theo mẫu)</a:t>
            </a:r>
            <a:endParaRPr lang="en-US" sz="3733" b="1" dirty="0">
              <a:solidFill>
                <a:prstClr val="black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00"/>
            <a:r>
              <a:rPr lang="en-GB" sz="4267" dirty="0" err="1">
                <a:solidFill>
                  <a:prstClr val="black"/>
                </a:solidFill>
                <a:latin typeface="SVN-Berkshire Swash" panose="02040603050506020204" pitchFamily="18" charset="0"/>
              </a:rPr>
              <a:t>Bài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 1: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FA296D-F2A0-92C9-1E61-A16E422A21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48" y="1582393"/>
            <a:ext cx="6911542" cy="35064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4835F3-B644-2359-B2BB-B91CB4B97933}"/>
              </a:ext>
            </a:extLst>
          </p:cNvPr>
          <p:cNvSpPr txBox="1"/>
          <p:nvPr/>
        </p:nvSpPr>
        <p:spPr>
          <a:xfrm>
            <a:off x="7772399" y="1630017"/>
            <a:ext cx="4075043" cy="2171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8 413 × 7</a:t>
            </a:r>
          </a:p>
          <a:p>
            <a:pPr>
              <a:lnSpc>
                <a:spcPct val="150000"/>
              </a:lnSpc>
            </a:pPr>
            <a:r>
              <a:rPr lang="pt-BR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56 732 : 8</a:t>
            </a:r>
            <a:endParaRPr lang="en-US" sz="4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16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ED43E8-3979-EF21-6E74-10BEE31265BB}"/>
              </a:ext>
            </a:extLst>
          </p:cNvPr>
          <p:cNvSpPr/>
          <p:nvPr/>
        </p:nvSpPr>
        <p:spPr>
          <a:xfrm>
            <a:off x="824948" y="1451113"/>
            <a:ext cx="4422913" cy="4611757"/>
          </a:xfrm>
          <a:prstGeom prst="rect">
            <a:avLst/>
          </a:prstGeom>
          <a:solidFill>
            <a:srgbClr val="B4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E49877-FE0D-3ADE-9025-848C1E6E4158}"/>
              </a:ext>
            </a:extLst>
          </p:cNvPr>
          <p:cNvSpPr txBox="1"/>
          <p:nvPr/>
        </p:nvSpPr>
        <p:spPr>
          <a:xfrm>
            <a:off x="954155" y="318052"/>
            <a:ext cx="4075043" cy="1063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8 413 × 7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09A8349-2C06-84CB-B0C7-E406A21B6443}"/>
              </a:ext>
            </a:extLst>
          </p:cNvPr>
          <p:cNvGrpSpPr/>
          <p:nvPr/>
        </p:nvGrpSpPr>
        <p:grpSpPr>
          <a:xfrm>
            <a:off x="1361661" y="1560443"/>
            <a:ext cx="3279913" cy="1754326"/>
            <a:chOff x="1361661" y="1560443"/>
            <a:chExt cx="3279913" cy="175432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F1714C9-437A-5901-FE5A-3875115B4B89}"/>
                </a:ext>
              </a:extLst>
            </p:cNvPr>
            <p:cNvSpPr txBox="1"/>
            <p:nvPr/>
          </p:nvSpPr>
          <p:spPr>
            <a:xfrm>
              <a:off x="1699592" y="1560443"/>
              <a:ext cx="294198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>
                  <a:latin typeface="Cambria" panose="02040503050406030204" pitchFamily="18" charset="0"/>
                  <a:ea typeface="Cambria" panose="02040503050406030204" pitchFamily="18" charset="0"/>
                </a:rPr>
                <a:t>8 413</a:t>
              </a:r>
            </a:p>
            <a:p>
              <a:pPr algn="ctr"/>
              <a:r>
                <a:rPr lang="en-US" sz="5400" b="1" dirty="0">
                  <a:latin typeface="Cambria" panose="02040503050406030204" pitchFamily="18" charset="0"/>
                  <a:ea typeface="Cambria" panose="02040503050406030204" pitchFamily="18" charset="0"/>
                </a:rPr>
                <a:t> 7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E62C0E5-8BDF-CC73-49EA-E8FE51390B16}"/>
                </a:ext>
              </a:extLst>
            </p:cNvPr>
            <p:cNvSpPr txBox="1"/>
            <p:nvPr/>
          </p:nvSpPr>
          <p:spPr>
            <a:xfrm>
              <a:off x="1361661" y="2305878"/>
              <a:ext cx="71561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atin typeface="Cambria" panose="02040503050406030204" pitchFamily="18" charset="0"/>
                  <a:ea typeface="Cambria" panose="02040503050406030204" pitchFamily="18" charset="0"/>
                </a:rPr>
                <a:t>x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729CEC1-92EC-266A-9EBD-7B2825F2A75C}"/>
                </a:ext>
              </a:extLst>
            </p:cNvPr>
            <p:cNvCxnSpPr>
              <a:cxnSpLocks/>
            </p:cNvCxnSpPr>
            <p:nvPr/>
          </p:nvCxnSpPr>
          <p:spPr>
            <a:xfrm>
              <a:off x="1520687" y="3260035"/>
              <a:ext cx="230587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856C045-12CD-BFBF-196A-F651E6D0FF4B}"/>
              </a:ext>
            </a:extLst>
          </p:cNvPr>
          <p:cNvSpPr txBox="1"/>
          <p:nvPr/>
        </p:nvSpPr>
        <p:spPr>
          <a:xfrm>
            <a:off x="1292087" y="3041374"/>
            <a:ext cx="2623931" cy="1184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5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58 891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42EDA9-FFD6-2174-8BA0-702FC8F3AE93}"/>
              </a:ext>
            </a:extLst>
          </p:cNvPr>
          <p:cNvSpPr/>
          <p:nvPr/>
        </p:nvSpPr>
        <p:spPr>
          <a:xfrm>
            <a:off x="6589644" y="1520687"/>
            <a:ext cx="4422913" cy="4611757"/>
          </a:xfrm>
          <a:prstGeom prst="rect">
            <a:avLst/>
          </a:prstGeom>
          <a:solidFill>
            <a:srgbClr val="B4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7EC626-067F-CACD-7E25-0DF0C1876394}"/>
              </a:ext>
            </a:extLst>
          </p:cNvPr>
          <p:cNvSpPr txBox="1"/>
          <p:nvPr/>
        </p:nvSpPr>
        <p:spPr>
          <a:xfrm>
            <a:off x="6718851" y="387626"/>
            <a:ext cx="4075043" cy="1063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56 732 : 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EEC787-21FF-4E42-298E-1830D45CBF40}"/>
              </a:ext>
            </a:extLst>
          </p:cNvPr>
          <p:cNvSpPr txBox="1"/>
          <p:nvPr/>
        </p:nvSpPr>
        <p:spPr>
          <a:xfrm>
            <a:off x="7070574" y="2958133"/>
            <a:ext cx="108593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E1964C5-0E5E-4C49-8DFD-71D87933728F}"/>
              </a:ext>
            </a:extLst>
          </p:cNvPr>
          <p:cNvSpPr txBox="1"/>
          <p:nvPr/>
        </p:nvSpPr>
        <p:spPr>
          <a:xfrm>
            <a:off x="9688581" y="2436514"/>
            <a:ext cx="43336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CD395D-19C2-8624-4F2C-C11FD01E5167}"/>
              </a:ext>
            </a:extLst>
          </p:cNvPr>
          <p:cNvSpPr txBox="1"/>
          <p:nvPr/>
        </p:nvSpPr>
        <p:spPr>
          <a:xfrm>
            <a:off x="8744984" y="2430561"/>
            <a:ext cx="108593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8A3C95B-DBD5-0046-6969-6F77080D7DDC}"/>
              </a:ext>
            </a:extLst>
          </p:cNvPr>
          <p:cNvSpPr txBox="1"/>
          <p:nvPr/>
        </p:nvSpPr>
        <p:spPr>
          <a:xfrm>
            <a:off x="6568552" y="1876480"/>
            <a:ext cx="220970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56 732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4A3B88-DD37-030F-81DB-5FFA33597A0A}"/>
              </a:ext>
            </a:extLst>
          </p:cNvPr>
          <p:cNvSpPr txBox="1"/>
          <p:nvPr/>
        </p:nvSpPr>
        <p:spPr>
          <a:xfrm>
            <a:off x="8658196" y="1876480"/>
            <a:ext cx="108593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8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1009277-69F3-A930-3872-728BCD581D42}"/>
              </a:ext>
            </a:extLst>
          </p:cNvPr>
          <p:cNvCxnSpPr>
            <a:cxnSpLocks/>
          </p:cNvCxnSpPr>
          <p:nvPr/>
        </p:nvCxnSpPr>
        <p:spPr>
          <a:xfrm>
            <a:off x="9126687" y="2465864"/>
            <a:ext cx="1409619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AB424A6-8820-AD7E-ADB7-562A5D16098D}"/>
              </a:ext>
            </a:extLst>
          </p:cNvPr>
          <p:cNvCxnSpPr>
            <a:cxnSpLocks/>
          </p:cNvCxnSpPr>
          <p:nvPr/>
        </p:nvCxnSpPr>
        <p:spPr>
          <a:xfrm flipV="1">
            <a:off x="9126687" y="1980609"/>
            <a:ext cx="0" cy="2158198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44D5BEB-7FC4-189B-3931-B84CA2B3B78B}"/>
              </a:ext>
            </a:extLst>
          </p:cNvPr>
          <p:cNvSpPr txBox="1"/>
          <p:nvPr/>
        </p:nvSpPr>
        <p:spPr>
          <a:xfrm>
            <a:off x="8432345" y="2433647"/>
            <a:ext cx="108593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1BBDF7-C38C-1540-DEAE-ABFA2B91E61B}"/>
              </a:ext>
            </a:extLst>
          </p:cNvPr>
          <p:cNvSpPr txBox="1"/>
          <p:nvPr/>
        </p:nvSpPr>
        <p:spPr>
          <a:xfrm>
            <a:off x="7410865" y="2406667"/>
            <a:ext cx="39592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7120EDA-C7DF-1214-6CFE-97CCFCF69B1B}"/>
              </a:ext>
            </a:extLst>
          </p:cNvPr>
          <p:cNvSpPr txBox="1"/>
          <p:nvPr/>
        </p:nvSpPr>
        <p:spPr>
          <a:xfrm>
            <a:off x="7460718" y="3480072"/>
            <a:ext cx="108593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A8D89AA-D62E-04BD-3BEC-E6554CCF64FA}"/>
              </a:ext>
            </a:extLst>
          </p:cNvPr>
          <p:cNvSpPr txBox="1"/>
          <p:nvPr/>
        </p:nvSpPr>
        <p:spPr>
          <a:xfrm>
            <a:off x="7750898" y="2397142"/>
            <a:ext cx="39592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6D537FC-5FBE-9637-FDA6-4254F95B3438}"/>
              </a:ext>
            </a:extLst>
          </p:cNvPr>
          <p:cNvSpPr txBox="1"/>
          <p:nvPr/>
        </p:nvSpPr>
        <p:spPr>
          <a:xfrm>
            <a:off x="8064593" y="2912008"/>
            <a:ext cx="5157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3</a:t>
            </a:r>
            <a:endParaRPr lang="vi-VN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B06FCFA-D5FA-FFA5-48CC-A8876BD6FE26}"/>
              </a:ext>
            </a:extLst>
          </p:cNvPr>
          <p:cNvSpPr txBox="1"/>
          <p:nvPr/>
        </p:nvSpPr>
        <p:spPr>
          <a:xfrm>
            <a:off x="8436698" y="3482992"/>
            <a:ext cx="39592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0FFB09B-A241-9989-6574-F49C1F7D00C5}"/>
              </a:ext>
            </a:extLst>
          </p:cNvPr>
          <p:cNvSpPr txBox="1"/>
          <p:nvPr/>
        </p:nvSpPr>
        <p:spPr>
          <a:xfrm>
            <a:off x="9964806" y="2446039"/>
            <a:ext cx="43336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AB59981-1866-7236-C985-12CF9468FB9B}"/>
              </a:ext>
            </a:extLst>
          </p:cNvPr>
          <p:cNvSpPr txBox="1"/>
          <p:nvPr/>
        </p:nvSpPr>
        <p:spPr>
          <a:xfrm>
            <a:off x="7775043" y="3975372"/>
            <a:ext cx="108593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143CDF0-E6C5-0CE8-DE3E-6170BD6A6349}"/>
              </a:ext>
            </a:extLst>
          </p:cNvPr>
          <p:cNvSpPr txBox="1"/>
          <p:nvPr/>
        </p:nvSpPr>
        <p:spPr>
          <a:xfrm>
            <a:off x="1093304" y="4412974"/>
            <a:ext cx="40154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Thử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just"/>
            <a:r>
              <a:rPr lang="en-US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58 891 : 7 = 8 413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3F13457-7001-7845-9105-95C523DF9A1A}"/>
              </a:ext>
            </a:extLst>
          </p:cNvPr>
          <p:cNvSpPr txBox="1"/>
          <p:nvPr/>
        </p:nvSpPr>
        <p:spPr>
          <a:xfrm>
            <a:off x="6967330" y="4671392"/>
            <a:ext cx="4263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Thử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7 091 × 8 + 4 = 56 732</a:t>
            </a:r>
          </a:p>
        </p:txBody>
      </p:sp>
    </p:spTree>
    <p:extLst>
      <p:ext uri="{BB962C8B-B14F-4D97-AF65-F5344CB8AC3E}">
        <p14:creationId xmlns:p14="http://schemas.microsoft.com/office/powerpoint/2010/main" val="16292799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4" grpId="0"/>
      <p:bldP spid="26" grpId="0"/>
      <p:bldP spid="27" grpId="0"/>
      <p:bldP spid="28" grpId="0"/>
      <p:bldP spid="29" grpId="0"/>
      <p:bldP spid="32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60573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2400" dirty="0">
                <a:solidFill>
                  <a:prstClr val="white"/>
                </a:solidFill>
                <a:latin typeface="Arial"/>
              </a:rPr>
              <a:t>B</a:t>
            </a:r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85225" y="585029"/>
            <a:ext cx="9685356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8900"/>
            <a:r>
              <a:rPr lang="vi-VN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Tính giá trị của biểu thức.</a:t>
            </a: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00"/>
            <a:r>
              <a:rPr lang="en-GB" sz="4267" dirty="0" err="1">
                <a:solidFill>
                  <a:prstClr val="black"/>
                </a:solidFill>
                <a:latin typeface="SVN-Berkshire Swash" panose="02040603050506020204" pitchFamily="18" charset="0"/>
              </a:rPr>
              <a:t>Bài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 </a:t>
            </a:r>
            <a:r>
              <a:rPr lang="vi-VN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2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972F7B-39C9-8632-BC1A-5C5AB3E74072}"/>
              </a:ext>
            </a:extLst>
          </p:cNvPr>
          <p:cNvSpPr txBox="1"/>
          <p:nvPr/>
        </p:nvSpPr>
        <p:spPr>
          <a:xfrm>
            <a:off x="1242392" y="1331843"/>
            <a:ext cx="10108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a + b – 135 với a = 539 và b = 243</a:t>
            </a:r>
          </a:p>
          <a:p>
            <a:pPr algn="just"/>
            <a:r>
              <a:rPr lang="pt-BR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 c + m × n với c = 2 370, m = 105 và n = 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1D7D1C-A667-BFBC-E96C-1DDC781C394C}"/>
              </a:ext>
            </a:extLst>
          </p:cNvPr>
          <p:cNvSpPr txBox="1"/>
          <p:nvPr/>
        </p:nvSpPr>
        <p:spPr>
          <a:xfrm>
            <a:off x="2083904" y="2683565"/>
            <a:ext cx="101080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Với a = 539 và b = 243, ta có:</a:t>
            </a:r>
          </a:p>
          <a:p>
            <a:pPr algn="just"/>
            <a:r>
              <a:rPr lang="pt-BR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+ b – 135 = 539 + 243 – 135</a:t>
            </a:r>
          </a:p>
          <a:p>
            <a:pPr algn="just"/>
            <a:r>
              <a:rPr lang="pt-BR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= 782 – 135 = 647</a:t>
            </a:r>
            <a:endParaRPr lang="pt-BR" sz="4000" b="1" i="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37B64F-D241-16B8-2EC4-672551FE5113}"/>
              </a:ext>
            </a:extLst>
          </p:cNvPr>
          <p:cNvSpPr txBox="1"/>
          <p:nvPr/>
        </p:nvSpPr>
        <p:spPr>
          <a:xfrm>
            <a:off x="1461053" y="4552122"/>
            <a:ext cx="113074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Với với c = 2 370, m = 105 và n = 6, ta có:</a:t>
            </a:r>
          </a:p>
          <a:p>
            <a:pPr algn="just"/>
            <a:r>
              <a:rPr lang="pt-BR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 + m × n = 2 370 + 105 × 6</a:t>
            </a:r>
          </a:p>
          <a:p>
            <a:pPr algn="just"/>
            <a:r>
              <a:rPr lang="pt-BR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= 2 370 + 630 = 3 000</a:t>
            </a:r>
            <a:endParaRPr lang="pt-BR" sz="4000" b="1" i="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25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 build="p"/>
      <p:bldP spid="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2400" dirty="0">
                <a:solidFill>
                  <a:prstClr val="white"/>
                </a:solidFill>
                <a:latin typeface="Arial"/>
              </a:rPr>
              <a:t>B</a:t>
            </a:r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55201" y="583251"/>
            <a:ext cx="91907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8900"/>
            <a:r>
              <a:rPr lang="vi-VN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Mai mua 1 bút mực và 5 quyển vở. Một bút mực giá 8 500 đồng, một quyển vở giá 6 500 đồng. Mai đưa cho cô bán hàng tờ tiền 50 000 đồng. Hỏi cô bán hàng phải trả lại Mai bao nhiêu tiền?</a:t>
            </a:r>
            <a:endParaRPr lang="vi-VN" sz="32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00"/>
            <a:r>
              <a:rPr lang="en-GB" sz="4267" dirty="0" err="1">
                <a:solidFill>
                  <a:prstClr val="black"/>
                </a:solidFill>
                <a:latin typeface="SVN-Berkshire Swash" panose="02040603050506020204" pitchFamily="18" charset="0"/>
              </a:rPr>
              <a:t>Bài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 </a:t>
            </a:r>
            <a:r>
              <a:rPr lang="vi-VN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3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: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9600" l="7350" r="61500">
                        <a14:foregroundMark x1="21750" y1="37900" x2="26950" y2="37900"/>
                        <a14:foregroundMark x1="22150" y1="57300" x2="27350" y2="58150"/>
                        <a14:foregroundMark x1="20500" y1="47500" x2="29450" y2="48750"/>
                        <a14:foregroundMark x1="22350" y1="63350" x2="25700" y2="69400"/>
                        <a14:foregroundMark x1="52150" y1="54800" x2="58400" y2="45650"/>
                        <a14:backgroundMark x1="48400" y1="76650" x2="60050" y2="5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953" r="37313" b="16952"/>
          <a:stretch/>
        </p:blipFill>
        <p:spPr>
          <a:xfrm>
            <a:off x="-498799" y="2771740"/>
            <a:ext cx="3759200" cy="4064000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4404835" y="3964269"/>
            <a:ext cx="5892800" cy="2247004"/>
          </a:xfrm>
          <a:prstGeom prst="wedgeEllipseCallout">
            <a:avLst>
              <a:gd name="adj1" fmla="val -91248"/>
              <a:gd name="adj2" fmla="val -61220"/>
            </a:avLst>
          </a:prstGeom>
          <a:solidFill>
            <a:schemeClr val="accent6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Thảo luận nhóm 4 và nêu bài toán theo tóm tắt trên.</a:t>
            </a:r>
            <a:endParaRPr lang="en-US" sz="3733" b="1" dirty="0">
              <a:solidFill>
                <a:prstClr val="black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614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2400" dirty="0">
                <a:solidFill>
                  <a:prstClr val="white"/>
                </a:solidFill>
                <a:latin typeface="Arial"/>
              </a:rPr>
              <a:t>B</a:t>
            </a:r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00"/>
            <a:r>
              <a:rPr lang="en-GB" sz="4267" dirty="0" err="1">
                <a:solidFill>
                  <a:prstClr val="black"/>
                </a:solidFill>
                <a:latin typeface="SVN-Berkshire Swash" panose="02040603050506020204" pitchFamily="18" charset="0"/>
              </a:rPr>
              <a:t>Bài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 3: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44" b="97500" l="10000" r="79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5" t="1160" r="26385" b="888"/>
          <a:stretch/>
        </p:blipFill>
        <p:spPr>
          <a:xfrm>
            <a:off x="203200" y="2109403"/>
            <a:ext cx="2665296" cy="475194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770137" y="1084111"/>
            <a:ext cx="8581572" cy="4477544"/>
            <a:chOff x="2762098" y="2832186"/>
            <a:chExt cx="8596465" cy="3821134"/>
          </a:xfrm>
        </p:grpSpPr>
        <p:grpSp>
          <p:nvGrpSpPr>
            <p:cNvPr id="10" name="Group 9"/>
            <p:cNvGrpSpPr/>
            <p:nvPr/>
          </p:nvGrpSpPr>
          <p:grpSpPr>
            <a:xfrm>
              <a:off x="2938668" y="2832186"/>
              <a:ext cx="8419895" cy="3821134"/>
              <a:chOff x="3260330" y="2736116"/>
              <a:chExt cx="8159953" cy="3630910"/>
            </a:xfrm>
          </p:grpSpPr>
          <p:sp>
            <p:nvSpPr>
              <p:cNvPr id="12" name="Cloud 11"/>
              <p:cNvSpPr/>
              <p:nvPr/>
            </p:nvSpPr>
            <p:spPr>
              <a:xfrm>
                <a:off x="3480822" y="2823726"/>
                <a:ext cx="7939461" cy="3543300"/>
              </a:xfrm>
              <a:prstGeom prst="wedgeRoundRectCallout">
                <a:avLst/>
              </a:prstGeom>
              <a:solidFill>
                <a:srgbClr val="43A7EC"/>
              </a:solidFill>
              <a:ln w="28575">
                <a:solidFill>
                  <a:srgbClr val="43A7EC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3" name="Cloud 3"/>
              <p:cNvSpPr/>
              <p:nvPr/>
            </p:nvSpPr>
            <p:spPr>
              <a:xfrm>
                <a:off x="3260330" y="2736116"/>
                <a:ext cx="7949753" cy="3544858"/>
              </a:xfrm>
              <a:prstGeom prst="wedgeRoundRectCallout">
                <a:avLst/>
              </a:prstGeom>
              <a:solidFill>
                <a:schemeClr val="bg1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2762098" y="3185911"/>
              <a:ext cx="8379569" cy="2721698"/>
            </a:xfrm>
            <a:prstGeom prst="wedgeRoundRectCallout">
              <a:avLst/>
            </a:prstGeom>
          </p:spPr>
          <p:txBody>
            <a:bodyPr wrap="square">
              <a:spAutoFit/>
            </a:bodyPr>
            <a:lstStyle/>
            <a:p>
              <a:pPr marL="609585" indent="-609585" algn="just" defTabSz="1218900">
                <a:buFontTx/>
                <a:buChar char="-"/>
              </a:pPr>
              <a:r>
                <a:rPr lang="en-US" sz="4533" b="1" i="1" dirty="0" err="1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Tính</a:t>
              </a:r>
              <a:r>
                <a:rPr lang="en-US" sz="4533" b="1" i="1" dirty="0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533" b="1" i="1" dirty="0" err="1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4533" b="1" i="1" dirty="0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533" b="1" i="1" dirty="0" err="1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tiền</a:t>
              </a:r>
              <a:r>
                <a:rPr lang="en-US" sz="4533" b="1" i="1" dirty="0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533" b="1" i="1" dirty="0" err="1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mua</a:t>
              </a:r>
              <a:r>
                <a:rPr lang="en-US" sz="4533" b="1" i="1" dirty="0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533" b="1" i="1" dirty="0" err="1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bút</a:t>
              </a:r>
              <a:r>
                <a:rPr lang="en-US" sz="4533" b="1" i="1" dirty="0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4533" b="1" i="1" dirty="0" err="1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mua</a:t>
              </a:r>
              <a:r>
                <a:rPr lang="en-US" sz="4533" b="1" i="1" dirty="0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533" b="1" i="1" dirty="0" err="1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vở</a:t>
              </a:r>
              <a:endParaRPr lang="en-US" sz="4533" b="1" i="1" dirty="0">
                <a:solidFill>
                  <a:srgbClr val="4472C4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609585" indent="-609585" algn="just" defTabSz="1218900">
                <a:buFontTx/>
                <a:buChar char="-"/>
              </a:pPr>
              <a:r>
                <a:rPr lang="en-US" sz="4533" b="1" i="1" dirty="0" err="1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Tính</a:t>
              </a:r>
              <a:r>
                <a:rPr lang="en-US" sz="4533" b="1" i="1" dirty="0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533" b="1" i="1" dirty="0" err="1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4533" b="1" i="1" dirty="0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533" b="1" i="1" dirty="0" err="1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tiền</a:t>
              </a:r>
              <a:r>
                <a:rPr lang="en-US" sz="4533" b="1" i="1" dirty="0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533" b="1" i="1" dirty="0" err="1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cô</a:t>
              </a:r>
              <a:r>
                <a:rPr lang="en-US" sz="4533" b="1" i="1" dirty="0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533" b="1" i="1" dirty="0" err="1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bán</a:t>
              </a:r>
              <a:r>
                <a:rPr lang="en-US" sz="4533" b="1" i="1" dirty="0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533" b="1" i="1" dirty="0" err="1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hàng</a:t>
              </a:r>
              <a:r>
                <a:rPr lang="en-US" sz="4533" b="1" i="1" dirty="0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533" b="1" i="1" dirty="0" err="1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phải</a:t>
              </a:r>
              <a:r>
                <a:rPr lang="en-US" sz="4533" b="1" i="1" dirty="0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533" b="1" i="1" dirty="0" err="1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trả</a:t>
              </a:r>
              <a:r>
                <a:rPr lang="en-US" sz="4533" b="1" i="1" dirty="0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533" b="1" i="1" dirty="0" err="1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lại</a:t>
              </a:r>
              <a:r>
                <a:rPr lang="en-US" sz="4533" b="1" i="1" dirty="0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533" b="1" i="1" dirty="0" err="1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cho</a:t>
              </a:r>
              <a:r>
                <a:rPr lang="en-US" sz="4533" b="1" i="1" dirty="0">
                  <a:solidFill>
                    <a:srgbClr val="4472C4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Mai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66417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2567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2400" dirty="0">
                <a:solidFill>
                  <a:prstClr val="white"/>
                </a:solidFill>
                <a:latin typeface="Arial"/>
              </a:rPr>
              <a:t>B</a:t>
            </a:r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00"/>
            <a:r>
              <a:rPr lang="en-GB" sz="4267" dirty="0" err="1">
                <a:solidFill>
                  <a:prstClr val="black"/>
                </a:solidFill>
                <a:latin typeface="SVN-Berkshire Swash" panose="02040603050506020204" pitchFamily="18" charset="0"/>
              </a:rPr>
              <a:t>Bài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 3: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44" b="97500" l="10000" r="79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5" t="1160" r="26385" b="888"/>
          <a:stretch/>
        </p:blipFill>
        <p:spPr>
          <a:xfrm>
            <a:off x="203200" y="2109403"/>
            <a:ext cx="2665296" cy="475194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540000" y="1092199"/>
            <a:ext cx="9245600" cy="4622801"/>
            <a:chOff x="2520262" y="2553497"/>
            <a:chExt cx="8711880" cy="4092307"/>
          </a:xfrm>
        </p:grpSpPr>
        <p:grpSp>
          <p:nvGrpSpPr>
            <p:cNvPr id="10" name="Group 9"/>
            <p:cNvGrpSpPr/>
            <p:nvPr/>
          </p:nvGrpSpPr>
          <p:grpSpPr>
            <a:xfrm>
              <a:off x="2684226" y="2779523"/>
              <a:ext cx="8383954" cy="3866281"/>
              <a:chOff x="3013743" y="2686074"/>
              <a:chExt cx="8125122" cy="3673809"/>
            </a:xfrm>
          </p:grpSpPr>
          <p:sp>
            <p:nvSpPr>
              <p:cNvPr id="12" name="Cloud 11"/>
              <p:cNvSpPr/>
              <p:nvPr/>
            </p:nvSpPr>
            <p:spPr>
              <a:xfrm>
                <a:off x="3199403" y="2816583"/>
                <a:ext cx="7939462" cy="3543300"/>
              </a:xfrm>
              <a:prstGeom prst="wedgeRoundRectCallout">
                <a:avLst/>
              </a:prstGeom>
              <a:solidFill>
                <a:srgbClr val="43A7EC"/>
              </a:solidFill>
              <a:ln w="28575">
                <a:solidFill>
                  <a:srgbClr val="43A7EC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3" name="Cloud 3"/>
              <p:cNvSpPr/>
              <p:nvPr/>
            </p:nvSpPr>
            <p:spPr>
              <a:xfrm>
                <a:off x="3013743" y="2686074"/>
                <a:ext cx="8125122" cy="3544858"/>
              </a:xfrm>
              <a:prstGeom prst="wedgeRoundRectCallout">
                <a:avLst/>
              </a:prstGeom>
              <a:solidFill>
                <a:schemeClr val="bg1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1867">
                  <a:solidFill>
                    <a:prstClr val="white"/>
                  </a:solidFill>
                  <a:latin typeface="Arial"/>
                </a:endParaRPr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2520262" y="2553497"/>
              <a:ext cx="8711880" cy="3948893"/>
            </a:xfrm>
            <a:prstGeom prst="wedgeRoundRectCallou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i="0" u="sng" dirty="0" err="1">
                  <a:solidFill>
                    <a:srgbClr val="008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lang="en-US" sz="3200" b="1" i="0" u="sng" dirty="0">
                  <a:solidFill>
                    <a:srgbClr val="008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i="0" u="sng" dirty="0" err="1">
                  <a:solidFill>
                    <a:srgbClr val="008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giải</a:t>
              </a:r>
              <a:r>
                <a:rPr lang="en-US" sz="3200" b="1" i="0" u="sng" dirty="0">
                  <a:solidFill>
                    <a:srgbClr val="008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:</a:t>
              </a:r>
              <a:endParaRPr lang="en-US" sz="3200" b="0" i="0" u="sng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/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Mai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mua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5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quyển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vở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hết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tiền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là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:</a:t>
              </a:r>
            </a:p>
            <a:p>
              <a:pPr algn="ctr"/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6 500 × 5 = 32 500 (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)</a:t>
              </a:r>
            </a:p>
            <a:p>
              <a:pPr algn="ctr"/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Mai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mua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1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bút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mực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5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quyển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vở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hết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tiền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là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:</a:t>
              </a:r>
            </a:p>
            <a:p>
              <a:pPr algn="ctr"/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8 500 + 32 500 = 41 000 (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)</a:t>
              </a:r>
            </a:p>
            <a:p>
              <a:pPr algn="ctr"/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Cô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bán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hàng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trả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lại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Mai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tiền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là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:</a:t>
              </a:r>
            </a:p>
            <a:p>
              <a:pPr algn="ctr"/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50 000 – 41 000 = 9 000 (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)</a:t>
              </a:r>
            </a:p>
            <a:p>
              <a:pPr algn="r"/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Đáp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: 9 000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endPara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007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2400" dirty="0">
                <a:solidFill>
                  <a:prstClr val="white"/>
                </a:solidFill>
                <a:latin typeface="Arial"/>
              </a:rPr>
              <a:t>B</a:t>
            </a:r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865"/>
            <a:ext cx="2013980" cy="1262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20214955">
            <a:off x="81049" y="2087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00"/>
            <a:r>
              <a:rPr lang="en-GB" sz="4267" dirty="0" err="1">
                <a:solidFill>
                  <a:prstClr val="black"/>
                </a:solidFill>
                <a:latin typeface="SVN-Berkshire Swash" panose="02040603050506020204" pitchFamily="18" charset="0"/>
              </a:rPr>
              <a:t>Bài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 </a:t>
            </a:r>
            <a:r>
              <a:rPr lang="en-US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4</a:t>
            </a:r>
            <a:r>
              <a:rPr lang="en-GB" sz="4267" dirty="0">
                <a:solidFill>
                  <a:prstClr val="black"/>
                </a:solidFill>
                <a:latin typeface="SVN-Berkshire Swash" panose="02040603050506020204" pitchFamily="18" charset="0"/>
              </a:rPr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52D93D-F28B-9B7D-FD60-6874A268F360}"/>
              </a:ext>
            </a:extLst>
          </p:cNvPr>
          <p:cNvSpPr/>
          <p:nvPr/>
        </p:nvSpPr>
        <p:spPr>
          <a:xfrm>
            <a:off x="1985225" y="585029"/>
            <a:ext cx="9685356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8900"/>
            <a:r>
              <a:rPr lang="vi-VN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Tính giá trị của biểu thức.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E4B5265-22A2-8959-563B-AB6F7084B269}"/>
              </a:ext>
            </a:extLst>
          </p:cNvPr>
          <p:cNvGrpSpPr/>
          <p:nvPr/>
        </p:nvGrpSpPr>
        <p:grpSpPr>
          <a:xfrm>
            <a:off x="566530" y="1567576"/>
            <a:ext cx="5118653" cy="1339714"/>
            <a:chOff x="674228" y="4862098"/>
            <a:chExt cx="5343799" cy="1672833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7AB17F24-236E-2CB2-D0BC-EEAB874C4D5C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rgbClr val="FDC4A7"/>
            </a:solidFill>
            <a:ln w="28575">
              <a:solidFill>
                <a:srgbClr val="C04E4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1577948-65EA-CE78-EA7E-346B5491390B}"/>
                </a:ext>
              </a:extLst>
            </p:cNvPr>
            <p:cNvSpPr txBox="1"/>
            <p:nvPr/>
          </p:nvSpPr>
          <p:spPr>
            <a:xfrm>
              <a:off x="743338" y="5036141"/>
              <a:ext cx="5205574" cy="14987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a) ( 13 640 – 5 537) x 8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39DB050-D769-E60A-B658-58C551021750}"/>
              </a:ext>
            </a:extLst>
          </p:cNvPr>
          <p:cNvGrpSpPr/>
          <p:nvPr/>
        </p:nvGrpSpPr>
        <p:grpSpPr>
          <a:xfrm>
            <a:off x="6162261" y="1586626"/>
            <a:ext cx="5774635" cy="1339714"/>
            <a:chOff x="674228" y="4862098"/>
            <a:chExt cx="5343799" cy="1672833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322DE80-9379-739A-D0FE-E149662C7BF3}"/>
                </a:ext>
              </a:extLst>
            </p:cNvPr>
            <p:cNvSpPr/>
            <p:nvPr/>
          </p:nvSpPr>
          <p:spPr>
            <a:xfrm>
              <a:off x="674228" y="4862098"/>
              <a:ext cx="5343799" cy="1230073"/>
            </a:xfrm>
            <a:prstGeom prst="roundRect">
              <a:avLst>
                <a:gd name="adj" fmla="val 50000"/>
              </a:avLst>
            </a:prstGeom>
            <a:solidFill>
              <a:srgbClr val="FDC4A7"/>
            </a:solidFill>
            <a:ln w="28575">
              <a:solidFill>
                <a:srgbClr val="C04E4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64号-萌趣软糖体" panose="020F0502020204030204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4C826D3-D099-13C6-944D-08EE0815F829}"/>
                </a:ext>
              </a:extLst>
            </p:cNvPr>
            <p:cNvSpPr txBox="1"/>
            <p:nvPr/>
          </p:nvSpPr>
          <p:spPr>
            <a:xfrm>
              <a:off x="743338" y="5036141"/>
              <a:ext cx="5205575" cy="14987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b) 27 164 + 8 470 + 1 230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6932170-BE3E-8882-62D7-7B56BFB73FC6}"/>
              </a:ext>
            </a:extLst>
          </p:cNvPr>
          <p:cNvSpPr txBox="1"/>
          <p:nvPr/>
        </p:nvSpPr>
        <p:spPr>
          <a:xfrm>
            <a:off x="1003853" y="2753140"/>
            <a:ext cx="4492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8 103 × 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7E170F-0089-9EEC-04C8-157C7A8EFE91}"/>
              </a:ext>
            </a:extLst>
          </p:cNvPr>
          <p:cNvSpPr txBox="1"/>
          <p:nvPr/>
        </p:nvSpPr>
        <p:spPr>
          <a:xfrm>
            <a:off x="993914" y="3429001"/>
            <a:ext cx="4492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64 824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F28202-D047-85A1-F681-52321D34F70E}"/>
              </a:ext>
            </a:extLst>
          </p:cNvPr>
          <p:cNvSpPr txBox="1"/>
          <p:nvPr/>
        </p:nvSpPr>
        <p:spPr>
          <a:xfrm>
            <a:off x="6639340" y="2703444"/>
            <a:ext cx="4492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35 634 + 1 230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B527D8-E32E-DC05-0A8B-B42E19914F84}"/>
              </a:ext>
            </a:extLst>
          </p:cNvPr>
          <p:cNvSpPr txBox="1"/>
          <p:nvPr/>
        </p:nvSpPr>
        <p:spPr>
          <a:xfrm>
            <a:off x="6629401" y="3379305"/>
            <a:ext cx="4492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36 864</a:t>
            </a:r>
          </a:p>
        </p:txBody>
      </p:sp>
    </p:spTree>
    <p:extLst>
      <p:ext uri="{BB962C8B-B14F-4D97-AF65-F5344CB8AC3E}">
        <p14:creationId xmlns:p14="http://schemas.microsoft.com/office/powerpoint/2010/main" val="19642301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18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765BECA-ED61-47F5-978D-D98922E5E8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41" t="50021" r="-831" b="23301"/>
          <a:stretch/>
        </p:blipFill>
        <p:spPr>
          <a:xfrm>
            <a:off x="47454" y="2533104"/>
            <a:ext cx="3263705" cy="4714246"/>
          </a:xfrm>
          <a:prstGeom prst="rect">
            <a:avLst/>
          </a:prstGeom>
        </p:spPr>
      </p:pic>
      <p:pic>
        <p:nvPicPr>
          <p:cNvPr id="6" name="-">
            <a:hlinkClick r:id="" action="ppaction://hlinkshowjump?jump=nextslide">
              <a:snd r:embed="rId5" name="CLICK_wav.wav"/>
            </a:hlinkClick>
            <a:extLst>
              <a:ext uri="{FF2B5EF4-FFF2-40B4-BE49-F238E27FC236}">
                <a16:creationId xmlns:a16="http://schemas.microsoft.com/office/drawing/2014/main" id="{71597962-7EBC-4462-BBBE-F8962F22E4F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312" y="4746337"/>
            <a:ext cx="2675207" cy="12479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0CD6B0-46DC-4559-9E15-C644145E97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1592480">
            <a:off x="7222435" y="3393661"/>
            <a:ext cx="6588828" cy="37416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2E7FB0B-FAD9-4A95-B65C-8874AF11C0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3868" y="2999708"/>
            <a:ext cx="602515" cy="8585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02D9B7D-D1E3-40E1-9052-509C870A02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7394" y="653971"/>
            <a:ext cx="8797290" cy="26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919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AF117A2-F11C-4EC1-8E8F-23472FFB2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67000" y="-2667000"/>
            <a:ext cx="6858000" cy="1219199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75C85FC3-88E3-4559-A31B-96A0D59AA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180" y="291309"/>
            <a:ext cx="5823999" cy="364960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9C4989-D4CE-4489-8CBA-E23C23EDAB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30" t="38990" r="14256" b="9293"/>
          <a:stretch/>
        </p:blipFill>
        <p:spPr>
          <a:xfrm>
            <a:off x="6456220" y="1443120"/>
            <a:ext cx="4918381" cy="513920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727200" y="-1793796"/>
            <a:ext cx="11469603" cy="781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5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2567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2400" dirty="0">
                <a:solidFill>
                  <a:prstClr val="white"/>
                </a:solidFill>
                <a:latin typeface="Arial"/>
              </a:rPr>
              <a:t>B</a:t>
            </a:r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9600" l="7350" r="61500">
                        <a14:foregroundMark x1="21750" y1="37900" x2="26950" y2="37900"/>
                        <a14:foregroundMark x1="22150" y1="57300" x2="27350" y2="58150"/>
                        <a14:foregroundMark x1="20500" y1="47500" x2="29450" y2="48750"/>
                        <a14:foregroundMark x1="22350" y1="63350" x2="25700" y2="69400"/>
                        <a14:foregroundMark x1="52150" y1="54800" x2="58400" y2="45650"/>
                        <a14:backgroundMark x1="48400" y1="76650" x2="60050" y2="5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953" r="37313" b="16952"/>
          <a:stretch/>
        </p:blipFill>
        <p:spPr>
          <a:xfrm>
            <a:off x="-498799" y="2771740"/>
            <a:ext cx="3759200" cy="4064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783347" y="889001"/>
            <a:ext cx="9531927" cy="3438090"/>
            <a:chOff x="2265932" y="2832186"/>
            <a:chExt cx="9548469" cy="4040785"/>
          </a:xfrm>
        </p:grpSpPr>
        <p:grpSp>
          <p:nvGrpSpPr>
            <p:cNvPr id="5" name="Group 4"/>
            <p:cNvGrpSpPr/>
            <p:nvPr/>
          </p:nvGrpSpPr>
          <p:grpSpPr>
            <a:xfrm>
              <a:off x="2938668" y="2832186"/>
              <a:ext cx="8419895" cy="3821134"/>
              <a:chOff x="3260330" y="2736116"/>
              <a:chExt cx="8159953" cy="3630910"/>
            </a:xfrm>
          </p:grpSpPr>
          <p:sp>
            <p:nvSpPr>
              <p:cNvPr id="7" name="Cloud 11"/>
              <p:cNvSpPr/>
              <p:nvPr/>
            </p:nvSpPr>
            <p:spPr>
              <a:xfrm>
                <a:off x="3480822" y="2823726"/>
                <a:ext cx="7939461" cy="3543300"/>
              </a:xfrm>
              <a:prstGeom prst="wedgeEllipseCallout">
                <a:avLst/>
              </a:prstGeom>
              <a:solidFill>
                <a:srgbClr val="43A7EC"/>
              </a:solidFill>
              <a:ln w="28575">
                <a:solidFill>
                  <a:srgbClr val="43A7EC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8" name="Cloud 3"/>
              <p:cNvSpPr/>
              <p:nvPr/>
            </p:nvSpPr>
            <p:spPr>
              <a:xfrm>
                <a:off x="3260330" y="2736116"/>
                <a:ext cx="7949753" cy="3544858"/>
              </a:xfrm>
              <a:prstGeom prst="wedgeEllipseCallout">
                <a:avLst/>
              </a:prstGeom>
              <a:solidFill>
                <a:schemeClr val="bg1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</p:grpSp>
        <p:sp>
          <p:nvSpPr>
            <p:cNvPr id="6" name="Rectangle 10"/>
            <p:cNvSpPr/>
            <p:nvPr/>
          </p:nvSpPr>
          <p:spPr>
            <a:xfrm>
              <a:off x="2265932" y="3058019"/>
              <a:ext cx="9548469" cy="3814952"/>
            </a:xfrm>
            <a:prstGeom prst="wedgeEllipseCallout">
              <a:avLst/>
            </a:prstGeom>
          </p:spPr>
          <p:txBody>
            <a:bodyPr wrap="square">
              <a:spAutoFit/>
            </a:bodyPr>
            <a:lstStyle/>
            <a:p>
              <a:pPr algn="ctr" defTabSz="1218900"/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Chia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sẻ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những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gì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em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đã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học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được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sau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tiết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48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học</a:t>
              </a:r>
              <a:r>
                <a:rPr lang="en-GB" sz="48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lang="vi-VN" sz="4800" b="1" i="1" dirty="0">
                <a:solidFill>
                  <a:srgbClr val="70AD47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609585" indent="-609585" algn="ctr" defTabSz="1218900">
                <a:buFontTx/>
                <a:buChar char="-"/>
              </a:pPr>
              <a:endParaRPr lang="vi-VN" sz="4800" b="1" i="1" dirty="0">
                <a:solidFill>
                  <a:srgbClr val="70AD47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462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6459" y="482600"/>
            <a:ext cx="11480800" cy="5892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2400" dirty="0">
                <a:solidFill>
                  <a:prstClr val="white"/>
                </a:solidFill>
                <a:latin typeface="Arial"/>
              </a:rPr>
              <a:t>B</a:t>
            </a:r>
            <a:endParaRPr lang="en-US" sz="24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600" l="7350" r="61500">
                        <a14:foregroundMark x1="21750" y1="37900" x2="26950" y2="37900"/>
                        <a14:foregroundMark x1="22150" y1="57300" x2="27350" y2="58150"/>
                        <a14:foregroundMark x1="20500" y1="47500" x2="29450" y2="48750"/>
                        <a14:foregroundMark x1="22350" y1="63350" x2="25700" y2="69400"/>
                        <a14:foregroundMark x1="52150" y1="54800" x2="58400" y2="45650"/>
                        <a14:backgroundMark x1="48400" y1="76650" x2="60050" y2="5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953" r="37313" b="16952"/>
          <a:stretch/>
        </p:blipFill>
        <p:spPr>
          <a:xfrm>
            <a:off x="-498799" y="2771740"/>
            <a:ext cx="3759200" cy="406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838671-5E3C-C9C8-0D30-DA42123C3F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588" y="1680679"/>
            <a:ext cx="11760203" cy="141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58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7037412-EE8B-4DE4-BE96-1F9F6844C1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1" t="64205" r="44880" b="-231"/>
          <a:stretch/>
        </p:blipFill>
        <p:spPr>
          <a:xfrm>
            <a:off x="-97064" y="2204340"/>
            <a:ext cx="4684541" cy="47282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F7A67E-26A4-4D1E-84E2-376CD4A1BA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1002481">
            <a:off x="8533514" y="600822"/>
            <a:ext cx="4828588" cy="2742013"/>
          </a:xfrm>
          <a:prstGeom prst="rect">
            <a:avLst/>
          </a:prstGeom>
        </p:spPr>
      </p:pic>
      <p:pic>
        <p:nvPicPr>
          <p:cNvPr id="27" name="Picture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DC976EF-0C81-4D7B-8383-8DC4EB43AF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984" y="1653937"/>
            <a:ext cx="963251" cy="128636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45A4C64-4355-451A-BB30-1C09B39F57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421" y="1664382"/>
            <a:ext cx="1018120" cy="1286367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916316DF-EF49-4E26-9F15-936AAB83F8D2}"/>
              </a:ext>
            </a:extLst>
          </p:cNvPr>
          <p:cNvGrpSpPr/>
          <p:nvPr/>
        </p:nvGrpSpPr>
        <p:grpSpPr>
          <a:xfrm>
            <a:off x="7490772" y="1768265"/>
            <a:ext cx="844061" cy="843934"/>
            <a:chOff x="3782897" y="1746289"/>
            <a:chExt cx="844061" cy="84393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F6DD2CB-18CC-41F5-97CF-28EDE10DE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7" t="1501" r="85579" b="-3366"/>
            <a:stretch/>
          </p:blipFill>
          <p:spPr>
            <a:xfrm>
              <a:off x="3782897" y="1765701"/>
              <a:ext cx="844061" cy="824522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FBE27E5-BF32-421C-BCFA-777EDDDB7640}"/>
                </a:ext>
              </a:extLst>
            </p:cNvPr>
            <p:cNvSpPr txBox="1"/>
            <p:nvPr/>
          </p:nvSpPr>
          <p:spPr>
            <a:xfrm>
              <a:off x="3813852" y="1746289"/>
              <a:ext cx="7663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0514208C-5A7C-47B5-942D-3A393C7694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3340363" y="1463004"/>
            <a:ext cx="1846046" cy="15896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A7703E-1B81-43CF-BF4F-922AFB7B46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5233120" y="1454314"/>
            <a:ext cx="1846046" cy="1589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240EC7-5D5C-41BA-A4C0-6E3C604BD0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6924630" y="1463004"/>
            <a:ext cx="1846046" cy="1589649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849DE4F-EC62-4D17-A0B5-10B91BFAA6A0}"/>
              </a:ext>
            </a:extLst>
          </p:cNvPr>
          <p:cNvSpPr/>
          <p:nvPr/>
        </p:nvSpPr>
        <p:spPr>
          <a:xfrm>
            <a:off x="3448534" y="215030"/>
            <a:ext cx="5613010" cy="642722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75C6F47F-FC5D-47A7-A406-F1C3F7DA8DFE}"/>
              </a:ext>
            </a:extLst>
          </p:cNvPr>
          <p:cNvSpPr/>
          <p:nvPr/>
        </p:nvSpPr>
        <p:spPr>
          <a:xfrm>
            <a:off x="3448534" y="216731"/>
            <a:ext cx="5613010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258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FB2234-A239-45E1-B647-EAC3F2CD44C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81" b="28846"/>
          <a:stretch/>
        </p:blipFill>
        <p:spPr>
          <a:xfrm>
            <a:off x="523158" y="407568"/>
            <a:ext cx="5924851" cy="46001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A180AF-28AC-46F1-AA98-7B965CF3782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8847699" flipV="1">
            <a:off x="-1057673" y="4698876"/>
            <a:ext cx="4572353" cy="25942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F5CF4C-CEE2-4E72-B6A5-EB273A2308F1}"/>
              </a:ext>
            </a:extLst>
          </p:cNvPr>
          <p:cNvSpPr txBox="1"/>
          <p:nvPr/>
        </p:nvSpPr>
        <p:spPr>
          <a:xfrm>
            <a:off x="987439" y="1245247"/>
            <a:ext cx="48643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sau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 45 123, 54 422, 55 687.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chẵn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srgbClr val="0F072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817B8F-F5C6-42B4-A1C0-E28B6370E269}"/>
              </a:ext>
            </a:extLst>
          </p:cNvPr>
          <p:cNvGrpSpPr/>
          <p:nvPr/>
        </p:nvGrpSpPr>
        <p:grpSpPr>
          <a:xfrm>
            <a:off x="6448009" y="2109393"/>
            <a:ext cx="5306934" cy="1013123"/>
            <a:chOff x="6448009" y="2109393"/>
            <a:chExt cx="5306934" cy="101312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D83008B-2F0C-4B0B-A33C-B5023C9CAE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2109393"/>
              <a:ext cx="5306934" cy="101312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2CC37F-202B-4500-9B68-C0C27744E5F8}"/>
                </a:ext>
              </a:extLst>
            </p:cNvPr>
            <p:cNvSpPr txBox="1"/>
            <p:nvPr/>
          </p:nvSpPr>
          <p:spPr>
            <a:xfrm>
              <a:off x="6669314" y="2230677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54 422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F03065D-90EE-44D1-BB44-2095C1BF29AA}"/>
              </a:ext>
            </a:extLst>
          </p:cNvPr>
          <p:cNvGrpSpPr/>
          <p:nvPr/>
        </p:nvGrpSpPr>
        <p:grpSpPr>
          <a:xfrm>
            <a:off x="6448009" y="754809"/>
            <a:ext cx="5306934" cy="1013123"/>
            <a:chOff x="6448009" y="754809"/>
            <a:chExt cx="5306934" cy="10131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18A9C03-5C2A-4674-A285-EA5447F7C6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754809"/>
              <a:ext cx="5306934" cy="101312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F3C723B-20CD-4A21-AFF6-2D0E950067F9}"/>
                </a:ext>
              </a:extLst>
            </p:cNvPr>
            <p:cNvSpPr txBox="1"/>
            <p:nvPr/>
          </p:nvSpPr>
          <p:spPr>
            <a:xfrm>
              <a:off x="6534149" y="916742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45 123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FC5A0A8-0416-4CF6-B03A-635AC91608AE}"/>
              </a:ext>
            </a:extLst>
          </p:cNvPr>
          <p:cNvGrpSpPr/>
          <p:nvPr/>
        </p:nvGrpSpPr>
        <p:grpSpPr>
          <a:xfrm>
            <a:off x="6432432" y="3551589"/>
            <a:ext cx="5306934" cy="1013123"/>
            <a:chOff x="6403865" y="3423328"/>
            <a:chExt cx="5306934" cy="101312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556E039-E4F8-4595-AACC-F7906121E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03865" y="3423328"/>
              <a:ext cx="5306934" cy="101312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B001D3-1A19-483E-AA96-418C72FA4EA4}"/>
                </a:ext>
              </a:extLst>
            </p:cNvPr>
            <p:cNvSpPr txBox="1"/>
            <p:nvPr/>
          </p:nvSpPr>
          <p:spPr>
            <a:xfrm>
              <a:off x="6640747" y="3592605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55 687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CB5F0C0-7270-401E-8394-41B4DC6CCFF6}"/>
              </a:ext>
            </a:extLst>
          </p:cNvPr>
          <p:cNvSpPr txBox="1"/>
          <p:nvPr/>
        </p:nvSpPr>
        <p:spPr>
          <a:xfrm>
            <a:off x="2209941" y="395870"/>
            <a:ext cx="2339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1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9393007-95C3-4708-ADDE-4FDB0B5B2C49}"/>
              </a:ext>
            </a:extLst>
          </p:cNvPr>
          <p:cNvGrpSpPr/>
          <p:nvPr/>
        </p:nvGrpSpPr>
        <p:grpSpPr>
          <a:xfrm>
            <a:off x="8900981" y="363958"/>
            <a:ext cx="2865137" cy="533008"/>
            <a:chOff x="804761" y="660266"/>
            <a:chExt cx="4127323" cy="53300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253E01-A088-4D3C-9AE6-8A8E18CA5B1D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317A87-F20F-46D3-B10C-B1EC5E5DE958}"/>
                </a:ext>
              </a:extLst>
            </p:cNvPr>
            <p:cNvSpPr txBox="1"/>
            <p:nvPr/>
          </p:nvSpPr>
          <p:spPr>
            <a:xfrm>
              <a:off x="820858" y="660266"/>
              <a:ext cx="4111226" cy="52322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F770D1-9884-4050-95DC-57959C19F6CE}"/>
              </a:ext>
            </a:extLst>
          </p:cNvPr>
          <p:cNvGrpSpPr/>
          <p:nvPr/>
        </p:nvGrpSpPr>
        <p:grpSpPr>
          <a:xfrm>
            <a:off x="8879710" y="3213849"/>
            <a:ext cx="2866273" cy="533008"/>
            <a:chOff x="804761" y="670054"/>
            <a:chExt cx="4128960" cy="53300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A7913C-FC11-4B58-AEA1-23EB2C1D7ED4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10BC9E-872B-457D-969D-4356EECD30D4}"/>
                </a:ext>
              </a:extLst>
            </p:cNvPr>
            <p:cNvSpPr txBox="1"/>
            <p:nvPr/>
          </p:nvSpPr>
          <p:spPr>
            <a:xfrm>
              <a:off x="822495" y="679842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15769AE-D323-44D9-936F-1D98E91EFB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864374" y="992513"/>
            <a:ext cx="4154753" cy="38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844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22222E-6 L -0.54466 0.26829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40" y="134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7037412-EE8B-4DE4-BE96-1F9F6844C1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1" t="64205" r="44880" b="-231"/>
          <a:stretch/>
        </p:blipFill>
        <p:spPr>
          <a:xfrm>
            <a:off x="39519" y="2129710"/>
            <a:ext cx="4684541" cy="47282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F7A67E-26A4-4D1E-84E2-376CD4A1BA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1002481">
            <a:off x="8533514" y="600822"/>
            <a:ext cx="4828588" cy="274201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DC976EF-0C81-4D7B-8383-8DC4EB43AF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984" y="1653937"/>
            <a:ext cx="963251" cy="1286367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45A4C64-4355-451A-BB30-1C09B39F57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421" y="1664382"/>
            <a:ext cx="1018120" cy="1286367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916316DF-EF49-4E26-9F15-936AAB83F8D2}"/>
              </a:ext>
            </a:extLst>
          </p:cNvPr>
          <p:cNvGrpSpPr/>
          <p:nvPr/>
        </p:nvGrpSpPr>
        <p:grpSpPr>
          <a:xfrm>
            <a:off x="7490772" y="1768265"/>
            <a:ext cx="844061" cy="843934"/>
            <a:chOff x="3782897" y="1746289"/>
            <a:chExt cx="844061" cy="84393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F6DD2CB-18CC-41F5-97CF-28EDE10DE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7" t="1501" r="85579" b="-3366"/>
            <a:stretch/>
          </p:blipFill>
          <p:spPr>
            <a:xfrm>
              <a:off x="3782897" y="1765701"/>
              <a:ext cx="844061" cy="824522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FBE27E5-BF32-421C-BCFA-777EDDDB7640}"/>
                </a:ext>
              </a:extLst>
            </p:cNvPr>
            <p:cNvSpPr txBox="1"/>
            <p:nvPr/>
          </p:nvSpPr>
          <p:spPr>
            <a:xfrm>
              <a:off x="3813852" y="1746289"/>
              <a:ext cx="7663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EEA7703E-1B81-43CF-BF4F-922AFB7B46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5184574" y="1525645"/>
            <a:ext cx="1846046" cy="1589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240EC7-5D5C-41BA-A4C0-6E3C604BD0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6924630" y="1463004"/>
            <a:ext cx="1846046" cy="1589649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849DE4F-EC62-4D17-A0B5-10B91BFAA6A0}"/>
              </a:ext>
            </a:extLst>
          </p:cNvPr>
          <p:cNvSpPr/>
          <p:nvPr/>
        </p:nvSpPr>
        <p:spPr>
          <a:xfrm>
            <a:off x="3448534" y="215030"/>
            <a:ext cx="5613010" cy="642722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0D72A70D-8EFE-4ADA-9007-D57FC95E9F0E}"/>
              </a:ext>
            </a:extLst>
          </p:cNvPr>
          <p:cNvSpPr/>
          <p:nvPr/>
        </p:nvSpPr>
        <p:spPr>
          <a:xfrm>
            <a:off x="4545901" y="208459"/>
            <a:ext cx="4518112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75C6F47F-FC5D-47A7-A406-F1C3F7DA8DFE}"/>
              </a:ext>
            </a:extLst>
          </p:cNvPr>
          <p:cNvSpPr/>
          <p:nvPr/>
        </p:nvSpPr>
        <p:spPr>
          <a:xfrm>
            <a:off x="3439560" y="208459"/>
            <a:ext cx="5613010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6B6FA6D-F804-4860-9EB1-484B6A1E6EF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3733686" y="1540673"/>
            <a:ext cx="1578207" cy="139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887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FB2234-A239-45E1-B647-EAC3F2CD44C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81" b="28846"/>
          <a:stretch/>
        </p:blipFill>
        <p:spPr>
          <a:xfrm>
            <a:off x="523158" y="407568"/>
            <a:ext cx="5924851" cy="46001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A180AF-28AC-46F1-AA98-7B965CF3782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8847699" flipV="1">
            <a:off x="-1035140" y="4776085"/>
            <a:ext cx="4474839" cy="253887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F5CF4C-CEE2-4E72-B6A5-EB273A2308F1}"/>
              </a:ext>
            </a:extLst>
          </p:cNvPr>
          <p:cNvSpPr txBox="1"/>
          <p:nvPr/>
        </p:nvSpPr>
        <p:spPr>
          <a:xfrm>
            <a:off x="957621" y="1463907"/>
            <a:ext cx="48643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sau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 45 123, 54 422, 55 686.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lẻ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srgbClr val="0F072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817B8F-F5C6-42B4-A1C0-E28B6370E269}"/>
              </a:ext>
            </a:extLst>
          </p:cNvPr>
          <p:cNvGrpSpPr/>
          <p:nvPr/>
        </p:nvGrpSpPr>
        <p:grpSpPr>
          <a:xfrm>
            <a:off x="6374508" y="3661034"/>
            <a:ext cx="5306934" cy="1013123"/>
            <a:chOff x="6448009" y="2109393"/>
            <a:chExt cx="5306934" cy="101312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D83008B-2F0C-4B0B-A33C-B5023C9CAE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2109393"/>
              <a:ext cx="5306934" cy="101312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2CC37F-202B-4500-9B68-C0C27744E5F8}"/>
                </a:ext>
              </a:extLst>
            </p:cNvPr>
            <p:cNvSpPr txBox="1"/>
            <p:nvPr/>
          </p:nvSpPr>
          <p:spPr>
            <a:xfrm>
              <a:off x="6669314" y="2230677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45 123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F03065D-90EE-44D1-BB44-2095C1BF29AA}"/>
              </a:ext>
            </a:extLst>
          </p:cNvPr>
          <p:cNvGrpSpPr/>
          <p:nvPr/>
        </p:nvGrpSpPr>
        <p:grpSpPr>
          <a:xfrm>
            <a:off x="6448009" y="754809"/>
            <a:ext cx="5306934" cy="1013123"/>
            <a:chOff x="6448009" y="754809"/>
            <a:chExt cx="5306934" cy="10131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18A9C03-5C2A-4674-A285-EA5447F7C6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754809"/>
              <a:ext cx="5306934" cy="101312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F3C723B-20CD-4A21-AFF6-2D0E950067F9}"/>
                </a:ext>
              </a:extLst>
            </p:cNvPr>
            <p:cNvSpPr txBox="1"/>
            <p:nvPr/>
          </p:nvSpPr>
          <p:spPr>
            <a:xfrm>
              <a:off x="6534149" y="916742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54 422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FC5A0A8-0416-4CF6-B03A-635AC91608AE}"/>
              </a:ext>
            </a:extLst>
          </p:cNvPr>
          <p:cNvGrpSpPr/>
          <p:nvPr/>
        </p:nvGrpSpPr>
        <p:grpSpPr>
          <a:xfrm>
            <a:off x="6410238" y="2319734"/>
            <a:ext cx="5306934" cy="1013123"/>
            <a:chOff x="6403865" y="3423328"/>
            <a:chExt cx="5306934" cy="101312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556E039-E4F8-4595-AACC-F7906121E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03865" y="3423328"/>
              <a:ext cx="5306934" cy="101312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B001D3-1A19-483E-AA96-418C72FA4EA4}"/>
                </a:ext>
              </a:extLst>
            </p:cNvPr>
            <p:cNvSpPr txBox="1"/>
            <p:nvPr/>
          </p:nvSpPr>
          <p:spPr>
            <a:xfrm>
              <a:off x="6475416" y="3551315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55 686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CB5F0C0-7270-401E-8394-41B4DC6CCFF6}"/>
              </a:ext>
            </a:extLst>
          </p:cNvPr>
          <p:cNvSpPr txBox="1"/>
          <p:nvPr/>
        </p:nvSpPr>
        <p:spPr>
          <a:xfrm>
            <a:off x="2209941" y="395870"/>
            <a:ext cx="2339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9393007-95C3-4708-ADDE-4FDB0B5B2C49}"/>
              </a:ext>
            </a:extLst>
          </p:cNvPr>
          <p:cNvGrpSpPr/>
          <p:nvPr/>
        </p:nvGrpSpPr>
        <p:grpSpPr>
          <a:xfrm>
            <a:off x="8900981" y="363958"/>
            <a:ext cx="2865137" cy="533008"/>
            <a:chOff x="804761" y="660266"/>
            <a:chExt cx="4127323" cy="53300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253E01-A088-4D3C-9AE6-8A8E18CA5B1D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317A87-F20F-46D3-B10C-B1EC5E5DE958}"/>
                </a:ext>
              </a:extLst>
            </p:cNvPr>
            <p:cNvSpPr txBox="1"/>
            <p:nvPr/>
          </p:nvSpPr>
          <p:spPr>
            <a:xfrm>
              <a:off x="820858" y="660266"/>
              <a:ext cx="4111226" cy="52322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F770D1-9884-4050-95DC-57959C19F6CE}"/>
              </a:ext>
            </a:extLst>
          </p:cNvPr>
          <p:cNvGrpSpPr/>
          <p:nvPr/>
        </p:nvGrpSpPr>
        <p:grpSpPr>
          <a:xfrm>
            <a:off x="8857516" y="1981994"/>
            <a:ext cx="2866273" cy="533008"/>
            <a:chOff x="804761" y="670054"/>
            <a:chExt cx="4128960" cy="53300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A7913C-FC11-4B58-AEA1-23EB2C1D7ED4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10BC9E-872B-457D-969D-4356EECD30D4}"/>
                </a:ext>
              </a:extLst>
            </p:cNvPr>
            <p:cNvSpPr txBox="1"/>
            <p:nvPr/>
          </p:nvSpPr>
          <p:spPr>
            <a:xfrm>
              <a:off x="822495" y="679842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15769AE-D323-44D9-936F-1D98E91EFB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864374" y="992513"/>
            <a:ext cx="4154753" cy="38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148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22222E-6 L -0.54466 0.26829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40" y="134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7037412-EE8B-4DE4-BE96-1F9F6844C1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1" t="64205" r="44880" b="-231"/>
          <a:stretch/>
        </p:blipFill>
        <p:spPr>
          <a:xfrm>
            <a:off x="-97064" y="2204340"/>
            <a:ext cx="4684541" cy="47282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F7A67E-26A4-4D1E-84E2-376CD4A1BA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1002481">
            <a:off x="8533514" y="600822"/>
            <a:ext cx="4828588" cy="274201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DC976EF-0C81-4D7B-8383-8DC4EB43AF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984" y="1653937"/>
            <a:ext cx="963251" cy="128636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45A4C64-4355-451A-BB30-1C09B39F57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421" y="1664382"/>
            <a:ext cx="1018120" cy="1286367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849DE4F-EC62-4D17-A0B5-10B91BFAA6A0}"/>
              </a:ext>
            </a:extLst>
          </p:cNvPr>
          <p:cNvSpPr/>
          <p:nvPr/>
        </p:nvSpPr>
        <p:spPr>
          <a:xfrm>
            <a:off x="3448534" y="215030"/>
            <a:ext cx="5613010" cy="642722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7FF08BB-A5CC-4553-8D7B-416CFBE8A6B8}"/>
              </a:ext>
            </a:extLst>
          </p:cNvPr>
          <p:cNvSpPr/>
          <p:nvPr/>
        </p:nvSpPr>
        <p:spPr>
          <a:xfrm>
            <a:off x="5830206" y="221582"/>
            <a:ext cx="3231338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0D72A70D-8EFE-4ADA-9007-D57FC95E9F0E}"/>
              </a:ext>
            </a:extLst>
          </p:cNvPr>
          <p:cNvSpPr/>
          <p:nvPr/>
        </p:nvSpPr>
        <p:spPr>
          <a:xfrm>
            <a:off x="4553882" y="216607"/>
            <a:ext cx="4518112" cy="642722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32DA78E-43B2-4ED9-B61E-F44F4D795AE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3733686" y="1540673"/>
            <a:ext cx="1578207" cy="139175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1D59B24-650F-4ABD-8961-2A3EB423284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5516387" y="1537397"/>
            <a:ext cx="1578207" cy="1391759"/>
          </a:xfrm>
          <a:prstGeom prst="rect">
            <a:avLst/>
          </a:prstGeom>
        </p:spPr>
      </p:pic>
      <p:pic>
        <p:nvPicPr>
          <p:cNvPr id="2" name="Picture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FBB0C9C-43CF-4000-A07E-B5719FC753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3578" y="1689861"/>
            <a:ext cx="1012024" cy="128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240EC7-5D5C-41BA-A4C0-6E3C604BD0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7" t="39590" r="19970" b="54051"/>
          <a:stretch/>
        </p:blipFill>
        <p:spPr>
          <a:xfrm>
            <a:off x="6852723" y="1592641"/>
            <a:ext cx="1846046" cy="158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852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FB2234-A239-45E1-B647-EAC3F2CD44C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81" b="28846"/>
          <a:stretch/>
        </p:blipFill>
        <p:spPr>
          <a:xfrm>
            <a:off x="523158" y="407568"/>
            <a:ext cx="5924851" cy="46001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A180AF-28AC-46F1-AA98-7B965CF3782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8847699" flipV="1">
            <a:off x="-1187175" y="4255124"/>
            <a:ext cx="5132809" cy="29121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F5CF4C-CEE2-4E72-B6A5-EB273A2308F1}"/>
              </a:ext>
            </a:extLst>
          </p:cNvPr>
          <p:cNvSpPr txBox="1"/>
          <p:nvPr/>
        </p:nvSpPr>
        <p:spPr>
          <a:xfrm>
            <a:off x="838351" y="1702446"/>
            <a:ext cx="4876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solidFill>
                  <a:srgbClr val="0F07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30 000 + 10</a:t>
            </a:r>
            <a:r>
              <a:rPr lang="en-US" sz="4000" dirty="0">
                <a:solidFill>
                  <a:srgbClr val="0F07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000 x 7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0F072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817B8F-F5C6-42B4-A1C0-E28B6370E269}"/>
              </a:ext>
            </a:extLst>
          </p:cNvPr>
          <p:cNvGrpSpPr/>
          <p:nvPr/>
        </p:nvGrpSpPr>
        <p:grpSpPr>
          <a:xfrm>
            <a:off x="6611843" y="3840992"/>
            <a:ext cx="5306934" cy="1013123"/>
            <a:chOff x="6448009" y="2109393"/>
            <a:chExt cx="5306934" cy="101312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D83008B-2F0C-4B0B-A33C-B5023C9CAE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2109393"/>
              <a:ext cx="5306934" cy="101312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2CC37F-202B-4500-9B68-C0C27744E5F8}"/>
                </a:ext>
              </a:extLst>
            </p:cNvPr>
            <p:cNvSpPr txBox="1"/>
            <p:nvPr/>
          </p:nvSpPr>
          <p:spPr>
            <a:xfrm>
              <a:off x="6669314" y="2230677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100 000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F03065D-90EE-44D1-BB44-2095C1BF29AA}"/>
              </a:ext>
            </a:extLst>
          </p:cNvPr>
          <p:cNvGrpSpPr/>
          <p:nvPr/>
        </p:nvGrpSpPr>
        <p:grpSpPr>
          <a:xfrm>
            <a:off x="6448009" y="754809"/>
            <a:ext cx="5306934" cy="1013123"/>
            <a:chOff x="6448009" y="754809"/>
            <a:chExt cx="5306934" cy="10131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18A9C03-5C2A-4674-A285-EA5447F7C6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48009" y="754809"/>
              <a:ext cx="5306934" cy="101312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F3C723B-20CD-4A21-AFF6-2D0E950067F9}"/>
                </a:ext>
              </a:extLst>
            </p:cNvPr>
            <p:cNvSpPr txBox="1"/>
            <p:nvPr/>
          </p:nvSpPr>
          <p:spPr>
            <a:xfrm>
              <a:off x="6534149" y="916742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70 000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E8D247B-3A83-43F7-B8F7-3DAD234C365E}"/>
              </a:ext>
            </a:extLst>
          </p:cNvPr>
          <p:cNvGrpSpPr/>
          <p:nvPr/>
        </p:nvGrpSpPr>
        <p:grpSpPr>
          <a:xfrm>
            <a:off x="6492038" y="2219227"/>
            <a:ext cx="5306934" cy="1013123"/>
            <a:chOff x="6403153" y="4698096"/>
            <a:chExt cx="5306934" cy="101312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E3BBB71-B821-4356-8D99-AF4F19D629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03153" y="4698096"/>
              <a:ext cx="5306934" cy="1013123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56D326F-6595-438E-A2E0-BD54D30D72EB}"/>
                </a:ext>
              </a:extLst>
            </p:cNvPr>
            <p:cNvSpPr txBox="1"/>
            <p:nvPr/>
          </p:nvSpPr>
          <p:spPr>
            <a:xfrm>
              <a:off x="6476193" y="4802020"/>
              <a:ext cx="4864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F07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90 000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F07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CB5F0C0-7270-401E-8394-41B4DC6CCFF6}"/>
              </a:ext>
            </a:extLst>
          </p:cNvPr>
          <p:cNvSpPr txBox="1"/>
          <p:nvPr/>
        </p:nvSpPr>
        <p:spPr>
          <a:xfrm>
            <a:off x="2209941" y="395870"/>
            <a:ext cx="2339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3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9393007-95C3-4708-ADDE-4FDB0B5B2C49}"/>
              </a:ext>
            </a:extLst>
          </p:cNvPr>
          <p:cNvGrpSpPr/>
          <p:nvPr/>
        </p:nvGrpSpPr>
        <p:grpSpPr>
          <a:xfrm>
            <a:off x="8900981" y="363958"/>
            <a:ext cx="2865137" cy="533008"/>
            <a:chOff x="804761" y="660266"/>
            <a:chExt cx="4127323" cy="53300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253E01-A088-4D3C-9AE6-8A8E18CA5B1D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317A87-F20F-46D3-B10C-B1EC5E5DE958}"/>
                </a:ext>
              </a:extLst>
            </p:cNvPr>
            <p:cNvSpPr txBox="1"/>
            <p:nvPr/>
          </p:nvSpPr>
          <p:spPr>
            <a:xfrm>
              <a:off x="820858" y="660266"/>
              <a:ext cx="4111226" cy="52322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DB7796D-A502-4DC5-9C70-B81D8E42F6E2}"/>
              </a:ext>
            </a:extLst>
          </p:cNvPr>
          <p:cNvGrpSpPr/>
          <p:nvPr/>
        </p:nvGrpSpPr>
        <p:grpSpPr>
          <a:xfrm>
            <a:off x="8987357" y="1844144"/>
            <a:ext cx="2853962" cy="540937"/>
            <a:chOff x="804761" y="652337"/>
            <a:chExt cx="4111226" cy="54093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DCA35C7-A53E-41C1-A75D-64D0FF015003}"/>
                </a:ext>
              </a:extLst>
            </p:cNvPr>
            <p:cNvSpPr txBox="1"/>
            <p:nvPr/>
          </p:nvSpPr>
          <p:spPr>
            <a:xfrm>
              <a:off x="804761" y="670054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1524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 w="1524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BD31AE3-F8AD-4F4B-BC7C-4F4C97E6A9EE}"/>
                </a:ext>
              </a:extLst>
            </p:cNvPr>
            <p:cNvSpPr txBox="1"/>
            <p:nvPr/>
          </p:nvSpPr>
          <p:spPr>
            <a:xfrm>
              <a:off x="804761" y="652337"/>
              <a:ext cx="41112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981B5B"/>
                      </a:gs>
                      <a:gs pos="70000">
                        <a:srgbClr val="33676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xác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981B5B"/>
                    </a:gs>
                    <a:gs pos="70000">
                      <a:srgbClr val="33676B"/>
                    </a:gs>
                  </a:gsLst>
                  <a:lin ang="5400000" scaled="1"/>
                </a:gra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15769AE-D323-44D9-936F-1D98E91EFB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864374" y="992513"/>
            <a:ext cx="4154753" cy="38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77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22222E-6 L -0.54466 0.26829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40" y="134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7037412-EE8B-4DE4-BE96-1F9F6844C1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1" t="64205" r="44880" b="-231"/>
          <a:stretch/>
        </p:blipFill>
        <p:spPr>
          <a:xfrm>
            <a:off x="-97064" y="2204340"/>
            <a:ext cx="4684541" cy="47282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F7A67E-26A4-4D1E-84E2-376CD4A1BA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3" b="78077"/>
          <a:stretch/>
        </p:blipFill>
        <p:spPr>
          <a:xfrm rot="1002481">
            <a:off x="8533514" y="600822"/>
            <a:ext cx="4828588" cy="274201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DC976EF-0C81-4D7B-8383-8DC4EB43AF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984" y="1653937"/>
            <a:ext cx="963251" cy="128636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45A4C64-4355-451A-BB30-1C09B39F57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421" y="1664382"/>
            <a:ext cx="1018120" cy="1286367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916316DF-EF49-4E26-9F15-936AAB83F8D2}"/>
              </a:ext>
            </a:extLst>
          </p:cNvPr>
          <p:cNvGrpSpPr/>
          <p:nvPr/>
        </p:nvGrpSpPr>
        <p:grpSpPr>
          <a:xfrm>
            <a:off x="7490772" y="1768265"/>
            <a:ext cx="844061" cy="843934"/>
            <a:chOff x="3782897" y="1746289"/>
            <a:chExt cx="844061" cy="84393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F6DD2CB-18CC-41F5-97CF-28EDE10DE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7" t="1501" r="85579" b="-3366"/>
            <a:stretch/>
          </p:blipFill>
          <p:spPr>
            <a:xfrm>
              <a:off x="3782897" y="1765701"/>
              <a:ext cx="844061" cy="824522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FBE27E5-BF32-421C-BCFA-777EDDDB7640}"/>
                </a:ext>
              </a:extLst>
            </p:cNvPr>
            <p:cNvSpPr txBox="1"/>
            <p:nvPr/>
          </p:nvSpPr>
          <p:spPr>
            <a:xfrm>
              <a:off x="3813852" y="1746289"/>
              <a:ext cx="7663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849DE4F-EC62-4D17-A0B5-10B91BFAA6A0}"/>
              </a:ext>
            </a:extLst>
          </p:cNvPr>
          <p:cNvSpPr/>
          <p:nvPr/>
        </p:nvSpPr>
        <p:spPr>
          <a:xfrm>
            <a:off x="3448534" y="215030"/>
            <a:ext cx="5613010" cy="642722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891E6ED-AE04-454C-8C91-1DFFB44DA83D}"/>
              </a:ext>
            </a:extLst>
          </p:cNvPr>
          <p:cNvSpPr/>
          <p:nvPr/>
        </p:nvSpPr>
        <p:spPr>
          <a:xfrm>
            <a:off x="7784482" y="215030"/>
            <a:ext cx="1281960" cy="621940"/>
          </a:xfrm>
          <a:prstGeom prst="roundRect">
            <a:avLst>
              <a:gd name="adj" fmla="val 50000"/>
            </a:avLst>
          </a:prstGeom>
          <a:solidFill>
            <a:srgbClr val="DBDE8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32DA78E-43B2-4ED9-B61E-F44F4D795AE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3789366" y="1487883"/>
            <a:ext cx="1578207" cy="139175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1D59B24-650F-4ABD-8961-2A3EB423284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5525258" y="1549489"/>
            <a:ext cx="1578207" cy="139175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2AB133C-EE0A-4D15-8339-FDF5A17ECBA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0" t="41754" r="45468" b="46925"/>
          <a:stretch/>
        </p:blipFill>
        <p:spPr>
          <a:xfrm rot="9051558">
            <a:off x="7299426" y="1477341"/>
            <a:ext cx="1578207" cy="139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67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Normal">
      <a:majorFont>
        <a:latin typeface="Arial"/>
        <a:ea typeface="思源黑体 CN Normal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Normal">
      <a:majorFont>
        <a:latin typeface="Arial"/>
        <a:ea typeface="思源黑体 CN Normal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Normal">
      <a:majorFont>
        <a:latin typeface="Arial"/>
        <a:ea typeface="思源黑体 CN Normal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570</Words>
  <Application>Microsoft Office PowerPoint</Application>
  <PresentationFormat>Widescreen</PresentationFormat>
  <Paragraphs>119</Paragraphs>
  <Slides>22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</vt:lpstr>
      <vt:lpstr>Calibri</vt:lpstr>
      <vt:lpstr>Cambria</vt:lpstr>
      <vt:lpstr>SVN-Berkshire Swash</vt:lpstr>
      <vt:lpstr>UTM Futura Extra</vt:lpstr>
      <vt:lpstr>UVN Bo Quen</vt:lpstr>
      <vt:lpstr>字魂64号-萌趣软糖体</vt:lpstr>
      <vt:lpstr>1_Office Theme</vt:lpstr>
      <vt:lpstr>Office 主题</vt:lpstr>
      <vt:lpstr>1_Office 主题</vt:lpstr>
      <vt:lpstr>3_Office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landinh</cp:lastModifiedBy>
  <cp:revision>27</cp:revision>
  <dcterms:created xsi:type="dcterms:W3CDTF">2023-07-09T02:40:32Z</dcterms:created>
  <dcterms:modified xsi:type="dcterms:W3CDTF">2024-06-19T04:10:15Z</dcterms:modified>
</cp:coreProperties>
</file>