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20" r:id="rId2"/>
    <p:sldId id="360" r:id="rId3"/>
    <p:sldId id="260" r:id="rId4"/>
    <p:sldId id="305" r:id="rId5"/>
    <p:sldId id="339" r:id="rId6"/>
    <p:sldId id="340" r:id="rId7"/>
    <p:sldId id="353" r:id="rId8"/>
    <p:sldId id="322" r:id="rId9"/>
    <p:sldId id="342" r:id="rId10"/>
    <p:sldId id="357" r:id="rId11"/>
    <p:sldId id="323" r:id="rId12"/>
    <p:sldId id="358" r:id="rId13"/>
    <p:sldId id="359" r:id="rId14"/>
    <p:sldId id="361" r:id="rId15"/>
    <p:sldId id="28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9" y="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7D082-AAFD-4525-9064-4BCF33B4BFD2}" type="datetimeFigureOut">
              <a:rPr lang="en-US" smtClean="0"/>
              <a:t>19/06/2024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E60C54-3E92-425C-A9B2-FD0C6E7EB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75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9049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240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508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617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584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9615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825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914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7551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94AB6F-9F8A-486D-83AA-61AE717E881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891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A9B6FE1-DFC6-4121-8E2D-BEDB923B16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95891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8D88ECD-3B13-408D-A850-C38014C017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31"/>
          <a:stretch/>
        </p:blipFill>
        <p:spPr>
          <a:xfrm>
            <a:off x="162610" y="3465766"/>
            <a:ext cx="1792721" cy="183623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106EBA1-D132-486A-AB81-261B156DE1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41" y="0"/>
            <a:ext cx="9911449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324B02C-017E-4B2F-94D0-FDFA4D6A87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666" y="0"/>
            <a:ext cx="5118334" cy="6858000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44BE9C4-9C35-402F-97BF-C497C78B10DF}"/>
              </a:ext>
            </a:extLst>
          </p:cNvPr>
          <p:cNvGrpSpPr/>
          <p:nvPr userDrawn="1"/>
        </p:nvGrpSpPr>
        <p:grpSpPr>
          <a:xfrm>
            <a:off x="0" y="4191000"/>
            <a:ext cx="5170680" cy="2667000"/>
            <a:chOff x="0" y="4191000"/>
            <a:chExt cx="5170680" cy="2667000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22F1DEBC-23B2-49F4-999E-0E7760EE60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191000"/>
              <a:ext cx="5170680" cy="26670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1A2A385E-F248-49DC-B6F1-93C4120CF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0" y="4191000"/>
              <a:ext cx="4190238" cy="2221992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D185DD6C-BC49-4F29-98B8-D34A9D11802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709" y="682851"/>
            <a:ext cx="1376363" cy="115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6A1EFCF-2B08-4C5E-82AD-1BF8FFA5BE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61"/>
          <a:stretch/>
        </p:blipFill>
        <p:spPr>
          <a:xfrm flipH="1">
            <a:off x="0" y="-1"/>
            <a:ext cx="8210563" cy="6858000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0EC6ACB8-4B8F-40AE-B036-567405C14296}"/>
              </a:ext>
            </a:extLst>
          </p:cNvPr>
          <p:cNvGrpSpPr/>
          <p:nvPr userDrawn="1"/>
        </p:nvGrpSpPr>
        <p:grpSpPr>
          <a:xfrm>
            <a:off x="6096000" y="2455424"/>
            <a:ext cx="6096000" cy="4402575"/>
            <a:chOff x="2696109" y="0"/>
            <a:chExt cx="9495891" cy="6858000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3C86D6C7-A18C-43E3-A4B1-5B15DBF56D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696109" y="0"/>
              <a:ext cx="9495891" cy="685800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6F992E2-2B0B-4108-912F-6AE18B2151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177887" y="3521470"/>
              <a:ext cx="4636008" cy="183623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ED9916A-685B-4261-8731-EBA4E7E454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021320" y="4191000"/>
              <a:ext cx="5170680" cy="2667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142A7D8-D825-451B-B065-C40AA57BD0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400772" y="4191000"/>
              <a:ext cx="4190238" cy="2221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901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42B81B7D-603D-4DA2-81A6-B532BCD7D1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96109" y="0"/>
            <a:ext cx="9495891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28FE4EF-15A1-4477-8320-DB85CFD06C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2610" y="0"/>
            <a:ext cx="9911449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74CA494-15F0-4D4F-AD68-8519986441F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5118334" cy="6858000"/>
          </a:xfrm>
          <a:prstGeom prst="rect">
            <a:avLst/>
          </a:prstGeom>
        </p:spPr>
      </p:pic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288056" y="2868552"/>
            <a:ext cx="4924425" cy="147732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>
            <a:lvl1pPr>
              <a:lnSpc>
                <a:spcPct val="100000"/>
              </a:lnSpc>
              <a:defRPr lang="zh-CN" altLang="en-US" sz="9600"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+mj-ea"/>
                <a:ea typeface="+mj-ea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64893" y="2281272"/>
            <a:ext cx="2462213" cy="683264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>
            <a:lvl1pPr marL="0" indent="0">
              <a:buNone/>
              <a:defRPr lang="zh-CN" altLang="en-US" sz="4800" dirty="0" smtClean="0">
                <a:blipFill dpi="0" rotWithShape="1">
                  <a:blip r:embed="rId5"/>
                  <a:srcRect/>
                  <a:stretch>
                    <a:fillRect/>
                  </a:stretch>
                </a:blipFill>
                <a:latin typeface="+mj-ea"/>
                <a:ea typeface="+mj-ea"/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260248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E3BE298-A6E5-4FE1-BB7E-B91013723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235" t="5400"/>
          <a:stretch/>
        </p:blipFill>
        <p:spPr>
          <a:xfrm>
            <a:off x="-1" y="0"/>
            <a:ext cx="2645309" cy="441777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868AB78-861B-4E1D-956A-84D92B2DA1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96109" y="0"/>
            <a:ext cx="9495891" cy="6858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1D9823-9087-4703-9A44-A3AAC1D332C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70492" y="402680"/>
            <a:ext cx="839461" cy="2451953"/>
          </a:xfrm>
          <a:prstGeom prst="rect">
            <a:avLst/>
          </a:prstGeom>
        </p:spPr>
        <p:txBody>
          <a:bodyPr vert="eaVert" wrap="none">
            <a:spAutoFit/>
          </a:bodyPr>
          <a:lstStyle>
            <a:lvl1pPr algn="l">
              <a:defRPr sz="4600">
                <a:blipFill>
                  <a:blip r:embed="rId4"/>
                  <a:stretch>
                    <a:fillRect/>
                  </a:stretch>
                </a:blip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  <p:extLst>
      <p:ext uri="{BB962C8B-B14F-4D97-AF65-F5344CB8AC3E}">
        <p14:creationId xmlns:p14="http://schemas.microsoft.com/office/powerpoint/2010/main" val="4080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426AB61-867F-4B76-9168-B258982A1F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96109" y="0"/>
            <a:ext cx="9495891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9A156FA-44AF-4643-90D0-026F410A00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65" r="32753"/>
          <a:stretch/>
        </p:blipFill>
        <p:spPr>
          <a:xfrm flipH="1" flipV="1">
            <a:off x="0" y="-1"/>
            <a:ext cx="2921000" cy="127665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934B5B4-9CE3-413B-80B8-853259A57E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65" r="32753"/>
          <a:stretch/>
        </p:blipFill>
        <p:spPr>
          <a:xfrm rot="10800000" flipH="1" flipV="1">
            <a:off x="9271000" y="5581345"/>
            <a:ext cx="2921000" cy="12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7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10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microsoft.com/office/2007/relationships/hdphoto" Target="../media/hdphoto1.wdp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EA3332-AFDC-C3B2-989E-739E31C73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553" y="884638"/>
            <a:ext cx="4578493" cy="10120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15D1F7-9E95-51E2-8D30-3E23C6F3CE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43" y="2278677"/>
            <a:ext cx="8053514" cy="193869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8D15008-8E3A-64B7-4BAA-8EB461A43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69466">
            <a:off x="0" y="1297641"/>
            <a:ext cx="2377646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3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207ACD50-FBB6-FA92-FCAB-2CA7D39B5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958" y="3229097"/>
            <a:ext cx="56701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8004BD-E0D0-4B43-EF3F-C8BFC4DB6906}"/>
              </a:ext>
            </a:extLst>
          </p:cNvPr>
          <p:cNvSpPr/>
          <p:nvPr/>
        </p:nvSpPr>
        <p:spPr>
          <a:xfrm>
            <a:off x="552451" y="1828800"/>
            <a:ext cx="5067300" cy="80962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Tên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riêng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của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người</a:t>
            </a:r>
            <a:endParaRPr lang="en-US" altLang="zh-CN" sz="4000" b="1" dirty="0">
              <a:solidFill>
                <a:schemeClr val="bg1"/>
              </a:solidFill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  <a:sym typeface="印品黑体" panose="00000500000000000000" pitchFamily="2" charset="-122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8CB495-AF48-7044-D830-A0443BB3CFF4}"/>
              </a:ext>
            </a:extLst>
          </p:cNvPr>
          <p:cNvSpPr/>
          <p:nvPr/>
        </p:nvSpPr>
        <p:spPr>
          <a:xfrm>
            <a:off x="6457951" y="1857375"/>
            <a:ext cx="5734049" cy="80962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Tên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các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cơ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quan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,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tổ</a:t>
            </a:r>
            <a:r>
              <a:rPr lang="en-US" altLang="zh-CN" sz="4000" b="1" dirty="0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 </a:t>
            </a:r>
            <a:r>
              <a:rPr lang="en-US" altLang="zh-CN" sz="4000" b="1" dirty="0" err="1">
                <a:solidFill>
                  <a:schemeClr val="bg1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  <a:sym typeface="印品黑体" panose="00000500000000000000" pitchFamily="2" charset="-122"/>
              </a:rPr>
              <a:t>chức</a:t>
            </a:r>
            <a:endParaRPr lang="en-US" altLang="zh-CN" sz="4000" b="1" dirty="0">
              <a:solidFill>
                <a:schemeClr val="bg1"/>
              </a:solidFill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  <a:sym typeface="印品黑体" panose="00000500000000000000" pitchFamily="2" charset="-122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3837EA0D-3735-3793-DF47-251C5730F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6025" y="3210047"/>
            <a:ext cx="60102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8381E8-0153-A516-F18C-DB78163B3060}"/>
              </a:ext>
            </a:extLst>
          </p:cNvPr>
          <p:cNvSpPr/>
          <p:nvPr/>
        </p:nvSpPr>
        <p:spPr>
          <a:xfrm>
            <a:off x="342900" y="4772025"/>
            <a:ext cx="2324100" cy="68580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FC4D3A-DA1E-0826-39F0-5C3597538193}"/>
              </a:ext>
            </a:extLst>
          </p:cNvPr>
          <p:cNvSpPr/>
          <p:nvPr/>
        </p:nvSpPr>
        <p:spPr>
          <a:xfrm>
            <a:off x="2867025" y="4781550"/>
            <a:ext cx="2438400" cy="68580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Võ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Thị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Sáu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EB5C2A-A9DA-2D46-E3C5-052A19863708}"/>
              </a:ext>
            </a:extLst>
          </p:cNvPr>
          <p:cNvSpPr/>
          <p:nvPr/>
        </p:nvSpPr>
        <p:spPr>
          <a:xfrm>
            <a:off x="6419850" y="4524375"/>
            <a:ext cx="5524500" cy="70485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hóa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thao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57FB54-D9E0-F554-458E-CE31FB3A5F83}"/>
              </a:ext>
            </a:extLst>
          </p:cNvPr>
          <p:cNvSpPr/>
          <p:nvPr/>
        </p:nvSpPr>
        <p:spPr>
          <a:xfrm>
            <a:off x="6496049" y="5467350"/>
            <a:ext cx="5200651" cy="714375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Sở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Tài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Môi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64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C4742F-4869-6E60-07CB-B28CE7C72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51" y="520380"/>
            <a:ext cx="12034547" cy="151193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2B4B91E-30EF-739D-5EF8-9D925AFB6316}"/>
              </a:ext>
            </a:extLst>
          </p:cNvPr>
          <p:cNvSpPr/>
          <p:nvPr/>
        </p:nvSpPr>
        <p:spPr>
          <a:xfrm>
            <a:off x="685800" y="2079887"/>
            <a:ext cx="11334750" cy="1006214"/>
          </a:xfrm>
          <a:custGeom>
            <a:avLst/>
            <a:gdLst>
              <a:gd name="connsiteX0" fmla="*/ 0 w 11334750"/>
              <a:gd name="connsiteY0" fmla="*/ 251060 h 1006214"/>
              <a:gd name="connsiteX1" fmla="*/ 251060 w 11334750"/>
              <a:gd name="connsiteY1" fmla="*/ 0 h 1006214"/>
              <a:gd name="connsiteX2" fmla="*/ 11083690 w 11334750"/>
              <a:gd name="connsiteY2" fmla="*/ 0 h 1006214"/>
              <a:gd name="connsiteX3" fmla="*/ 11334750 w 11334750"/>
              <a:gd name="connsiteY3" fmla="*/ 251060 h 1006214"/>
              <a:gd name="connsiteX4" fmla="*/ 11334750 w 11334750"/>
              <a:gd name="connsiteY4" fmla="*/ 755154 h 1006214"/>
              <a:gd name="connsiteX5" fmla="*/ 11083690 w 11334750"/>
              <a:gd name="connsiteY5" fmla="*/ 1006214 h 1006214"/>
              <a:gd name="connsiteX6" fmla="*/ 251060 w 11334750"/>
              <a:gd name="connsiteY6" fmla="*/ 1006214 h 1006214"/>
              <a:gd name="connsiteX7" fmla="*/ 0 w 11334750"/>
              <a:gd name="connsiteY7" fmla="*/ 755154 h 1006214"/>
              <a:gd name="connsiteX8" fmla="*/ 0 w 11334750"/>
              <a:gd name="connsiteY8" fmla="*/ 251060 h 1006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34750" h="1006214" fill="none" extrusionOk="0">
                <a:moveTo>
                  <a:pt x="0" y="251060"/>
                </a:moveTo>
                <a:cubicBezTo>
                  <a:pt x="-13930" y="118788"/>
                  <a:pt x="121835" y="739"/>
                  <a:pt x="251060" y="0"/>
                </a:cubicBezTo>
                <a:cubicBezTo>
                  <a:pt x="4659469" y="91033"/>
                  <a:pt x="6530178" y="163703"/>
                  <a:pt x="11083690" y="0"/>
                </a:cubicBezTo>
                <a:cubicBezTo>
                  <a:pt x="11217520" y="1593"/>
                  <a:pt x="11329312" y="128774"/>
                  <a:pt x="11334750" y="251060"/>
                </a:cubicBezTo>
                <a:cubicBezTo>
                  <a:pt x="11305562" y="308937"/>
                  <a:pt x="11302494" y="613448"/>
                  <a:pt x="11334750" y="755154"/>
                </a:cubicBezTo>
                <a:cubicBezTo>
                  <a:pt x="11329070" y="915780"/>
                  <a:pt x="11224143" y="1003638"/>
                  <a:pt x="11083690" y="1006214"/>
                </a:cubicBezTo>
                <a:cubicBezTo>
                  <a:pt x="9675144" y="940589"/>
                  <a:pt x="5291710" y="957497"/>
                  <a:pt x="251060" y="1006214"/>
                </a:cubicBezTo>
                <a:cubicBezTo>
                  <a:pt x="106611" y="1007050"/>
                  <a:pt x="-14458" y="894120"/>
                  <a:pt x="0" y="755154"/>
                </a:cubicBezTo>
                <a:cubicBezTo>
                  <a:pt x="30088" y="669850"/>
                  <a:pt x="20151" y="455638"/>
                  <a:pt x="0" y="251060"/>
                </a:cubicBezTo>
                <a:close/>
              </a:path>
              <a:path w="11334750" h="1006214" stroke="0" extrusionOk="0">
                <a:moveTo>
                  <a:pt x="0" y="251060"/>
                </a:moveTo>
                <a:cubicBezTo>
                  <a:pt x="-4800" y="125226"/>
                  <a:pt x="107954" y="7156"/>
                  <a:pt x="251060" y="0"/>
                </a:cubicBezTo>
                <a:cubicBezTo>
                  <a:pt x="2148847" y="-32859"/>
                  <a:pt x="9124648" y="-101307"/>
                  <a:pt x="11083690" y="0"/>
                </a:cubicBezTo>
                <a:cubicBezTo>
                  <a:pt x="11201771" y="13834"/>
                  <a:pt x="11347840" y="94633"/>
                  <a:pt x="11334750" y="251060"/>
                </a:cubicBezTo>
                <a:cubicBezTo>
                  <a:pt x="11317339" y="314950"/>
                  <a:pt x="11378736" y="628549"/>
                  <a:pt x="11334750" y="755154"/>
                </a:cubicBezTo>
                <a:cubicBezTo>
                  <a:pt x="11325285" y="907968"/>
                  <a:pt x="11219863" y="987013"/>
                  <a:pt x="11083690" y="1006214"/>
                </a:cubicBezTo>
                <a:cubicBezTo>
                  <a:pt x="8850022" y="861724"/>
                  <a:pt x="5273662" y="927235"/>
                  <a:pt x="251060" y="1006214"/>
                </a:cubicBezTo>
                <a:cubicBezTo>
                  <a:pt x="128295" y="986053"/>
                  <a:pt x="-304" y="897253"/>
                  <a:pt x="0" y="755154"/>
                </a:cubicBezTo>
                <a:cubicBezTo>
                  <a:pt x="34715" y="651555"/>
                  <a:pt x="42367" y="387045"/>
                  <a:pt x="0" y="25106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39133447">
                  <a:prstGeom prst="roundRect">
                    <a:avLst>
                      <a:gd name="adj" fmla="val 2495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đoàn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Nam →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đoàn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Điện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2CBCD6-6521-3F43-F003-85E269D4ADE4}"/>
              </a:ext>
            </a:extLst>
          </p:cNvPr>
          <p:cNvSpPr txBox="1"/>
          <p:nvPr/>
        </p:nvSpPr>
        <p:spPr>
          <a:xfrm>
            <a:off x="828675" y="3448050"/>
            <a:ext cx="8839200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 latinLnBrk="0">
              <a:lnSpc>
                <a:spcPct val="150000"/>
              </a:lnSpc>
            </a:pPr>
            <a:r>
              <a:rPr lang="vi-VN" sz="3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a. Trường Tiểu học Quang Trung</a:t>
            </a:r>
          </a:p>
          <a:p>
            <a:pPr algn="just" rtl="0" latinLnBrk="0">
              <a:lnSpc>
                <a:spcPct val="150000"/>
              </a:lnSpc>
            </a:pPr>
            <a:r>
              <a:rPr lang="vi-VN" sz="3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b. Nhà máy Thuỷ điện Hoà Bình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EEE47A4-CA42-983A-B81E-CF6A56D12DF4}"/>
              </a:ext>
            </a:extLst>
          </p:cNvPr>
          <p:cNvCxnSpPr/>
          <p:nvPr/>
        </p:nvCxnSpPr>
        <p:spPr>
          <a:xfrm flipH="1">
            <a:off x="2781300" y="3705225"/>
            <a:ext cx="66675" cy="542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B8DED6-720A-FDB8-1925-6F1EEE6C2A94}"/>
              </a:ext>
            </a:extLst>
          </p:cNvPr>
          <p:cNvCxnSpPr/>
          <p:nvPr/>
        </p:nvCxnSpPr>
        <p:spPr>
          <a:xfrm flipH="1">
            <a:off x="4514850" y="3733800"/>
            <a:ext cx="66675" cy="542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547D246-B828-48EB-C4D5-C130C0796CC5}"/>
              </a:ext>
            </a:extLst>
          </p:cNvPr>
          <p:cNvCxnSpPr/>
          <p:nvPr/>
        </p:nvCxnSpPr>
        <p:spPr>
          <a:xfrm flipH="1">
            <a:off x="3124200" y="4486275"/>
            <a:ext cx="66675" cy="542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385B50-3839-764C-C31A-12D3A8706B23}"/>
              </a:ext>
            </a:extLst>
          </p:cNvPr>
          <p:cNvCxnSpPr/>
          <p:nvPr/>
        </p:nvCxnSpPr>
        <p:spPr>
          <a:xfrm flipH="1">
            <a:off x="5086350" y="4486275"/>
            <a:ext cx="66675" cy="542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F07B4A-DE81-9D03-417F-3A7803A28466}"/>
              </a:ext>
            </a:extLst>
          </p:cNvPr>
          <p:cNvSpPr/>
          <p:nvPr/>
        </p:nvSpPr>
        <p:spPr>
          <a:xfrm>
            <a:off x="2197817" y="5334304"/>
            <a:ext cx="7889158" cy="1304621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tiên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cơ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endParaRPr kumimoji="0" lang="vi-VN" sz="32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BFB246-0DB4-5B29-E2CF-248CCC065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299" y="990600"/>
            <a:ext cx="10106025" cy="16442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1DCCF55-3F02-AC32-A13E-9110CE5ACA77}"/>
              </a:ext>
            </a:extLst>
          </p:cNvPr>
          <p:cNvSpPr/>
          <p:nvPr/>
        </p:nvSpPr>
        <p:spPr>
          <a:xfrm>
            <a:off x="685800" y="3352800"/>
            <a:ext cx="5524500" cy="70485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hóa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thao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A419A9-B492-228A-4DBA-9FA11B2F373B}"/>
              </a:ext>
            </a:extLst>
          </p:cNvPr>
          <p:cNvSpPr/>
          <p:nvPr/>
        </p:nvSpPr>
        <p:spPr>
          <a:xfrm>
            <a:off x="6648449" y="3305175"/>
            <a:ext cx="5200651" cy="714375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Sở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Tài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Môi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7D2BA9B-BC2D-0BE2-E9E2-154B97B0CA57}"/>
              </a:ext>
            </a:extLst>
          </p:cNvPr>
          <p:cNvSpPr/>
          <p:nvPr/>
        </p:nvSpPr>
        <p:spPr>
          <a:xfrm>
            <a:off x="695325" y="3409950"/>
            <a:ext cx="333375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47F89B6-99D4-6E6F-88CB-FC2CC769310C}"/>
              </a:ext>
            </a:extLst>
          </p:cNvPr>
          <p:cNvSpPr/>
          <p:nvPr/>
        </p:nvSpPr>
        <p:spPr>
          <a:xfrm>
            <a:off x="1257300" y="3390900"/>
            <a:ext cx="333375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F0D19CA-772E-3FCC-4BD4-0C2734CA17B9}"/>
              </a:ext>
            </a:extLst>
          </p:cNvPr>
          <p:cNvSpPr/>
          <p:nvPr/>
        </p:nvSpPr>
        <p:spPr>
          <a:xfrm>
            <a:off x="2819400" y="3419475"/>
            <a:ext cx="295275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BF70D60-0F90-0AC5-DC86-E916AB1BBC40}"/>
              </a:ext>
            </a:extLst>
          </p:cNvPr>
          <p:cNvSpPr/>
          <p:nvPr/>
        </p:nvSpPr>
        <p:spPr>
          <a:xfrm>
            <a:off x="4914900" y="3429000"/>
            <a:ext cx="295275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9AB5D6C-C8EC-8EB0-B2AC-305B27D1179E}"/>
              </a:ext>
            </a:extLst>
          </p:cNvPr>
          <p:cNvSpPr/>
          <p:nvPr/>
        </p:nvSpPr>
        <p:spPr>
          <a:xfrm>
            <a:off x="6724650" y="3419475"/>
            <a:ext cx="295275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CB70FC7-0E22-C146-4791-773B1801E5F9}"/>
              </a:ext>
            </a:extLst>
          </p:cNvPr>
          <p:cNvSpPr/>
          <p:nvPr/>
        </p:nvSpPr>
        <p:spPr>
          <a:xfrm>
            <a:off x="7267575" y="3409950"/>
            <a:ext cx="295275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D6DF5C7-0711-6DAA-E497-E18C6B574A8F}"/>
              </a:ext>
            </a:extLst>
          </p:cNvPr>
          <p:cNvSpPr/>
          <p:nvPr/>
        </p:nvSpPr>
        <p:spPr>
          <a:xfrm>
            <a:off x="9686925" y="3390900"/>
            <a:ext cx="40005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80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FDC8E8-40E8-5ED8-3BB6-CB979816E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278" y="379767"/>
            <a:ext cx="11424894" cy="2078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EB81D8-C43A-5698-580F-B90162C29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287" y="2424112"/>
            <a:ext cx="9967917" cy="11668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B0844-5729-EB8F-004A-9BC18B559A7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4" b="94341" l="9994" r="89974">
                        <a14:foregroundMark x1="33021" y1="27082" x2="31662" y2="34681"/>
                        <a14:foregroundMark x1="48739" y1="77122" x2="50356" y2="63217"/>
                        <a14:foregroundMark x1="54819" y1="77284" x2="52975" y2="69806"/>
                        <a14:foregroundMark x1="45084" y1="69806" x2="48060" y2="73686"/>
                        <a14:foregroundMark x1="49418" y1="94341" x2="49094" y2="901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999" y="3389709"/>
            <a:ext cx="4769676" cy="38157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97809A-B415-8D85-F143-881F3CA892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7551" y="2976184"/>
            <a:ext cx="5096698" cy="43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49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8147A0-7018-9F2B-76C3-95783A1C0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37" y="743971"/>
            <a:ext cx="8297375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4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11A168-5243-211E-4C1D-943BC63B6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399" y="1759691"/>
            <a:ext cx="467048" cy="4670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75CB60-6BE2-6BB1-E242-9FF08CD712A9}"/>
              </a:ext>
            </a:extLst>
          </p:cNvPr>
          <p:cNvSpPr txBox="1"/>
          <p:nvPr/>
        </p:nvSpPr>
        <p:spPr>
          <a:xfrm>
            <a:off x="2705100" y="1692291"/>
            <a:ext cx="8550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quy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tắc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cơ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2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endParaRPr lang="en-US" sz="3200" b="1" dirty="0">
              <a:solidFill>
                <a:srgbClr val="0033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Shape, rectangle&#10;&#10;Description automatically generated">
            <a:extLst>
              <a:ext uri="{FF2B5EF4-FFF2-40B4-BE49-F238E27FC236}">
                <a16:creationId xmlns:a16="http://schemas.microsoft.com/office/drawing/2014/main" id="{88EB7FF4-8CB8-C00E-A317-7C110F8BD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625" y="95579"/>
            <a:ext cx="5969482" cy="1052587"/>
          </a:xfrm>
          <a:prstGeom prst="rect">
            <a:avLst/>
          </a:prstGeom>
        </p:spPr>
      </p:pic>
      <p:pic>
        <p:nvPicPr>
          <p:cNvPr id="5" name="Picture 4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6CF92744-D14C-4316-7601-8AA3CCB8807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78" y="0"/>
            <a:ext cx="1093341" cy="12798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D5B73E-5DFC-04D2-C505-034756222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1121" y="90681"/>
            <a:ext cx="1205005" cy="12050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F17396-CEDE-7B70-AAB5-9BB480B59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195" y="247508"/>
            <a:ext cx="4877223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2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F4CDECD-6F4A-47BD-A62C-1302C4363B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293" y="504354"/>
            <a:ext cx="1029746" cy="861064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B4C06AB-4A32-1BBD-1DD3-96307338F2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6770961" y="2656720"/>
            <a:ext cx="3244988" cy="4201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7E0B3-44B4-B032-0470-70124132B1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2509" y="996997"/>
            <a:ext cx="6968332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9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95E047B0-F8E3-066F-5BC8-FFCA1610C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6259" y="2557842"/>
            <a:ext cx="4327616" cy="421901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17146D78-C310-DE57-34E6-09F3096F17DC}"/>
              </a:ext>
            </a:extLst>
          </p:cNvPr>
          <p:cNvSpPr/>
          <p:nvPr/>
        </p:nvSpPr>
        <p:spPr>
          <a:xfrm>
            <a:off x="5039666" y="347047"/>
            <a:ext cx="7017508" cy="2799276"/>
          </a:xfrm>
          <a:custGeom>
            <a:avLst/>
            <a:gdLst>
              <a:gd name="connsiteX0" fmla="*/ 0 w 7017508"/>
              <a:gd name="connsiteY0" fmla="*/ 466555 h 2799276"/>
              <a:gd name="connsiteX1" fmla="*/ 466555 w 7017508"/>
              <a:gd name="connsiteY1" fmla="*/ 0 h 2799276"/>
              <a:gd name="connsiteX2" fmla="*/ 1169585 w 7017508"/>
              <a:gd name="connsiteY2" fmla="*/ 0 h 2799276"/>
              <a:gd name="connsiteX3" fmla="*/ 1169585 w 7017508"/>
              <a:gd name="connsiteY3" fmla="*/ 0 h 2799276"/>
              <a:gd name="connsiteX4" fmla="*/ 2923962 w 7017508"/>
              <a:gd name="connsiteY4" fmla="*/ 0 h 2799276"/>
              <a:gd name="connsiteX5" fmla="*/ 6550953 w 7017508"/>
              <a:gd name="connsiteY5" fmla="*/ 0 h 2799276"/>
              <a:gd name="connsiteX6" fmla="*/ 7017508 w 7017508"/>
              <a:gd name="connsiteY6" fmla="*/ 466555 h 2799276"/>
              <a:gd name="connsiteX7" fmla="*/ 7017508 w 7017508"/>
              <a:gd name="connsiteY7" fmla="*/ 1632911 h 2799276"/>
              <a:gd name="connsiteX8" fmla="*/ 7017508 w 7017508"/>
              <a:gd name="connsiteY8" fmla="*/ 1632911 h 2799276"/>
              <a:gd name="connsiteX9" fmla="*/ 7017508 w 7017508"/>
              <a:gd name="connsiteY9" fmla="*/ 2332730 h 2799276"/>
              <a:gd name="connsiteX10" fmla="*/ 7017508 w 7017508"/>
              <a:gd name="connsiteY10" fmla="*/ 2332721 h 2799276"/>
              <a:gd name="connsiteX11" fmla="*/ 6550953 w 7017508"/>
              <a:gd name="connsiteY11" fmla="*/ 2799276 h 2799276"/>
              <a:gd name="connsiteX12" fmla="*/ 2923962 w 7017508"/>
              <a:gd name="connsiteY12" fmla="*/ 2799276 h 2799276"/>
              <a:gd name="connsiteX13" fmla="*/ 231297 w 7017508"/>
              <a:gd name="connsiteY13" fmla="*/ 3277168 h 2799276"/>
              <a:gd name="connsiteX14" fmla="*/ 1169585 w 7017508"/>
              <a:gd name="connsiteY14" fmla="*/ 2799276 h 2799276"/>
              <a:gd name="connsiteX15" fmla="*/ 466555 w 7017508"/>
              <a:gd name="connsiteY15" fmla="*/ 2799276 h 2799276"/>
              <a:gd name="connsiteX16" fmla="*/ 0 w 7017508"/>
              <a:gd name="connsiteY16" fmla="*/ 2332721 h 2799276"/>
              <a:gd name="connsiteX17" fmla="*/ 0 w 7017508"/>
              <a:gd name="connsiteY17" fmla="*/ 2332730 h 2799276"/>
              <a:gd name="connsiteX18" fmla="*/ 0 w 7017508"/>
              <a:gd name="connsiteY18" fmla="*/ 1632911 h 2799276"/>
              <a:gd name="connsiteX19" fmla="*/ 0 w 7017508"/>
              <a:gd name="connsiteY19" fmla="*/ 1632911 h 2799276"/>
              <a:gd name="connsiteX20" fmla="*/ 0 w 7017508"/>
              <a:gd name="connsiteY20" fmla="*/ 466555 h 2799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17508" h="2799276" fill="none" extrusionOk="0">
                <a:moveTo>
                  <a:pt x="0" y="466555"/>
                </a:moveTo>
                <a:cubicBezTo>
                  <a:pt x="22941" y="221301"/>
                  <a:pt x="168429" y="16268"/>
                  <a:pt x="466555" y="0"/>
                </a:cubicBezTo>
                <a:cubicBezTo>
                  <a:pt x="558490" y="38732"/>
                  <a:pt x="846296" y="50348"/>
                  <a:pt x="1169585" y="0"/>
                </a:cubicBezTo>
                <a:lnTo>
                  <a:pt x="1169585" y="0"/>
                </a:lnTo>
                <a:cubicBezTo>
                  <a:pt x="1677687" y="-65340"/>
                  <a:pt x="2691353" y="-102366"/>
                  <a:pt x="2923962" y="0"/>
                </a:cubicBezTo>
                <a:cubicBezTo>
                  <a:pt x="3930086" y="-117130"/>
                  <a:pt x="5557150" y="123459"/>
                  <a:pt x="6550953" y="0"/>
                </a:cubicBezTo>
                <a:cubicBezTo>
                  <a:pt x="6831093" y="35799"/>
                  <a:pt x="6980879" y="214007"/>
                  <a:pt x="7017508" y="466555"/>
                </a:cubicBezTo>
                <a:cubicBezTo>
                  <a:pt x="7051739" y="850983"/>
                  <a:pt x="6988509" y="1463268"/>
                  <a:pt x="7017508" y="1632911"/>
                </a:cubicBezTo>
                <a:lnTo>
                  <a:pt x="7017508" y="1632911"/>
                </a:lnTo>
                <a:cubicBezTo>
                  <a:pt x="7049264" y="1873252"/>
                  <a:pt x="7047429" y="2196322"/>
                  <a:pt x="7017508" y="2332730"/>
                </a:cubicBezTo>
                <a:lnTo>
                  <a:pt x="7017508" y="2332721"/>
                </a:lnTo>
                <a:cubicBezTo>
                  <a:pt x="7003322" y="2572626"/>
                  <a:pt x="6796241" y="2839599"/>
                  <a:pt x="6550953" y="2799276"/>
                </a:cubicBezTo>
                <a:cubicBezTo>
                  <a:pt x="5413640" y="2932670"/>
                  <a:pt x="4713295" y="2668556"/>
                  <a:pt x="2923962" y="2799276"/>
                </a:cubicBezTo>
                <a:cubicBezTo>
                  <a:pt x="2008399" y="3012245"/>
                  <a:pt x="1454845" y="3034899"/>
                  <a:pt x="231297" y="3277168"/>
                </a:cubicBezTo>
                <a:cubicBezTo>
                  <a:pt x="354197" y="3281833"/>
                  <a:pt x="776915" y="3019168"/>
                  <a:pt x="1169585" y="2799276"/>
                </a:cubicBezTo>
                <a:cubicBezTo>
                  <a:pt x="979427" y="2792683"/>
                  <a:pt x="559297" y="2780490"/>
                  <a:pt x="466555" y="2799276"/>
                </a:cubicBezTo>
                <a:cubicBezTo>
                  <a:pt x="205460" y="2847300"/>
                  <a:pt x="-23910" y="2616125"/>
                  <a:pt x="0" y="2332721"/>
                </a:cubicBezTo>
                <a:lnTo>
                  <a:pt x="0" y="2332730"/>
                </a:lnTo>
                <a:cubicBezTo>
                  <a:pt x="52399" y="2216448"/>
                  <a:pt x="-2010" y="1820070"/>
                  <a:pt x="0" y="1632911"/>
                </a:cubicBezTo>
                <a:lnTo>
                  <a:pt x="0" y="1632911"/>
                </a:lnTo>
                <a:cubicBezTo>
                  <a:pt x="-21927" y="1474468"/>
                  <a:pt x="-20659" y="1026611"/>
                  <a:pt x="0" y="466555"/>
                </a:cubicBezTo>
                <a:close/>
              </a:path>
              <a:path w="7017508" h="2799276" stroke="0" extrusionOk="0">
                <a:moveTo>
                  <a:pt x="0" y="466555"/>
                </a:moveTo>
                <a:cubicBezTo>
                  <a:pt x="-10264" y="226436"/>
                  <a:pt x="235399" y="-17932"/>
                  <a:pt x="466555" y="0"/>
                </a:cubicBezTo>
                <a:cubicBezTo>
                  <a:pt x="561606" y="52769"/>
                  <a:pt x="1034218" y="22906"/>
                  <a:pt x="1169585" y="0"/>
                </a:cubicBezTo>
                <a:lnTo>
                  <a:pt x="1169585" y="0"/>
                </a:lnTo>
                <a:cubicBezTo>
                  <a:pt x="2013898" y="-19139"/>
                  <a:pt x="2393734" y="-15447"/>
                  <a:pt x="2923962" y="0"/>
                </a:cubicBezTo>
                <a:cubicBezTo>
                  <a:pt x="4244124" y="-134364"/>
                  <a:pt x="5788073" y="130381"/>
                  <a:pt x="6550953" y="0"/>
                </a:cubicBezTo>
                <a:cubicBezTo>
                  <a:pt x="6802734" y="-13883"/>
                  <a:pt x="7048270" y="185037"/>
                  <a:pt x="7017508" y="466555"/>
                </a:cubicBezTo>
                <a:cubicBezTo>
                  <a:pt x="7058649" y="1044135"/>
                  <a:pt x="6998087" y="1293781"/>
                  <a:pt x="7017508" y="1632911"/>
                </a:cubicBezTo>
                <a:lnTo>
                  <a:pt x="7017508" y="1632911"/>
                </a:lnTo>
                <a:cubicBezTo>
                  <a:pt x="7010434" y="1863089"/>
                  <a:pt x="7014045" y="2252191"/>
                  <a:pt x="7017508" y="2332730"/>
                </a:cubicBezTo>
                <a:lnTo>
                  <a:pt x="7017508" y="2332721"/>
                </a:lnTo>
                <a:cubicBezTo>
                  <a:pt x="7037883" y="2588170"/>
                  <a:pt x="6789655" y="2804772"/>
                  <a:pt x="6550953" y="2799276"/>
                </a:cubicBezTo>
                <a:cubicBezTo>
                  <a:pt x="5104618" y="2761517"/>
                  <a:pt x="4468710" y="2849774"/>
                  <a:pt x="2923962" y="2799276"/>
                </a:cubicBezTo>
                <a:cubicBezTo>
                  <a:pt x="1735892" y="2838457"/>
                  <a:pt x="1246055" y="3151203"/>
                  <a:pt x="231297" y="3277168"/>
                </a:cubicBezTo>
                <a:cubicBezTo>
                  <a:pt x="429930" y="3131434"/>
                  <a:pt x="743666" y="3075489"/>
                  <a:pt x="1169585" y="2799276"/>
                </a:cubicBezTo>
                <a:cubicBezTo>
                  <a:pt x="965708" y="2854109"/>
                  <a:pt x="751635" y="2793674"/>
                  <a:pt x="466555" y="2799276"/>
                </a:cubicBezTo>
                <a:cubicBezTo>
                  <a:pt x="188585" y="2803791"/>
                  <a:pt x="26820" y="2569428"/>
                  <a:pt x="0" y="2332721"/>
                </a:cubicBezTo>
                <a:lnTo>
                  <a:pt x="0" y="2332730"/>
                </a:lnTo>
                <a:cubicBezTo>
                  <a:pt x="-37806" y="2106864"/>
                  <a:pt x="-55003" y="1945830"/>
                  <a:pt x="0" y="1632911"/>
                </a:cubicBezTo>
                <a:lnTo>
                  <a:pt x="0" y="1632911"/>
                </a:lnTo>
                <a:cubicBezTo>
                  <a:pt x="-29922" y="1274783"/>
                  <a:pt x="104171" y="910274"/>
                  <a:pt x="0" y="466555"/>
                </a:cubicBezTo>
                <a:close/>
              </a:path>
            </a:pathLst>
          </a:custGeom>
          <a:solidFill>
            <a:srgbClr val="CCFFFF">
              <a:alpha val="77000"/>
            </a:srgb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842418190">
                  <a:prstGeom prst="wedgeRoundRectCallout">
                    <a:avLst>
                      <a:gd name="adj1" fmla="val -46704"/>
                      <a:gd name="adj2" fmla="val 6707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BA6A94-9BC4-E20A-3504-C136330438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1504" y="391880"/>
            <a:ext cx="5986791" cy="38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3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2D5FD4-2D52-5E3F-AB00-4A452A6E6532}"/>
              </a:ext>
            </a:extLst>
          </p:cNvPr>
          <p:cNvSpPr/>
          <p:nvPr/>
        </p:nvSpPr>
        <p:spPr>
          <a:xfrm>
            <a:off x="2927301" y="193936"/>
            <a:ext cx="7343193" cy="1576873"/>
          </a:xfrm>
          <a:custGeom>
            <a:avLst/>
            <a:gdLst>
              <a:gd name="connsiteX0" fmla="*/ 0 w 7343193"/>
              <a:gd name="connsiteY0" fmla="*/ 393446 h 1576873"/>
              <a:gd name="connsiteX1" fmla="*/ 393446 w 7343193"/>
              <a:gd name="connsiteY1" fmla="*/ 0 h 1576873"/>
              <a:gd name="connsiteX2" fmla="*/ 6949747 w 7343193"/>
              <a:gd name="connsiteY2" fmla="*/ 0 h 1576873"/>
              <a:gd name="connsiteX3" fmla="*/ 7343193 w 7343193"/>
              <a:gd name="connsiteY3" fmla="*/ 393446 h 1576873"/>
              <a:gd name="connsiteX4" fmla="*/ 7343193 w 7343193"/>
              <a:gd name="connsiteY4" fmla="*/ 1183427 h 1576873"/>
              <a:gd name="connsiteX5" fmla="*/ 6949747 w 7343193"/>
              <a:gd name="connsiteY5" fmla="*/ 1576873 h 1576873"/>
              <a:gd name="connsiteX6" fmla="*/ 393446 w 7343193"/>
              <a:gd name="connsiteY6" fmla="*/ 1576873 h 1576873"/>
              <a:gd name="connsiteX7" fmla="*/ 0 w 7343193"/>
              <a:gd name="connsiteY7" fmla="*/ 1183427 h 1576873"/>
              <a:gd name="connsiteX8" fmla="*/ 0 w 7343193"/>
              <a:gd name="connsiteY8" fmla="*/ 393446 h 157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3193" h="1576873" fill="none" extrusionOk="0">
                <a:moveTo>
                  <a:pt x="0" y="393446"/>
                </a:moveTo>
                <a:cubicBezTo>
                  <a:pt x="-26857" y="188463"/>
                  <a:pt x="191662" y="1216"/>
                  <a:pt x="393446" y="0"/>
                </a:cubicBezTo>
                <a:cubicBezTo>
                  <a:pt x="2917021" y="91033"/>
                  <a:pt x="5765807" y="163703"/>
                  <a:pt x="6949747" y="0"/>
                </a:cubicBezTo>
                <a:cubicBezTo>
                  <a:pt x="7143934" y="7626"/>
                  <a:pt x="7337964" y="191894"/>
                  <a:pt x="7343193" y="393446"/>
                </a:cubicBezTo>
                <a:cubicBezTo>
                  <a:pt x="7366348" y="496363"/>
                  <a:pt x="7413850" y="1069805"/>
                  <a:pt x="7343193" y="1183427"/>
                </a:cubicBezTo>
                <a:cubicBezTo>
                  <a:pt x="7333220" y="1439295"/>
                  <a:pt x="7189841" y="1544180"/>
                  <a:pt x="6949747" y="1576873"/>
                </a:cubicBezTo>
                <a:cubicBezTo>
                  <a:pt x="4252794" y="1511248"/>
                  <a:pt x="3190192" y="1528156"/>
                  <a:pt x="393446" y="1576873"/>
                </a:cubicBezTo>
                <a:cubicBezTo>
                  <a:pt x="142242" y="1581770"/>
                  <a:pt x="-37042" y="1401512"/>
                  <a:pt x="0" y="1183427"/>
                </a:cubicBezTo>
                <a:cubicBezTo>
                  <a:pt x="62467" y="856653"/>
                  <a:pt x="-14788" y="487975"/>
                  <a:pt x="0" y="393446"/>
                </a:cubicBezTo>
                <a:close/>
              </a:path>
              <a:path w="7343193" h="1576873" stroke="0" extrusionOk="0">
                <a:moveTo>
                  <a:pt x="0" y="393446"/>
                </a:moveTo>
                <a:cubicBezTo>
                  <a:pt x="-1973" y="181422"/>
                  <a:pt x="163578" y="20226"/>
                  <a:pt x="393446" y="0"/>
                </a:cubicBezTo>
                <a:cubicBezTo>
                  <a:pt x="2335015" y="-32859"/>
                  <a:pt x="5213471" y="-101307"/>
                  <a:pt x="6949747" y="0"/>
                </a:cubicBezTo>
                <a:cubicBezTo>
                  <a:pt x="7141725" y="17021"/>
                  <a:pt x="7356112" y="158615"/>
                  <a:pt x="7343193" y="393446"/>
                </a:cubicBezTo>
                <a:cubicBezTo>
                  <a:pt x="7336603" y="538251"/>
                  <a:pt x="7396165" y="1062989"/>
                  <a:pt x="7343193" y="1183427"/>
                </a:cubicBezTo>
                <a:cubicBezTo>
                  <a:pt x="7324147" y="1429207"/>
                  <a:pt x="7163937" y="1552876"/>
                  <a:pt x="6949747" y="1576873"/>
                </a:cubicBezTo>
                <a:cubicBezTo>
                  <a:pt x="3921116" y="1432383"/>
                  <a:pt x="3481648" y="1497894"/>
                  <a:pt x="393446" y="1576873"/>
                </a:cubicBezTo>
                <a:cubicBezTo>
                  <a:pt x="191644" y="1557219"/>
                  <a:pt x="-2167" y="1425280"/>
                  <a:pt x="0" y="1183427"/>
                </a:cubicBezTo>
                <a:cubicBezTo>
                  <a:pt x="-17529" y="1049900"/>
                  <a:pt x="-39133" y="552261"/>
                  <a:pt x="0" y="393446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39133447">
                  <a:prstGeom prst="roundRect">
                    <a:avLst>
                      <a:gd name="adj" fmla="val 2495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chức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D8AD4F-4CB1-2041-296D-8778CA89C7D0}"/>
              </a:ext>
            </a:extLst>
          </p:cNvPr>
          <p:cNvGrpSpPr/>
          <p:nvPr/>
        </p:nvGrpSpPr>
        <p:grpSpPr>
          <a:xfrm>
            <a:off x="6843334" y="2799865"/>
            <a:ext cx="4867501" cy="2262472"/>
            <a:chOff x="4516591" y="1208190"/>
            <a:chExt cx="7155003" cy="3022357"/>
          </a:xfrm>
        </p:grpSpPr>
        <p:sp>
          <p:nvSpPr>
            <p:cNvPr id="11" name="Rectangle: Diagonal Corners Rounded 10">
              <a:extLst>
                <a:ext uri="{FF2B5EF4-FFF2-40B4-BE49-F238E27FC236}">
                  <a16:creationId xmlns:a16="http://schemas.microsoft.com/office/drawing/2014/main" id="{A8A852A2-12DA-CEE7-59CB-756109467507}"/>
                </a:ext>
              </a:extLst>
            </p:cNvPr>
            <p:cNvSpPr/>
            <p:nvPr/>
          </p:nvSpPr>
          <p:spPr>
            <a:xfrm>
              <a:off x="5566540" y="2015426"/>
              <a:ext cx="6105054" cy="2215121"/>
            </a:xfrm>
            <a:custGeom>
              <a:avLst/>
              <a:gdLst>
                <a:gd name="connsiteX0" fmla="*/ 369194 w 6105054"/>
                <a:gd name="connsiteY0" fmla="*/ 0 h 2215121"/>
                <a:gd name="connsiteX1" fmla="*/ 834436 w 6105054"/>
                <a:gd name="connsiteY1" fmla="*/ 0 h 2215121"/>
                <a:gd name="connsiteX2" fmla="*/ 1357037 w 6105054"/>
                <a:gd name="connsiteY2" fmla="*/ 0 h 2215121"/>
                <a:gd name="connsiteX3" fmla="*/ 1994354 w 6105054"/>
                <a:gd name="connsiteY3" fmla="*/ 0 h 2215121"/>
                <a:gd name="connsiteX4" fmla="*/ 2574314 w 6105054"/>
                <a:gd name="connsiteY4" fmla="*/ 0 h 2215121"/>
                <a:gd name="connsiteX5" fmla="*/ 3211631 w 6105054"/>
                <a:gd name="connsiteY5" fmla="*/ 0 h 2215121"/>
                <a:gd name="connsiteX6" fmla="*/ 3734232 w 6105054"/>
                <a:gd name="connsiteY6" fmla="*/ 0 h 2215121"/>
                <a:gd name="connsiteX7" fmla="*/ 4314191 w 6105054"/>
                <a:gd name="connsiteY7" fmla="*/ 0 h 2215121"/>
                <a:gd name="connsiteX8" fmla="*/ 4836792 w 6105054"/>
                <a:gd name="connsiteY8" fmla="*/ 0 h 2215121"/>
                <a:gd name="connsiteX9" fmla="*/ 5416751 w 6105054"/>
                <a:gd name="connsiteY9" fmla="*/ 0 h 2215121"/>
                <a:gd name="connsiteX10" fmla="*/ 6105054 w 6105054"/>
                <a:gd name="connsiteY10" fmla="*/ 0 h 2215121"/>
                <a:gd name="connsiteX11" fmla="*/ 6105054 w 6105054"/>
                <a:gd name="connsiteY11" fmla="*/ 0 h 2215121"/>
                <a:gd name="connsiteX12" fmla="*/ 6105054 w 6105054"/>
                <a:gd name="connsiteY12" fmla="*/ 652228 h 2215121"/>
                <a:gd name="connsiteX13" fmla="*/ 6105054 w 6105054"/>
                <a:gd name="connsiteY13" fmla="*/ 1267537 h 2215121"/>
                <a:gd name="connsiteX14" fmla="*/ 6105054 w 6105054"/>
                <a:gd name="connsiteY14" fmla="*/ 1845927 h 2215121"/>
                <a:gd name="connsiteX15" fmla="*/ 5735860 w 6105054"/>
                <a:gd name="connsiteY15" fmla="*/ 2215121 h 2215121"/>
                <a:gd name="connsiteX16" fmla="*/ 5041184 w 6105054"/>
                <a:gd name="connsiteY16" fmla="*/ 2215121 h 2215121"/>
                <a:gd name="connsiteX17" fmla="*/ 4575942 w 6105054"/>
                <a:gd name="connsiteY17" fmla="*/ 2215121 h 2215121"/>
                <a:gd name="connsiteX18" fmla="*/ 3881265 w 6105054"/>
                <a:gd name="connsiteY18" fmla="*/ 2215121 h 2215121"/>
                <a:gd name="connsiteX19" fmla="*/ 3358665 w 6105054"/>
                <a:gd name="connsiteY19" fmla="*/ 2215121 h 2215121"/>
                <a:gd name="connsiteX20" fmla="*/ 2836064 w 6105054"/>
                <a:gd name="connsiteY20" fmla="*/ 2215121 h 2215121"/>
                <a:gd name="connsiteX21" fmla="*/ 2370822 w 6105054"/>
                <a:gd name="connsiteY21" fmla="*/ 2215121 h 2215121"/>
                <a:gd name="connsiteX22" fmla="*/ 1676146 w 6105054"/>
                <a:gd name="connsiteY22" fmla="*/ 2215121 h 2215121"/>
                <a:gd name="connsiteX23" fmla="*/ 1153545 w 6105054"/>
                <a:gd name="connsiteY23" fmla="*/ 2215121 h 2215121"/>
                <a:gd name="connsiteX24" fmla="*/ 0 w 6105054"/>
                <a:gd name="connsiteY24" fmla="*/ 2215121 h 2215121"/>
                <a:gd name="connsiteX25" fmla="*/ 0 w 6105054"/>
                <a:gd name="connsiteY25" fmla="*/ 2215121 h 2215121"/>
                <a:gd name="connsiteX26" fmla="*/ 0 w 6105054"/>
                <a:gd name="connsiteY26" fmla="*/ 1562893 h 2215121"/>
                <a:gd name="connsiteX27" fmla="*/ 0 w 6105054"/>
                <a:gd name="connsiteY27" fmla="*/ 984503 h 2215121"/>
                <a:gd name="connsiteX28" fmla="*/ 0 w 6105054"/>
                <a:gd name="connsiteY28" fmla="*/ 369194 h 2215121"/>
                <a:gd name="connsiteX29" fmla="*/ 369194 w 6105054"/>
                <a:gd name="connsiteY29" fmla="*/ 0 h 2215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105054" h="2215121" fill="none" extrusionOk="0">
                  <a:moveTo>
                    <a:pt x="369194" y="0"/>
                  </a:moveTo>
                  <a:cubicBezTo>
                    <a:pt x="480498" y="-21349"/>
                    <a:pt x="666821" y="-627"/>
                    <a:pt x="834436" y="0"/>
                  </a:cubicBezTo>
                  <a:cubicBezTo>
                    <a:pt x="1002051" y="627"/>
                    <a:pt x="1167164" y="26059"/>
                    <a:pt x="1357037" y="0"/>
                  </a:cubicBezTo>
                  <a:cubicBezTo>
                    <a:pt x="1546910" y="-26059"/>
                    <a:pt x="1824840" y="-29072"/>
                    <a:pt x="1994354" y="0"/>
                  </a:cubicBezTo>
                  <a:cubicBezTo>
                    <a:pt x="2163868" y="29072"/>
                    <a:pt x="2291103" y="1845"/>
                    <a:pt x="2574314" y="0"/>
                  </a:cubicBezTo>
                  <a:cubicBezTo>
                    <a:pt x="2857525" y="-1845"/>
                    <a:pt x="2896921" y="23323"/>
                    <a:pt x="3211631" y="0"/>
                  </a:cubicBezTo>
                  <a:cubicBezTo>
                    <a:pt x="3526341" y="-23323"/>
                    <a:pt x="3625695" y="-24020"/>
                    <a:pt x="3734232" y="0"/>
                  </a:cubicBezTo>
                  <a:cubicBezTo>
                    <a:pt x="3842769" y="24020"/>
                    <a:pt x="4115226" y="-28339"/>
                    <a:pt x="4314191" y="0"/>
                  </a:cubicBezTo>
                  <a:cubicBezTo>
                    <a:pt x="4513156" y="28339"/>
                    <a:pt x="4602874" y="1830"/>
                    <a:pt x="4836792" y="0"/>
                  </a:cubicBezTo>
                  <a:cubicBezTo>
                    <a:pt x="5070710" y="-1830"/>
                    <a:pt x="5210873" y="4544"/>
                    <a:pt x="5416751" y="0"/>
                  </a:cubicBezTo>
                  <a:cubicBezTo>
                    <a:pt x="5622629" y="-4544"/>
                    <a:pt x="5894975" y="-14712"/>
                    <a:pt x="6105054" y="0"/>
                  </a:cubicBezTo>
                  <a:lnTo>
                    <a:pt x="6105054" y="0"/>
                  </a:lnTo>
                  <a:cubicBezTo>
                    <a:pt x="6084365" y="292544"/>
                    <a:pt x="6099653" y="412620"/>
                    <a:pt x="6105054" y="652228"/>
                  </a:cubicBezTo>
                  <a:cubicBezTo>
                    <a:pt x="6110455" y="891836"/>
                    <a:pt x="6096860" y="1047682"/>
                    <a:pt x="6105054" y="1267537"/>
                  </a:cubicBezTo>
                  <a:cubicBezTo>
                    <a:pt x="6113248" y="1487392"/>
                    <a:pt x="6097200" y="1579814"/>
                    <a:pt x="6105054" y="1845927"/>
                  </a:cubicBezTo>
                  <a:cubicBezTo>
                    <a:pt x="6098239" y="2055254"/>
                    <a:pt x="5934053" y="2232976"/>
                    <a:pt x="5735860" y="2215121"/>
                  </a:cubicBezTo>
                  <a:cubicBezTo>
                    <a:pt x="5477367" y="2244329"/>
                    <a:pt x="5310852" y="2220681"/>
                    <a:pt x="5041184" y="2215121"/>
                  </a:cubicBezTo>
                  <a:cubicBezTo>
                    <a:pt x="4771516" y="2209561"/>
                    <a:pt x="4747410" y="2193773"/>
                    <a:pt x="4575942" y="2215121"/>
                  </a:cubicBezTo>
                  <a:cubicBezTo>
                    <a:pt x="4404474" y="2236469"/>
                    <a:pt x="4021684" y="2219509"/>
                    <a:pt x="3881265" y="2215121"/>
                  </a:cubicBezTo>
                  <a:cubicBezTo>
                    <a:pt x="3740846" y="2210733"/>
                    <a:pt x="3559934" y="2194737"/>
                    <a:pt x="3358665" y="2215121"/>
                  </a:cubicBezTo>
                  <a:cubicBezTo>
                    <a:pt x="3157396" y="2235505"/>
                    <a:pt x="3023485" y="2225277"/>
                    <a:pt x="2836064" y="2215121"/>
                  </a:cubicBezTo>
                  <a:cubicBezTo>
                    <a:pt x="2648643" y="2204965"/>
                    <a:pt x="2522743" y="2232374"/>
                    <a:pt x="2370822" y="2215121"/>
                  </a:cubicBezTo>
                  <a:cubicBezTo>
                    <a:pt x="2218901" y="2197868"/>
                    <a:pt x="1938208" y="2208189"/>
                    <a:pt x="1676146" y="2215121"/>
                  </a:cubicBezTo>
                  <a:cubicBezTo>
                    <a:pt x="1414084" y="2222053"/>
                    <a:pt x="1401874" y="2228164"/>
                    <a:pt x="1153545" y="2215121"/>
                  </a:cubicBezTo>
                  <a:cubicBezTo>
                    <a:pt x="905216" y="2202078"/>
                    <a:pt x="334245" y="2250766"/>
                    <a:pt x="0" y="2215121"/>
                  </a:cubicBezTo>
                  <a:lnTo>
                    <a:pt x="0" y="2215121"/>
                  </a:lnTo>
                  <a:cubicBezTo>
                    <a:pt x="-27158" y="2020748"/>
                    <a:pt x="6592" y="1782374"/>
                    <a:pt x="0" y="1562893"/>
                  </a:cubicBezTo>
                  <a:cubicBezTo>
                    <a:pt x="-6592" y="1343412"/>
                    <a:pt x="-2580" y="1109773"/>
                    <a:pt x="0" y="984503"/>
                  </a:cubicBezTo>
                  <a:cubicBezTo>
                    <a:pt x="2580" y="859233"/>
                    <a:pt x="6148" y="655685"/>
                    <a:pt x="0" y="369194"/>
                  </a:cubicBezTo>
                  <a:cubicBezTo>
                    <a:pt x="-1586" y="139221"/>
                    <a:pt x="183487" y="-15002"/>
                    <a:pt x="369194" y="0"/>
                  </a:cubicBezTo>
                  <a:close/>
                </a:path>
                <a:path w="6105054" h="2215121" stroke="0" extrusionOk="0">
                  <a:moveTo>
                    <a:pt x="369194" y="0"/>
                  </a:moveTo>
                  <a:cubicBezTo>
                    <a:pt x="665442" y="-2712"/>
                    <a:pt x="764732" y="22840"/>
                    <a:pt x="1121229" y="0"/>
                  </a:cubicBezTo>
                  <a:cubicBezTo>
                    <a:pt x="1477726" y="-22840"/>
                    <a:pt x="1600014" y="2972"/>
                    <a:pt x="1873264" y="0"/>
                  </a:cubicBezTo>
                  <a:cubicBezTo>
                    <a:pt x="2146514" y="-2972"/>
                    <a:pt x="2357825" y="-9896"/>
                    <a:pt x="2510582" y="0"/>
                  </a:cubicBezTo>
                  <a:cubicBezTo>
                    <a:pt x="2663339" y="9896"/>
                    <a:pt x="2922773" y="19838"/>
                    <a:pt x="3147900" y="0"/>
                  </a:cubicBezTo>
                  <a:cubicBezTo>
                    <a:pt x="3373027" y="-19838"/>
                    <a:pt x="3645139" y="-8155"/>
                    <a:pt x="3785217" y="0"/>
                  </a:cubicBezTo>
                  <a:cubicBezTo>
                    <a:pt x="3925295" y="8155"/>
                    <a:pt x="4173542" y="-17740"/>
                    <a:pt x="4307818" y="0"/>
                  </a:cubicBezTo>
                  <a:cubicBezTo>
                    <a:pt x="4442094" y="17740"/>
                    <a:pt x="4575617" y="3836"/>
                    <a:pt x="4830418" y="0"/>
                  </a:cubicBezTo>
                  <a:cubicBezTo>
                    <a:pt x="5085219" y="-3836"/>
                    <a:pt x="5178036" y="-9004"/>
                    <a:pt x="5467736" y="0"/>
                  </a:cubicBezTo>
                  <a:cubicBezTo>
                    <a:pt x="5757436" y="9004"/>
                    <a:pt x="5929867" y="-3980"/>
                    <a:pt x="6105054" y="0"/>
                  </a:cubicBezTo>
                  <a:lnTo>
                    <a:pt x="6105054" y="0"/>
                  </a:lnTo>
                  <a:cubicBezTo>
                    <a:pt x="6103840" y="240857"/>
                    <a:pt x="6124769" y="323149"/>
                    <a:pt x="6105054" y="559931"/>
                  </a:cubicBezTo>
                  <a:cubicBezTo>
                    <a:pt x="6085339" y="796713"/>
                    <a:pt x="6076713" y="1021462"/>
                    <a:pt x="6105054" y="1138322"/>
                  </a:cubicBezTo>
                  <a:cubicBezTo>
                    <a:pt x="6133395" y="1255182"/>
                    <a:pt x="6100615" y="1668004"/>
                    <a:pt x="6105054" y="1845927"/>
                  </a:cubicBezTo>
                  <a:cubicBezTo>
                    <a:pt x="6092521" y="2036194"/>
                    <a:pt x="5939884" y="2260924"/>
                    <a:pt x="5735860" y="2215121"/>
                  </a:cubicBezTo>
                  <a:cubicBezTo>
                    <a:pt x="5471839" y="2225826"/>
                    <a:pt x="5321179" y="2195298"/>
                    <a:pt x="5155901" y="2215121"/>
                  </a:cubicBezTo>
                  <a:cubicBezTo>
                    <a:pt x="4990623" y="2234944"/>
                    <a:pt x="4803965" y="2224948"/>
                    <a:pt x="4461224" y="2215121"/>
                  </a:cubicBezTo>
                  <a:cubicBezTo>
                    <a:pt x="4118483" y="2205294"/>
                    <a:pt x="3983730" y="2237191"/>
                    <a:pt x="3709189" y="2215121"/>
                  </a:cubicBezTo>
                  <a:cubicBezTo>
                    <a:pt x="3434648" y="2193051"/>
                    <a:pt x="3352467" y="2228570"/>
                    <a:pt x="3129230" y="2215121"/>
                  </a:cubicBezTo>
                  <a:cubicBezTo>
                    <a:pt x="2905993" y="2201672"/>
                    <a:pt x="2819034" y="2198775"/>
                    <a:pt x="2663988" y="2215121"/>
                  </a:cubicBezTo>
                  <a:cubicBezTo>
                    <a:pt x="2508942" y="2231467"/>
                    <a:pt x="2332826" y="2186511"/>
                    <a:pt x="2084029" y="2215121"/>
                  </a:cubicBezTo>
                  <a:cubicBezTo>
                    <a:pt x="1835232" y="2243731"/>
                    <a:pt x="1702728" y="2217100"/>
                    <a:pt x="1389353" y="2215121"/>
                  </a:cubicBezTo>
                  <a:cubicBezTo>
                    <a:pt x="1075978" y="2213142"/>
                    <a:pt x="874638" y="2224128"/>
                    <a:pt x="637318" y="2215121"/>
                  </a:cubicBezTo>
                  <a:cubicBezTo>
                    <a:pt x="399998" y="2206114"/>
                    <a:pt x="268964" y="2228437"/>
                    <a:pt x="0" y="2215121"/>
                  </a:cubicBezTo>
                  <a:lnTo>
                    <a:pt x="0" y="2215121"/>
                  </a:lnTo>
                  <a:cubicBezTo>
                    <a:pt x="-4645" y="2045334"/>
                    <a:pt x="-7921" y="1881832"/>
                    <a:pt x="0" y="1599812"/>
                  </a:cubicBezTo>
                  <a:cubicBezTo>
                    <a:pt x="7921" y="1317792"/>
                    <a:pt x="4116" y="1244553"/>
                    <a:pt x="0" y="1021422"/>
                  </a:cubicBezTo>
                  <a:cubicBezTo>
                    <a:pt x="-4116" y="798291"/>
                    <a:pt x="1616" y="641205"/>
                    <a:pt x="0" y="369194"/>
                  </a:cubicBezTo>
                  <a:cubicBezTo>
                    <a:pt x="21499" y="154475"/>
                    <a:pt x="158404" y="-12944"/>
                    <a:pt x="369194" y="0"/>
                  </a:cubicBezTo>
                  <a:close/>
                </a:path>
              </a:pathLst>
            </a:custGeom>
            <a:solidFill>
              <a:srgbClr val="CCFFFF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478421591">
                    <a:prstGeom prst="round2Diag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 err="1">
                  <a:solidFill>
                    <a:prstClr val="black"/>
                  </a:solidFill>
                  <a:latin typeface="思源黑体"/>
                </a:rPr>
                <a:t>Đài</a:t>
              </a:r>
              <a:r>
                <a:rPr lang="en-US" sz="4400" dirty="0">
                  <a:solidFill>
                    <a:prstClr val="black"/>
                  </a:solidFill>
                  <a:latin typeface="思源黑体"/>
                </a:rPr>
                <a:t> </a:t>
              </a:r>
              <a:r>
                <a:rPr lang="en-US" sz="4400" dirty="0" err="1">
                  <a:solidFill>
                    <a:prstClr val="black"/>
                  </a:solidFill>
                  <a:latin typeface="思源黑体"/>
                </a:rPr>
                <a:t>truyền</a:t>
              </a:r>
              <a:r>
                <a:rPr lang="en-US" sz="4400" dirty="0">
                  <a:solidFill>
                    <a:prstClr val="black"/>
                  </a:solidFill>
                  <a:latin typeface="思源黑体"/>
                </a:rPr>
                <a:t> </a:t>
              </a:r>
              <a:r>
                <a:rPr lang="en-US" sz="4400" dirty="0" err="1">
                  <a:solidFill>
                    <a:prstClr val="black"/>
                  </a:solidFill>
                  <a:latin typeface="思源黑体"/>
                </a:rPr>
                <a:t>hình</a:t>
              </a:r>
              <a:r>
                <a:rPr lang="en-US" sz="4400" dirty="0">
                  <a:solidFill>
                    <a:prstClr val="black"/>
                  </a:solidFill>
                  <a:latin typeface="思源黑体"/>
                </a:rPr>
                <a:t> </a:t>
              </a:r>
              <a:r>
                <a:rPr lang="en-US" sz="4400" dirty="0" err="1">
                  <a:solidFill>
                    <a:prstClr val="black"/>
                  </a:solidFill>
                  <a:latin typeface="思源黑体"/>
                </a:rPr>
                <a:t>Việt</a:t>
              </a:r>
              <a:r>
                <a:rPr lang="en-US" sz="4400" dirty="0">
                  <a:solidFill>
                    <a:prstClr val="black"/>
                  </a:solidFill>
                  <a:latin typeface="思源黑体"/>
                </a:rPr>
                <a:t> Nam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D361D98-4880-08CF-0C39-168E59097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6591" y="1208190"/>
              <a:ext cx="1651855" cy="1512680"/>
            </a:xfrm>
            <a:custGeom>
              <a:avLst/>
              <a:gdLst>
                <a:gd name="connsiteX0" fmla="*/ 252118 w 1651855"/>
                <a:gd name="connsiteY0" fmla="*/ 0 h 1512680"/>
                <a:gd name="connsiteX1" fmla="*/ 791499 w 1651855"/>
                <a:gd name="connsiteY1" fmla="*/ 0 h 1512680"/>
                <a:gd name="connsiteX2" fmla="*/ 1399737 w 1651855"/>
                <a:gd name="connsiteY2" fmla="*/ 0 h 1512680"/>
                <a:gd name="connsiteX3" fmla="*/ 1651855 w 1651855"/>
                <a:gd name="connsiteY3" fmla="*/ 252118 h 1512680"/>
                <a:gd name="connsiteX4" fmla="*/ 1651855 w 1651855"/>
                <a:gd name="connsiteY4" fmla="*/ 869793 h 1512680"/>
                <a:gd name="connsiteX5" fmla="*/ 1651855 w 1651855"/>
                <a:gd name="connsiteY5" fmla="*/ 1512680 h 1512680"/>
                <a:gd name="connsiteX6" fmla="*/ 1651855 w 1651855"/>
                <a:gd name="connsiteY6" fmla="*/ 1512680 h 1512680"/>
                <a:gd name="connsiteX7" fmla="*/ 1101237 w 1651855"/>
                <a:gd name="connsiteY7" fmla="*/ 1512680 h 1512680"/>
                <a:gd name="connsiteX8" fmla="*/ 583655 w 1651855"/>
                <a:gd name="connsiteY8" fmla="*/ 1512680 h 1512680"/>
                <a:gd name="connsiteX9" fmla="*/ 0 w 1651855"/>
                <a:gd name="connsiteY9" fmla="*/ 1512680 h 1512680"/>
                <a:gd name="connsiteX10" fmla="*/ 0 w 1651855"/>
                <a:gd name="connsiteY10" fmla="*/ 1512680 h 1512680"/>
                <a:gd name="connsiteX11" fmla="*/ 0 w 1651855"/>
                <a:gd name="connsiteY11" fmla="*/ 857188 h 1512680"/>
                <a:gd name="connsiteX12" fmla="*/ 0 w 1651855"/>
                <a:gd name="connsiteY12" fmla="*/ 252118 h 1512680"/>
                <a:gd name="connsiteX13" fmla="*/ 252118 w 1651855"/>
                <a:gd name="connsiteY13" fmla="*/ 0 h 151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51855" h="1512680" fill="none" extrusionOk="0">
                  <a:moveTo>
                    <a:pt x="252118" y="0"/>
                  </a:moveTo>
                  <a:cubicBezTo>
                    <a:pt x="475653" y="14209"/>
                    <a:pt x="679897" y="3663"/>
                    <a:pt x="791499" y="0"/>
                  </a:cubicBezTo>
                  <a:cubicBezTo>
                    <a:pt x="903101" y="-3663"/>
                    <a:pt x="1276382" y="-27521"/>
                    <a:pt x="1399737" y="0"/>
                  </a:cubicBezTo>
                  <a:cubicBezTo>
                    <a:pt x="1541050" y="-2865"/>
                    <a:pt x="1678520" y="92048"/>
                    <a:pt x="1651855" y="252118"/>
                  </a:cubicBezTo>
                  <a:cubicBezTo>
                    <a:pt x="1664422" y="458577"/>
                    <a:pt x="1651104" y="673025"/>
                    <a:pt x="1651855" y="869793"/>
                  </a:cubicBezTo>
                  <a:cubicBezTo>
                    <a:pt x="1652606" y="1066561"/>
                    <a:pt x="1657676" y="1198522"/>
                    <a:pt x="1651855" y="1512680"/>
                  </a:cubicBezTo>
                  <a:lnTo>
                    <a:pt x="1651855" y="1512680"/>
                  </a:lnTo>
                  <a:cubicBezTo>
                    <a:pt x="1442101" y="1531644"/>
                    <a:pt x="1215884" y="1504542"/>
                    <a:pt x="1101237" y="1512680"/>
                  </a:cubicBezTo>
                  <a:cubicBezTo>
                    <a:pt x="986590" y="1520818"/>
                    <a:pt x="841122" y="1538002"/>
                    <a:pt x="583655" y="1512680"/>
                  </a:cubicBezTo>
                  <a:cubicBezTo>
                    <a:pt x="326188" y="1487358"/>
                    <a:pt x="210580" y="1495206"/>
                    <a:pt x="0" y="1512680"/>
                  </a:cubicBezTo>
                  <a:lnTo>
                    <a:pt x="0" y="1512680"/>
                  </a:lnTo>
                  <a:cubicBezTo>
                    <a:pt x="-4458" y="1261022"/>
                    <a:pt x="-32657" y="1075548"/>
                    <a:pt x="0" y="857188"/>
                  </a:cubicBezTo>
                  <a:cubicBezTo>
                    <a:pt x="32657" y="638828"/>
                    <a:pt x="11005" y="521015"/>
                    <a:pt x="0" y="252118"/>
                  </a:cubicBezTo>
                  <a:cubicBezTo>
                    <a:pt x="10691" y="80392"/>
                    <a:pt x="137762" y="1217"/>
                    <a:pt x="252118" y="0"/>
                  </a:cubicBezTo>
                  <a:close/>
                </a:path>
                <a:path w="1651855" h="1512680" stroke="0" extrusionOk="0">
                  <a:moveTo>
                    <a:pt x="252118" y="0"/>
                  </a:moveTo>
                  <a:cubicBezTo>
                    <a:pt x="409357" y="-23044"/>
                    <a:pt x="644115" y="15751"/>
                    <a:pt x="802975" y="0"/>
                  </a:cubicBezTo>
                  <a:cubicBezTo>
                    <a:pt x="961835" y="-15751"/>
                    <a:pt x="1194006" y="-19986"/>
                    <a:pt x="1399737" y="0"/>
                  </a:cubicBezTo>
                  <a:cubicBezTo>
                    <a:pt x="1545212" y="-1599"/>
                    <a:pt x="1639660" y="105588"/>
                    <a:pt x="1651855" y="252118"/>
                  </a:cubicBezTo>
                  <a:cubicBezTo>
                    <a:pt x="1666231" y="460509"/>
                    <a:pt x="1633924" y="585936"/>
                    <a:pt x="1651855" y="869793"/>
                  </a:cubicBezTo>
                  <a:cubicBezTo>
                    <a:pt x="1669786" y="1153651"/>
                    <a:pt x="1619760" y="1379577"/>
                    <a:pt x="1651855" y="1512680"/>
                  </a:cubicBezTo>
                  <a:lnTo>
                    <a:pt x="1651855" y="1512680"/>
                  </a:lnTo>
                  <a:cubicBezTo>
                    <a:pt x="1404383" y="1517452"/>
                    <a:pt x="1362193" y="1507934"/>
                    <a:pt x="1117755" y="1512680"/>
                  </a:cubicBezTo>
                  <a:cubicBezTo>
                    <a:pt x="873317" y="1517426"/>
                    <a:pt x="746351" y="1532096"/>
                    <a:pt x="583655" y="1512680"/>
                  </a:cubicBezTo>
                  <a:cubicBezTo>
                    <a:pt x="420959" y="1493264"/>
                    <a:pt x="212961" y="1492927"/>
                    <a:pt x="0" y="1512680"/>
                  </a:cubicBezTo>
                  <a:lnTo>
                    <a:pt x="0" y="1512680"/>
                  </a:lnTo>
                  <a:cubicBezTo>
                    <a:pt x="22428" y="1351328"/>
                    <a:pt x="-26499" y="1121860"/>
                    <a:pt x="0" y="882399"/>
                  </a:cubicBezTo>
                  <a:cubicBezTo>
                    <a:pt x="26499" y="642938"/>
                    <a:pt x="16118" y="388350"/>
                    <a:pt x="0" y="252118"/>
                  </a:cubicBezTo>
                  <a:cubicBezTo>
                    <a:pt x="8251" y="111560"/>
                    <a:pt x="120562" y="-5956"/>
                    <a:pt x="252118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21186314">
                    <a:prstGeom prst="round2Same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</p:pic>
      </p:grpSp>
      <p:pic>
        <p:nvPicPr>
          <p:cNvPr id="1026" name="Picture 2" descr="Chức năng, nhiệm vụ và cơ cấu tổ chức của VTV">
            <a:extLst>
              <a:ext uri="{FF2B5EF4-FFF2-40B4-BE49-F238E27FC236}">
                <a16:creationId xmlns:a16="http://schemas.microsoft.com/office/drawing/2014/main" id="{6D97CB75-5F71-8EF7-3BF2-6C79D059A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4" y="2347306"/>
            <a:ext cx="6162675" cy="410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EE3CCFA-EFC8-8247-0A26-972FCC3AD41E}"/>
              </a:ext>
            </a:extLst>
          </p:cNvPr>
          <p:cNvSpPr/>
          <p:nvPr/>
        </p:nvSpPr>
        <p:spPr>
          <a:xfrm rot="20696898">
            <a:off x="2434349" y="4068359"/>
            <a:ext cx="2919399" cy="3069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58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2D5FD4-2D52-5E3F-AB00-4A452A6E6532}"/>
              </a:ext>
            </a:extLst>
          </p:cNvPr>
          <p:cNvSpPr/>
          <p:nvPr/>
        </p:nvSpPr>
        <p:spPr>
          <a:xfrm>
            <a:off x="2927301" y="193936"/>
            <a:ext cx="7343193" cy="1576873"/>
          </a:xfrm>
          <a:custGeom>
            <a:avLst/>
            <a:gdLst>
              <a:gd name="connsiteX0" fmla="*/ 0 w 7343193"/>
              <a:gd name="connsiteY0" fmla="*/ 393446 h 1576873"/>
              <a:gd name="connsiteX1" fmla="*/ 393446 w 7343193"/>
              <a:gd name="connsiteY1" fmla="*/ 0 h 1576873"/>
              <a:gd name="connsiteX2" fmla="*/ 6949747 w 7343193"/>
              <a:gd name="connsiteY2" fmla="*/ 0 h 1576873"/>
              <a:gd name="connsiteX3" fmla="*/ 7343193 w 7343193"/>
              <a:gd name="connsiteY3" fmla="*/ 393446 h 1576873"/>
              <a:gd name="connsiteX4" fmla="*/ 7343193 w 7343193"/>
              <a:gd name="connsiteY4" fmla="*/ 1183427 h 1576873"/>
              <a:gd name="connsiteX5" fmla="*/ 6949747 w 7343193"/>
              <a:gd name="connsiteY5" fmla="*/ 1576873 h 1576873"/>
              <a:gd name="connsiteX6" fmla="*/ 393446 w 7343193"/>
              <a:gd name="connsiteY6" fmla="*/ 1576873 h 1576873"/>
              <a:gd name="connsiteX7" fmla="*/ 0 w 7343193"/>
              <a:gd name="connsiteY7" fmla="*/ 1183427 h 1576873"/>
              <a:gd name="connsiteX8" fmla="*/ 0 w 7343193"/>
              <a:gd name="connsiteY8" fmla="*/ 393446 h 157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3193" h="1576873" fill="none" extrusionOk="0">
                <a:moveTo>
                  <a:pt x="0" y="393446"/>
                </a:moveTo>
                <a:cubicBezTo>
                  <a:pt x="-26857" y="188463"/>
                  <a:pt x="191662" y="1216"/>
                  <a:pt x="393446" y="0"/>
                </a:cubicBezTo>
                <a:cubicBezTo>
                  <a:pt x="2917021" y="91033"/>
                  <a:pt x="5765807" y="163703"/>
                  <a:pt x="6949747" y="0"/>
                </a:cubicBezTo>
                <a:cubicBezTo>
                  <a:pt x="7143934" y="7626"/>
                  <a:pt x="7337964" y="191894"/>
                  <a:pt x="7343193" y="393446"/>
                </a:cubicBezTo>
                <a:cubicBezTo>
                  <a:pt x="7366348" y="496363"/>
                  <a:pt x="7413850" y="1069805"/>
                  <a:pt x="7343193" y="1183427"/>
                </a:cubicBezTo>
                <a:cubicBezTo>
                  <a:pt x="7333220" y="1439295"/>
                  <a:pt x="7189841" y="1544180"/>
                  <a:pt x="6949747" y="1576873"/>
                </a:cubicBezTo>
                <a:cubicBezTo>
                  <a:pt x="4252794" y="1511248"/>
                  <a:pt x="3190192" y="1528156"/>
                  <a:pt x="393446" y="1576873"/>
                </a:cubicBezTo>
                <a:cubicBezTo>
                  <a:pt x="142242" y="1581770"/>
                  <a:pt x="-37042" y="1401512"/>
                  <a:pt x="0" y="1183427"/>
                </a:cubicBezTo>
                <a:cubicBezTo>
                  <a:pt x="62467" y="856653"/>
                  <a:pt x="-14788" y="487975"/>
                  <a:pt x="0" y="393446"/>
                </a:cubicBezTo>
                <a:close/>
              </a:path>
              <a:path w="7343193" h="1576873" stroke="0" extrusionOk="0">
                <a:moveTo>
                  <a:pt x="0" y="393446"/>
                </a:moveTo>
                <a:cubicBezTo>
                  <a:pt x="-1973" y="181422"/>
                  <a:pt x="163578" y="20226"/>
                  <a:pt x="393446" y="0"/>
                </a:cubicBezTo>
                <a:cubicBezTo>
                  <a:pt x="2335015" y="-32859"/>
                  <a:pt x="5213471" y="-101307"/>
                  <a:pt x="6949747" y="0"/>
                </a:cubicBezTo>
                <a:cubicBezTo>
                  <a:pt x="7141725" y="17021"/>
                  <a:pt x="7356112" y="158615"/>
                  <a:pt x="7343193" y="393446"/>
                </a:cubicBezTo>
                <a:cubicBezTo>
                  <a:pt x="7336603" y="538251"/>
                  <a:pt x="7396165" y="1062989"/>
                  <a:pt x="7343193" y="1183427"/>
                </a:cubicBezTo>
                <a:cubicBezTo>
                  <a:pt x="7324147" y="1429207"/>
                  <a:pt x="7163937" y="1552876"/>
                  <a:pt x="6949747" y="1576873"/>
                </a:cubicBezTo>
                <a:cubicBezTo>
                  <a:pt x="3921116" y="1432383"/>
                  <a:pt x="3481648" y="1497894"/>
                  <a:pt x="393446" y="1576873"/>
                </a:cubicBezTo>
                <a:cubicBezTo>
                  <a:pt x="191644" y="1557219"/>
                  <a:pt x="-2167" y="1425280"/>
                  <a:pt x="0" y="1183427"/>
                </a:cubicBezTo>
                <a:cubicBezTo>
                  <a:pt x="-17529" y="1049900"/>
                  <a:pt x="-39133" y="552261"/>
                  <a:pt x="0" y="393446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39133447">
                  <a:prstGeom prst="roundRect">
                    <a:avLst>
                      <a:gd name="adj" fmla="val 2495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miêu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D8AD4F-4CB1-2041-296D-8778CA89C7D0}"/>
              </a:ext>
            </a:extLst>
          </p:cNvPr>
          <p:cNvGrpSpPr/>
          <p:nvPr/>
        </p:nvGrpSpPr>
        <p:grpSpPr>
          <a:xfrm>
            <a:off x="6376302" y="2862820"/>
            <a:ext cx="5294587" cy="2224372"/>
            <a:chOff x="4740612" y="1259086"/>
            <a:chExt cx="7782800" cy="2971461"/>
          </a:xfrm>
        </p:grpSpPr>
        <p:sp>
          <p:nvSpPr>
            <p:cNvPr id="11" name="Rectangle: Diagonal Corners Rounded 10">
              <a:extLst>
                <a:ext uri="{FF2B5EF4-FFF2-40B4-BE49-F238E27FC236}">
                  <a16:creationId xmlns:a16="http://schemas.microsoft.com/office/drawing/2014/main" id="{A8A852A2-12DA-CEE7-59CB-756109467507}"/>
                </a:ext>
              </a:extLst>
            </p:cNvPr>
            <p:cNvSpPr/>
            <p:nvPr/>
          </p:nvSpPr>
          <p:spPr>
            <a:xfrm>
              <a:off x="5566538" y="2015426"/>
              <a:ext cx="6956874" cy="2215121"/>
            </a:xfrm>
            <a:custGeom>
              <a:avLst/>
              <a:gdLst>
                <a:gd name="connsiteX0" fmla="*/ 369194 w 6956874"/>
                <a:gd name="connsiteY0" fmla="*/ 0 h 2215121"/>
                <a:gd name="connsiteX1" fmla="*/ 1159716 w 6956874"/>
                <a:gd name="connsiteY1" fmla="*/ 0 h 2215121"/>
                <a:gd name="connsiteX2" fmla="*/ 1818484 w 6956874"/>
                <a:gd name="connsiteY2" fmla="*/ 0 h 2215121"/>
                <a:gd name="connsiteX3" fmla="*/ 2411375 w 6956874"/>
                <a:gd name="connsiteY3" fmla="*/ 0 h 2215121"/>
                <a:gd name="connsiteX4" fmla="*/ 3070143 w 6956874"/>
                <a:gd name="connsiteY4" fmla="*/ 0 h 2215121"/>
                <a:gd name="connsiteX5" fmla="*/ 3597157 w 6956874"/>
                <a:gd name="connsiteY5" fmla="*/ 0 h 2215121"/>
                <a:gd name="connsiteX6" fmla="*/ 4190048 w 6956874"/>
                <a:gd name="connsiteY6" fmla="*/ 0 h 2215121"/>
                <a:gd name="connsiteX7" fmla="*/ 4717063 w 6956874"/>
                <a:gd name="connsiteY7" fmla="*/ 0 h 2215121"/>
                <a:gd name="connsiteX8" fmla="*/ 5309954 w 6956874"/>
                <a:gd name="connsiteY8" fmla="*/ 0 h 2215121"/>
                <a:gd name="connsiteX9" fmla="*/ 5771092 w 6956874"/>
                <a:gd name="connsiteY9" fmla="*/ 0 h 2215121"/>
                <a:gd name="connsiteX10" fmla="*/ 6956874 w 6956874"/>
                <a:gd name="connsiteY10" fmla="*/ 0 h 2215121"/>
                <a:gd name="connsiteX11" fmla="*/ 6956874 w 6956874"/>
                <a:gd name="connsiteY11" fmla="*/ 0 h 2215121"/>
                <a:gd name="connsiteX12" fmla="*/ 6956874 w 6956874"/>
                <a:gd name="connsiteY12" fmla="*/ 615309 h 2215121"/>
                <a:gd name="connsiteX13" fmla="*/ 6956874 w 6956874"/>
                <a:gd name="connsiteY13" fmla="*/ 1193699 h 2215121"/>
                <a:gd name="connsiteX14" fmla="*/ 6956874 w 6956874"/>
                <a:gd name="connsiteY14" fmla="*/ 1845927 h 2215121"/>
                <a:gd name="connsiteX15" fmla="*/ 6587680 w 6956874"/>
                <a:gd name="connsiteY15" fmla="*/ 2215121 h 2215121"/>
                <a:gd name="connsiteX16" fmla="*/ 5797158 w 6956874"/>
                <a:gd name="connsiteY16" fmla="*/ 2215121 h 2215121"/>
                <a:gd name="connsiteX17" fmla="*/ 5072514 w 6956874"/>
                <a:gd name="connsiteY17" fmla="*/ 2215121 h 2215121"/>
                <a:gd name="connsiteX18" fmla="*/ 4545499 w 6956874"/>
                <a:gd name="connsiteY18" fmla="*/ 2215121 h 2215121"/>
                <a:gd name="connsiteX19" fmla="*/ 4018485 w 6956874"/>
                <a:gd name="connsiteY19" fmla="*/ 2215121 h 2215121"/>
                <a:gd name="connsiteX20" fmla="*/ 3557347 w 6956874"/>
                <a:gd name="connsiteY20" fmla="*/ 2215121 h 2215121"/>
                <a:gd name="connsiteX21" fmla="*/ 2832702 w 6956874"/>
                <a:gd name="connsiteY21" fmla="*/ 2215121 h 2215121"/>
                <a:gd name="connsiteX22" fmla="*/ 2305688 w 6956874"/>
                <a:gd name="connsiteY22" fmla="*/ 2215121 h 2215121"/>
                <a:gd name="connsiteX23" fmla="*/ 1646920 w 6956874"/>
                <a:gd name="connsiteY23" fmla="*/ 2215121 h 2215121"/>
                <a:gd name="connsiteX24" fmla="*/ 856398 w 6956874"/>
                <a:gd name="connsiteY24" fmla="*/ 2215121 h 2215121"/>
                <a:gd name="connsiteX25" fmla="*/ 0 w 6956874"/>
                <a:gd name="connsiteY25" fmla="*/ 2215121 h 2215121"/>
                <a:gd name="connsiteX26" fmla="*/ 0 w 6956874"/>
                <a:gd name="connsiteY26" fmla="*/ 2215121 h 2215121"/>
                <a:gd name="connsiteX27" fmla="*/ 0 w 6956874"/>
                <a:gd name="connsiteY27" fmla="*/ 1636731 h 2215121"/>
                <a:gd name="connsiteX28" fmla="*/ 0 w 6956874"/>
                <a:gd name="connsiteY28" fmla="*/ 984503 h 2215121"/>
                <a:gd name="connsiteX29" fmla="*/ 0 w 6956874"/>
                <a:gd name="connsiteY29" fmla="*/ 369194 h 2215121"/>
                <a:gd name="connsiteX30" fmla="*/ 369194 w 6956874"/>
                <a:gd name="connsiteY30" fmla="*/ 0 h 2215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956874" h="2215121" fill="none" extrusionOk="0">
                  <a:moveTo>
                    <a:pt x="369194" y="0"/>
                  </a:moveTo>
                  <a:cubicBezTo>
                    <a:pt x="641582" y="3228"/>
                    <a:pt x="827817" y="24858"/>
                    <a:pt x="1159716" y="0"/>
                  </a:cubicBezTo>
                  <a:cubicBezTo>
                    <a:pt x="1491615" y="-24858"/>
                    <a:pt x="1527824" y="23500"/>
                    <a:pt x="1818484" y="0"/>
                  </a:cubicBezTo>
                  <a:cubicBezTo>
                    <a:pt x="2109144" y="-23500"/>
                    <a:pt x="2145319" y="10920"/>
                    <a:pt x="2411375" y="0"/>
                  </a:cubicBezTo>
                  <a:cubicBezTo>
                    <a:pt x="2677431" y="-10920"/>
                    <a:pt x="2800412" y="17660"/>
                    <a:pt x="3070143" y="0"/>
                  </a:cubicBezTo>
                  <a:cubicBezTo>
                    <a:pt x="3339874" y="-17660"/>
                    <a:pt x="3480432" y="-19168"/>
                    <a:pt x="3597157" y="0"/>
                  </a:cubicBezTo>
                  <a:cubicBezTo>
                    <a:pt x="3713882" y="19168"/>
                    <a:pt x="3921508" y="-4810"/>
                    <a:pt x="4190048" y="0"/>
                  </a:cubicBezTo>
                  <a:cubicBezTo>
                    <a:pt x="4458588" y="4810"/>
                    <a:pt x="4560072" y="-14728"/>
                    <a:pt x="4717063" y="0"/>
                  </a:cubicBezTo>
                  <a:cubicBezTo>
                    <a:pt x="4874055" y="14728"/>
                    <a:pt x="5015141" y="8442"/>
                    <a:pt x="5309954" y="0"/>
                  </a:cubicBezTo>
                  <a:cubicBezTo>
                    <a:pt x="5604767" y="-8442"/>
                    <a:pt x="5562950" y="7903"/>
                    <a:pt x="5771092" y="0"/>
                  </a:cubicBezTo>
                  <a:cubicBezTo>
                    <a:pt x="5979234" y="-7903"/>
                    <a:pt x="6525207" y="-16889"/>
                    <a:pt x="6956874" y="0"/>
                  </a:cubicBezTo>
                  <a:lnTo>
                    <a:pt x="6956874" y="0"/>
                  </a:lnTo>
                  <a:cubicBezTo>
                    <a:pt x="6977928" y="123378"/>
                    <a:pt x="6948680" y="395454"/>
                    <a:pt x="6956874" y="615309"/>
                  </a:cubicBezTo>
                  <a:cubicBezTo>
                    <a:pt x="6965068" y="835164"/>
                    <a:pt x="6949020" y="927586"/>
                    <a:pt x="6956874" y="1193699"/>
                  </a:cubicBezTo>
                  <a:cubicBezTo>
                    <a:pt x="6964729" y="1459812"/>
                    <a:pt x="6977221" y="1627535"/>
                    <a:pt x="6956874" y="1845927"/>
                  </a:cubicBezTo>
                  <a:cubicBezTo>
                    <a:pt x="6919281" y="2048764"/>
                    <a:pt x="6814160" y="2233861"/>
                    <a:pt x="6587680" y="2215121"/>
                  </a:cubicBezTo>
                  <a:cubicBezTo>
                    <a:pt x="6375822" y="2217584"/>
                    <a:pt x="6181324" y="2246879"/>
                    <a:pt x="5797158" y="2215121"/>
                  </a:cubicBezTo>
                  <a:cubicBezTo>
                    <a:pt x="5412992" y="2183363"/>
                    <a:pt x="5421148" y="2217773"/>
                    <a:pt x="5072514" y="2215121"/>
                  </a:cubicBezTo>
                  <a:cubicBezTo>
                    <a:pt x="4723880" y="2212469"/>
                    <a:pt x="4679466" y="2215013"/>
                    <a:pt x="4545499" y="2215121"/>
                  </a:cubicBezTo>
                  <a:cubicBezTo>
                    <a:pt x="4411532" y="2215229"/>
                    <a:pt x="4265631" y="2194115"/>
                    <a:pt x="4018485" y="2215121"/>
                  </a:cubicBezTo>
                  <a:cubicBezTo>
                    <a:pt x="3771339" y="2236127"/>
                    <a:pt x="3730898" y="2198244"/>
                    <a:pt x="3557347" y="2215121"/>
                  </a:cubicBezTo>
                  <a:cubicBezTo>
                    <a:pt x="3383796" y="2231998"/>
                    <a:pt x="3111463" y="2220170"/>
                    <a:pt x="2832702" y="2215121"/>
                  </a:cubicBezTo>
                  <a:cubicBezTo>
                    <a:pt x="2553942" y="2210072"/>
                    <a:pt x="2546417" y="2201620"/>
                    <a:pt x="2305688" y="2215121"/>
                  </a:cubicBezTo>
                  <a:cubicBezTo>
                    <a:pt x="2064959" y="2228622"/>
                    <a:pt x="1928772" y="2229344"/>
                    <a:pt x="1646920" y="2215121"/>
                  </a:cubicBezTo>
                  <a:cubicBezTo>
                    <a:pt x="1365068" y="2200898"/>
                    <a:pt x="1205283" y="2227495"/>
                    <a:pt x="856398" y="2215121"/>
                  </a:cubicBezTo>
                  <a:cubicBezTo>
                    <a:pt x="507513" y="2202747"/>
                    <a:pt x="345293" y="2244532"/>
                    <a:pt x="0" y="2215121"/>
                  </a:cubicBezTo>
                  <a:lnTo>
                    <a:pt x="0" y="2215121"/>
                  </a:lnTo>
                  <a:cubicBezTo>
                    <a:pt x="-6341" y="2036628"/>
                    <a:pt x="-9736" y="1862339"/>
                    <a:pt x="0" y="1636731"/>
                  </a:cubicBezTo>
                  <a:cubicBezTo>
                    <a:pt x="9736" y="1411123"/>
                    <a:pt x="-18589" y="1303035"/>
                    <a:pt x="0" y="984503"/>
                  </a:cubicBezTo>
                  <a:cubicBezTo>
                    <a:pt x="18589" y="665971"/>
                    <a:pt x="-15923" y="519900"/>
                    <a:pt x="0" y="369194"/>
                  </a:cubicBezTo>
                  <a:cubicBezTo>
                    <a:pt x="16458" y="126321"/>
                    <a:pt x="142665" y="14771"/>
                    <a:pt x="369194" y="0"/>
                  </a:cubicBezTo>
                  <a:close/>
                </a:path>
                <a:path w="6956874" h="2215121" stroke="0" extrusionOk="0">
                  <a:moveTo>
                    <a:pt x="369194" y="0"/>
                  </a:moveTo>
                  <a:cubicBezTo>
                    <a:pt x="603729" y="-36101"/>
                    <a:pt x="913186" y="620"/>
                    <a:pt x="1159716" y="0"/>
                  </a:cubicBezTo>
                  <a:cubicBezTo>
                    <a:pt x="1406246" y="-620"/>
                    <a:pt x="1682550" y="-17852"/>
                    <a:pt x="1950237" y="0"/>
                  </a:cubicBezTo>
                  <a:cubicBezTo>
                    <a:pt x="2217924" y="17852"/>
                    <a:pt x="2452509" y="-21790"/>
                    <a:pt x="2609005" y="0"/>
                  </a:cubicBezTo>
                  <a:cubicBezTo>
                    <a:pt x="2765501" y="21790"/>
                    <a:pt x="3039005" y="21421"/>
                    <a:pt x="3267773" y="0"/>
                  </a:cubicBezTo>
                  <a:cubicBezTo>
                    <a:pt x="3496541" y="-21421"/>
                    <a:pt x="3764049" y="30730"/>
                    <a:pt x="3926541" y="0"/>
                  </a:cubicBezTo>
                  <a:cubicBezTo>
                    <a:pt x="4089033" y="-30730"/>
                    <a:pt x="4276548" y="6118"/>
                    <a:pt x="4453556" y="0"/>
                  </a:cubicBezTo>
                  <a:cubicBezTo>
                    <a:pt x="4630564" y="-6118"/>
                    <a:pt x="4799155" y="18940"/>
                    <a:pt x="4980570" y="0"/>
                  </a:cubicBezTo>
                  <a:cubicBezTo>
                    <a:pt x="5161985" y="-18940"/>
                    <a:pt x="5347568" y="2525"/>
                    <a:pt x="5639338" y="0"/>
                  </a:cubicBezTo>
                  <a:cubicBezTo>
                    <a:pt x="5931108" y="-2525"/>
                    <a:pt x="6066069" y="-2874"/>
                    <a:pt x="6232229" y="0"/>
                  </a:cubicBezTo>
                  <a:cubicBezTo>
                    <a:pt x="6398389" y="2874"/>
                    <a:pt x="6677005" y="-20392"/>
                    <a:pt x="6956874" y="0"/>
                  </a:cubicBezTo>
                  <a:lnTo>
                    <a:pt x="6956874" y="0"/>
                  </a:lnTo>
                  <a:cubicBezTo>
                    <a:pt x="6965188" y="270681"/>
                    <a:pt x="6982313" y="473569"/>
                    <a:pt x="6956874" y="596850"/>
                  </a:cubicBezTo>
                  <a:cubicBezTo>
                    <a:pt x="6931436" y="720131"/>
                    <a:pt x="6958527" y="974962"/>
                    <a:pt x="6956874" y="1193699"/>
                  </a:cubicBezTo>
                  <a:cubicBezTo>
                    <a:pt x="6955221" y="1412436"/>
                    <a:pt x="6960008" y="1594098"/>
                    <a:pt x="6956874" y="1845927"/>
                  </a:cubicBezTo>
                  <a:cubicBezTo>
                    <a:pt x="6946128" y="2079290"/>
                    <a:pt x="6766321" y="2182236"/>
                    <a:pt x="6587680" y="2215121"/>
                  </a:cubicBezTo>
                  <a:cubicBezTo>
                    <a:pt x="6388001" y="2241729"/>
                    <a:pt x="6026596" y="2214185"/>
                    <a:pt x="5863035" y="2215121"/>
                  </a:cubicBezTo>
                  <a:cubicBezTo>
                    <a:pt x="5699475" y="2216057"/>
                    <a:pt x="5328328" y="2247061"/>
                    <a:pt x="5072514" y="2215121"/>
                  </a:cubicBezTo>
                  <a:cubicBezTo>
                    <a:pt x="4816700" y="2183181"/>
                    <a:pt x="4709838" y="2220108"/>
                    <a:pt x="4479622" y="2215121"/>
                  </a:cubicBezTo>
                  <a:cubicBezTo>
                    <a:pt x="4249406" y="2210134"/>
                    <a:pt x="4208838" y="2234440"/>
                    <a:pt x="4018485" y="2215121"/>
                  </a:cubicBezTo>
                  <a:cubicBezTo>
                    <a:pt x="3828132" y="2195802"/>
                    <a:pt x="3714666" y="2230825"/>
                    <a:pt x="3425594" y="2215121"/>
                  </a:cubicBezTo>
                  <a:cubicBezTo>
                    <a:pt x="3136522" y="2199417"/>
                    <a:pt x="3020350" y="2221951"/>
                    <a:pt x="2700949" y="2215121"/>
                  </a:cubicBezTo>
                  <a:cubicBezTo>
                    <a:pt x="2381549" y="2208291"/>
                    <a:pt x="2296109" y="2202293"/>
                    <a:pt x="1910427" y="2215121"/>
                  </a:cubicBezTo>
                  <a:cubicBezTo>
                    <a:pt x="1524745" y="2227949"/>
                    <a:pt x="1452728" y="2176231"/>
                    <a:pt x="1119906" y="2215121"/>
                  </a:cubicBezTo>
                  <a:cubicBezTo>
                    <a:pt x="787084" y="2254011"/>
                    <a:pt x="290001" y="2213627"/>
                    <a:pt x="0" y="2215121"/>
                  </a:cubicBezTo>
                  <a:lnTo>
                    <a:pt x="0" y="2215121"/>
                  </a:lnTo>
                  <a:cubicBezTo>
                    <a:pt x="-19535" y="1971269"/>
                    <a:pt x="-11062" y="1775287"/>
                    <a:pt x="0" y="1655190"/>
                  </a:cubicBezTo>
                  <a:cubicBezTo>
                    <a:pt x="11062" y="1535093"/>
                    <a:pt x="1616" y="1274973"/>
                    <a:pt x="0" y="1002962"/>
                  </a:cubicBezTo>
                  <a:cubicBezTo>
                    <a:pt x="-1616" y="730951"/>
                    <a:pt x="10309" y="681341"/>
                    <a:pt x="0" y="369194"/>
                  </a:cubicBezTo>
                  <a:cubicBezTo>
                    <a:pt x="4646" y="144379"/>
                    <a:pt x="173232" y="2111"/>
                    <a:pt x="369194" y="0"/>
                  </a:cubicBezTo>
                  <a:close/>
                </a:path>
              </a:pathLst>
            </a:custGeom>
            <a:solidFill>
              <a:srgbClr val="CCFFFF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478421591">
                    <a:prstGeom prst="round2Diag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Tập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đoàn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Điện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lực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Việt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Nam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D361D98-4880-08CF-0C39-168E59097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0612" y="1259086"/>
              <a:ext cx="1651855" cy="1512680"/>
            </a:xfrm>
            <a:custGeom>
              <a:avLst/>
              <a:gdLst>
                <a:gd name="connsiteX0" fmla="*/ 252118 w 1651855"/>
                <a:gd name="connsiteY0" fmla="*/ 0 h 1512680"/>
                <a:gd name="connsiteX1" fmla="*/ 791499 w 1651855"/>
                <a:gd name="connsiteY1" fmla="*/ 0 h 1512680"/>
                <a:gd name="connsiteX2" fmla="*/ 1399737 w 1651855"/>
                <a:gd name="connsiteY2" fmla="*/ 0 h 1512680"/>
                <a:gd name="connsiteX3" fmla="*/ 1651855 w 1651855"/>
                <a:gd name="connsiteY3" fmla="*/ 252118 h 1512680"/>
                <a:gd name="connsiteX4" fmla="*/ 1651855 w 1651855"/>
                <a:gd name="connsiteY4" fmla="*/ 869793 h 1512680"/>
                <a:gd name="connsiteX5" fmla="*/ 1651855 w 1651855"/>
                <a:gd name="connsiteY5" fmla="*/ 1512680 h 1512680"/>
                <a:gd name="connsiteX6" fmla="*/ 1651855 w 1651855"/>
                <a:gd name="connsiteY6" fmla="*/ 1512680 h 1512680"/>
                <a:gd name="connsiteX7" fmla="*/ 1101237 w 1651855"/>
                <a:gd name="connsiteY7" fmla="*/ 1512680 h 1512680"/>
                <a:gd name="connsiteX8" fmla="*/ 583655 w 1651855"/>
                <a:gd name="connsiteY8" fmla="*/ 1512680 h 1512680"/>
                <a:gd name="connsiteX9" fmla="*/ 0 w 1651855"/>
                <a:gd name="connsiteY9" fmla="*/ 1512680 h 1512680"/>
                <a:gd name="connsiteX10" fmla="*/ 0 w 1651855"/>
                <a:gd name="connsiteY10" fmla="*/ 1512680 h 1512680"/>
                <a:gd name="connsiteX11" fmla="*/ 0 w 1651855"/>
                <a:gd name="connsiteY11" fmla="*/ 857188 h 1512680"/>
                <a:gd name="connsiteX12" fmla="*/ 0 w 1651855"/>
                <a:gd name="connsiteY12" fmla="*/ 252118 h 1512680"/>
                <a:gd name="connsiteX13" fmla="*/ 252118 w 1651855"/>
                <a:gd name="connsiteY13" fmla="*/ 0 h 151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51855" h="1512680" fill="none" extrusionOk="0">
                  <a:moveTo>
                    <a:pt x="252118" y="0"/>
                  </a:moveTo>
                  <a:cubicBezTo>
                    <a:pt x="475653" y="14209"/>
                    <a:pt x="679897" y="3663"/>
                    <a:pt x="791499" y="0"/>
                  </a:cubicBezTo>
                  <a:cubicBezTo>
                    <a:pt x="903101" y="-3663"/>
                    <a:pt x="1276382" y="-27521"/>
                    <a:pt x="1399737" y="0"/>
                  </a:cubicBezTo>
                  <a:cubicBezTo>
                    <a:pt x="1541050" y="-2865"/>
                    <a:pt x="1678520" y="92048"/>
                    <a:pt x="1651855" y="252118"/>
                  </a:cubicBezTo>
                  <a:cubicBezTo>
                    <a:pt x="1664422" y="458577"/>
                    <a:pt x="1651104" y="673025"/>
                    <a:pt x="1651855" y="869793"/>
                  </a:cubicBezTo>
                  <a:cubicBezTo>
                    <a:pt x="1652606" y="1066561"/>
                    <a:pt x="1657676" y="1198522"/>
                    <a:pt x="1651855" y="1512680"/>
                  </a:cubicBezTo>
                  <a:lnTo>
                    <a:pt x="1651855" y="1512680"/>
                  </a:lnTo>
                  <a:cubicBezTo>
                    <a:pt x="1442101" y="1531644"/>
                    <a:pt x="1215884" y="1504542"/>
                    <a:pt x="1101237" y="1512680"/>
                  </a:cubicBezTo>
                  <a:cubicBezTo>
                    <a:pt x="986590" y="1520818"/>
                    <a:pt x="841122" y="1538002"/>
                    <a:pt x="583655" y="1512680"/>
                  </a:cubicBezTo>
                  <a:cubicBezTo>
                    <a:pt x="326188" y="1487358"/>
                    <a:pt x="210580" y="1495206"/>
                    <a:pt x="0" y="1512680"/>
                  </a:cubicBezTo>
                  <a:lnTo>
                    <a:pt x="0" y="1512680"/>
                  </a:lnTo>
                  <a:cubicBezTo>
                    <a:pt x="-4458" y="1261022"/>
                    <a:pt x="-32657" y="1075548"/>
                    <a:pt x="0" y="857188"/>
                  </a:cubicBezTo>
                  <a:cubicBezTo>
                    <a:pt x="32657" y="638828"/>
                    <a:pt x="11005" y="521015"/>
                    <a:pt x="0" y="252118"/>
                  </a:cubicBezTo>
                  <a:cubicBezTo>
                    <a:pt x="10691" y="80392"/>
                    <a:pt x="137762" y="1217"/>
                    <a:pt x="252118" y="0"/>
                  </a:cubicBezTo>
                  <a:close/>
                </a:path>
                <a:path w="1651855" h="1512680" stroke="0" extrusionOk="0">
                  <a:moveTo>
                    <a:pt x="252118" y="0"/>
                  </a:moveTo>
                  <a:cubicBezTo>
                    <a:pt x="409357" y="-23044"/>
                    <a:pt x="644115" y="15751"/>
                    <a:pt x="802975" y="0"/>
                  </a:cubicBezTo>
                  <a:cubicBezTo>
                    <a:pt x="961835" y="-15751"/>
                    <a:pt x="1194006" y="-19986"/>
                    <a:pt x="1399737" y="0"/>
                  </a:cubicBezTo>
                  <a:cubicBezTo>
                    <a:pt x="1545212" y="-1599"/>
                    <a:pt x="1639660" y="105588"/>
                    <a:pt x="1651855" y="252118"/>
                  </a:cubicBezTo>
                  <a:cubicBezTo>
                    <a:pt x="1666231" y="460509"/>
                    <a:pt x="1633924" y="585936"/>
                    <a:pt x="1651855" y="869793"/>
                  </a:cubicBezTo>
                  <a:cubicBezTo>
                    <a:pt x="1669786" y="1153651"/>
                    <a:pt x="1619760" y="1379577"/>
                    <a:pt x="1651855" y="1512680"/>
                  </a:cubicBezTo>
                  <a:lnTo>
                    <a:pt x="1651855" y="1512680"/>
                  </a:lnTo>
                  <a:cubicBezTo>
                    <a:pt x="1404383" y="1517452"/>
                    <a:pt x="1362193" y="1507934"/>
                    <a:pt x="1117755" y="1512680"/>
                  </a:cubicBezTo>
                  <a:cubicBezTo>
                    <a:pt x="873317" y="1517426"/>
                    <a:pt x="746351" y="1532096"/>
                    <a:pt x="583655" y="1512680"/>
                  </a:cubicBezTo>
                  <a:cubicBezTo>
                    <a:pt x="420959" y="1493264"/>
                    <a:pt x="212961" y="1492927"/>
                    <a:pt x="0" y="1512680"/>
                  </a:cubicBezTo>
                  <a:lnTo>
                    <a:pt x="0" y="1512680"/>
                  </a:lnTo>
                  <a:cubicBezTo>
                    <a:pt x="22428" y="1351328"/>
                    <a:pt x="-26499" y="1121860"/>
                    <a:pt x="0" y="882399"/>
                  </a:cubicBezTo>
                  <a:cubicBezTo>
                    <a:pt x="26499" y="642938"/>
                    <a:pt x="16118" y="388350"/>
                    <a:pt x="0" y="252118"/>
                  </a:cubicBezTo>
                  <a:cubicBezTo>
                    <a:pt x="8251" y="111560"/>
                    <a:pt x="120562" y="-5956"/>
                    <a:pt x="252118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21186314">
                    <a:prstGeom prst="round2Same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</p:pic>
      </p:grpSp>
      <p:pic>
        <p:nvPicPr>
          <p:cNvPr id="2050" name="Picture 2" descr="Tập đoàn Điện lưc Việt Nam: Xứng đáng với danh hiệu Anh hùng Lao động thời  kỳ đổi mới">
            <a:extLst>
              <a:ext uri="{FF2B5EF4-FFF2-40B4-BE49-F238E27FC236}">
                <a16:creationId xmlns:a16="http://schemas.microsoft.com/office/drawing/2014/main" id="{1F64EDF0-7E04-96E1-4E86-3709F922F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9" y="2228850"/>
            <a:ext cx="6143625" cy="409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EAE62DD-A457-5F6E-77FF-018D6C09A9CA}"/>
              </a:ext>
            </a:extLst>
          </p:cNvPr>
          <p:cNvSpPr/>
          <p:nvPr/>
        </p:nvSpPr>
        <p:spPr>
          <a:xfrm rot="21407049">
            <a:off x="3792744" y="3186470"/>
            <a:ext cx="2433976" cy="50169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54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2D5FD4-2D52-5E3F-AB00-4A452A6E6532}"/>
              </a:ext>
            </a:extLst>
          </p:cNvPr>
          <p:cNvSpPr/>
          <p:nvPr/>
        </p:nvSpPr>
        <p:spPr>
          <a:xfrm>
            <a:off x="2927301" y="193936"/>
            <a:ext cx="7343193" cy="1576873"/>
          </a:xfrm>
          <a:custGeom>
            <a:avLst/>
            <a:gdLst>
              <a:gd name="connsiteX0" fmla="*/ 0 w 7343193"/>
              <a:gd name="connsiteY0" fmla="*/ 393446 h 1576873"/>
              <a:gd name="connsiteX1" fmla="*/ 393446 w 7343193"/>
              <a:gd name="connsiteY1" fmla="*/ 0 h 1576873"/>
              <a:gd name="connsiteX2" fmla="*/ 6949747 w 7343193"/>
              <a:gd name="connsiteY2" fmla="*/ 0 h 1576873"/>
              <a:gd name="connsiteX3" fmla="*/ 7343193 w 7343193"/>
              <a:gd name="connsiteY3" fmla="*/ 393446 h 1576873"/>
              <a:gd name="connsiteX4" fmla="*/ 7343193 w 7343193"/>
              <a:gd name="connsiteY4" fmla="*/ 1183427 h 1576873"/>
              <a:gd name="connsiteX5" fmla="*/ 6949747 w 7343193"/>
              <a:gd name="connsiteY5" fmla="*/ 1576873 h 1576873"/>
              <a:gd name="connsiteX6" fmla="*/ 393446 w 7343193"/>
              <a:gd name="connsiteY6" fmla="*/ 1576873 h 1576873"/>
              <a:gd name="connsiteX7" fmla="*/ 0 w 7343193"/>
              <a:gd name="connsiteY7" fmla="*/ 1183427 h 1576873"/>
              <a:gd name="connsiteX8" fmla="*/ 0 w 7343193"/>
              <a:gd name="connsiteY8" fmla="*/ 393446 h 1576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43193" h="1576873" fill="none" extrusionOk="0">
                <a:moveTo>
                  <a:pt x="0" y="393446"/>
                </a:moveTo>
                <a:cubicBezTo>
                  <a:pt x="-26857" y="188463"/>
                  <a:pt x="191662" y="1216"/>
                  <a:pt x="393446" y="0"/>
                </a:cubicBezTo>
                <a:cubicBezTo>
                  <a:pt x="2917021" y="91033"/>
                  <a:pt x="5765807" y="163703"/>
                  <a:pt x="6949747" y="0"/>
                </a:cubicBezTo>
                <a:cubicBezTo>
                  <a:pt x="7143934" y="7626"/>
                  <a:pt x="7337964" y="191894"/>
                  <a:pt x="7343193" y="393446"/>
                </a:cubicBezTo>
                <a:cubicBezTo>
                  <a:pt x="7366348" y="496363"/>
                  <a:pt x="7413850" y="1069805"/>
                  <a:pt x="7343193" y="1183427"/>
                </a:cubicBezTo>
                <a:cubicBezTo>
                  <a:pt x="7333220" y="1439295"/>
                  <a:pt x="7189841" y="1544180"/>
                  <a:pt x="6949747" y="1576873"/>
                </a:cubicBezTo>
                <a:cubicBezTo>
                  <a:pt x="4252794" y="1511248"/>
                  <a:pt x="3190192" y="1528156"/>
                  <a:pt x="393446" y="1576873"/>
                </a:cubicBezTo>
                <a:cubicBezTo>
                  <a:pt x="142242" y="1581770"/>
                  <a:pt x="-37042" y="1401512"/>
                  <a:pt x="0" y="1183427"/>
                </a:cubicBezTo>
                <a:cubicBezTo>
                  <a:pt x="62467" y="856653"/>
                  <a:pt x="-14788" y="487975"/>
                  <a:pt x="0" y="393446"/>
                </a:cubicBezTo>
                <a:close/>
              </a:path>
              <a:path w="7343193" h="1576873" stroke="0" extrusionOk="0">
                <a:moveTo>
                  <a:pt x="0" y="393446"/>
                </a:moveTo>
                <a:cubicBezTo>
                  <a:pt x="-1973" y="181422"/>
                  <a:pt x="163578" y="20226"/>
                  <a:pt x="393446" y="0"/>
                </a:cubicBezTo>
                <a:cubicBezTo>
                  <a:pt x="2335015" y="-32859"/>
                  <a:pt x="5213471" y="-101307"/>
                  <a:pt x="6949747" y="0"/>
                </a:cubicBezTo>
                <a:cubicBezTo>
                  <a:pt x="7141725" y="17021"/>
                  <a:pt x="7356112" y="158615"/>
                  <a:pt x="7343193" y="393446"/>
                </a:cubicBezTo>
                <a:cubicBezTo>
                  <a:pt x="7336603" y="538251"/>
                  <a:pt x="7396165" y="1062989"/>
                  <a:pt x="7343193" y="1183427"/>
                </a:cubicBezTo>
                <a:cubicBezTo>
                  <a:pt x="7324147" y="1429207"/>
                  <a:pt x="7163937" y="1552876"/>
                  <a:pt x="6949747" y="1576873"/>
                </a:cubicBezTo>
                <a:cubicBezTo>
                  <a:pt x="3921116" y="1432383"/>
                  <a:pt x="3481648" y="1497894"/>
                  <a:pt x="393446" y="1576873"/>
                </a:cubicBezTo>
                <a:cubicBezTo>
                  <a:pt x="191644" y="1557219"/>
                  <a:pt x="-2167" y="1425280"/>
                  <a:pt x="0" y="1183427"/>
                </a:cubicBezTo>
                <a:cubicBezTo>
                  <a:pt x="-17529" y="1049900"/>
                  <a:pt x="-39133" y="552261"/>
                  <a:pt x="0" y="393446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39133447">
                  <a:prstGeom prst="roundRect">
                    <a:avLst>
                      <a:gd name="adj" fmla="val 24951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thủy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điện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D8AD4F-4CB1-2041-296D-8778CA89C7D0}"/>
              </a:ext>
            </a:extLst>
          </p:cNvPr>
          <p:cNvGrpSpPr/>
          <p:nvPr/>
        </p:nvGrpSpPr>
        <p:grpSpPr>
          <a:xfrm>
            <a:off x="7025230" y="2882994"/>
            <a:ext cx="4881635" cy="2224372"/>
            <a:chOff x="4740612" y="1259086"/>
            <a:chExt cx="7175780" cy="2971461"/>
          </a:xfrm>
        </p:grpSpPr>
        <p:sp>
          <p:nvSpPr>
            <p:cNvPr id="11" name="Rectangle: Diagonal Corners Rounded 10">
              <a:extLst>
                <a:ext uri="{FF2B5EF4-FFF2-40B4-BE49-F238E27FC236}">
                  <a16:creationId xmlns:a16="http://schemas.microsoft.com/office/drawing/2014/main" id="{A8A852A2-12DA-CEE7-59CB-756109467507}"/>
                </a:ext>
              </a:extLst>
            </p:cNvPr>
            <p:cNvSpPr/>
            <p:nvPr/>
          </p:nvSpPr>
          <p:spPr>
            <a:xfrm>
              <a:off x="5566540" y="2015426"/>
              <a:ext cx="6349852" cy="2215121"/>
            </a:xfrm>
            <a:custGeom>
              <a:avLst/>
              <a:gdLst>
                <a:gd name="connsiteX0" fmla="*/ 369194 w 6349852"/>
                <a:gd name="connsiteY0" fmla="*/ 0 h 2215121"/>
                <a:gd name="connsiteX1" fmla="*/ 854292 w 6349852"/>
                <a:gd name="connsiteY1" fmla="*/ 0 h 2215121"/>
                <a:gd name="connsiteX2" fmla="*/ 1399196 w 6349852"/>
                <a:gd name="connsiteY2" fmla="*/ 0 h 2215121"/>
                <a:gd name="connsiteX3" fmla="*/ 2063714 w 6349852"/>
                <a:gd name="connsiteY3" fmla="*/ 0 h 2215121"/>
                <a:gd name="connsiteX4" fmla="*/ 2668425 w 6349852"/>
                <a:gd name="connsiteY4" fmla="*/ 0 h 2215121"/>
                <a:gd name="connsiteX5" fmla="*/ 3332942 w 6349852"/>
                <a:gd name="connsiteY5" fmla="*/ 0 h 2215121"/>
                <a:gd name="connsiteX6" fmla="*/ 3877847 w 6349852"/>
                <a:gd name="connsiteY6" fmla="*/ 0 h 2215121"/>
                <a:gd name="connsiteX7" fmla="*/ 4482558 w 6349852"/>
                <a:gd name="connsiteY7" fmla="*/ 0 h 2215121"/>
                <a:gd name="connsiteX8" fmla="*/ 5027462 w 6349852"/>
                <a:gd name="connsiteY8" fmla="*/ 0 h 2215121"/>
                <a:gd name="connsiteX9" fmla="*/ 5632173 w 6349852"/>
                <a:gd name="connsiteY9" fmla="*/ 0 h 2215121"/>
                <a:gd name="connsiteX10" fmla="*/ 6349852 w 6349852"/>
                <a:gd name="connsiteY10" fmla="*/ 0 h 2215121"/>
                <a:gd name="connsiteX11" fmla="*/ 6349852 w 6349852"/>
                <a:gd name="connsiteY11" fmla="*/ 0 h 2215121"/>
                <a:gd name="connsiteX12" fmla="*/ 6349852 w 6349852"/>
                <a:gd name="connsiteY12" fmla="*/ 652228 h 2215121"/>
                <a:gd name="connsiteX13" fmla="*/ 6349852 w 6349852"/>
                <a:gd name="connsiteY13" fmla="*/ 1267537 h 2215121"/>
                <a:gd name="connsiteX14" fmla="*/ 6349852 w 6349852"/>
                <a:gd name="connsiteY14" fmla="*/ 1845927 h 2215121"/>
                <a:gd name="connsiteX15" fmla="*/ 5980658 w 6349852"/>
                <a:gd name="connsiteY15" fmla="*/ 2215121 h 2215121"/>
                <a:gd name="connsiteX16" fmla="*/ 5256334 w 6349852"/>
                <a:gd name="connsiteY16" fmla="*/ 2215121 h 2215121"/>
                <a:gd name="connsiteX17" fmla="*/ 4771236 w 6349852"/>
                <a:gd name="connsiteY17" fmla="*/ 2215121 h 2215121"/>
                <a:gd name="connsiteX18" fmla="*/ 4046912 w 6349852"/>
                <a:gd name="connsiteY18" fmla="*/ 2215121 h 2215121"/>
                <a:gd name="connsiteX19" fmla="*/ 3502008 w 6349852"/>
                <a:gd name="connsiteY19" fmla="*/ 2215121 h 2215121"/>
                <a:gd name="connsiteX20" fmla="*/ 2957103 w 6349852"/>
                <a:gd name="connsiteY20" fmla="*/ 2215121 h 2215121"/>
                <a:gd name="connsiteX21" fmla="*/ 2472005 w 6349852"/>
                <a:gd name="connsiteY21" fmla="*/ 2215121 h 2215121"/>
                <a:gd name="connsiteX22" fmla="*/ 1747681 w 6349852"/>
                <a:gd name="connsiteY22" fmla="*/ 2215121 h 2215121"/>
                <a:gd name="connsiteX23" fmla="*/ 1202777 w 6349852"/>
                <a:gd name="connsiteY23" fmla="*/ 2215121 h 2215121"/>
                <a:gd name="connsiteX24" fmla="*/ 0 w 6349852"/>
                <a:gd name="connsiteY24" fmla="*/ 2215121 h 2215121"/>
                <a:gd name="connsiteX25" fmla="*/ 0 w 6349852"/>
                <a:gd name="connsiteY25" fmla="*/ 2215121 h 2215121"/>
                <a:gd name="connsiteX26" fmla="*/ 0 w 6349852"/>
                <a:gd name="connsiteY26" fmla="*/ 1562893 h 2215121"/>
                <a:gd name="connsiteX27" fmla="*/ 0 w 6349852"/>
                <a:gd name="connsiteY27" fmla="*/ 984503 h 2215121"/>
                <a:gd name="connsiteX28" fmla="*/ 0 w 6349852"/>
                <a:gd name="connsiteY28" fmla="*/ 369194 h 2215121"/>
                <a:gd name="connsiteX29" fmla="*/ 369194 w 6349852"/>
                <a:gd name="connsiteY29" fmla="*/ 0 h 2215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349852" h="2215121" fill="none" extrusionOk="0">
                  <a:moveTo>
                    <a:pt x="369194" y="0"/>
                  </a:moveTo>
                  <a:cubicBezTo>
                    <a:pt x="529255" y="-812"/>
                    <a:pt x="726679" y="-15772"/>
                    <a:pt x="854292" y="0"/>
                  </a:cubicBezTo>
                  <a:cubicBezTo>
                    <a:pt x="981905" y="15772"/>
                    <a:pt x="1218794" y="1182"/>
                    <a:pt x="1399196" y="0"/>
                  </a:cubicBezTo>
                  <a:cubicBezTo>
                    <a:pt x="1579598" y="-1182"/>
                    <a:pt x="1827014" y="-17562"/>
                    <a:pt x="2063714" y="0"/>
                  </a:cubicBezTo>
                  <a:cubicBezTo>
                    <a:pt x="2300414" y="17562"/>
                    <a:pt x="2367058" y="12065"/>
                    <a:pt x="2668425" y="0"/>
                  </a:cubicBezTo>
                  <a:cubicBezTo>
                    <a:pt x="2969792" y="-12065"/>
                    <a:pt x="3182959" y="21471"/>
                    <a:pt x="3332942" y="0"/>
                  </a:cubicBezTo>
                  <a:cubicBezTo>
                    <a:pt x="3482925" y="-21471"/>
                    <a:pt x="3700306" y="22024"/>
                    <a:pt x="3877847" y="0"/>
                  </a:cubicBezTo>
                  <a:cubicBezTo>
                    <a:pt x="4055388" y="-22024"/>
                    <a:pt x="4245940" y="-28903"/>
                    <a:pt x="4482558" y="0"/>
                  </a:cubicBezTo>
                  <a:cubicBezTo>
                    <a:pt x="4719176" y="28903"/>
                    <a:pt x="4863055" y="-118"/>
                    <a:pt x="5027462" y="0"/>
                  </a:cubicBezTo>
                  <a:cubicBezTo>
                    <a:pt x="5191869" y="118"/>
                    <a:pt x="5465179" y="27320"/>
                    <a:pt x="5632173" y="0"/>
                  </a:cubicBezTo>
                  <a:cubicBezTo>
                    <a:pt x="5799167" y="-27320"/>
                    <a:pt x="6095877" y="7107"/>
                    <a:pt x="6349852" y="0"/>
                  </a:cubicBezTo>
                  <a:lnTo>
                    <a:pt x="6349852" y="0"/>
                  </a:lnTo>
                  <a:cubicBezTo>
                    <a:pt x="6329163" y="292544"/>
                    <a:pt x="6344451" y="412620"/>
                    <a:pt x="6349852" y="652228"/>
                  </a:cubicBezTo>
                  <a:cubicBezTo>
                    <a:pt x="6355253" y="891836"/>
                    <a:pt x="6341658" y="1047682"/>
                    <a:pt x="6349852" y="1267537"/>
                  </a:cubicBezTo>
                  <a:cubicBezTo>
                    <a:pt x="6358046" y="1487392"/>
                    <a:pt x="6341998" y="1579814"/>
                    <a:pt x="6349852" y="1845927"/>
                  </a:cubicBezTo>
                  <a:cubicBezTo>
                    <a:pt x="6343037" y="2055254"/>
                    <a:pt x="6178851" y="2232976"/>
                    <a:pt x="5980658" y="2215121"/>
                  </a:cubicBezTo>
                  <a:cubicBezTo>
                    <a:pt x="5789879" y="2215888"/>
                    <a:pt x="5417300" y="2186322"/>
                    <a:pt x="5256334" y="2215121"/>
                  </a:cubicBezTo>
                  <a:cubicBezTo>
                    <a:pt x="5095368" y="2243920"/>
                    <a:pt x="4947677" y="2191390"/>
                    <a:pt x="4771236" y="2215121"/>
                  </a:cubicBezTo>
                  <a:cubicBezTo>
                    <a:pt x="4594795" y="2238852"/>
                    <a:pt x="4314329" y="2197021"/>
                    <a:pt x="4046912" y="2215121"/>
                  </a:cubicBezTo>
                  <a:cubicBezTo>
                    <a:pt x="3779495" y="2233221"/>
                    <a:pt x="3615689" y="2219067"/>
                    <a:pt x="3502008" y="2215121"/>
                  </a:cubicBezTo>
                  <a:cubicBezTo>
                    <a:pt x="3388327" y="2211175"/>
                    <a:pt x="3142099" y="2221185"/>
                    <a:pt x="2957103" y="2215121"/>
                  </a:cubicBezTo>
                  <a:cubicBezTo>
                    <a:pt x="2772108" y="2209057"/>
                    <a:pt x="2581568" y="2201797"/>
                    <a:pt x="2472005" y="2215121"/>
                  </a:cubicBezTo>
                  <a:cubicBezTo>
                    <a:pt x="2362442" y="2228445"/>
                    <a:pt x="1924521" y="2193368"/>
                    <a:pt x="1747681" y="2215121"/>
                  </a:cubicBezTo>
                  <a:cubicBezTo>
                    <a:pt x="1570841" y="2236874"/>
                    <a:pt x="1458606" y="2193463"/>
                    <a:pt x="1202777" y="2215121"/>
                  </a:cubicBezTo>
                  <a:cubicBezTo>
                    <a:pt x="946948" y="2236779"/>
                    <a:pt x="374357" y="2164391"/>
                    <a:pt x="0" y="2215121"/>
                  </a:cubicBezTo>
                  <a:lnTo>
                    <a:pt x="0" y="2215121"/>
                  </a:lnTo>
                  <a:cubicBezTo>
                    <a:pt x="-27158" y="2020748"/>
                    <a:pt x="6592" y="1782374"/>
                    <a:pt x="0" y="1562893"/>
                  </a:cubicBezTo>
                  <a:cubicBezTo>
                    <a:pt x="-6592" y="1343412"/>
                    <a:pt x="-2580" y="1109773"/>
                    <a:pt x="0" y="984503"/>
                  </a:cubicBezTo>
                  <a:cubicBezTo>
                    <a:pt x="2580" y="859233"/>
                    <a:pt x="6148" y="655685"/>
                    <a:pt x="0" y="369194"/>
                  </a:cubicBezTo>
                  <a:cubicBezTo>
                    <a:pt x="-1586" y="139221"/>
                    <a:pt x="183487" y="-15002"/>
                    <a:pt x="369194" y="0"/>
                  </a:cubicBezTo>
                  <a:close/>
                </a:path>
                <a:path w="6349852" h="2215121" stroke="0" extrusionOk="0">
                  <a:moveTo>
                    <a:pt x="369194" y="0"/>
                  </a:moveTo>
                  <a:cubicBezTo>
                    <a:pt x="571280" y="-37558"/>
                    <a:pt x="951246" y="-29677"/>
                    <a:pt x="1153325" y="0"/>
                  </a:cubicBezTo>
                  <a:cubicBezTo>
                    <a:pt x="1355404" y="29677"/>
                    <a:pt x="1709387" y="29298"/>
                    <a:pt x="1937455" y="0"/>
                  </a:cubicBezTo>
                  <a:cubicBezTo>
                    <a:pt x="2165523" y="-29298"/>
                    <a:pt x="2349717" y="-15227"/>
                    <a:pt x="2601973" y="0"/>
                  </a:cubicBezTo>
                  <a:cubicBezTo>
                    <a:pt x="2854229" y="15227"/>
                    <a:pt x="3040581" y="29130"/>
                    <a:pt x="3266491" y="0"/>
                  </a:cubicBezTo>
                  <a:cubicBezTo>
                    <a:pt x="3492401" y="-29130"/>
                    <a:pt x="3621494" y="-22819"/>
                    <a:pt x="3931008" y="0"/>
                  </a:cubicBezTo>
                  <a:cubicBezTo>
                    <a:pt x="4240522" y="22819"/>
                    <a:pt x="4307682" y="24307"/>
                    <a:pt x="4475912" y="0"/>
                  </a:cubicBezTo>
                  <a:cubicBezTo>
                    <a:pt x="4644142" y="-24307"/>
                    <a:pt x="4796031" y="-14253"/>
                    <a:pt x="5020817" y="0"/>
                  </a:cubicBezTo>
                  <a:cubicBezTo>
                    <a:pt x="5245604" y="14253"/>
                    <a:pt x="5538432" y="-10842"/>
                    <a:pt x="5685334" y="0"/>
                  </a:cubicBezTo>
                  <a:cubicBezTo>
                    <a:pt x="5832236" y="10842"/>
                    <a:pt x="6179421" y="-32608"/>
                    <a:pt x="6349852" y="0"/>
                  </a:cubicBezTo>
                  <a:lnTo>
                    <a:pt x="6349852" y="0"/>
                  </a:lnTo>
                  <a:cubicBezTo>
                    <a:pt x="6348638" y="240857"/>
                    <a:pt x="6369567" y="323149"/>
                    <a:pt x="6349852" y="559931"/>
                  </a:cubicBezTo>
                  <a:cubicBezTo>
                    <a:pt x="6330137" y="796713"/>
                    <a:pt x="6321511" y="1021462"/>
                    <a:pt x="6349852" y="1138322"/>
                  </a:cubicBezTo>
                  <a:cubicBezTo>
                    <a:pt x="6378193" y="1255182"/>
                    <a:pt x="6345413" y="1668004"/>
                    <a:pt x="6349852" y="1845927"/>
                  </a:cubicBezTo>
                  <a:cubicBezTo>
                    <a:pt x="6337319" y="2036194"/>
                    <a:pt x="6184682" y="2260924"/>
                    <a:pt x="5980658" y="2215121"/>
                  </a:cubicBezTo>
                  <a:cubicBezTo>
                    <a:pt x="5721928" y="2230512"/>
                    <a:pt x="5566108" y="2205962"/>
                    <a:pt x="5375947" y="2215121"/>
                  </a:cubicBezTo>
                  <a:cubicBezTo>
                    <a:pt x="5185786" y="2224280"/>
                    <a:pt x="4883430" y="2191571"/>
                    <a:pt x="4651623" y="2215121"/>
                  </a:cubicBezTo>
                  <a:cubicBezTo>
                    <a:pt x="4419816" y="2238671"/>
                    <a:pt x="4082559" y="2186259"/>
                    <a:pt x="3867492" y="2215121"/>
                  </a:cubicBezTo>
                  <a:cubicBezTo>
                    <a:pt x="3652425" y="2243983"/>
                    <a:pt x="3410189" y="2232873"/>
                    <a:pt x="3262781" y="2215121"/>
                  </a:cubicBezTo>
                  <a:cubicBezTo>
                    <a:pt x="3115373" y="2197369"/>
                    <a:pt x="2994524" y="2203956"/>
                    <a:pt x="2777683" y="2215121"/>
                  </a:cubicBezTo>
                  <a:cubicBezTo>
                    <a:pt x="2560842" y="2226286"/>
                    <a:pt x="2315288" y="2191947"/>
                    <a:pt x="2172972" y="2215121"/>
                  </a:cubicBezTo>
                  <a:cubicBezTo>
                    <a:pt x="2030656" y="2238295"/>
                    <a:pt x="1656373" y="2224786"/>
                    <a:pt x="1448648" y="2215121"/>
                  </a:cubicBezTo>
                  <a:cubicBezTo>
                    <a:pt x="1240923" y="2205456"/>
                    <a:pt x="864297" y="2242862"/>
                    <a:pt x="664518" y="2215121"/>
                  </a:cubicBezTo>
                  <a:cubicBezTo>
                    <a:pt x="464739" y="2187381"/>
                    <a:pt x="298345" y="2182581"/>
                    <a:pt x="0" y="2215121"/>
                  </a:cubicBezTo>
                  <a:lnTo>
                    <a:pt x="0" y="2215121"/>
                  </a:lnTo>
                  <a:cubicBezTo>
                    <a:pt x="-4645" y="2045334"/>
                    <a:pt x="-7921" y="1881832"/>
                    <a:pt x="0" y="1599812"/>
                  </a:cubicBezTo>
                  <a:cubicBezTo>
                    <a:pt x="7921" y="1317792"/>
                    <a:pt x="4116" y="1244553"/>
                    <a:pt x="0" y="1021422"/>
                  </a:cubicBezTo>
                  <a:cubicBezTo>
                    <a:pt x="-4116" y="798291"/>
                    <a:pt x="1616" y="641205"/>
                    <a:pt x="0" y="369194"/>
                  </a:cubicBezTo>
                  <a:cubicBezTo>
                    <a:pt x="21499" y="154475"/>
                    <a:pt x="158404" y="-12944"/>
                    <a:pt x="369194" y="0"/>
                  </a:cubicBezTo>
                  <a:close/>
                </a:path>
              </a:pathLst>
            </a:custGeom>
            <a:solidFill>
              <a:srgbClr val="CCFFFF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3478421591">
                    <a:prstGeom prst="round2Diag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Nhà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máy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Thủy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điện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Hòa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"/>
                  <a:cs typeface="+mn-cs"/>
                </a:rPr>
                <a:t>Bình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D361D98-4880-08CF-0C39-168E59097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40612" y="1259086"/>
              <a:ext cx="1651855" cy="1512680"/>
            </a:xfrm>
            <a:custGeom>
              <a:avLst/>
              <a:gdLst>
                <a:gd name="connsiteX0" fmla="*/ 252118 w 1651855"/>
                <a:gd name="connsiteY0" fmla="*/ 0 h 1512680"/>
                <a:gd name="connsiteX1" fmla="*/ 791499 w 1651855"/>
                <a:gd name="connsiteY1" fmla="*/ 0 h 1512680"/>
                <a:gd name="connsiteX2" fmla="*/ 1399737 w 1651855"/>
                <a:gd name="connsiteY2" fmla="*/ 0 h 1512680"/>
                <a:gd name="connsiteX3" fmla="*/ 1651855 w 1651855"/>
                <a:gd name="connsiteY3" fmla="*/ 252118 h 1512680"/>
                <a:gd name="connsiteX4" fmla="*/ 1651855 w 1651855"/>
                <a:gd name="connsiteY4" fmla="*/ 869793 h 1512680"/>
                <a:gd name="connsiteX5" fmla="*/ 1651855 w 1651855"/>
                <a:gd name="connsiteY5" fmla="*/ 1512680 h 1512680"/>
                <a:gd name="connsiteX6" fmla="*/ 1651855 w 1651855"/>
                <a:gd name="connsiteY6" fmla="*/ 1512680 h 1512680"/>
                <a:gd name="connsiteX7" fmla="*/ 1101237 w 1651855"/>
                <a:gd name="connsiteY7" fmla="*/ 1512680 h 1512680"/>
                <a:gd name="connsiteX8" fmla="*/ 583655 w 1651855"/>
                <a:gd name="connsiteY8" fmla="*/ 1512680 h 1512680"/>
                <a:gd name="connsiteX9" fmla="*/ 0 w 1651855"/>
                <a:gd name="connsiteY9" fmla="*/ 1512680 h 1512680"/>
                <a:gd name="connsiteX10" fmla="*/ 0 w 1651855"/>
                <a:gd name="connsiteY10" fmla="*/ 1512680 h 1512680"/>
                <a:gd name="connsiteX11" fmla="*/ 0 w 1651855"/>
                <a:gd name="connsiteY11" fmla="*/ 857188 h 1512680"/>
                <a:gd name="connsiteX12" fmla="*/ 0 w 1651855"/>
                <a:gd name="connsiteY12" fmla="*/ 252118 h 1512680"/>
                <a:gd name="connsiteX13" fmla="*/ 252118 w 1651855"/>
                <a:gd name="connsiteY13" fmla="*/ 0 h 151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51855" h="1512680" fill="none" extrusionOk="0">
                  <a:moveTo>
                    <a:pt x="252118" y="0"/>
                  </a:moveTo>
                  <a:cubicBezTo>
                    <a:pt x="475653" y="14209"/>
                    <a:pt x="679897" y="3663"/>
                    <a:pt x="791499" y="0"/>
                  </a:cubicBezTo>
                  <a:cubicBezTo>
                    <a:pt x="903101" y="-3663"/>
                    <a:pt x="1276382" y="-27521"/>
                    <a:pt x="1399737" y="0"/>
                  </a:cubicBezTo>
                  <a:cubicBezTo>
                    <a:pt x="1541050" y="-2865"/>
                    <a:pt x="1678520" y="92048"/>
                    <a:pt x="1651855" y="252118"/>
                  </a:cubicBezTo>
                  <a:cubicBezTo>
                    <a:pt x="1664422" y="458577"/>
                    <a:pt x="1651104" y="673025"/>
                    <a:pt x="1651855" y="869793"/>
                  </a:cubicBezTo>
                  <a:cubicBezTo>
                    <a:pt x="1652606" y="1066561"/>
                    <a:pt x="1657676" y="1198522"/>
                    <a:pt x="1651855" y="1512680"/>
                  </a:cubicBezTo>
                  <a:lnTo>
                    <a:pt x="1651855" y="1512680"/>
                  </a:lnTo>
                  <a:cubicBezTo>
                    <a:pt x="1442101" y="1531644"/>
                    <a:pt x="1215884" y="1504542"/>
                    <a:pt x="1101237" y="1512680"/>
                  </a:cubicBezTo>
                  <a:cubicBezTo>
                    <a:pt x="986590" y="1520818"/>
                    <a:pt x="841122" y="1538002"/>
                    <a:pt x="583655" y="1512680"/>
                  </a:cubicBezTo>
                  <a:cubicBezTo>
                    <a:pt x="326188" y="1487358"/>
                    <a:pt x="210580" y="1495206"/>
                    <a:pt x="0" y="1512680"/>
                  </a:cubicBezTo>
                  <a:lnTo>
                    <a:pt x="0" y="1512680"/>
                  </a:lnTo>
                  <a:cubicBezTo>
                    <a:pt x="-4458" y="1261022"/>
                    <a:pt x="-32657" y="1075548"/>
                    <a:pt x="0" y="857188"/>
                  </a:cubicBezTo>
                  <a:cubicBezTo>
                    <a:pt x="32657" y="638828"/>
                    <a:pt x="11005" y="521015"/>
                    <a:pt x="0" y="252118"/>
                  </a:cubicBezTo>
                  <a:cubicBezTo>
                    <a:pt x="10691" y="80392"/>
                    <a:pt x="137762" y="1217"/>
                    <a:pt x="252118" y="0"/>
                  </a:cubicBezTo>
                  <a:close/>
                </a:path>
                <a:path w="1651855" h="1512680" stroke="0" extrusionOk="0">
                  <a:moveTo>
                    <a:pt x="252118" y="0"/>
                  </a:moveTo>
                  <a:cubicBezTo>
                    <a:pt x="409357" y="-23044"/>
                    <a:pt x="644115" y="15751"/>
                    <a:pt x="802975" y="0"/>
                  </a:cubicBezTo>
                  <a:cubicBezTo>
                    <a:pt x="961835" y="-15751"/>
                    <a:pt x="1194006" y="-19986"/>
                    <a:pt x="1399737" y="0"/>
                  </a:cubicBezTo>
                  <a:cubicBezTo>
                    <a:pt x="1545212" y="-1599"/>
                    <a:pt x="1639660" y="105588"/>
                    <a:pt x="1651855" y="252118"/>
                  </a:cubicBezTo>
                  <a:cubicBezTo>
                    <a:pt x="1666231" y="460509"/>
                    <a:pt x="1633924" y="585936"/>
                    <a:pt x="1651855" y="869793"/>
                  </a:cubicBezTo>
                  <a:cubicBezTo>
                    <a:pt x="1669786" y="1153651"/>
                    <a:pt x="1619760" y="1379577"/>
                    <a:pt x="1651855" y="1512680"/>
                  </a:cubicBezTo>
                  <a:lnTo>
                    <a:pt x="1651855" y="1512680"/>
                  </a:lnTo>
                  <a:cubicBezTo>
                    <a:pt x="1404383" y="1517452"/>
                    <a:pt x="1362193" y="1507934"/>
                    <a:pt x="1117755" y="1512680"/>
                  </a:cubicBezTo>
                  <a:cubicBezTo>
                    <a:pt x="873317" y="1517426"/>
                    <a:pt x="746351" y="1532096"/>
                    <a:pt x="583655" y="1512680"/>
                  </a:cubicBezTo>
                  <a:cubicBezTo>
                    <a:pt x="420959" y="1493264"/>
                    <a:pt x="212961" y="1492927"/>
                    <a:pt x="0" y="1512680"/>
                  </a:cubicBezTo>
                  <a:lnTo>
                    <a:pt x="0" y="1512680"/>
                  </a:lnTo>
                  <a:cubicBezTo>
                    <a:pt x="22428" y="1351328"/>
                    <a:pt x="-26499" y="1121860"/>
                    <a:pt x="0" y="882399"/>
                  </a:cubicBezTo>
                  <a:cubicBezTo>
                    <a:pt x="26499" y="642938"/>
                    <a:pt x="16118" y="388350"/>
                    <a:pt x="0" y="252118"/>
                  </a:cubicBezTo>
                  <a:cubicBezTo>
                    <a:pt x="8251" y="111560"/>
                    <a:pt x="120562" y="-5956"/>
                    <a:pt x="252118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21186314">
                    <a:prstGeom prst="round2Same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</p:pic>
      </p:grpSp>
      <p:pic>
        <p:nvPicPr>
          <p:cNvPr id="3074" name="Picture 2" descr="Thủy điện Hòa Bình - Công trình kỳ vĩ của thế kỷ 20">
            <a:extLst>
              <a:ext uri="{FF2B5EF4-FFF2-40B4-BE49-F238E27FC236}">
                <a16:creationId xmlns:a16="http://schemas.microsoft.com/office/drawing/2014/main" id="{A50B4332-8531-C86C-94CC-0656B67541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357438"/>
            <a:ext cx="6663266" cy="374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5DEA7B3-C7F1-AE97-73FD-A16B47C90BB5}"/>
              </a:ext>
            </a:extLst>
          </p:cNvPr>
          <p:cNvSpPr/>
          <p:nvPr/>
        </p:nvSpPr>
        <p:spPr>
          <a:xfrm rot="21241112">
            <a:off x="1125744" y="3729396"/>
            <a:ext cx="2433976" cy="50169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6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176B16-3D27-0E7E-B59C-E4DA78CD1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55" y="-118168"/>
            <a:ext cx="11168840" cy="134123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C3B486E-8B46-1938-ACF6-1BDDD5055FA2}"/>
              </a:ext>
            </a:extLst>
          </p:cNvPr>
          <p:cNvSpPr/>
          <p:nvPr/>
        </p:nvSpPr>
        <p:spPr>
          <a:xfrm>
            <a:off x="2857500" y="1143000"/>
            <a:ext cx="2324100" cy="68580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Minh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3FAEE1-DEF9-0852-375B-C0CBD95677C3}"/>
              </a:ext>
            </a:extLst>
          </p:cNvPr>
          <p:cNvSpPr/>
          <p:nvPr/>
        </p:nvSpPr>
        <p:spPr>
          <a:xfrm>
            <a:off x="5810249" y="1123950"/>
            <a:ext cx="4581525" cy="695325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truyền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3B6064-C5C1-F8F8-5925-2B6A30CBEAE2}"/>
              </a:ext>
            </a:extLst>
          </p:cNvPr>
          <p:cNvSpPr/>
          <p:nvPr/>
        </p:nvSpPr>
        <p:spPr>
          <a:xfrm>
            <a:off x="676275" y="2286000"/>
            <a:ext cx="5524500" cy="70485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hóa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thao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lịch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61A064-15AC-D4CD-0FBB-695D01E27109}"/>
              </a:ext>
            </a:extLst>
          </p:cNvPr>
          <p:cNvSpPr/>
          <p:nvPr/>
        </p:nvSpPr>
        <p:spPr>
          <a:xfrm>
            <a:off x="6610349" y="2333625"/>
            <a:ext cx="5200651" cy="714375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Sở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Tài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nguyên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Môi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3814F5-30D0-2A51-1908-C594BCDFAAA2}"/>
              </a:ext>
            </a:extLst>
          </p:cNvPr>
          <p:cNvSpPr/>
          <p:nvPr/>
        </p:nvSpPr>
        <p:spPr>
          <a:xfrm>
            <a:off x="3124200" y="3400425"/>
            <a:ext cx="2438400" cy="600075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Võ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Thị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Sáu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3BFD1A1-16E2-6764-750B-D0C12309D821}"/>
              </a:ext>
            </a:extLst>
          </p:cNvPr>
          <p:cNvSpPr/>
          <p:nvPr/>
        </p:nvSpPr>
        <p:spPr>
          <a:xfrm>
            <a:off x="6153150" y="3324225"/>
            <a:ext cx="5067300" cy="628650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tiểu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858754-0333-70ED-8789-A76E06EFB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105" y="5980146"/>
            <a:ext cx="4584589" cy="6889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6ABA61-A864-26A0-966D-FAD67FD5CE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4080" y="6018246"/>
            <a:ext cx="4584589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4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2914 0.60139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70" y="3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33333E-6 L -0.46601 0.600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07" y="3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22222E-6 L -0.02969 0.3611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" y="1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-0.48125 0.2798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62" y="1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47891 0.2757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945" y="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-0.46797 0.0569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98" y="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B67FC98-3184-F715-2A58-260DA15BA586}"/>
              </a:ext>
            </a:extLst>
          </p:cNvPr>
          <p:cNvSpPr/>
          <p:nvPr/>
        </p:nvSpPr>
        <p:spPr>
          <a:xfrm>
            <a:off x="1181100" y="2915416"/>
            <a:ext cx="9260758" cy="2713859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Quan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khác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giữa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cơ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tổ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chức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9EBE54D-344D-9753-F63A-D122F9239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73" y="401865"/>
            <a:ext cx="11894327" cy="207282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91126C4-4706-489B-E464-7CDBC5764B84}"/>
              </a:ext>
            </a:extLst>
          </p:cNvPr>
          <p:cNvSpPr/>
          <p:nvPr/>
        </p:nvSpPr>
        <p:spPr>
          <a:xfrm>
            <a:off x="4657725" y="2419350"/>
            <a:ext cx="2152649" cy="80962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Gợi</a:t>
            </a:r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</a:t>
            </a:r>
          </a:p>
        </p:txBody>
      </p:sp>
    </p:spTree>
    <p:extLst>
      <p:ext uri="{BB962C8B-B14F-4D97-AF65-F5344CB8AC3E}">
        <p14:creationId xmlns:p14="http://schemas.microsoft.com/office/powerpoint/2010/main" val="188326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3_Office 主题​​">
  <a:themeElements>
    <a:clrScheme name="自定义 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B793B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43">
      <a:majorFont>
        <a:latin typeface="思源黑体"/>
        <a:ea typeface="字魂70号-灵悦黑体"/>
        <a:cs typeface=""/>
      </a:majorFont>
      <a:minorFont>
        <a:latin typeface="思源黑体"/>
        <a:ea typeface="字魂70号-灵悦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B793B">
            <a:alpha val="44000"/>
          </a:srgbClr>
        </a:solidFill>
      </a:spPr>
      <a:bodyPr rtlCol="0" anchor="ctr"/>
      <a:lstStyle>
        <a:defPPr algn="ctr">
          <a:defRPr sz="3200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271</Words>
  <Application>Microsoft Office PowerPoint</Application>
  <PresentationFormat>Widescreen</PresentationFormat>
  <Paragraphs>40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等线</vt:lpstr>
      <vt:lpstr>Arial</vt:lpstr>
      <vt:lpstr>Calibri</vt:lpstr>
      <vt:lpstr>思源黑体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landinh</cp:lastModifiedBy>
  <cp:revision>21</cp:revision>
  <dcterms:created xsi:type="dcterms:W3CDTF">2023-07-12T12:41:36Z</dcterms:created>
  <dcterms:modified xsi:type="dcterms:W3CDTF">2024-06-19T07:37:24Z</dcterms:modified>
</cp:coreProperties>
</file>