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78" r:id="rId3"/>
    <p:sldMasterId id="2147483690" r:id="rId4"/>
  </p:sldMasterIdLst>
  <p:notesMasterIdLst>
    <p:notesMasterId r:id="rId27"/>
  </p:notesMasterIdLst>
  <p:sldIdLst>
    <p:sldId id="257" r:id="rId5"/>
    <p:sldId id="284" r:id="rId6"/>
    <p:sldId id="2752" r:id="rId7"/>
    <p:sldId id="273" r:id="rId8"/>
    <p:sldId id="275" r:id="rId9"/>
    <p:sldId id="2758" r:id="rId10"/>
    <p:sldId id="278" r:id="rId11"/>
    <p:sldId id="267" r:id="rId12"/>
    <p:sldId id="2754" r:id="rId13"/>
    <p:sldId id="277" r:id="rId14"/>
    <p:sldId id="258" r:id="rId15"/>
    <p:sldId id="259" r:id="rId16"/>
    <p:sldId id="260" r:id="rId17"/>
    <p:sldId id="261" r:id="rId18"/>
    <p:sldId id="262" r:id="rId19"/>
    <p:sldId id="2759" r:id="rId20"/>
    <p:sldId id="2753" r:id="rId21"/>
    <p:sldId id="263" r:id="rId22"/>
    <p:sldId id="270" r:id="rId23"/>
    <p:sldId id="2748" r:id="rId24"/>
    <p:sldId id="299"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FF9900"/>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12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A0813-4B67-4BE8-A15D-63372DBBCE5E}" type="datetimeFigureOut">
              <a:rPr lang="en-US" smtClean="0"/>
              <a:t>8/19/2023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5D2AD8-CD39-4FF7-90DB-C7D8DAE127AF}" type="slidenum">
              <a:rPr lang="en-US" smtClean="0"/>
              <a:t>‹#›</a:t>
            </a:fld>
            <a:endParaRPr lang="en-US"/>
          </a:p>
        </p:txBody>
      </p:sp>
    </p:spTree>
    <p:extLst>
      <p:ext uri="{BB962C8B-B14F-4D97-AF65-F5344CB8AC3E}">
        <p14:creationId xmlns:p14="http://schemas.microsoft.com/office/powerpoint/2010/main" val="2290891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265D2AD8-CD39-4FF7-90DB-C7D8DAE127AF}" type="slidenum">
              <a:rPr lang="en-US" smtClean="0"/>
              <a:t>1</a:t>
            </a:fld>
            <a:endParaRPr lang="en-US"/>
          </a:p>
        </p:txBody>
      </p:sp>
    </p:spTree>
    <p:extLst>
      <p:ext uri="{BB962C8B-B14F-4D97-AF65-F5344CB8AC3E}">
        <p14:creationId xmlns:p14="http://schemas.microsoft.com/office/powerpoint/2010/main" val="2600529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GV hướng dẫn Hs những chi tiết quan trọng</a:t>
            </a:r>
          </a:p>
        </p:txBody>
      </p:sp>
      <p:sp>
        <p:nvSpPr>
          <p:cNvPr id="4" name="Slide Number Placeholder 3"/>
          <p:cNvSpPr>
            <a:spLocks noGrp="1"/>
          </p:cNvSpPr>
          <p:nvPr>
            <p:ph type="sldNum" sz="quarter" idx="5"/>
          </p:nvPr>
        </p:nvSpPr>
        <p:spPr/>
        <p:txBody>
          <a:bodyPr/>
          <a:lstStyle/>
          <a:p>
            <a:fld id="{265D2AD8-CD39-4FF7-90DB-C7D8DAE127AF}" type="slidenum">
              <a:rPr lang="en-US" smtClean="0"/>
              <a:t>8</a:t>
            </a:fld>
            <a:endParaRPr lang="en-US"/>
          </a:p>
        </p:txBody>
      </p:sp>
    </p:spTree>
    <p:extLst>
      <p:ext uri="{BB962C8B-B14F-4D97-AF65-F5344CB8AC3E}">
        <p14:creationId xmlns:p14="http://schemas.microsoft.com/office/powerpoint/2010/main" val="3933712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B1: Hs nhìn tranh tập kể</a:t>
            </a:r>
          </a:p>
          <a:p>
            <a:r>
              <a:rPr lang="vi-VN" dirty="0"/>
              <a:t>B2: kể trong nhóm 4</a:t>
            </a:r>
          </a:p>
        </p:txBody>
      </p:sp>
      <p:sp>
        <p:nvSpPr>
          <p:cNvPr id="4" name="Slide Number Placeholder 3"/>
          <p:cNvSpPr>
            <a:spLocks noGrp="1"/>
          </p:cNvSpPr>
          <p:nvPr>
            <p:ph type="sldNum" sz="quarter" idx="5"/>
          </p:nvPr>
        </p:nvSpPr>
        <p:spPr/>
        <p:txBody>
          <a:bodyPr/>
          <a:lstStyle/>
          <a:p>
            <a:fld id="{265D2AD8-CD39-4FF7-90DB-C7D8DAE127AF}" type="slidenum">
              <a:rPr lang="en-US" smtClean="0"/>
              <a:t>18</a:t>
            </a:fld>
            <a:endParaRPr lang="en-US"/>
          </a:p>
        </p:txBody>
      </p:sp>
    </p:spTree>
    <p:extLst>
      <p:ext uri="{BB962C8B-B14F-4D97-AF65-F5344CB8AC3E}">
        <p14:creationId xmlns:p14="http://schemas.microsoft.com/office/powerpoint/2010/main" val="694522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Gọi 4 bạn kể </a:t>
            </a:r>
          </a:p>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1 bạn kể cả câu chuyện</a:t>
            </a:r>
            <a:endParaRPr lang="en-US" dirty="0"/>
          </a:p>
        </p:txBody>
      </p:sp>
      <p:sp>
        <p:nvSpPr>
          <p:cNvPr id="4" name="Slide Number Placeholder 3"/>
          <p:cNvSpPr>
            <a:spLocks noGrp="1"/>
          </p:cNvSpPr>
          <p:nvPr>
            <p:ph type="sldNum" sz="quarter" idx="5"/>
          </p:nvPr>
        </p:nvSpPr>
        <p:spPr/>
        <p:txBody>
          <a:bodyPr/>
          <a:lstStyle/>
          <a:p>
            <a:fld id="{265D2AD8-CD39-4FF7-90DB-C7D8DAE127AF}" type="slidenum">
              <a:rPr lang="en-US" smtClean="0"/>
              <a:t>19</a:t>
            </a:fld>
            <a:endParaRPr lang="en-US"/>
          </a:p>
        </p:txBody>
      </p:sp>
    </p:spTree>
    <p:extLst>
      <p:ext uri="{BB962C8B-B14F-4D97-AF65-F5344CB8AC3E}">
        <p14:creationId xmlns:p14="http://schemas.microsoft.com/office/powerpoint/2010/main" val="1948398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816D4A-E9D3-0D55-0B29-B0ADF66BDED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0000"/>
          <a:stretch/>
        </p:blipFill>
        <p:spPr>
          <a:xfrm>
            <a:off x="0" y="0"/>
            <a:ext cx="12192000" cy="6858000"/>
          </a:xfrm>
          <a:prstGeom prst="rect">
            <a:avLst/>
          </a:prstGeom>
        </p:spPr>
      </p:pic>
    </p:spTree>
    <p:extLst>
      <p:ext uri="{BB962C8B-B14F-4D97-AF65-F5344CB8AC3E}">
        <p14:creationId xmlns:p14="http://schemas.microsoft.com/office/powerpoint/2010/main" val="81561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102570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0283108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2358668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484777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4036769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936082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1652781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34584199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2949745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896505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105DF7-2A9F-DC0F-6DA5-BDEAC9B6251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2898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31798347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3347502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25347044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23360842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36231531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5311982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13348557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5958A53C-AC31-4532-A3F1-7F2586B5D1A0}"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CBF96A3-5927-4041-B276-6F69F318AAA6}" type="slidenum">
              <a:rPr lang="en-US" smtClean="0"/>
              <a:t>‹#›</a:t>
            </a:fld>
            <a:endParaRPr lang="en-US"/>
          </a:p>
        </p:txBody>
      </p:sp>
    </p:spTree>
    <p:extLst>
      <p:ext uri="{BB962C8B-B14F-4D97-AF65-F5344CB8AC3E}">
        <p14:creationId xmlns:p14="http://schemas.microsoft.com/office/powerpoint/2010/main" val="41260645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7061-2381-4310-862C-0F87F95B05DF}"/>
              </a:ext>
            </a:extLst>
          </p:cNvPr>
          <p:cNvSpPr>
            <a:spLocks noGrp="1"/>
          </p:cNvSpPr>
          <p:nvPr>
            <p:ph type="ctrTitle"/>
          </p:nvPr>
        </p:nvSpPr>
        <p:spPr>
          <a:xfrm>
            <a:off x="1524000" y="1121833"/>
            <a:ext cx="9144000" cy="2387600"/>
          </a:xfr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5447F547-D2E4-4E30-AA87-1110AD8D3ED7}"/>
              </a:ext>
            </a:extLst>
          </p:cNvPr>
          <p:cNvSpPr>
            <a:spLocks noGrp="1"/>
          </p:cNvSpPr>
          <p:nvPr>
            <p:ph type="subTitle" idx="1"/>
          </p:nvPr>
        </p:nvSpPr>
        <p:spPr>
          <a:xfrm>
            <a:off x="1524000" y="3602568"/>
            <a:ext cx="9144000" cy="1655233"/>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92783B16-772A-4AFF-B285-21A10B5A3BD9}"/>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5" name="Footer Placeholder 4">
            <a:extLst>
              <a:ext uri="{FF2B5EF4-FFF2-40B4-BE49-F238E27FC236}">
                <a16:creationId xmlns:a16="http://schemas.microsoft.com/office/drawing/2014/main" id="{8B0C0729-C83D-47C9-9317-8C47D1C6B2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F40401-1416-46CD-AAAE-1E1980E12190}"/>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6469278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FB426-7A48-4614-96DD-D4287AEAB0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C07B2D-2408-420E-B7CE-D8E0F9C7F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1295C8-A2EE-4F72-98A9-4DCE420F06C3}"/>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5" name="Footer Placeholder 4">
            <a:extLst>
              <a:ext uri="{FF2B5EF4-FFF2-40B4-BE49-F238E27FC236}">
                <a16:creationId xmlns:a16="http://schemas.microsoft.com/office/drawing/2014/main" id="{43FC1223-6B09-4A97-93B0-EC870602AB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496531-D52B-4A8D-AADB-F1C6BBC2154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419226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0EF673-0524-F680-ABC1-9A2A68FC1C3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445" b="10000"/>
          <a:stretch/>
        </p:blipFill>
        <p:spPr>
          <a:xfrm>
            <a:off x="0" y="0"/>
            <a:ext cx="12192000" cy="6858000"/>
          </a:xfrm>
          <a:prstGeom prst="rect">
            <a:avLst/>
          </a:prstGeom>
        </p:spPr>
      </p:pic>
    </p:spTree>
    <p:extLst>
      <p:ext uri="{BB962C8B-B14F-4D97-AF65-F5344CB8AC3E}">
        <p14:creationId xmlns:p14="http://schemas.microsoft.com/office/powerpoint/2010/main" val="587026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0D3E5-3359-4086-9DFE-4DA98B0DD914}"/>
              </a:ext>
            </a:extLst>
          </p:cNvPr>
          <p:cNvSpPr>
            <a:spLocks noGrp="1"/>
          </p:cNvSpPr>
          <p:nvPr>
            <p:ph type="title"/>
          </p:nvPr>
        </p:nvSpPr>
        <p:spPr>
          <a:xfrm>
            <a:off x="831851" y="1710267"/>
            <a:ext cx="10515600" cy="2853267"/>
          </a:xfrm>
        </p:spPr>
        <p:txBody>
          <a:bodyPr anchor="b"/>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id="{EEF77688-BD04-4C56-B29E-F02AF4014D80}"/>
              </a:ext>
            </a:extLst>
          </p:cNvPr>
          <p:cNvSpPr>
            <a:spLocks noGrp="1"/>
          </p:cNvSpPr>
          <p:nvPr>
            <p:ph type="body" idx="1"/>
          </p:nvPr>
        </p:nvSpPr>
        <p:spPr>
          <a:xfrm>
            <a:off x="831851" y="4588934"/>
            <a:ext cx="10515600" cy="1500717"/>
          </a:xfrm>
        </p:spPr>
        <p:txBody>
          <a:bodyPr/>
          <a:lstStyle>
            <a:lvl1pPr marL="0" indent="0">
              <a:buNone/>
              <a:defRPr sz="3200">
                <a:solidFill>
                  <a:schemeClr val="tx1">
                    <a:tint val="75000"/>
                  </a:schemeClr>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D8A012-1F4B-4223-888E-0008BF452CBB}"/>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5" name="Footer Placeholder 4">
            <a:extLst>
              <a:ext uri="{FF2B5EF4-FFF2-40B4-BE49-F238E27FC236}">
                <a16:creationId xmlns:a16="http://schemas.microsoft.com/office/drawing/2014/main" id="{6C2D7399-827B-4A1D-A106-BD4F975C80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96F41D-B27C-484A-A285-8C63EC238D18}"/>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079376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BB4F2-1AC1-47D3-A51D-5572E3D52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4CD7A-187E-459D-A35B-EAA4D9941A5B}"/>
              </a:ext>
            </a:extLst>
          </p:cNvPr>
          <p:cNvSpPr>
            <a:spLocks noGrp="1"/>
          </p:cNvSpPr>
          <p:nvPr>
            <p:ph sz="half" idx="1"/>
          </p:nvPr>
        </p:nvSpPr>
        <p:spPr>
          <a:xfrm>
            <a:off x="8382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9283843-6F9F-4846-8116-39ED88B4914F}"/>
              </a:ext>
            </a:extLst>
          </p:cNvPr>
          <p:cNvSpPr>
            <a:spLocks noGrp="1"/>
          </p:cNvSpPr>
          <p:nvPr>
            <p:ph sz="half" idx="2"/>
          </p:nvPr>
        </p:nvSpPr>
        <p:spPr>
          <a:xfrm>
            <a:off x="6197600" y="1826684"/>
            <a:ext cx="5156200" cy="4349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BF09E5-3AEE-4540-A60C-751CF3C6C8EB}"/>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6" name="Footer Placeholder 5">
            <a:extLst>
              <a:ext uri="{FF2B5EF4-FFF2-40B4-BE49-F238E27FC236}">
                <a16:creationId xmlns:a16="http://schemas.microsoft.com/office/drawing/2014/main" id="{515346CD-5BA5-4E75-B0AF-434D9224E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F4935A-9B77-404A-A1D2-7F2FCB91A0C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7963684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22EFA-F255-4289-9257-43EA20829470}"/>
              </a:ext>
            </a:extLst>
          </p:cNvPr>
          <p:cNvSpPr>
            <a:spLocks noGrp="1"/>
          </p:cNvSpPr>
          <p:nvPr>
            <p:ph type="title"/>
          </p:nvPr>
        </p:nvSpPr>
        <p:spPr>
          <a:xfrm>
            <a:off x="840317" y="366185"/>
            <a:ext cx="10515600" cy="132503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ED443F-4849-4C2D-BFE8-0BB674BDBB99}"/>
              </a:ext>
            </a:extLst>
          </p:cNvPr>
          <p:cNvSpPr>
            <a:spLocks noGrp="1"/>
          </p:cNvSpPr>
          <p:nvPr>
            <p:ph type="body" idx="1"/>
          </p:nvPr>
        </p:nvSpPr>
        <p:spPr>
          <a:xfrm>
            <a:off x="840318" y="1680634"/>
            <a:ext cx="5158316"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a:extLst>
              <a:ext uri="{FF2B5EF4-FFF2-40B4-BE49-F238E27FC236}">
                <a16:creationId xmlns:a16="http://schemas.microsoft.com/office/drawing/2014/main" id="{AEB967AF-F48C-4069-9AC9-31473186DE95}"/>
              </a:ext>
            </a:extLst>
          </p:cNvPr>
          <p:cNvSpPr>
            <a:spLocks noGrp="1"/>
          </p:cNvSpPr>
          <p:nvPr>
            <p:ph sz="half" idx="2"/>
          </p:nvPr>
        </p:nvSpPr>
        <p:spPr>
          <a:xfrm>
            <a:off x="840318" y="2506133"/>
            <a:ext cx="5158316"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D43313-EDF9-4776-B229-9967CF5A6E05}"/>
              </a:ext>
            </a:extLst>
          </p:cNvPr>
          <p:cNvSpPr>
            <a:spLocks noGrp="1"/>
          </p:cNvSpPr>
          <p:nvPr>
            <p:ph type="body" sz="quarter" idx="3"/>
          </p:nvPr>
        </p:nvSpPr>
        <p:spPr>
          <a:xfrm>
            <a:off x="6172200" y="1680634"/>
            <a:ext cx="5183717" cy="825500"/>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a:extLst>
              <a:ext uri="{FF2B5EF4-FFF2-40B4-BE49-F238E27FC236}">
                <a16:creationId xmlns:a16="http://schemas.microsoft.com/office/drawing/2014/main" id="{A9FD495E-4DC7-435A-BA67-950CF81E8994}"/>
              </a:ext>
            </a:extLst>
          </p:cNvPr>
          <p:cNvSpPr>
            <a:spLocks noGrp="1"/>
          </p:cNvSpPr>
          <p:nvPr>
            <p:ph sz="quarter" idx="4"/>
          </p:nvPr>
        </p:nvSpPr>
        <p:spPr>
          <a:xfrm>
            <a:off x="6172200" y="2506133"/>
            <a:ext cx="5183717" cy="368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E3DC64-57A8-4D09-A2BD-FA9D70DFA2D2}"/>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8" name="Footer Placeholder 7">
            <a:extLst>
              <a:ext uri="{FF2B5EF4-FFF2-40B4-BE49-F238E27FC236}">
                <a16:creationId xmlns:a16="http://schemas.microsoft.com/office/drawing/2014/main" id="{4A45E0A1-B2D6-4C15-9923-058FF5707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13280C-C0DD-444F-8D8C-3158514FBE49}"/>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219044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C325-07D6-4E4A-B2CD-833CDFF322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518520-C014-4629-A7CB-74C75FDC0704}"/>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4" name="Footer Placeholder 3">
            <a:extLst>
              <a:ext uri="{FF2B5EF4-FFF2-40B4-BE49-F238E27FC236}">
                <a16:creationId xmlns:a16="http://schemas.microsoft.com/office/drawing/2014/main" id="{EAB23E6F-FF80-4234-9E0C-CD32A66E09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5F33B30-3BB3-4166-997A-541B7AAB6D87}"/>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41156884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A79315-6C06-453C-9E3C-96B2513BB0F4}"/>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3" name="Footer Placeholder 2">
            <a:extLst>
              <a:ext uri="{FF2B5EF4-FFF2-40B4-BE49-F238E27FC236}">
                <a16:creationId xmlns:a16="http://schemas.microsoft.com/office/drawing/2014/main" id="{943F9225-389F-49BD-8B72-391DF17929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7208857-F4F9-4B41-83D4-E836FDE6AE63}"/>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3916871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0F620-DCCE-4D62-AEBE-7FA391302E2B}"/>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Content Placeholder 2">
            <a:extLst>
              <a:ext uri="{FF2B5EF4-FFF2-40B4-BE49-F238E27FC236}">
                <a16:creationId xmlns:a16="http://schemas.microsoft.com/office/drawing/2014/main" id="{76DBFD0C-277B-4D8B-8681-5E209C272FC8}"/>
              </a:ext>
            </a:extLst>
          </p:cNvPr>
          <p:cNvSpPr>
            <a:spLocks noGrp="1"/>
          </p:cNvSpPr>
          <p:nvPr>
            <p:ph idx="1"/>
          </p:nvPr>
        </p:nvSpPr>
        <p:spPr>
          <a:xfrm>
            <a:off x="5183717" y="988485"/>
            <a:ext cx="6172200" cy="4872567"/>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BF49E-2399-4F93-B65C-21312C57E3B5}"/>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75A001D6-9C10-4D6A-9F08-5D3B33AC6032}"/>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6" name="Footer Placeholder 5">
            <a:extLst>
              <a:ext uri="{FF2B5EF4-FFF2-40B4-BE49-F238E27FC236}">
                <a16:creationId xmlns:a16="http://schemas.microsoft.com/office/drawing/2014/main" id="{70DDBB9A-4C20-4EB1-8356-7928565BA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907EE8-6CEF-45AA-9F22-2271FC3050B5}"/>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7071928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741F3-CC27-4F28-9D3D-491CDE0B5336}"/>
              </a:ext>
            </a:extLst>
          </p:cNvPr>
          <p:cNvSpPr>
            <a:spLocks noGrp="1"/>
          </p:cNvSpPr>
          <p:nvPr>
            <p:ph type="title"/>
          </p:nvPr>
        </p:nvSpPr>
        <p:spPr>
          <a:xfrm>
            <a:off x="840318" y="457200"/>
            <a:ext cx="3932767" cy="1600200"/>
          </a:xfrm>
        </p:spPr>
        <p:txBody>
          <a:bodyPr anchor="b"/>
          <a:lstStyle>
            <a:lvl1pPr>
              <a:defRPr sz="4267"/>
            </a:lvl1pPr>
          </a:lstStyle>
          <a:p>
            <a:r>
              <a:rPr lang="en-US"/>
              <a:t>Click to edit Master title style</a:t>
            </a:r>
          </a:p>
        </p:txBody>
      </p:sp>
      <p:sp>
        <p:nvSpPr>
          <p:cNvPr id="3" name="Picture Placeholder 2">
            <a:extLst>
              <a:ext uri="{FF2B5EF4-FFF2-40B4-BE49-F238E27FC236}">
                <a16:creationId xmlns:a16="http://schemas.microsoft.com/office/drawing/2014/main" id="{1402892A-D7F1-475C-846D-5C9043CCC388}"/>
              </a:ext>
            </a:extLst>
          </p:cNvPr>
          <p:cNvSpPr>
            <a:spLocks noGrp="1"/>
          </p:cNvSpPr>
          <p:nvPr>
            <p:ph type="pic" idx="1"/>
          </p:nvPr>
        </p:nvSpPr>
        <p:spPr>
          <a:xfrm>
            <a:off x="5183717" y="988485"/>
            <a:ext cx="6172200" cy="487256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a:extLst>
              <a:ext uri="{FF2B5EF4-FFF2-40B4-BE49-F238E27FC236}">
                <a16:creationId xmlns:a16="http://schemas.microsoft.com/office/drawing/2014/main" id="{EBB09D8C-EC6D-4021-A538-1704AEE19651}"/>
              </a:ext>
            </a:extLst>
          </p:cNvPr>
          <p:cNvSpPr>
            <a:spLocks noGrp="1"/>
          </p:cNvSpPr>
          <p:nvPr>
            <p:ph type="body" sz="half" idx="2"/>
          </p:nvPr>
        </p:nvSpPr>
        <p:spPr>
          <a:xfrm>
            <a:off x="840318" y="2057400"/>
            <a:ext cx="3932767" cy="3812117"/>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a:extLst>
              <a:ext uri="{FF2B5EF4-FFF2-40B4-BE49-F238E27FC236}">
                <a16:creationId xmlns:a16="http://schemas.microsoft.com/office/drawing/2014/main" id="{5A41C367-0C0F-43CA-A68A-6298F60A34E4}"/>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6" name="Footer Placeholder 5">
            <a:extLst>
              <a:ext uri="{FF2B5EF4-FFF2-40B4-BE49-F238E27FC236}">
                <a16:creationId xmlns:a16="http://schemas.microsoft.com/office/drawing/2014/main" id="{77EE9695-1D9E-4508-89C8-C90C539348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01EF5B-2C5C-41B2-B28B-8819F82C965D}"/>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1896365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8F9B0-139C-492A-B5CC-D2E2163FC0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BB9D93-95AA-410E-906D-E840FA3A7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9531DF-DCF8-43F1-A073-DB01350E7C32}"/>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5" name="Footer Placeholder 4">
            <a:extLst>
              <a:ext uri="{FF2B5EF4-FFF2-40B4-BE49-F238E27FC236}">
                <a16:creationId xmlns:a16="http://schemas.microsoft.com/office/drawing/2014/main" id="{E7902239-633F-4F42-84B6-ACA58FD2C7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EF151B-08AE-4773-8199-06D0186DCEC6}"/>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41763838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1AF5DA-EFF8-46D9-8C38-6E230D788685}"/>
              </a:ext>
            </a:extLst>
          </p:cNvPr>
          <p:cNvSpPr>
            <a:spLocks noGrp="1"/>
          </p:cNvSpPr>
          <p:nvPr>
            <p:ph type="title" orient="vert"/>
          </p:nvPr>
        </p:nvSpPr>
        <p:spPr>
          <a:xfrm>
            <a:off x="8724901" y="366185"/>
            <a:ext cx="2628900" cy="581024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3D6E46-7804-4EE1-AB08-B0CDC2606EDF}"/>
              </a:ext>
            </a:extLst>
          </p:cNvPr>
          <p:cNvSpPr>
            <a:spLocks noGrp="1"/>
          </p:cNvSpPr>
          <p:nvPr>
            <p:ph type="body" orient="vert" idx="1"/>
          </p:nvPr>
        </p:nvSpPr>
        <p:spPr>
          <a:xfrm>
            <a:off x="838201" y="366185"/>
            <a:ext cx="7683500" cy="58102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584571-8807-4E7E-8E89-C246FA7F5D93}"/>
              </a:ext>
            </a:extLst>
          </p:cNvPr>
          <p:cNvSpPr>
            <a:spLocks noGrp="1"/>
          </p:cNvSpPr>
          <p:nvPr>
            <p:ph type="dt" sz="half" idx="10"/>
          </p:nvPr>
        </p:nvSpPr>
        <p:spPr/>
        <p:txBody>
          <a:bodyPr/>
          <a:lstStyle/>
          <a:p>
            <a:fld id="{0BB231DB-4B24-4066-A7B0-8FB8E7FFBC6C}" type="datetimeFigureOut">
              <a:rPr lang="en-US" smtClean="0"/>
              <a:t>8/19/2023</a:t>
            </a:fld>
            <a:endParaRPr lang="en-US"/>
          </a:p>
        </p:txBody>
      </p:sp>
      <p:sp>
        <p:nvSpPr>
          <p:cNvPr id="5" name="Footer Placeholder 4">
            <a:extLst>
              <a:ext uri="{FF2B5EF4-FFF2-40B4-BE49-F238E27FC236}">
                <a16:creationId xmlns:a16="http://schemas.microsoft.com/office/drawing/2014/main" id="{0243E65B-DC22-4EE1-A3FE-9A4A613C06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D56358-D1A4-46C7-A473-3E7A0E09E1F2}"/>
              </a:ext>
            </a:extLst>
          </p:cNvPr>
          <p:cNvSpPr>
            <a:spLocks noGrp="1"/>
          </p:cNvSpPr>
          <p:nvPr>
            <p:ph type="sldNum" sz="quarter" idx="12"/>
          </p:nvPr>
        </p:nvSpPr>
        <p:spPr/>
        <p:txBody>
          <a:bodyPr/>
          <a:lstStyle/>
          <a:p>
            <a:fld id="{796DE11B-45D4-4B64-958F-F75A47E1B924}" type="slidenum">
              <a:rPr lang="en-US" smtClean="0"/>
              <a:t>‹#›</a:t>
            </a:fld>
            <a:endParaRPr lang="en-US"/>
          </a:p>
        </p:txBody>
      </p:sp>
    </p:spTree>
    <p:extLst>
      <p:ext uri="{BB962C8B-B14F-4D97-AF65-F5344CB8AC3E}">
        <p14:creationId xmlns:p14="http://schemas.microsoft.com/office/powerpoint/2010/main" val="2859036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8/19/2023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943774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a:xfrm>
            <a:off x="838200" y="6356350"/>
            <a:ext cx="2743200" cy="365125"/>
          </a:xfrm>
          <a:prstGeom prst="rect">
            <a:avLst/>
          </a:prstGeom>
        </p:spPr>
        <p:txBody>
          <a:bodyPr/>
          <a:lstStyle/>
          <a:p>
            <a:fld id="{E69B9EE9-F3BF-4B40-83E7-C9BC68FDDB0E}" type="datetimeFigureOut">
              <a:rPr lang="en-US" smtClean="0"/>
              <a:t>8/19/2023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a:xfrm>
            <a:off x="8610600" y="6356350"/>
            <a:ext cx="2743200" cy="365125"/>
          </a:xfrm>
          <a:prstGeom prst="rect">
            <a:avLst/>
          </a:prstGeom>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543097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970099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3145817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1382159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0EFA368-07C6-42CA-86B7-702472C65BE2}" type="datetimeFigureOut">
              <a:rPr lang="en-US" smtClean="0"/>
              <a:t>8/19/2023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D009E6F-1209-4CF3-BF1F-F3E2D6052877}" type="slidenum">
              <a:rPr lang="en-US" smtClean="0"/>
              <a:t>‹#›</a:t>
            </a:fld>
            <a:endParaRPr lang="en-US"/>
          </a:p>
        </p:txBody>
      </p:sp>
    </p:spTree>
    <p:extLst>
      <p:ext uri="{BB962C8B-B14F-4D97-AF65-F5344CB8AC3E}">
        <p14:creationId xmlns:p14="http://schemas.microsoft.com/office/powerpoint/2010/main" val="1365142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1.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text, font, graphics, design&#10;&#10;Description automatically generated">
            <a:extLst>
              <a:ext uri="{FF2B5EF4-FFF2-40B4-BE49-F238E27FC236}">
                <a16:creationId xmlns:a16="http://schemas.microsoft.com/office/drawing/2014/main" id="{D2DFC461-BB0D-5BE7-F698-60907D74903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819656" y="441960"/>
            <a:ext cx="1564386" cy="1564386"/>
          </a:xfrm>
          <a:prstGeom prst="rect">
            <a:avLst/>
          </a:prstGeom>
        </p:spPr>
      </p:pic>
    </p:spTree>
    <p:extLst>
      <p:ext uri="{BB962C8B-B14F-4D97-AF65-F5344CB8AC3E}">
        <p14:creationId xmlns:p14="http://schemas.microsoft.com/office/powerpoint/2010/main" val="29776189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text, font, graphics, design&#10;&#10;Description automatically generated">
            <a:extLst>
              <a:ext uri="{FF2B5EF4-FFF2-40B4-BE49-F238E27FC236}">
                <a16:creationId xmlns:a16="http://schemas.microsoft.com/office/drawing/2014/main" id="{332B44EF-F700-CED3-2C1A-3EE4674DEFD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65376" y="158496"/>
            <a:ext cx="1619250" cy="1619250"/>
          </a:xfrm>
          <a:prstGeom prst="rect">
            <a:avLst/>
          </a:prstGeom>
        </p:spPr>
      </p:pic>
    </p:spTree>
    <p:extLst>
      <p:ext uri="{BB962C8B-B14F-4D97-AF65-F5344CB8AC3E}">
        <p14:creationId xmlns:p14="http://schemas.microsoft.com/office/powerpoint/2010/main" val="202081698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800710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B3D0A5B2-8FA9-4904-9B91-272317635EE0}"/>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9464E54C-4276-44D7-9843-6AD70C4F13E4}"/>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A381BE-33D8-414A-80C7-2AF9A14645D4}"/>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BB304-A09E-4362-BE3D-255D4C2E26B1}"/>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a:defRPr sz="1600">
                <a:solidFill>
                  <a:schemeClr val="tx1">
                    <a:tint val="75000"/>
                  </a:schemeClr>
                </a:solidFill>
              </a:defRPr>
            </a:lvl1pPr>
          </a:lstStyle>
          <a:p>
            <a:fld id="{0BB231DB-4B24-4066-A7B0-8FB8E7FFBC6C}" type="datetimeFigureOut">
              <a:rPr lang="en-US" smtClean="0"/>
              <a:t>8/19/2023</a:t>
            </a:fld>
            <a:endParaRPr lang="en-US"/>
          </a:p>
        </p:txBody>
      </p:sp>
      <p:sp>
        <p:nvSpPr>
          <p:cNvPr id="5" name="Footer Placeholder 4">
            <a:extLst>
              <a:ext uri="{FF2B5EF4-FFF2-40B4-BE49-F238E27FC236}">
                <a16:creationId xmlns:a16="http://schemas.microsoft.com/office/drawing/2014/main" id="{6E0B6D3C-AA99-48D8-8355-AE660AB889F1}"/>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D129F6-D321-4AD4-AABD-339BE109ACC3}"/>
              </a:ext>
            </a:extLst>
          </p:cNvPr>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a:defRPr sz="1600">
                <a:solidFill>
                  <a:schemeClr val="tx1">
                    <a:tint val="75000"/>
                  </a:schemeClr>
                </a:solidFill>
              </a:defRPr>
            </a:lvl1pPr>
          </a:lstStyle>
          <a:p>
            <a:fld id="{796DE11B-45D4-4B64-958F-F75A47E1B924}" type="slidenum">
              <a:rPr lang="en-US" smtClean="0"/>
              <a:t>‹#›</a:t>
            </a:fld>
            <a:endParaRPr lang="en-US"/>
          </a:p>
        </p:txBody>
      </p:sp>
    </p:spTree>
    <p:extLst>
      <p:ext uri="{BB962C8B-B14F-4D97-AF65-F5344CB8AC3E}">
        <p14:creationId xmlns:p14="http://schemas.microsoft.com/office/powerpoint/2010/main" val="413789641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4.jpg"/><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3.xml"/><Relationship Id="rId5" Type="http://schemas.openxmlformats.org/officeDocument/2006/relationships/image" Target="../media/image49.png"/><Relationship Id="rId4" Type="http://schemas.openxmlformats.org/officeDocument/2006/relationships/image" Target="../media/image48.gif"/></Relationships>
</file>

<file path=ppt/slides/_rels/slide1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jpg"/><Relationship Id="rId1" Type="http://schemas.openxmlformats.org/officeDocument/2006/relationships/slideLayout" Target="../slideLayouts/slideLayout23.xml"/><Relationship Id="rId6" Type="http://schemas.openxmlformats.org/officeDocument/2006/relationships/image" Target="../media/image53.png"/><Relationship Id="rId5" Type="http://schemas.openxmlformats.org/officeDocument/2006/relationships/image" Target="../media/image52.gif"/><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0.jpg"/><Relationship Id="rId7" Type="http://schemas.openxmlformats.org/officeDocument/2006/relationships/image" Target="../media/image55.gif"/><Relationship Id="rId12"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52.gif"/><Relationship Id="rId11" Type="http://schemas.openxmlformats.org/officeDocument/2006/relationships/image" Target="../media/image58.png"/><Relationship Id="rId5" Type="http://schemas.openxmlformats.org/officeDocument/2006/relationships/image" Target="../media/image48.gif"/><Relationship Id="rId10" Type="http://schemas.openxmlformats.org/officeDocument/2006/relationships/image" Target="../media/image57.jpeg"/><Relationship Id="rId4" Type="http://schemas.openxmlformats.org/officeDocument/2006/relationships/image" Target="../media/image54.png"/><Relationship Id="rId9" Type="http://schemas.openxmlformats.org/officeDocument/2006/relationships/image" Target="../media/image56.gif"/></Relationships>
</file>

<file path=ppt/slides/_rels/slide1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0.jpg"/><Relationship Id="rId7" Type="http://schemas.openxmlformats.org/officeDocument/2006/relationships/image" Target="../media/image55.gif"/><Relationship Id="rId12" Type="http://schemas.microsoft.com/office/2007/relationships/hdphoto" Target="../media/hdphoto4.wdp"/><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48.gif"/><Relationship Id="rId11" Type="http://schemas.openxmlformats.org/officeDocument/2006/relationships/image" Target="../media/image62.png"/><Relationship Id="rId5" Type="http://schemas.openxmlformats.org/officeDocument/2006/relationships/image" Target="../media/image60.gif"/><Relationship Id="rId10" Type="http://schemas.openxmlformats.org/officeDocument/2006/relationships/image" Target="../media/image61.jpeg"/><Relationship Id="rId4" Type="http://schemas.openxmlformats.org/officeDocument/2006/relationships/image" Target="../media/image59.png"/><Relationship Id="rId9" Type="http://schemas.openxmlformats.org/officeDocument/2006/relationships/image" Target="../media/image56.gif"/></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0.jpg"/><Relationship Id="rId7" Type="http://schemas.openxmlformats.org/officeDocument/2006/relationships/image" Target="../media/image55.gif"/><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60.gif"/><Relationship Id="rId11" Type="http://schemas.openxmlformats.org/officeDocument/2006/relationships/image" Target="../media/image66.png"/><Relationship Id="rId5" Type="http://schemas.openxmlformats.org/officeDocument/2006/relationships/image" Target="../media/image64.gif"/><Relationship Id="rId10" Type="http://schemas.openxmlformats.org/officeDocument/2006/relationships/image" Target="../media/image65.jpeg"/><Relationship Id="rId4" Type="http://schemas.openxmlformats.org/officeDocument/2006/relationships/image" Target="../media/image63.png"/><Relationship Id="rId9" Type="http://schemas.openxmlformats.org/officeDocument/2006/relationships/image" Target="../media/image56.gif"/></Relationships>
</file>

<file path=ppt/slides/_rels/slide16.xml.rels><?xml version="1.0" encoding="UTF-8" standalone="yes"?>
<Relationships xmlns="http://schemas.openxmlformats.org/package/2006/relationships"><Relationship Id="rId8" Type="http://schemas.openxmlformats.org/officeDocument/2006/relationships/image" Target="../media/image56.gif"/><Relationship Id="rId3" Type="http://schemas.openxmlformats.org/officeDocument/2006/relationships/audio" Target="../media/audio2.wav"/><Relationship Id="rId7" Type="http://schemas.openxmlformats.org/officeDocument/2006/relationships/image" Target="../media/image49.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55.gif"/><Relationship Id="rId11" Type="http://schemas.openxmlformats.org/officeDocument/2006/relationships/image" Target="../media/image69.gif"/><Relationship Id="rId5" Type="http://schemas.openxmlformats.org/officeDocument/2006/relationships/image" Target="../media/image64.gif"/><Relationship Id="rId10" Type="http://schemas.openxmlformats.org/officeDocument/2006/relationships/image" Target="../media/image68.png"/><Relationship Id="rId4" Type="http://schemas.openxmlformats.org/officeDocument/2006/relationships/image" Target="../media/image50.jpg"/><Relationship Id="rId9" Type="http://schemas.openxmlformats.org/officeDocument/2006/relationships/image" Target="../media/image67.jpe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0.jp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3.jpeg"/><Relationship Id="rId5" Type="http://schemas.openxmlformats.org/officeDocument/2006/relationships/image" Target="../media/image72.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6.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7.png"/><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2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4.xml"/><Relationship Id="rId5" Type="http://schemas.openxmlformats.org/officeDocument/2006/relationships/image" Target="../media/image82.png"/><Relationship Id="rId4" Type="http://schemas.openxmlformats.org/officeDocument/2006/relationships/image" Target="../media/image81.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6.xml"/><Relationship Id="rId5" Type="http://schemas.openxmlformats.org/officeDocument/2006/relationships/image" Target="../media/image83.pn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6.png"/><Relationship Id="rId2" Type="http://schemas.openxmlformats.org/officeDocument/2006/relationships/image" Target="../media/image19.jpg"/><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jpeg"/><Relationship Id="rId10" Type="http://schemas.microsoft.com/office/2007/relationships/hdphoto" Target="../media/hdphoto1.wdp"/><Relationship Id="rId4" Type="http://schemas.openxmlformats.org/officeDocument/2006/relationships/image" Target="../media/image21.svg"/><Relationship Id="rId9"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6.xml"/><Relationship Id="rId5" Type="http://schemas.openxmlformats.org/officeDocument/2006/relationships/image" Target="../media/image29.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1.png"/><Relationship Id="rId5" Type="http://schemas.openxmlformats.org/officeDocument/2006/relationships/image" Target="../media/image27.png"/><Relationship Id="rId4" Type="http://schemas.openxmlformats.org/officeDocument/2006/relationships/image" Target="../media/image30.jp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jpeg"/><Relationship Id="rId7" Type="http://schemas.openxmlformats.org/officeDocument/2006/relationships/image" Target="../media/image37.png"/><Relationship Id="rId2" Type="http://schemas.openxmlformats.org/officeDocument/2006/relationships/image" Target="../media/image26.jpg"/><Relationship Id="rId1" Type="http://schemas.openxmlformats.org/officeDocument/2006/relationships/slideLayout" Target="../slideLayouts/slideLayout6.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jpe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6.jpg"/><Relationship Id="rId7"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3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6.jpg"/><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2.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1489" y="4118624"/>
            <a:ext cx="714606" cy="714607"/>
          </a:xfrm>
          <a:prstGeom prst="rect">
            <a:avLst/>
          </a:prstGeom>
        </p:spPr>
      </p:pic>
      <p:pic>
        <p:nvPicPr>
          <p:cNvPr id="9" name="Picture 8"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418745" y="512833"/>
            <a:ext cx="714606" cy="714607"/>
          </a:xfrm>
          <a:prstGeom prst="rect">
            <a:avLst/>
          </a:prstGeom>
        </p:spPr>
      </p:pic>
      <p:pic>
        <p:nvPicPr>
          <p:cNvPr id="1026" name="Picture 2" descr="Cute girl smiling welcoming posture character cartoon logo hand drawn art illustration"/>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2098" t="5797" r="24015"/>
          <a:stretch/>
        </p:blipFill>
        <p:spPr bwMode="auto">
          <a:xfrm>
            <a:off x="9639300" y="3286569"/>
            <a:ext cx="2552700" cy="357143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CE62156-C697-A827-89B6-CC4680FC49F7}"/>
              </a:ext>
            </a:extLst>
          </p:cNvPr>
          <p:cNvPicPr>
            <a:picLocks noChangeAspect="1"/>
          </p:cNvPicPr>
          <p:nvPr/>
        </p:nvPicPr>
        <p:blipFill>
          <a:blip r:embed="rId6"/>
          <a:stretch>
            <a:fillRect/>
          </a:stretch>
        </p:blipFill>
        <p:spPr>
          <a:xfrm>
            <a:off x="1551431" y="1492324"/>
            <a:ext cx="8803387" cy="1225402"/>
          </a:xfrm>
          <a:prstGeom prst="rect">
            <a:avLst/>
          </a:prstGeom>
        </p:spPr>
      </p:pic>
      <p:pic>
        <p:nvPicPr>
          <p:cNvPr id="13" name="Picture 12">
            <a:extLst>
              <a:ext uri="{FF2B5EF4-FFF2-40B4-BE49-F238E27FC236}">
                <a16:creationId xmlns:a16="http://schemas.microsoft.com/office/drawing/2014/main" id="{ED039D45-33BE-A6CA-B18B-1457620667D9}"/>
              </a:ext>
            </a:extLst>
          </p:cNvPr>
          <p:cNvPicPr>
            <a:picLocks noChangeAspect="1"/>
          </p:cNvPicPr>
          <p:nvPr/>
        </p:nvPicPr>
        <p:blipFill>
          <a:blip r:embed="rId7"/>
          <a:stretch>
            <a:fillRect/>
          </a:stretch>
        </p:blipFill>
        <p:spPr>
          <a:xfrm>
            <a:off x="1706499" y="2487113"/>
            <a:ext cx="8779001" cy="1274174"/>
          </a:xfrm>
          <a:prstGeom prst="rect">
            <a:avLst/>
          </a:prstGeom>
        </p:spPr>
      </p:pic>
      <p:pic>
        <p:nvPicPr>
          <p:cNvPr id="19" name="Picture 18">
            <a:extLst>
              <a:ext uri="{FF2B5EF4-FFF2-40B4-BE49-F238E27FC236}">
                <a16:creationId xmlns:a16="http://schemas.microsoft.com/office/drawing/2014/main" id="{0D8A2F5F-BC06-F744-4BAD-2FC7FFE49767}"/>
              </a:ext>
            </a:extLst>
          </p:cNvPr>
          <p:cNvPicPr>
            <a:picLocks noChangeAspect="1"/>
          </p:cNvPicPr>
          <p:nvPr/>
        </p:nvPicPr>
        <p:blipFill>
          <a:blip r:embed="rId8"/>
          <a:stretch>
            <a:fillRect/>
          </a:stretch>
        </p:blipFill>
        <p:spPr>
          <a:xfrm>
            <a:off x="172438" y="140855"/>
            <a:ext cx="3560373" cy="2651990"/>
          </a:xfrm>
          <a:prstGeom prst="rect">
            <a:avLst/>
          </a:prstGeom>
        </p:spPr>
      </p:pic>
      <p:grpSp>
        <p:nvGrpSpPr>
          <p:cNvPr id="23" name="Group 22">
            <a:extLst>
              <a:ext uri="{FF2B5EF4-FFF2-40B4-BE49-F238E27FC236}">
                <a16:creationId xmlns:a16="http://schemas.microsoft.com/office/drawing/2014/main" id="{18540C5C-A86C-F120-FF33-01556F99EC9C}"/>
              </a:ext>
            </a:extLst>
          </p:cNvPr>
          <p:cNvGrpSpPr/>
          <p:nvPr/>
        </p:nvGrpSpPr>
        <p:grpSpPr>
          <a:xfrm>
            <a:off x="-542925" y="3200400"/>
            <a:ext cx="4457700" cy="4191006"/>
            <a:chOff x="2876550" y="2524125"/>
            <a:chExt cx="4705356" cy="4705356"/>
          </a:xfrm>
        </p:grpSpPr>
        <p:pic>
          <p:nvPicPr>
            <p:cNvPr id="21" name="Picture 20" descr="A pink television with a white screen&#10;&#10;Description automatically generated with medium confidence">
              <a:extLst>
                <a:ext uri="{FF2B5EF4-FFF2-40B4-BE49-F238E27FC236}">
                  <a16:creationId xmlns:a16="http://schemas.microsoft.com/office/drawing/2014/main" id="{D38EC0CB-3B32-0154-9147-D6200103D4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76550" y="2524125"/>
              <a:ext cx="4705356" cy="4705356"/>
            </a:xfrm>
            <a:prstGeom prst="rect">
              <a:avLst/>
            </a:prstGeom>
          </p:spPr>
        </p:pic>
        <p:pic>
          <p:nvPicPr>
            <p:cNvPr id="22" name="Picture 2" descr="Tập đọc Bốn anh tài (trang 4) - Tiếng Việt 4 tập 2">
              <a:extLst>
                <a:ext uri="{FF2B5EF4-FFF2-40B4-BE49-F238E27FC236}">
                  <a16:creationId xmlns:a16="http://schemas.microsoft.com/office/drawing/2014/main" id="{594D3D4F-ED12-D626-D6C1-82A24A4781C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24276" y="4476750"/>
              <a:ext cx="2571750" cy="18764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3559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C58F71E-B642-26B8-73F0-46A8471BB3C6}"/>
              </a:ext>
            </a:extLst>
          </p:cNvPr>
          <p:cNvSpPr txBox="1"/>
          <p:nvPr/>
        </p:nvSpPr>
        <p:spPr>
          <a:xfrm>
            <a:off x="2638426" y="1742228"/>
            <a:ext cx="7115174"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rPr>
              <a:t>2. </a:t>
            </a:r>
            <a:r>
              <a:rPr lang="en-US" sz="8000" b="1" dirty="0" err="1">
                <a:ln w="12700">
                  <a:solidFill>
                    <a:sysClr val="windowText" lastClr="000000"/>
                  </a:solidFill>
                </a:ln>
                <a:solidFill>
                  <a:srgbClr val="0070C0"/>
                </a:solidFill>
                <a:latin typeface="Cambria" panose="02040503050406030204" pitchFamily="18" charset="0"/>
                <a:ea typeface="Cambria" panose="02040503050406030204" pitchFamily="18" charset="0"/>
              </a:rPr>
              <a:t>Trả</a:t>
            </a:r>
            <a:r>
              <a:rPr lang="en-US" sz="8000" b="1" dirty="0">
                <a:ln w="12700">
                  <a:solidFill>
                    <a:sysClr val="windowText" lastClr="000000"/>
                  </a:solidFill>
                </a:ln>
                <a:solidFill>
                  <a:srgbClr val="0070C0"/>
                </a:solidFill>
                <a:latin typeface="Cambria" panose="02040503050406030204" pitchFamily="18" charset="0"/>
                <a:ea typeface="Cambria" panose="02040503050406030204" pitchFamily="18" charset="0"/>
              </a:rPr>
              <a:t> </a:t>
            </a:r>
            <a:r>
              <a:rPr lang="en-US" sz="8000" b="1" dirty="0" err="1">
                <a:ln w="12700">
                  <a:solidFill>
                    <a:sysClr val="windowText" lastClr="000000"/>
                  </a:solidFill>
                </a:ln>
                <a:solidFill>
                  <a:srgbClr val="0070C0"/>
                </a:solidFill>
                <a:latin typeface="Cambria" panose="02040503050406030204" pitchFamily="18" charset="0"/>
                <a:ea typeface="Cambria" panose="02040503050406030204" pitchFamily="18" charset="0"/>
              </a:rPr>
              <a:t>lời</a:t>
            </a:r>
            <a:r>
              <a:rPr lang="en-US" sz="8000" b="1" dirty="0">
                <a:ln w="12700">
                  <a:solidFill>
                    <a:sysClr val="windowText" lastClr="000000"/>
                  </a:solidFill>
                </a:ln>
                <a:solidFill>
                  <a:srgbClr val="0070C0"/>
                </a:solidFill>
                <a:latin typeface="Cambria" panose="02040503050406030204" pitchFamily="18" charset="0"/>
                <a:ea typeface="Cambria" panose="02040503050406030204" pitchFamily="18" charset="0"/>
              </a:rPr>
              <a:t> </a:t>
            </a:r>
            <a:r>
              <a:rPr lang="en-US" sz="8000" b="1" dirty="0" err="1">
                <a:ln w="12700">
                  <a:solidFill>
                    <a:sysClr val="windowText" lastClr="000000"/>
                  </a:solidFill>
                </a:ln>
                <a:solidFill>
                  <a:srgbClr val="0070C0"/>
                </a:solidFill>
                <a:latin typeface="Cambria" panose="02040503050406030204" pitchFamily="18" charset="0"/>
                <a:ea typeface="Cambria" panose="02040503050406030204" pitchFamily="18" charset="0"/>
              </a:rPr>
              <a:t>câu</a:t>
            </a:r>
            <a:r>
              <a:rPr lang="en-US" sz="8000" b="1" dirty="0">
                <a:ln w="12700">
                  <a:solidFill>
                    <a:sysClr val="windowText" lastClr="000000"/>
                  </a:solidFill>
                </a:ln>
                <a:solidFill>
                  <a:srgbClr val="0070C0"/>
                </a:solidFill>
                <a:latin typeface="Cambria" panose="02040503050406030204" pitchFamily="18" charset="0"/>
                <a:ea typeface="Cambria" panose="02040503050406030204" pitchFamily="18" charset="0"/>
              </a:rPr>
              <a:t> </a:t>
            </a:r>
            <a:r>
              <a:rPr lang="en-US" sz="8000" b="1" dirty="0" err="1">
                <a:ln w="12700">
                  <a:solidFill>
                    <a:sysClr val="windowText" lastClr="000000"/>
                  </a:solidFill>
                </a:ln>
                <a:solidFill>
                  <a:srgbClr val="0070C0"/>
                </a:solidFill>
                <a:latin typeface="Cambria" panose="02040503050406030204" pitchFamily="18" charset="0"/>
                <a:ea typeface="Cambria" panose="02040503050406030204" pitchFamily="18" charset="0"/>
              </a:rPr>
              <a:t>hỏi</a:t>
            </a:r>
            <a:r>
              <a:rPr lang="en-US" sz="8000" b="1" dirty="0">
                <a:ln w="12700">
                  <a:solidFill>
                    <a:sysClr val="windowText" lastClr="000000"/>
                  </a:solidFill>
                </a:ln>
                <a:solidFill>
                  <a:srgbClr val="0070C0"/>
                </a:solidFill>
                <a:latin typeface="Cambria" panose="02040503050406030204" pitchFamily="18" charset="0"/>
                <a:ea typeface="Cambria" panose="02040503050406030204" pitchFamily="18" charset="0"/>
              </a:rPr>
              <a:t> </a:t>
            </a:r>
            <a:r>
              <a:rPr lang="en-US" sz="8000" b="1" dirty="0" err="1">
                <a:ln w="12700">
                  <a:solidFill>
                    <a:sysClr val="windowText" lastClr="000000"/>
                  </a:solidFill>
                </a:ln>
                <a:solidFill>
                  <a:srgbClr val="0070C0"/>
                </a:solidFill>
                <a:latin typeface="Cambria" panose="02040503050406030204" pitchFamily="18" charset="0"/>
                <a:ea typeface="Cambria" panose="02040503050406030204" pitchFamily="18" charset="0"/>
              </a:rPr>
              <a:t>dưới</a:t>
            </a:r>
            <a:r>
              <a:rPr lang="en-US" sz="8000" b="1" dirty="0">
                <a:ln w="12700">
                  <a:solidFill>
                    <a:sysClr val="windowText" lastClr="000000"/>
                  </a:solidFill>
                </a:ln>
                <a:solidFill>
                  <a:srgbClr val="0070C0"/>
                </a:solidFill>
                <a:latin typeface="Cambria" panose="02040503050406030204" pitchFamily="18" charset="0"/>
                <a:ea typeface="Cambria" panose="02040503050406030204" pitchFamily="18" charset="0"/>
              </a:rPr>
              <a:t> </a:t>
            </a:r>
            <a:r>
              <a:rPr lang="en-US" sz="8000" b="1" dirty="0" err="1">
                <a:ln w="12700">
                  <a:solidFill>
                    <a:sysClr val="windowText" lastClr="000000"/>
                  </a:solidFill>
                </a:ln>
                <a:solidFill>
                  <a:srgbClr val="0070C0"/>
                </a:solidFill>
                <a:latin typeface="Cambria" panose="02040503050406030204" pitchFamily="18" charset="0"/>
                <a:ea typeface="Cambria" panose="02040503050406030204" pitchFamily="18" charset="0"/>
              </a:rPr>
              <a:t>tranh</a:t>
            </a:r>
            <a:endParaRPr kumimoji="0" lang="en-US" sz="8000" b="1" i="0" u="none" strike="noStrike" kern="1200" cap="none" spc="0" normalizeH="0" baseline="0" noProof="0" dirty="0">
              <a:ln w="12700">
                <a:solidFill>
                  <a:sysClr val="windowText" lastClr="000000"/>
                </a:solidFill>
              </a:ln>
              <a:solidFill>
                <a:srgbClr val="0070C0"/>
              </a:solidFill>
              <a:effectLst/>
              <a:uLnTx/>
              <a:uFillTx/>
              <a:latin typeface="Cambria" panose="02040503050406030204" pitchFamily="18" charset="0"/>
              <a:ea typeface="Cambria" panose="02040503050406030204" pitchFamily="18" charset="0"/>
            </a:endParaRPr>
          </a:p>
        </p:txBody>
      </p:sp>
      <p:pic>
        <p:nvPicPr>
          <p:cNvPr id="9" name="Picture 8"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903596" y="-115201"/>
            <a:ext cx="714606" cy="714607"/>
          </a:xfrm>
          <a:prstGeom prst="rect">
            <a:avLst/>
          </a:prstGeom>
        </p:spPr>
      </p:pic>
      <p:pic>
        <p:nvPicPr>
          <p:cNvPr id="11" name="Picture 18">
            <a:extLst>
              <a:ext uri="{FF2B5EF4-FFF2-40B4-BE49-F238E27FC236}">
                <a16:creationId xmlns:a16="http://schemas.microsoft.com/office/drawing/2014/main" id="{670AC932-8512-FAB0-24FD-715C7CB243C8}"/>
              </a:ext>
            </a:extLst>
          </p:cNvPr>
          <p:cNvPicPr>
            <a:picLocks noChangeAspect="1"/>
          </p:cNvPicPr>
          <p:nvPr/>
        </p:nvPicPr>
        <p:blipFill rotWithShape="1">
          <a:blip r:embed="rId4"/>
          <a:srcRect l="46422"/>
          <a:stretch/>
        </p:blipFill>
        <p:spPr>
          <a:xfrm>
            <a:off x="10331355" y="2718333"/>
            <a:ext cx="1860645" cy="1727702"/>
          </a:xfrm>
          <a:prstGeom prst="rect">
            <a:avLst/>
          </a:prstGeom>
        </p:spPr>
      </p:pic>
      <p:pic>
        <p:nvPicPr>
          <p:cNvPr id="12" name="Picture 18">
            <a:extLst>
              <a:ext uri="{FF2B5EF4-FFF2-40B4-BE49-F238E27FC236}">
                <a16:creationId xmlns:a16="http://schemas.microsoft.com/office/drawing/2014/main" id="{670AC932-8512-FAB0-24FD-715C7CB243C8}"/>
              </a:ext>
            </a:extLst>
          </p:cNvPr>
          <p:cNvPicPr>
            <a:picLocks noChangeAspect="1"/>
          </p:cNvPicPr>
          <p:nvPr/>
        </p:nvPicPr>
        <p:blipFill rotWithShape="1">
          <a:blip r:embed="rId4"/>
          <a:srcRect l="46422"/>
          <a:stretch/>
        </p:blipFill>
        <p:spPr>
          <a:xfrm>
            <a:off x="0" y="2718333"/>
            <a:ext cx="1860645" cy="1727702"/>
          </a:xfrm>
          <a:prstGeom prst="rect">
            <a:avLst/>
          </a:prstGeom>
        </p:spPr>
      </p:pic>
    </p:spTree>
    <p:extLst>
      <p:ext uri="{BB962C8B-B14F-4D97-AF65-F5344CB8AC3E}">
        <p14:creationId xmlns:p14="http://schemas.microsoft.com/office/powerpoint/2010/main" val="120918834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par>
                          <p:cTn id="9" fill="hold">
                            <p:stCondLst>
                              <p:cond delay="500"/>
                            </p:stCondLst>
                            <p:childTnLst>
                              <p:par>
                                <p:cTn id="10" presetID="32" presetClass="emph" presetSubtype="0" fill="hold" grpId="1" nodeType="afterEffect">
                                  <p:stCondLst>
                                    <p:cond delay="0"/>
                                  </p:stCondLst>
                                  <p:childTnLst>
                                    <p:animRot by="120000">
                                      <p:cBhvr>
                                        <p:cTn id="11" dur="100" fill="hold">
                                          <p:stCondLst>
                                            <p:cond delay="0"/>
                                          </p:stCondLst>
                                        </p:cTn>
                                        <p:tgtEl>
                                          <p:spTgt spid="6"/>
                                        </p:tgtEl>
                                        <p:attrNameLst>
                                          <p:attrName>r</p:attrName>
                                        </p:attrNameLst>
                                      </p:cBhvr>
                                    </p:animRot>
                                    <p:animRot by="-240000">
                                      <p:cBhvr>
                                        <p:cTn id="12" dur="200" fill="hold">
                                          <p:stCondLst>
                                            <p:cond delay="200"/>
                                          </p:stCondLst>
                                        </p:cTn>
                                        <p:tgtEl>
                                          <p:spTgt spid="6"/>
                                        </p:tgtEl>
                                        <p:attrNameLst>
                                          <p:attrName>r</p:attrName>
                                        </p:attrNameLst>
                                      </p:cBhvr>
                                    </p:animRot>
                                    <p:animRot by="240000">
                                      <p:cBhvr>
                                        <p:cTn id="13" dur="200" fill="hold">
                                          <p:stCondLst>
                                            <p:cond delay="400"/>
                                          </p:stCondLst>
                                        </p:cTn>
                                        <p:tgtEl>
                                          <p:spTgt spid="6"/>
                                        </p:tgtEl>
                                        <p:attrNameLst>
                                          <p:attrName>r</p:attrName>
                                        </p:attrNameLst>
                                      </p:cBhvr>
                                    </p:animRot>
                                    <p:animRot by="-240000">
                                      <p:cBhvr>
                                        <p:cTn id="14" dur="200" fill="hold">
                                          <p:stCondLst>
                                            <p:cond delay="600"/>
                                          </p:stCondLst>
                                        </p:cTn>
                                        <p:tgtEl>
                                          <p:spTgt spid="6"/>
                                        </p:tgtEl>
                                        <p:attrNameLst>
                                          <p:attrName>r</p:attrName>
                                        </p:attrNameLst>
                                      </p:cBhvr>
                                    </p:animRot>
                                    <p:animRot by="120000">
                                      <p:cBhvr>
                                        <p:cTn id="15" dur="200" fill="hold">
                                          <p:stCondLst>
                                            <p:cond delay="800"/>
                                          </p:stCondLst>
                                        </p:cTn>
                                        <p:tgtEl>
                                          <p:spTgt spid="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barn(inVertical)">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ate vector 2d game background for your game by Vectorise"/>
          <p:cNvPicPr>
            <a:picLocks noChangeAspect="1" noChangeArrowheads="1"/>
          </p:cNvPicPr>
          <p:nvPr/>
        </p:nvPicPr>
        <p:blipFill rotWithShape="1">
          <a:blip r:embed="rId2">
            <a:extLst>
              <a:ext uri="{28A0092B-C50C-407E-A947-70E740481C1C}">
                <a14:useLocalDpi xmlns:a14="http://schemas.microsoft.com/office/drawing/2010/main" val="0"/>
              </a:ext>
            </a:extLst>
          </a:blip>
          <a:srcRect l="5556" r="5556"/>
          <a:stretch/>
        </p:blipFill>
        <p:spPr bwMode="auto">
          <a:xfrm>
            <a:off x="12005" y="6574"/>
            <a:ext cx="12227616" cy="687803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EC0F9D4-11A2-A252-2941-4A4605D0BE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09217" y="455654"/>
            <a:ext cx="7040879" cy="2708148"/>
          </a:xfrm>
          <a:prstGeom prst="rect">
            <a:avLst/>
          </a:prstGeom>
        </p:spPr>
      </p:pic>
      <p:pic>
        <p:nvPicPr>
          <p:cNvPr id="4" name="Picture 3">
            <a:extLst>
              <a:ext uri="{FF2B5EF4-FFF2-40B4-BE49-F238E27FC236}">
                <a16:creationId xmlns:a16="http://schemas.microsoft.com/office/drawing/2014/main" id="{652CF155-8C4A-36D4-3C16-A1A345497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8656" y="2294807"/>
            <a:ext cx="3873760" cy="3276859"/>
          </a:xfrm>
          <a:prstGeom prst="rect">
            <a:avLst/>
          </a:prstGeom>
        </p:spPr>
      </p:pic>
      <p:sp>
        <p:nvSpPr>
          <p:cNvPr id="6" name="TextBox 5">
            <a:extLst>
              <a:ext uri="{FF2B5EF4-FFF2-40B4-BE49-F238E27FC236}">
                <a16:creationId xmlns:a16="http://schemas.microsoft.com/office/drawing/2014/main" id="{076F7C70-34EB-EE82-F279-171090E003D0}"/>
              </a:ext>
            </a:extLst>
          </p:cNvPr>
          <p:cNvSpPr txBox="1"/>
          <p:nvPr/>
        </p:nvSpPr>
        <p:spPr>
          <a:xfrm>
            <a:off x="3209925" y="981075"/>
            <a:ext cx="5314950" cy="1754326"/>
          </a:xfrm>
          <a:prstGeom prst="rect">
            <a:avLst/>
          </a:prstGeom>
          <a:noFill/>
        </p:spPr>
        <p:txBody>
          <a:bodyPr wrap="square" rtlCol="0">
            <a:spAutoFit/>
          </a:bodyPr>
          <a:lstStyle/>
          <a:p>
            <a:pPr algn="ctr"/>
            <a:r>
              <a:rPr lang="en-US" sz="5400" dirty="0">
                <a:solidFill>
                  <a:srgbClr val="FF0000"/>
                </a:solidFill>
                <a:latin typeface="UTM Showcard" panose="02040603050506020204" pitchFamily="18" charset="0"/>
              </a:rPr>
              <a:t>TIÊU DIỆT YÊU TINH</a:t>
            </a:r>
          </a:p>
        </p:txBody>
      </p:sp>
      <p:pic>
        <p:nvPicPr>
          <p:cNvPr id="2" name="ngdung">
            <a:extLst>
              <a:ext uri="{FF2B5EF4-FFF2-40B4-BE49-F238E27FC236}">
                <a16:creationId xmlns:a16="http://schemas.microsoft.com/office/drawing/2014/main" id="{85F1A74D-B2E8-7151-41F0-268A0FD984E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5016" y="2146320"/>
            <a:ext cx="4711680" cy="4711680"/>
          </a:xfrm>
          <a:prstGeom prst="rect">
            <a:avLst/>
          </a:prstGeom>
        </p:spPr>
      </p:pic>
    </p:spTree>
    <p:extLst>
      <p:ext uri="{BB962C8B-B14F-4D97-AF65-F5344CB8AC3E}">
        <p14:creationId xmlns:p14="http://schemas.microsoft.com/office/powerpoint/2010/main" val="328890483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771E4F9-3621-4EF0-8FFB-115BC918F0F9}"/>
              </a:ext>
            </a:extLst>
          </p:cNvPr>
          <p:cNvGrpSpPr/>
          <p:nvPr/>
        </p:nvGrpSpPr>
        <p:grpSpPr>
          <a:xfrm>
            <a:off x="-10107" y="0"/>
            <a:ext cx="24377904" cy="6867565"/>
            <a:chOff x="-19835636" y="177652"/>
            <a:chExt cx="24377904" cy="6867565"/>
          </a:xfrm>
        </p:grpSpPr>
        <p:pic>
          <p:nvPicPr>
            <p:cNvPr id="20" name="Picture 19">
              <a:extLst>
                <a:ext uri="{FF2B5EF4-FFF2-40B4-BE49-F238E27FC236}">
                  <a16:creationId xmlns:a16="http://schemas.microsoft.com/office/drawing/2014/main" id="{35CB0125-D3AC-4EAA-805B-8C88E3954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5636" y="177652"/>
              <a:ext cx="12188952" cy="6867565"/>
            </a:xfrm>
            <a:prstGeom prst="rect">
              <a:avLst/>
            </a:prstGeom>
          </p:spPr>
        </p:pic>
        <p:pic>
          <p:nvPicPr>
            <p:cNvPr id="21" name="Picture 20">
              <a:extLst>
                <a:ext uri="{FF2B5EF4-FFF2-40B4-BE49-F238E27FC236}">
                  <a16:creationId xmlns:a16="http://schemas.microsoft.com/office/drawing/2014/main" id="{0B04F04D-57C6-472E-BA7F-CA90CF091807}"/>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7646684" y="177652"/>
              <a:ext cx="12188952" cy="6851394"/>
            </a:xfrm>
            <a:prstGeom prst="rect">
              <a:avLst/>
            </a:prstGeom>
          </p:spPr>
        </p:pic>
      </p:grpSp>
      <p:pic>
        <p:nvPicPr>
          <p:cNvPr id="7" name="ngdung">
            <a:extLst>
              <a:ext uri="{FF2B5EF4-FFF2-40B4-BE49-F238E27FC236}">
                <a16:creationId xmlns:a16="http://schemas.microsoft.com/office/drawing/2014/main" id="{97351C5B-F110-4AF2-BF84-EDE3C290C3F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5016" y="2146320"/>
            <a:ext cx="4711680" cy="4711680"/>
          </a:xfrm>
          <a:prstGeom prst="rect">
            <a:avLst/>
          </a:prstGeom>
        </p:spPr>
      </p:pic>
      <p:pic>
        <p:nvPicPr>
          <p:cNvPr id="5124" name="Picture 4" descr="Download Software Development Services - Covent Garden PNG Image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4891" y="2225994"/>
            <a:ext cx="2082218" cy="2082218"/>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CAUDI">
            <a:extLst>
              <a:ext uri="{FF2B5EF4-FFF2-40B4-BE49-F238E27FC236}">
                <a16:creationId xmlns:a16="http://schemas.microsoft.com/office/drawing/2014/main" id="{C3B0B4C0-EF19-4ECD-A454-77453237E8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939934" y="2590800"/>
            <a:ext cx="5033358" cy="2805476"/>
          </a:xfrm>
          <a:prstGeom prst="rect">
            <a:avLst/>
          </a:prstGeom>
        </p:spPr>
      </p:pic>
      <p:pic>
        <p:nvPicPr>
          <p:cNvPr id="11" name="c1">
            <a:extLst>
              <a:ext uri="{FF2B5EF4-FFF2-40B4-BE49-F238E27FC236}">
                <a16:creationId xmlns:a16="http://schemas.microsoft.com/office/drawing/2014/main" id="{480BD20A-4EA3-4057-B30A-41708969BB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432056">
            <a:off x="20945636" y="1262237"/>
            <a:ext cx="1025400" cy="1062464"/>
          </a:xfrm>
          <a:prstGeom prst="rect">
            <a:avLst/>
          </a:prstGeom>
        </p:spPr>
      </p:pic>
    </p:spTree>
    <p:extLst>
      <p:ext uri="{BB962C8B-B14F-4D97-AF65-F5344CB8AC3E}">
        <p14:creationId xmlns:p14="http://schemas.microsoft.com/office/powerpoint/2010/main" val="142616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124"/>
                                        </p:tgtEl>
                                        <p:attrNameLst>
                                          <p:attrName>r</p:attrName>
                                        </p:attrNameLst>
                                      </p:cBhvr>
                                    </p:animRot>
                                    <p:animRot by="-240000">
                                      <p:cBhvr>
                                        <p:cTn id="7" dur="200" fill="hold">
                                          <p:stCondLst>
                                            <p:cond delay="200"/>
                                          </p:stCondLst>
                                        </p:cTn>
                                        <p:tgtEl>
                                          <p:spTgt spid="5124"/>
                                        </p:tgtEl>
                                        <p:attrNameLst>
                                          <p:attrName>r</p:attrName>
                                        </p:attrNameLst>
                                      </p:cBhvr>
                                    </p:animRot>
                                    <p:animRot by="240000">
                                      <p:cBhvr>
                                        <p:cTn id="8" dur="200" fill="hold">
                                          <p:stCondLst>
                                            <p:cond delay="400"/>
                                          </p:stCondLst>
                                        </p:cTn>
                                        <p:tgtEl>
                                          <p:spTgt spid="5124"/>
                                        </p:tgtEl>
                                        <p:attrNameLst>
                                          <p:attrName>r</p:attrName>
                                        </p:attrNameLst>
                                      </p:cBhvr>
                                    </p:animRot>
                                    <p:animRot by="-240000">
                                      <p:cBhvr>
                                        <p:cTn id="9" dur="200" fill="hold">
                                          <p:stCondLst>
                                            <p:cond delay="600"/>
                                          </p:stCondLst>
                                        </p:cTn>
                                        <p:tgtEl>
                                          <p:spTgt spid="5124"/>
                                        </p:tgtEl>
                                        <p:attrNameLst>
                                          <p:attrName>r</p:attrName>
                                        </p:attrNameLst>
                                      </p:cBhvr>
                                    </p:animRot>
                                    <p:animRot by="120000">
                                      <p:cBhvr>
                                        <p:cTn id="10" dur="200" fill="hold">
                                          <p:stCondLst>
                                            <p:cond delay="800"/>
                                          </p:stCondLst>
                                        </p:cTn>
                                        <p:tgtEl>
                                          <p:spTgt spid="51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124"/>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5124"/>
                                        </p:tgtEl>
                                      </p:cBhvr>
                                    </p:animEffect>
                                    <p:set>
                                      <p:cBhvr>
                                        <p:cTn id="16" dur="1" fill="hold">
                                          <p:stCondLst>
                                            <p:cond delay="499"/>
                                          </p:stCondLst>
                                        </p:cTn>
                                        <p:tgtEl>
                                          <p:spTgt spid="5124"/>
                                        </p:tgtEl>
                                        <p:attrNameLst>
                                          <p:attrName>style.visibility</p:attrName>
                                        </p:attrNameLst>
                                      </p:cBhvr>
                                      <p:to>
                                        <p:strVal val="hidden"/>
                                      </p:to>
                                    </p:set>
                                  </p:childTnLst>
                                </p:cTn>
                              </p:par>
                            </p:childTnLst>
                          </p:cTn>
                        </p:par>
                        <p:par>
                          <p:cTn id="17" fill="hold">
                            <p:stCondLst>
                              <p:cond delay="500"/>
                            </p:stCondLst>
                            <p:childTnLst>
                              <p:par>
                                <p:cTn id="18" presetID="35" presetClass="path" presetSubtype="0" fill="hold" nodeType="afterEffect">
                                  <p:stCondLst>
                                    <p:cond delay="0"/>
                                  </p:stCondLst>
                                  <p:childTnLst>
                                    <p:animMotion origin="layout" path="M 1.66667E-6 -4.44444E-6 L -1 -4.44444E-6 " pathEditMode="relative" rAng="0" ptsTypes="AA">
                                      <p:cBhvr>
                                        <p:cTn id="19" dur="3000" fill="hold"/>
                                        <p:tgtEl>
                                          <p:spTgt spid="18"/>
                                        </p:tgtEl>
                                        <p:attrNameLst>
                                          <p:attrName>ppt_x</p:attrName>
                                          <p:attrName>ppt_y</p:attrName>
                                        </p:attrNameLst>
                                      </p:cBhvr>
                                      <p:rCtr x="-50000" y="0"/>
                                    </p:animMotion>
                                  </p:childTnLst>
                                </p:cTn>
                              </p:par>
                              <p:par>
                                <p:cTn id="20" presetID="35" presetClass="path" presetSubtype="0" fill="hold" nodeType="withEffect">
                                  <p:stCondLst>
                                    <p:cond delay="0"/>
                                  </p:stCondLst>
                                  <p:childTnLst>
                                    <p:animMotion origin="layout" path="M 4.16667E-6 4.07407E-6 L -1 4.07407E-6 " pathEditMode="relative" rAng="0" ptsTypes="AA">
                                      <p:cBhvr>
                                        <p:cTn id="21" dur="3000" fill="hold"/>
                                        <p:tgtEl>
                                          <p:spTgt spid="10"/>
                                        </p:tgtEl>
                                        <p:attrNameLst>
                                          <p:attrName>ppt_x</p:attrName>
                                          <p:attrName>ppt_y</p:attrName>
                                        </p:attrNameLst>
                                      </p:cBhvr>
                                      <p:rCtr x="-50000" y="0"/>
                                    </p:animMotion>
                                  </p:childTnLst>
                                </p:cTn>
                              </p:par>
                              <p:par>
                                <p:cTn id="22" presetID="35" presetClass="path" presetSubtype="0" fill="hold" nodeType="withEffect">
                                  <p:stCondLst>
                                    <p:cond delay="0"/>
                                  </p:stCondLst>
                                  <p:childTnLst>
                                    <p:animMotion origin="layout" path="M 3.95833E-6 -2.59259E-6 L -1 -2.59259E-6 " pathEditMode="relative" rAng="0" ptsTypes="AA">
                                      <p:cBhvr>
                                        <p:cTn id="23" dur="3000" fill="hold"/>
                                        <p:tgtEl>
                                          <p:spTgt spid="11"/>
                                        </p:tgtEl>
                                        <p:attrNameLst>
                                          <p:attrName>ppt_x</p:attrName>
                                          <p:attrName>ppt_y</p:attrName>
                                        </p:attrNameLst>
                                      </p:cBhvr>
                                      <p:rCtr x="-50000" y="0"/>
                                    </p:animMotion>
                                  </p:childTnLst>
                                </p:cTn>
                              </p:par>
                            </p:childTnLst>
                          </p:cTn>
                        </p:par>
                      </p:childTnLst>
                    </p:cTn>
                  </p:par>
                </p:childTnLst>
              </p:cTn>
              <p:nextCondLst>
                <p:cond evt="onClick" delay="0">
                  <p:tgtEl>
                    <p:spTgt spid="512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1" y="6606"/>
            <a:ext cx="24361055" cy="6867565"/>
            <a:chOff x="-19829225" y="187709"/>
            <a:chExt cx="24361055" cy="6867565"/>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829225" y="187709"/>
              <a:ext cx="12188952" cy="6867565"/>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flipH="1">
              <a:off x="-7657122" y="187709"/>
              <a:ext cx="12188952" cy="6851394"/>
            </a:xfrm>
            <a:prstGeom prst="rect">
              <a:avLst/>
            </a:prstGeom>
          </p:spPr>
        </p:pic>
      </p:grpSp>
      <p:pic>
        <p:nvPicPr>
          <p:cNvPr id="34" name="14 NK PowerSkills">
            <a:extLst>
              <a:ext uri="{FF2B5EF4-FFF2-40B4-BE49-F238E27FC236}">
                <a16:creationId xmlns:a16="http://schemas.microsoft.com/office/drawing/2014/main" id="{A5E21DA6-4E2A-4ACC-8623-37530437A8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13558" y="923753"/>
            <a:ext cx="1286109" cy="1383464"/>
          </a:xfrm>
          <a:prstGeom prst="rect">
            <a:avLst/>
          </a:prstGeom>
        </p:spPr>
      </p:pic>
      <p:pic>
        <p:nvPicPr>
          <p:cNvPr id="35" name="13 NK PowerSkills">
            <a:extLst>
              <a:ext uri="{FF2B5EF4-FFF2-40B4-BE49-F238E27FC236}">
                <a16:creationId xmlns:a16="http://schemas.microsoft.com/office/drawing/2014/main" id="{C3B0B4C0-EF19-4ECD-A454-77453237E8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8358" y="2590800"/>
            <a:ext cx="3316510" cy="2805476"/>
          </a:xfrm>
          <a:prstGeom prst="rect">
            <a:avLst/>
          </a:prstGeom>
        </p:spPr>
      </p:pic>
      <p:pic>
        <p:nvPicPr>
          <p:cNvPr id="41" name="12 NK PowerSkills">
            <a:extLst>
              <a:ext uri="{FF2B5EF4-FFF2-40B4-BE49-F238E27FC236}">
                <a16:creationId xmlns:a16="http://schemas.microsoft.com/office/drawing/2014/main" id="{C3B0B4C0-EF19-4ECD-A454-77453237E8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94579" y="2826925"/>
            <a:ext cx="5033358" cy="2805476"/>
          </a:xfrm>
          <a:prstGeom prst="rect">
            <a:avLst/>
          </a:prstGeom>
        </p:spPr>
      </p:pic>
      <p:pic>
        <p:nvPicPr>
          <p:cNvPr id="44" name="10 NK PowerSkill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45894" y="3509412"/>
            <a:ext cx="753864" cy="648323"/>
          </a:xfrm>
          <a:prstGeom prst="rect">
            <a:avLst/>
          </a:prstGeom>
        </p:spPr>
      </p:pic>
      <p:pic>
        <p:nvPicPr>
          <p:cNvPr id="45" name="09 NK PowerSkills"/>
          <p:cNvPicPr>
            <a:picLocks noChangeAspect="1"/>
          </p:cNvPicPr>
          <p:nvPr/>
        </p:nvPicPr>
        <p:blipFill>
          <a:blip r:embed="rId8">
            <a:extLst>
              <a:ext uri="{28A0092B-C50C-407E-A947-70E740481C1C}">
                <a14:useLocalDpi xmlns:a14="http://schemas.microsoft.com/office/drawing/2010/main" val="0"/>
              </a:ext>
            </a:extLst>
          </a:blip>
          <a:srcRect/>
          <a:stretch/>
        </p:blipFill>
        <p:spPr>
          <a:xfrm>
            <a:off x="-144068" y="2922104"/>
            <a:ext cx="3597256" cy="3597256"/>
          </a:xfrm>
          <a:prstGeom prst="rect">
            <a:avLst/>
          </a:prstGeom>
        </p:spPr>
      </p:pic>
      <p:pic>
        <p:nvPicPr>
          <p:cNvPr id="2" name="08 NK PowerSkills"/>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97520" y="2110352"/>
            <a:ext cx="3891847" cy="3143415"/>
          </a:xfrm>
          <a:prstGeom prst="rect">
            <a:avLst/>
          </a:prstGeom>
        </p:spPr>
      </p:pic>
      <p:pic>
        <p:nvPicPr>
          <p:cNvPr id="46" name="07 NK PowerSkill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66967" y="3589129"/>
            <a:ext cx="753864" cy="648323"/>
          </a:xfrm>
          <a:prstGeom prst="rect">
            <a:avLst/>
          </a:prstGeom>
        </p:spPr>
      </p:pic>
      <p:pic>
        <p:nvPicPr>
          <p:cNvPr id="47" name="06 NK PowerSkills"/>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21141" y="3614150"/>
            <a:ext cx="753864" cy="648323"/>
          </a:xfrm>
          <a:prstGeom prst="rect">
            <a:avLst/>
          </a:prstGeom>
        </p:spPr>
      </p:pic>
      <p:sp>
        <p:nvSpPr>
          <p:cNvPr id="19" name="Ghé thăm Fb.com/nkpowerskills"/>
          <p:cNvSpPr/>
          <p:nvPr/>
        </p:nvSpPr>
        <p:spPr>
          <a:xfrm>
            <a:off x="242379" y="198324"/>
            <a:ext cx="5033358" cy="2795574"/>
          </a:xfrm>
          <a:prstGeom prst="roundRect">
            <a:avLst>
              <a:gd name="adj" fmla="val 1043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Ghé thăm Fb.com/nkpowerskills"/>
          <p:cNvSpPr/>
          <p:nvPr/>
        </p:nvSpPr>
        <p:spPr>
          <a:xfrm>
            <a:off x="5419176" y="139147"/>
            <a:ext cx="5751929" cy="2375453"/>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lgn="just"/>
            <a:r>
              <a:rPr lang="vi-VN" sz="3600" b="1" dirty="0">
                <a:solidFill>
                  <a:prstClr val="black"/>
                </a:solidFill>
                <a:latin typeface="Tahoma" panose="020B0604030504040204" pitchFamily="34" charset="0"/>
                <a:ea typeface="Tahoma" panose="020B0604030504040204" pitchFamily="34" charset="0"/>
                <a:cs typeface="Tahoma" panose="020B0604030504040204" pitchFamily="34" charset="0"/>
              </a:rPr>
              <a:t>Cẩu Khây lên đường diệt yêu tinh vì thương dân bản bị yêu tinh quấy phá. </a:t>
            </a:r>
          </a:p>
        </p:txBody>
      </p:sp>
      <p:pic>
        <p:nvPicPr>
          <p:cNvPr id="27" name="02 NK PowerSkills" descr="Káº¿t quáº£ hÃ¬nh áº£nh cho right wrong tick icon"/>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88672" y="0"/>
            <a:ext cx="793364" cy="6972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3043352-1FE3-EC3D-9764-271F69954DAB}"/>
              </a:ext>
            </a:extLst>
          </p:cNvPr>
          <p:cNvPicPr>
            <a:picLocks noChangeAspect="1"/>
          </p:cNvPicPr>
          <p:nvPr/>
        </p:nvPicPr>
        <p:blipFill>
          <a:blip r:embed="rId11">
            <a:extLst>
              <a:ext uri="{BEBA8EAE-BF5A-486C-A8C5-ECC9F3942E4B}">
                <a14:imgProps xmlns:a14="http://schemas.microsoft.com/office/drawing/2010/main">
                  <a14:imgLayer r:embed="rId12">
                    <a14:imgEffect>
                      <a14:saturation sat="200000"/>
                    </a14:imgEffect>
                  </a14:imgLayer>
                </a14:imgProps>
              </a:ext>
            </a:extLst>
          </a:blip>
          <a:stretch>
            <a:fillRect/>
          </a:stretch>
        </p:blipFill>
        <p:spPr>
          <a:xfrm>
            <a:off x="367747" y="157247"/>
            <a:ext cx="4880113" cy="28288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84746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subTnLst>
                                    <p:audio>
                                      <p:cMediaNode>
                                        <p:cTn display="0" masterRel="sameClick">
                                          <p:stCondLst>
                                            <p:cond evt="begin" delay="0">
                                              <p:tn val="11"/>
                                            </p:cond>
                                          </p:stCondLst>
                                          <p:endCondLst>
                                            <p:cond evt="onStopAudio" delay="0">
                                              <p:tgtEl>
                                                <p:sldTgt/>
                                              </p:tgtEl>
                                            </p:cond>
                                          </p:endCondLst>
                                        </p:cTn>
                                        <p:tgtEl>
                                          <p:sndTgt r:embed="rId2" name="Am-thanh-tra-loi-dung-www_nhacchuongvui_com.wav"/>
                                        </p:tgtEl>
                                      </p:cMediaNode>
                                    </p:audio>
                                  </p:sub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27"/>
                                        </p:tgtEl>
                                      </p:cBhvr>
                                    </p:animEffect>
                                    <p:set>
                                      <p:cBhvr>
                                        <p:cTn id="18" dur="1" fill="hold">
                                          <p:stCondLst>
                                            <p:cond delay="499"/>
                                          </p:stCondLst>
                                        </p:cTn>
                                        <p:tgtEl>
                                          <p:spTgt spid="27"/>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19"/>
                                        </p:tgtEl>
                                      </p:cBhvr>
                                    </p:animEffect>
                                    <p:set>
                                      <p:cBhvr>
                                        <p:cTn id="21" dur="1" fill="hold">
                                          <p:stCondLst>
                                            <p:cond delay="499"/>
                                          </p:stCondLst>
                                        </p:cTn>
                                        <p:tgtEl>
                                          <p:spTgt spid="19"/>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20"/>
                                        </p:tgtEl>
                                      </p:cBhvr>
                                    </p:animEffect>
                                    <p:set>
                                      <p:cBhvr>
                                        <p:cTn id="24" dur="1" fill="hold">
                                          <p:stCondLst>
                                            <p:cond delay="499"/>
                                          </p:stCondLst>
                                        </p:cTn>
                                        <p:tgtEl>
                                          <p:spTgt spid="20"/>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childTnLst>
                          </p:cTn>
                        </p:par>
                        <p:par>
                          <p:cTn id="28" fill="hold">
                            <p:stCondLst>
                              <p:cond delay="500"/>
                            </p:stCondLst>
                            <p:childTnLst>
                              <p:par>
                                <p:cTn id="29" presetID="1" presetClass="entr" presetSubtype="0" fill="hold" nodeType="after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par>
                          <p:cTn id="31" fill="hold">
                            <p:stCondLst>
                              <p:cond delay="500"/>
                            </p:stCondLst>
                            <p:childTnLst>
                              <p:par>
                                <p:cTn id="32" presetID="1" presetClass="entr" presetSubtype="0" fill="hold" nodeType="afterEffect">
                                  <p:stCondLst>
                                    <p:cond delay="0"/>
                                  </p:stCondLst>
                                  <p:childTnLst>
                                    <p:set>
                                      <p:cBhvr>
                                        <p:cTn id="33" dur="1" fill="hold">
                                          <p:stCondLst>
                                            <p:cond delay="0"/>
                                          </p:stCondLst>
                                        </p:cTn>
                                        <p:tgtEl>
                                          <p:spTgt spid="46"/>
                                        </p:tgtEl>
                                        <p:attrNameLst>
                                          <p:attrName>style.visibility</p:attrName>
                                        </p:attrNameLst>
                                      </p:cBhvr>
                                      <p:to>
                                        <p:strVal val="visible"/>
                                      </p:to>
                                    </p:set>
                                  </p:childTnLst>
                                </p:cTn>
                              </p:par>
                            </p:childTnLst>
                          </p:cTn>
                        </p:par>
                        <p:par>
                          <p:cTn id="34" fill="hold">
                            <p:stCondLst>
                              <p:cond delay="500"/>
                            </p:stCondLst>
                            <p:childTnLst>
                              <p:par>
                                <p:cTn id="35" presetID="1" presetClass="entr" presetSubtype="0" fill="hold" nodeType="afterEffect">
                                  <p:stCondLst>
                                    <p:cond delay="0"/>
                                  </p:stCondLst>
                                  <p:childTnLst>
                                    <p:set>
                                      <p:cBhvr>
                                        <p:cTn id="36" dur="1" fill="hold">
                                          <p:stCondLst>
                                            <p:cond delay="0"/>
                                          </p:stCondLst>
                                        </p:cTn>
                                        <p:tgtEl>
                                          <p:spTgt spid="47"/>
                                        </p:tgtEl>
                                        <p:attrNameLst>
                                          <p:attrName>style.visibility</p:attrName>
                                        </p:attrNameLst>
                                      </p:cBhvr>
                                      <p:to>
                                        <p:strVal val="visible"/>
                                      </p:to>
                                    </p:set>
                                  </p:childTnLst>
                                </p:cTn>
                              </p:par>
                              <p:par>
                                <p:cTn id="37" presetID="63" presetClass="path" presetSubtype="0" fill="hold" nodeType="withEffect">
                                  <p:stCondLst>
                                    <p:cond delay="0"/>
                                  </p:stCondLst>
                                  <p:childTnLst>
                                    <p:animMotion origin="layout" path="M -3.125E-6 -3.7037E-7 L 0.44375 -3.7037E-7 " pathEditMode="relative" rAng="0" ptsTypes="AA">
                                      <p:cBhvr>
                                        <p:cTn id="38" dur="300" fill="hold"/>
                                        <p:tgtEl>
                                          <p:spTgt spid="44"/>
                                        </p:tgtEl>
                                        <p:attrNameLst>
                                          <p:attrName>ppt_x</p:attrName>
                                          <p:attrName>ppt_y</p:attrName>
                                        </p:attrNameLst>
                                      </p:cBhvr>
                                      <p:rCtr x="22187" y="0"/>
                                    </p:animMotion>
                                  </p:childTnLst>
                                </p:cTn>
                              </p:par>
                              <p:par>
                                <p:cTn id="39" presetID="63" presetClass="path" presetSubtype="0" fill="hold" nodeType="withEffect">
                                  <p:stCondLst>
                                    <p:cond delay="0"/>
                                  </p:stCondLst>
                                  <p:childTnLst>
                                    <p:animMotion origin="layout" path="M 2.08333E-7 4.81481E-6 L 0.44375 4.81481E-6 " pathEditMode="relative" rAng="0" ptsTypes="AA">
                                      <p:cBhvr>
                                        <p:cTn id="40" dur="300" fill="hold"/>
                                        <p:tgtEl>
                                          <p:spTgt spid="46"/>
                                        </p:tgtEl>
                                        <p:attrNameLst>
                                          <p:attrName>ppt_x</p:attrName>
                                          <p:attrName>ppt_y</p:attrName>
                                        </p:attrNameLst>
                                      </p:cBhvr>
                                      <p:rCtr x="22187" y="0"/>
                                    </p:animMotion>
                                  </p:childTnLst>
                                </p:cTn>
                              </p:par>
                              <p:par>
                                <p:cTn id="41" presetID="63" presetClass="path" presetSubtype="0" fill="hold" nodeType="withEffect">
                                  <p:stCondLst>
                                    <p:cond delay="0"/>
                                  </p:stCondLst>
                                  <p:childTnLst>
                                    <p:animMotion origin="layout" path="M 2.29167E-6 1.11022E-16 L 0.44375 1.11022E-16 " pathEditMode="relative" rAng="0" ptsTypes="AA">
                                      <p:cBhvr>
                                        <p:cTn id="42" dur="300" fill="hold"/>
                                        <p:tgtEl>
                                          <p:spTgt spid="47"/>
                                        </p:tgtEl>
                                        <p:attrNameLst>
                                          <p:attrName>ppt_x</p:attrName>
                                          <p:attrName>ppt_y</p:attrName>
                                        </p:attrNameLst>
                                      </p:cBhvr>
                                      <p:rCtr x="22187" y="0"/>
                                    </p:animMotion>
                                  </p:childTnLst>
                                </p:cTn>
                              </p:par>
                            </p:childTnLst>
                          </p:cTn>
                        </p:par>
                        <p:par>
                          <p:cTn id="43" fill="hold">
                            <p:stCondLst>
                              <p:cond delay="800"/>
                            </p:stCondLst>
                            <p:childTnLst>
                              <p:par>
                                <p:cTn id="44" presetID="10" presetClass="exit" presetSubtype="0" fill="hold" nodeType="afterEffect">
                                  <p:stCondLst>
                                    <p:cond delay="0"/>
                                  </p:stCondLst>
                                  <p:childTnLst>
                                    <p:animEffect transition="out" filter="fade">
                                      <p:cBhvr>
                                        <p:cTn id="45" dur="500"/>
                                        <p:tgtEl>
                                          <p:spTgt spid="44"/>
                                        </p:tgtEl>
                                      </p:cBhvr>
                                    </p:animEffect>
                                    <p:set>
                                      <p:cBhvr>
                                        <p:cTn id="46" dur="1" fill="hold">
                                          <p:stCondLst>
                                            <p:cond delay="499"/>
                                          </p:stCondLst>
                                        </p:cTn>
                                        <p:tgtEl>
                                          <p:spTgt spid="44"/>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46"/>
                                        </p:tgtEl>
                                      </p:cBhvr>
                                    </p:animEffect>
                                    <p:set>
                                      <p:cBhvr>
                                        <p:cTn id="49" dur="1" fill="hold">
                                          <p:stCondLst>
                                            <p:cond delay="499"/>
                                          </p:stCondLst>
                                        </p:cTn>
                                        <p:tgtEl>
                                          <p:spTgt spid="46"/>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500"/>
                                        <p:tgtEl>
                                          <p:spTgt spid="47"/>
                                        </p:tgtEl>
                                      </p:cBhvr>
                                    </p:animEffect>
                                    <p:set>
                                      <p:cBhvr>
                                        <p:cTn id="52" dur="1" fill="hold">
                                          <p:stCondLst>
                                            <p:cond delay="499"/>
                                          </p:stCondLst>
                                        </p:cTn>
                                        <p:tgtEl>
                                          <p:spTgt spid="47"/>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par>
                          <p:cTn id="55" fill="hold">
                            <p:stCondLst>
                              <p:cond delay="1300"/>
                            </p:stCondLst>
                            <p:childTnLst>
                              <p:par>
                                <p:cTn id="56" presetID="10" presetClass="exit" presetSubtype="0" fill="hold" nodeType="afterEffect">
                                  <p:stCondLst>
                                    <p:cond delay="400"/>
                                  </p:stCondLst>
                                  <p:childTnLst>
                                    <p:animEffect transition="out" filter="fade">
                                      <p:cBhvr>
                                        <p:cTn id="57" dur="500"/>
                                        <p:tgtEl>
                                          <p:spTgt spid="2"/>
                                        </p:tgtEl>
                                      </p:cBhvr>
                                    </p:animEffect>
                                    <p:set>
                                      <p:cBhvr>
                                        <p:cTn id="58" dur="1" fill="hold">
                                          <p:stCondLst>
                                            <p:cond delay="499"/>
                                          </p:stCondLst>
                                        </p:cTn>
                                        <p:tgtEl>
                                          <p:spTgt spid="2"/>
                                        </p:tgtEl>
                                        <p:attrNameLst>
                                          <p:attrName>style.visibility</p:attrName>
                                        </p:attrNameLst>
                                      </p:cBhvr>
                                      <p:to>
                                        <p:strVal val="hidden"/>
                                      </p:to>
                                    </p:set>
                                  </p:childTnLst>
                                </p:cTn>
                              </p:par>
                              <p:par>
                                <p:cTn id="59" presetID="9" presetClass="exit" presetSubtype="0" fill="hold" nodeType="withEffect">
                                  <p:stCondLst>
                                    <p:cond delay="400"/>
                                  </p:stCondLst>
                                  <p:childTnLst>
                                    <p:animEffect transition="out" filter="dissolve">
                                      <p:cBhvr>
                                        <p:cTn id="60" dur="500"/>
                                        <p:tgtEl>
                                          <p:spTgt spid="41"/>
                                        </p:tgtEl>
                                      </p:cBhvr>
                                    </p:animEffect>
                                    <p:set>
                                      <p:cBhvr>
                                        <p:cTn id="61" dur="1" fill="hold">
                                          <p:stCondLst>
                                            <p:cond delay="499"/>
                                          </p:stCondLst>
                                        </p:cTn>
                                        <p:tgtEl>
                                          <p:spTgt spid="41"/>
                                        </p:tgtEl>
                                        <p:attrNameLst>
                                          <p:attrName>style.visibility</p:attrName>
                                        </p:attrNameLst>
                                      </p:cBhvr>
                                      <p:to>
                                        <p:strVal val="hidden"/>
                                      </p:to>
                                    </p:set>
                                  </p:childTnLst>
                                </p:cTn>
                              </p:par>
                            </p:childTnLst>
                          </p:cTn>
                        </p:par>
                        <p:par>
                          <p:cTn id="62" fill="hold">
                            <p:stCondLst>
                              <p:cond delay="2200"/>
                            </p:stCondLst>
                            <p:childTnLst>
                              <p:par>
                                <p:cTn id="63" presetID="1" presetClass="exit" presetSubtype="0" fill="hold" nodeType="afterEffect">
                                  <p:stCondLst>
                                    <p:cond delay="0"/>
                                  </p:stCondLst>
                                  <p:childTnLst>
                                    <p:set>
                                      <p:cBhvr>
                                        <p:cTn id="64" dur="1" fill="hold">
                                          <p:stCondLst>
                                            <p:cond delay="0"/>
                                          </p:stCondLst>
                                        </p:cTn>
                                        <p:tgtEl>
                                          <p:spTgt spid="45"/>
                                        </p:tgtEl>
                                        <p:attrNameLst>
                                          <p:attrName>style.visibility</p:attrName>
                                        </p:attrNameLst>
                                      </p:cBhvr>
                                      <p:to>
                                        <p:strVal val="hidden"/>
                                      </p:to>
                                    </p:set>
                                  </p:childTnLst>
                                </p:cTn>
                              </p:par>
                            </p:childTnLst>
                          </p:cTn>
                        </p:par>
                        <p:par>
                          <p:cTn id="65" fill="hold">
                            <p:stCondLst>
                              <p:cond delay="2200"/>
                            </p:stCondLst>
                            <p:childTnLst>
                              <p:par>
                                <p:cTn id="66" presetID="10" presetClass="exit" presetSubtype="0" fill="hold" nodeType="afterEffect">
                                  <p:stCondLst>
                                    <p:cond delay="0"/>
                                  </p:stCondLst>
                                  <p:childTnLst>
                                    <p:animEffect transition="out" filter="fade">
                                      <p:cBhvr>
                                        <p:cTn id="67" dur="500"/>
                                        <p:tgtEl>
                                          <p:spTgt spid="3"/>
                                        </p:tgtEl>
                                      </p:cBhvr>
                                    </p:animEffect>
                                    <p:set>
                                      <p:cBhvr>
                                        <p:cTn id="68" dur="1" fill="hold">
                                          <p:stCondLst>
                                            <p:cond delay="499"/>
                                          </p:stCondLst>
                                        </p:cTn>
                                        <p:tgtEl>
                                          <p:spTgt spid="3"/>
                                        </p:tgtEl>
                                        <p:attrNameLst>
                                          <p:attrName>style.visibility</p:attrName>
                                        </p:attrNameLst>
                                      </p:cBhvr>
                                      <p:to>
                                        <p:strVal val="hidden"/>
                                      </p:to>
                                    </p:set>
                                  </p:childTnLst>
                                </p:cTn>
                              </p:par>
                            </p:childTnLst>
                          </p:cTn>
                        </p:par>
                        <p:par>
                          <p:cTn id="69" fill="hold">
                            <p:stCondLst>
                              <p:cond delay="2700"/>
                            </p:stCondLst>
                            <p:childTnLst>
                              <p:par>
                                <p:cTn id="70" presetID="35" presetClass="path" presetSubtype="0" fill="hold" nodeType="afterEffect">
                                  <p:stCondLst>
                                    <p:cond delay="0"/>
                                  </p:stCondLst>
                                  <p:childTnLst>
                                    <p:animMotion origin="layout" path="M 1.45833E-6 -3.7037E-7 L -1 -3.7037E-7 " pathEditMode="relative" rAng="0" ptsTypes="AA">
                                      <p:cBhvr>
                                        <p:cTn id="71" dur="3000" fill="hold"/>
                                        <p:tgtEl>
                                          <p:spTgt spid="31"/>
                                        </p:tgtEl>
                                        <p:attrNameLst>
                                          <p:attrName>ppt_x</p:attrName>
                                          <p:attrName>ppt_y</p:attrName>
                                        </p:attrNameLst>
                                      </p:cBhvr>
                                      <p:rCtr x="-50000" y="0"/>
                                    </p:animMotion>
                                  </p:childTnLst>
                                </p:cTn>
                              </p:par>
                              <p:par>
                                <p:cTn id="72" presetID="35" presetClass="path" presetSubtype="0" fill="hold" nodeType="withEffect">
                                  <p:stCondLst>
                                    <p:cond delay="0"/>
                                  </p:stCondLst>
                                  <p:childTnLst>
                                    <p:animMotion origin="layout" path="M 4.16667E-6 3.33333E-6 L -1 3.33333E-6 " pathEditMode="relative" rAng="0" ptsTypes="AA">
                                      <p:cBhvr>
                                        <p:cTn id="73" dur="3000" fill="hold"/>
                                        <p:tgtEl>
                                          <p:spTgt spid="34"/>
                                        </p:tgtEl>
                                        <p:attrNameLst>
                                          <p:attrName>ppt_x</p:attrName>
                                          <p:attrName>ppt_y</p:attrName>
                                        </p:attrNameLst>
                                      </p:cBhvr>
                                      <p:rCtr x="-50000" y="0"/>
                                    </p:animMotion>
                                  </p:childTnLst>
                                </p:cTn>
                              </p:par>
                              <p:par>
                                <p:cTn id="74" presetID="35" presetClass="path" presetSubtype="0" fill="hold" nodeType="withEffect">
                                  <p:stCondLst>
                                    <p:cond delay="0"/>
                                  </p:stCondLst>
                                  <p:childTnLst>
                                    <p:animMotion origin="layout" path="M 4.16667E-6 4.07407E-6 L -1 4.07407E-6 " pathEditMode="relative" rAng="0" ptsTypes="AA">
                                      <p:cBhvr>
                                        <p:cTn id="75" dur="3000" fill="hold"/>
                                        <p:tgtEl>
                                          <p:spTgt spid="35"/>
                                        </p:tgtEl>
                                        <p:attrNameLst>
                                          <p:attrName>ppt_x</p:attrName>
                                          <p:attrName>ppt_y</p:attrName>
                                        </p:attrNameLst>
                                      </p:cBhvr>
                                      <p:rCtr x="-50000" y="0"/>
                                    </p:animMotion>
                                  </p:childTnLst>
                                </p:cTn>
                              </p:par>
                              <p:par>
                                <p:cTn id="76" presetID="35" presetClass="path" presetSubtype="0" fill="hold" nodeType="withEffect">
                                  <p:stCondLst>
                                    <p:cond delay="0"/>
                                  </p:stCondLst>
                                  <p:childTnLst>
                                    <p:animMotion origin="layout" path="M 1.25E-6 3.33333E-6 L -1 3.33333E-6 " pathEditMode="relative" rAng="0" ptsTypes="AA">
                                      <p:cBhvr>
                                        <p:cTn id="77" dur="3000" fill="hold"/>
                                        <p:tgtEl>
                                          <p:spTgt spid="41"/>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16492" y="-9565"/>
            <a:ext cx="24370151" cy="6872762"/>
            <a:chOff x="-19845716" y="171538"/>
            <a:chExt cx="24370151" cy="6872762"/>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845716" y="171538"/>
              <a:ext cx="12188952" cy="6867565"/>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656764" y="181103"/>
              <a:ext cx="12181199" cy="6863197"/>
            </a:xfrm>
            <a:prstGeom prst="rect">
              <a:avLst/>
            </a:prstGeom>
          </p:spPr>
        </p:pic>
      </p:grpSp>
      <p:pic>
        <p:nvPicPr>
          <p:cNvPr id="34" name="c2 2">
            <a:extLst>
              <a:ext uri="{FF2B5EF4-FFF2-40B4-BE49-F238E27FC236}">
                <a16:creationId xmlns:a16="http://schemas.microsoft.com/office/drawing/2014/main" id="{A5E21DA6-4E2A-4ACC-8623-37530437A8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13558" y="947591"/>
            <a:ext cx="1286109" cy="1335787"/>
          </a:xfrm>
          <a:prstGeom prst="rect">
            <a:avLst/>
          </a:prstGeom>
        </p:spPr>
      </p:pic>
      <p:pic>
        <p:nvPicPr>
          <p:cNvPr id="35" name="CAUDI">
            <a:extLst>
              <a:ext uri="{FF2B5EF4-FFF2-40B4-BE49-F238E27FC236}">
                <a16:creationId xmlns:a16="http://schemas.microsoft.com/office/drawing/2014/main" id="{C3B0B4C0-EF19-4ECD-A454-77453237E8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8358" y="2782575"/>
            <a:ext cx="3316510" cy="2421925"/>
          </a:xfrm>
          <a:prstGeom prst="rect">
            <a:avLst/>
          </a:prstGeom>
        </p:spPr>
      </p:pic>
      <p:pic>
        <p:nvPicPr>
          <p:cNvPr id="41" name="CAUDI">
            <a:extLst>
              <a:ext uri="{FF2B5EF4-FFF2-40B4-BE49-F238E27FC236}">
                <a16:creationId xmlns:a16="http://schemas.microsoft.com/office/drawing/2014/main" id="{C3B0B4C0-EF19-4ECD-A454-77453237E8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53003" y="2679440"/>
            <a:ext cx="3316510" cy="2805476"/>
          </a:xfrm>
          <a:prstGeom prst="rect">
            <a:avLst/>
          </a:prstGeom>
        </p:spPr>
      </p:pic>
      <p:pic>
        <p:nvPicPr>
          <p:cNvPr id="44" name="Picture 4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52068" y="3919748"/>
            <a:ext cx="753864" cy="648323"/>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rcRect/>
          <a:stretch/>
        </p:blipFill>
        <p:spPr>
          <a:xfrm>
            <a:off x="-155746" y="2649213"/>
            <a:ext cx="3853101" cy="3853101"/>
          </a:xfrm>
          <a:prstGeom prst="rect">
            <a:avLst/>
          </a:prstGeom>
        </p:spPr>
      </p:pic>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97520" y="2110352"/>
            <a:ext cx="3891847" cy="3143415"/>
          </a:xfrm>
          <a:prstGeom prst="rect">
            <a:avLst/>
          </a:prstGeom>
        </p:spPr>
      </p:pic>
      <p:pic>
        <p:nvPicPr>
          <p:cNvPr id="46" name="Picture 4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06611" y="3979587"/>
            <a:ext cx="753864" cy="648323"/>
          </a:xfrm>
          <a:prstGeom prst="rect">
            <a:avLst/>
          </a:prstGeom>
        </p:spPr>
      </p:pic>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72550" y="3994669"/>
            <a:ext cx="753864" cy="648323"/>
          </a:xfrm>
          <a:prstGeom prst="rect">
            <a:avLst/>
          </a:prstGeom>
        </p:spPr>
      </p:pic>
      <p:sp>
        <p:nvSpPr>
          <p:cNvPr id="20" name="Rectangle 19"/>
          <p:cNvSpPr/>
          <p:nvPr/>
        </p:nvSpPr>
        <p:spPr>
          <a:xfrm>
            <a:off x="5788336" y="74976"/>
            <a:ext cx="5690837" cy="240980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lgn="just"/>
            <a:r>
              <a:rPr lang="vi-VN" sz="2800" b="1" dirty="0">
                <a:solidFill>
                  <a:prstClr val="black"/>
                </a:solidFill>
                <a:latin typeface="Tahoma" panose="020B0604030504040204" pitchFamily="34" charset="0"/>
                <a:ea typeface="Tahoma" panose="020B0604030504040204" pitchFamily="34" charset="0"/>
                <a:cs typeface="Tahoma" panose="020B0604030504040204" pitchFamily="34" charset="0"/>
              </a:rPr>
              <a:t>Cẩu Khây đã tìm được ba người bạn để cùng diệt yêu tinh: Nắm Tay Đóng Cọc, Lấy Tại Tát Nước, Móng Tay Đục Máng.</a:t>
            </a:r>
          </a:p>
        </p:txBody>
      </p:sp>
      <p:pic>
        <p:nvPicPr>
          <p:cNvPr id="27" name="Picture 6" descr="Káº¿t quáº£ hÃ¬nh áº£nh cho right wrong tick icon"/>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224292" y="-159026"/>
            <a:ext cx="967708" cy="85049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4549A5E-5C9D-0E89-365E-9E7C8DAE8E12}"/>
              </a:ext>
            </a:extLst>
          </p:cNvPr>
          <p:cNvPicPr>
            <a:picLocks noChangeAspect="1"/>
          </p:cNvPicPr>
          <p:nvPr/>
        </p:nvPicPr>
        <p:blipFill>
          <a:blip r:embed="rId11">
            <a:extLst>
              <a:ext uri="{BEBA8EAE-BF5A-486C-A8C5-ECC9F3942E4B}">
                <a14:imgProps xmlns:a14="http://schemas.microsoft.com/office/drawing/2010/main">
                  <a14:imgLayer r:embed="rId12">
                    <a14:imgEffect>
                      <a14:saturation sat="200000"/>
                    </a14:imgEffect>
                  </a14:imgLayer>
                </a14:imgProps>
              </a:ext>
            </a:extLst>
          </a:blip>
          <a:stretch>
            <a:fillRect/>
          </a:stretch>
        </p:blipFill>
        <p:spPr>
          <a:xfrm>
            <a:off x="139147" y="192778"/>
            <a:ext cx="5338925" cy="278816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637972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subTnLst>
                                    <p:audio>
                                      <p:cMediaNode>
                                        <p:cTn display="0" masterRel="sameClick">
                                          <p:stCondLst>
                                            <p:cond evt="begin" delay="0">
                                              <p:tn val="8"/>
                                            </p:cond>
                                          </p:stCondLst>
                                          <p:endCondLst>
                                            <p:cond evt="onStopAudio" delay="0">
                                              <p:tgtEl>
                                                <p:sldTgt/>
                                              </p:tgtEl>
                                            </p:cond>
                                          </p:endCondLst>
                                        </p:cTn>
                                        <p:tgtEl>
                                          <p:sndTgt r:embed="rId2" name="Am-thanh-tra-loi-dung-www_nhacchuongvui_com.wav"/>
                                        </p:tgtEl>
                                      </p:cMediaNode>
                                    </p:audio>
                                  </p:sub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7"/>
                                        </p:tgtEl>
                                      </p:cBhvr>
                                    </p:animEffect>
                                    <p:set>
                                      <p:cBhvr>
                                        <p:cTn id="15" dur="1" fill="hold">
                                          <p:stCondLst>
                                            <p:cond delay="499"/>
                                          </p:stCondLst>
                                        </p:cTn>
                                        <p:tgtEl>
                                          <p:spTgt spid="27"/>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500"/>
                                        <p:tgtEl>
                                          <p:spTgt spid="45"/>
                                        </p:tgtEl>
                                      </p:cBhvr>
                                    </p:animEffect>
                                  </p:childTnLst>
                                </p:cTn>
                              </p:par>
                            </p:childTnLst>
                          </p:cTn>
                        </p:par>
                        <p:par>
                          <p:cTn id="22" fill="hold">
                            <p:stCondLst>
                              <p:cond delay="500"/>
                            </p:stCondLst>
                            <p:childTnLst>
                              <p:par>
                                <p:cTn id="23" presetID="1" presetClass="entr" presetSubtype="0" fill="hold" nodeType="after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46"/>
                                        </p:tgtEl>
                                        <p:attrNameLst>
                                          <p:attrName>style.visibility</p:attrName>
                                        </p:attrNameLst>
                                      </p:cBhvr>
                                      <p:to>
                                        <p:strVal val="visible"/>
                                      </p:to>
                                    </p:set>
                                  </p:childTnLst>
                                </p:cTn>
                              </p:par>
                            </p:childTnLst>
                          </p:cTn>
                        </p:par>
                        <p:par>
                          <p:cTn id="28" fill="hold">
                            <p:stCondLst>
                              <p:cond delay="500"/>
                            </p:stCondLst>
                            <p:childTnLst>
                              <p:par>
                                <p:cTn id="29" presetID="1" presetClass="entr" presetSubtype="0" fill="hold" nodeType="after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63" presetClass="path" presetSubtype="0" fill="hold" nodeType="withEffect">
                                  <p:stCondLst>
                                    <p:cond delay="0"/>
                                  </p:stCondLst>
                                  <p:childTnLst>
                                    <p:animMotion origin="layout" path="M 0 1.11022E-16 L 0.44375 1.11022E-16 " pathEditMode="relative" rAng="0" ptsTypes="AA">
                                      <p:cBhvr>
                                        <p:cTn id="32" dur="300" fill="hold"/>
                                        <p:tgtEl>
                                          <p:spTgt spid="44"/>
                                        </p:tgtEl>
                                        <p:attrNameLst>
                                          <p:attrName>ppt_x</p:attrName>
                                          <p:attrName>ppt_y</p:attrName>
                                        </p:attrNameLst>
                                      </p:cBhvr>
                                      <p:rCtr x="22187" y="0"/>
                                    </p:animMotion>
                                  </p:childTnLst>
                                </p:cTn>
                              </p:par>
                              <p:par>
                                <p:cTn id="33" presetID="63" presetClass="path" presetSubtype="0" fill="hold" nodeType="withEffect">
                                  <p:stCondLst>
                                    <p:cond delay="0"/>
                                  </p:stCondLst>
                                  <p:childTnLst>
                                    <p:animMotion origin="layout" path="M 3.54167E-6 3.7037E-6 L 0.44375 3.7037E-6 " pathEditMode="relative" rAng="0" ptsTypes="AA">
                                      <p:cBhvr>
                                        <p:cTn id="34" dur="300" fill="hold"/>
                                        <p:tgtEl>
                                          <p:spTgt spid="46"/>
                                        </p:tgtEl>
                                        <p:attrNameLst>
                                          <p:attrName>ppt_x</p:attrName>
                                          <p:attrName>ppt_y</p:attrName>
                                        </p:attrNameLst>
                                      </p:cBhvr>
                                      <p:rCtr x="22187" y="0"/>
                                    </p:animMotion>
                                  </p:childTnLst>
                                </p:cTn>
                              </p:par>
                              <p:par>
                                <p:cTn id="35" presetID="63" presetClass="path" presetSubtype="0" fill="hold" nodeType="withEffect">
                                  <p:stCondLst>
                                    <p:cond delay="0"/>
                                  </p:stCondLst>
                                  <p:childTnLst>
                                    <p:animMotion origin="layout" path="M -4.375E-6 3.7037E-7 L 0.44375 3.7037E-7 " pathEditMode="relative" rAng="0" ptsTypes="AA">
                                      <p:cBhvr>
                                        <p:cTn id="36" dur="300" fill="hold"/>
                                        <p:tgtEl>
                                          <p:spTgt spid="47"/>
                                        </p:tgtEl>
                                        <p:attrNameLst>
                                          <p:attrName>ppt_x</p:attrName>
                                          <p:attrName>ppt_y</p:attrName>
                                        </p:attrNameLst>
                                      </p:cBhvr>
                                      <p:rCtr x="22187" y="0"/>
                                    </p:animMotion>
                                  </p:childTnLst>
                                </p:cTn>
                              </p:par>
                            </p:childTnLst>
                          </p:cTn>
                        </p:par>
                        <p:par>
                          <p:cTn id="37" fill="hold">
                            <p:stCondLst>
                              <p:cond delay="800"/>
                            </p:stCondLst>
                            <p:childTnLst>
                              <p:par>
                                <p:cTn id="38" presetID="10" presetClass="exit" presetSubtype="0" fill="hold" nodeType="afterEffect">
                                  <p:stCondLst>
                                    <p:cond delay="0"/>
                                  </p:stCondLst>
                                  <p:childTnLst>
                                    <p:animEffect transition="out" filter="fade">
                                      <p:cBhvr>
                                        <p:cTn id="39" dur="500"/>
                                        <p:tgtEl>
                                          <p:spTgt spid="44"/>
                                        </p:tgtEl>
                                      </p:cBhvr>
                                    </p:animEffect>
                                    <p:set>
                                      <p:cBhvr>
                                        <p:cTn id="40" dur="1" fill="hold">
                                          <p:stCondLst>
                                            <p:cond delay="499"/>
                                          </p:stCondLst>
                                        </p:cTn>
                                        <p:tgtEl>
                                          <p:spTgt spid="44"/>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47"/>
                                        </p:tgtEl>
                                      </p:cBhvr>
                                    </p:animEffect>
                                    <p:set>
                                      <p:cBhvr>
                                        <p:cTn id="46" dur="1" fill="hold">
                                          <p:stCondLst>
                                            <p:cond delay="499"/>
                                          </p:stCondLst>
                                        </p:cTn>
                                        <p:tgtEl>
                                          <p:spTgt spid="47"/>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par>
                          <p:cTn id="49" fill="hold">
                            <p:stCondLst>
                              <p:cond delay="1300"/>
                            </p:stCondLst>
                            <p:childTnLst>
                              <p:par>
                                <p:cTn id="50" presetID="10" presetClass="exit" presetSubtype="0" fill="hold" nodeType="afterEffect">
                                  <p:stCondLst>
                                    <p:cond delay="400"/>
                                  </p:stCondLst>
                                  <p:childTnLst>
                                    <p:animEffect transition="out" filter="fade">
                                      <p:cBhvr>
                                        <p:cTn id="51" dur="500"/>
                                        <p:tgtEl>
                                          <p:spTgt spid="2"/>
                                        </p:tgtEl>
                                      </p:cBhvr>
                                    </p:animEffect>
                                    <p:set>
                                      <p:cBhvr>
                                        <p:cTn id="52" dur="1" fill="hold">
                                          <p:stCondLst>
                                            <p:cond delay="499"/>
                                          </p:stCondLst>
                                        </p:cTn>
                                        <p:tgtEl>
                                          <p:spTgt spid="2"/>
                                        </p:tgtEl>
                                        <p:attrNameLst>
                                          <p:attrName>style.visibility</p:attrName>
                                        </p:attrNameLst>
                                      </p:cBhvr>
                                      <p:to>
                                        <p:strVal val="hidden"/>
                                      </p:to>
                                    </p:set>
                                  </p:childTnLst>
                                </p:cTn>
                              </p:par>
                              <p:par>
                                <p:cTn id="53" presetID="10" presetClass="exit" presetSubtype="0" fill="hold" nodeType="withEffect">
                                  <p:stCondLst>
                                    <p:cond delay="400"/>
                                  </p:stCondLst>
                                  <p:childTnLst>
                                    <p:animEffect transition="out" filter="fade">
                                      <p:cBhvr>
                                        <p:cTn id="54" dur="500"/>
                                        <p:tgtEl>
                                          <p:spTgt spid="3"/>
                                        </p:tgtEl>
                                      </p:cBhvr>
                                    </p:animEffect>
                                    <p:set>
                                      <p:cBhvr>
                                        <p:cTn id="55" dur="1" fill="hold">
                                          <p:stCondLst>
                                            <p:cond delay="499"/>
                                          </p:stCondLst>
                                        </p:cTn>
                                        <p:tgtEl>
                                          <p:spTgt spid="3"/>
                                        </p:tgtEl>
                                        <p:attrNameLst>
                                          <p:attrName>style.visibility</p:attrName>
                                        </p:attrNameLst>
                                      </p:cBhvr>
                                      <p:to>
                                        <p:strVal val="hidden"/>
                                      </p:to>
                                    </p:set>
                                  </p:childTnLst>
                                </p:cTn>
                              </p:par>
                              <p:par>
                                <p:cTn id="56" presetID="9" presetClass="exit" presetSubtype="0" fill="hold" nodeType="withEffect">
                                  <p:stCondLst>
                                    <p:cond delay="400"/>
                                  </p:stCondLst>
                                  <p:childTnLst>
                                    <p:animEffect transition="out" filter="dissolve">
                                      <p:cBhvr>
                                        <p:cTn id="57" dur="500"/>
                                        <p:tgtEl>
                                          <p:spTgt spid="41"/>
                                        </p:tgtEl>
                                      </p:cBhvr>
                                    </p:animEffect>
                                    <p:set>
                                      <p:cBhvr>
                                        <p:cTn id="58" dur="1" fill="hold">
                                          <p:stCondLst>
                                            <p:cond delay="499"/>
                                          </p:stCondLst>
                                        </p:cTn>
                                        <p:tgtEl>
                                          <p:spTgt spid="41"/>
                                        </p:tgtEl>
                                        <p:attrNameLst>
                                          <p:attrName>style.visibility</p:attrName>
                                        </p:attrNameLst>
                                      </p:cBhvr>
                                      <p:to>
                                        <p:strVal val="hidden"/>
                                      </p:to>
                                    </p:set>
                                  </p:childTnLst>
                                </p:cTn>
                              </p:par>
                            </p:childTnLst>
                          </p:cTn>
                        </p:par>
                        <p:par>
                          <p:cTn id="59" fill="hold">
                            <p:stCondLst>
                              <p:cond delay="2200"/>
                            </p:stCondLst>
                            <p:childTnLst>
                              <p:par>
                                <p:cTn id="60" presetID="1" presetClass="exit" presetSubtype="0" fill="hold" nodeType="afterEffect">
                                  <p:stCondLst>
                                    <p:cond delay="0"/>
                                  </p:stCondLst>
                                  <p:childTnLst>
                                    <p:set>
                                      <p:cBhvr>
                                        <p:cTn id="61" dur="1" fill="hold">
                                          <p:stCondLst>
                                            <p:cond delay="0"/>
                                          </p:stCondLst>
                                        </p:cTn>
                                        <p:tgtEl>
                                          <p:spTgt spid="45"/>
                                        </p:tgtEl>
                                        <p:attrNameLst>
                                          <p:attrName>style.visibility</p:attrName>
                                        </p:attrNameLst>
                                      </p:cBhvr>
                                      <p:to>
                                        <p:strVal val="hidden"/>
                                      </p:to>
                                    </p:set>
                                  </p:childTnLst>
                                </p:cTn>
                              </p:par>
                            </p:childTnLst>
                          </p:cTn>
                        </p:par>
                        <p:par>
                          <p:cTn id="62" fill="hold">
                            <p:stCondLst>
                              <p:cond delay="2200"/>
                            </p:stCondLst>
                            <p:childTnLst>
                              <p:par>
                                <p:cTn id="63" presetID="35" presetClass="path" presetSubtype="0" fill="hold" nodeType="afterEffect">
                                  <p:stCondLst>
                                    <p:cond delay="0"/>
                                  </p:stCondLst>
                                  <p:childTnLst>
                                    <p:animMotion origin="layout" path="M 3.125E-6 2.96296E-6 L -1 2.96296E-6 " pathEditMode="relative" rAng="0" ptsTypes="AA">
                                      <p:cBhvr>
                                        <p:cTn id="64" dur="3000" fill="hold"/>
                                        <p:tgtEl>
                                          <p:spTgt spid="31"/>
                                        </p:tgtEl>
                                        <p:attrNameLst>
                                          <p:attrName>ppt_x</p:attrName>
                                          <p:attrName>ppt_y</p:attrName>
                                        </p:attrNameLst>
                                      </p:cBhvr>
                                      <p:rCtr x="-50000" y="0"/>
                                    </p:animMotion>
                                  </p:childTnLst>
                                </p:cTn>
                              </p:par>
                              <p:par>
                                <p:cTn id="65" presetID="35" presetClass="path" presetSubtype="0" fill="hold" nodeType="withEffect">
                                  <p:stCondLst>
                                    <p:cond delay="0"/>
                                  </p:stCondLst>
                                  <p:childTnLst>
                                    <p:animMotion origin="layout" path="M 4.16667E-6 3.33333E-6 L -1 3.33333E-6 " pathEditMode="relative" rAng="0" ptsTypes="AA">
                                      <p:cBhvr>
                                        <p:cTn id="66" dur="3000" fill="hold"/>
                                        <p:tgtEl>
                                          <p:spTgt spid="34"/>
                                        </p:tgtEl>
                                        <p:attrNameLst>
                                          <p:attrName>ppt_x</p:attrName>
                                          <p:attrName>ppt_y</p:attrName>
                                        </p:attrNameLst>
                                      </p:cBhvr>
                                      <p:rCtr x="-50000" y="0"/>
                                    </p:animMotion>
                                  </p:childTnLst>
                                </p:cTn>
                              </p:par>
                              <p:par>
                                <p:cTn id="67" presetID="35" presetClass="path" presetSubtype="0" fill="hold" nodeType="withEffect">
                                  <p:stCondLst>
                                    <p:cond delay="0"/>
                                  </p:stCondLst>
                                  <p:childTnLst>
                                    <p:animMotion origin="layout" path="M 4.16667E-6 4.07407E-6 L -1 4.07407E-6 " pathEditMode="relative" rAng="0" ptsTypes="AA">
                                      <p:cBhvr>
                                        <p:cTn id="68" dur="3000" fill="hold"/>
                                        <p:tgtEl>
                                          <p:spTgt spid="35"/>
                                        </p:tgtEl>
                                        <p:attrNameLst>
                                          <p:attrName>ppt_x</p:attrName>
                                          <p:attrName>ppt_y</p:attrName>
                                        </p:attrNameLst>
                                      </p:cBhvr>
                                      <p:rCtr x="-50000" y="0"/>
                                    </p:animMotion>
                                  </p:childTnLst>
                                </p:cTn>
                              </p:par>
                              <p:par>
                                <p:cTn id="69" presetID="35" presetClass="path" presetSubtype="0" fill="hold" nodeType="withEffect">
                                  <p:stCondLst>
                                    <p:cond delay="0"/>
                                  </p:stCondLst>
                                  <p:childTnLst>
                                    <p:animMotion origin="layout" path="M 1.25E-6 1.11111E-6 L -1 1.11111E-6 " pathEditMode="relative" rAng="0" ptsTypes="AA">
                                      <p:cBhvr>
                                        <p:cTn id="70" dur="3000" fill="hold"/>
                                        <p:tgtEl>
                                          <p:spTgt spid="41"/>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3969" y="0"/>
            <a:ext cx="24338859" cy="6863229"/>
            <a:chOff x="-19825255" y="181103"/>
            <a:chExt cx="24338859" cy="6863229"/>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9825255" y="181103"/>
              <a:ext cx="12160251"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667595" y="181135"/>
              <a:ext cx="12181199" cy="6863197"/>
            </a:xfrm>
            <a:prstGeom prst="rect">
              <a:avLst/>
            </a:prstGeom>
          </p:spPr>
        </p:pic>
      </p:grpSp>
      <p:pic>
        <p:nvPicPr>
          <p:cNvPr id="34" name="c2 2">
            <a:extLst>
              <a:ext uri="{FF2B5EF4-FFF2-40B4-BE49-F238E27FC236}">
                <a16:creationId xmlns:a16="http://schemas.microsoft.com/office/drawing/2014/main" id="{A5E21DA6-4E2A-4ACC-8623-37530437A8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13558" y="946708"/>
            <a:ext cx="1286109" cy="1337553"/>
          </a:xfrm>
          <a:prstGeom prst="rect">
            <a:avLst/>
          </a:prstGeom>
        </p:spPr>
      </p:pic>
      <p:pic>
        <p:nvPicPr>
          <p:cNvPr id="35" name="CAUDI">
            <a:extLst>
              <a:ext uri="{FF2B5EF4-FFF2-40B4-BE49-F238E27FC236}">
                <a16:creationId xmlns:a16="http://schemas.microsoft.com/office/drawing/2014/main" id="{C3B0B4C0-EF19-4ECD-A454-77453237E8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49044" y="2590800"/>
            <a:ext cx="3015137" cy="2805476"/>
          </a:xfrm>
          <a:prstGeom prst="rect">
            <a:avLst/>
          </a:prstGeom>
        </p:spPr>
      </p:pic>
      <p:pic>
        <p:nvPicPr>
          <p:cNvPr id="41" name="CAUDI">
            <a:extLst>
              <a:ext uri="{FF2B5EF4-FFF2-40B4-BE49-F238E27FC236}">
                <a16:creationId xmlns:a16="http://schemas.microsoft.com/office/drawing/2014/main" id="{C3B0B4C0-EF19-4ECD-A454-77453237E8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0392" y="2679440"/>
            <a:ext cx="3841732" cy="2805476"/>
          </a:xfrm>
          <a:prstGeom prst="rect">
            <a:avLst/>
          </a:prstGeom>
        </p:spPr>
      </p:pic>
      <p:pic>
        <p:nvPicPr>
          <p:cNvPr id="44" name="Picture 4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52068" y="3876202"/>
            <a:ext cx="753864" cy="648323"/>
          </a:xfrm>
          <a:prstGeom prst="rect">
            <a:avLst/>
          </a:prstGeom>
        </p:spPr>
      </p:pic>
      <p:pic>
        <p:nvPicPr>
          <p:cNvPr id="45" name="Picture 44"/>
          <p:cNvPicPr>
            <a:picLocks noChangeAspect="1"/>
          </p:cNvPicPr>
          <p:nvPr/>
        </p:nvPicPr>
        <p:blipFill>
          <a:blip r:embed="rId8">
            <a:extLst>
              <a:ext uri="{28A0092B-C50C-407E-A947-70E740481C1C}">
                <a14:useLocalDpi xmlns:a14="http://schemas.microsoft.com/office/drawing/2010/main" val="0"/>
              </a:ext>
            </a:extLst>
          </a:blip>
          <a:srcRect/>
          <a:stretch/>
        </p:blipFill>
        <p:spPr>
          <a:xfrm>
            <a:off x="-831606" y="2387060"/>
            <a:ext cx="4470940" cy="4470940"/>
          </a:xfrm>
          <a:prstGeom prst="rect">
            <a:avLst/>
          </a:prstGeom>
        </p:spPr>
      </p:pic>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97520" y="2110352"/>
            <a:ext cx="3891847" cy="3143415"/>
          </a:xfrm>
          <a:prstGeom prst="rect">
            <a:avLst/>
          </a:prstGeom>
        </p:spPr>
      </p:pic>
      <p:pic>
        <p:nvPicPr>
          <p:cNvPr id="46" name="Picture 4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06611" y="3936041"/>
            <a:ext cx="753864" cy="648323"/>
          </a:xfrm>
          <a:prstGeom prst="rect">
            <a:avLst/>
          </a:prstGeom>
        </p:spPr>
      </p:pic>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72550" y="3951123"/>
            <a:ext cx="753864" cy="648323"/>
          </a:xfrm>
          <a:prstGeom prst="rect">
            <a:avLst/>
          </a:prstGeom>
        </p:spPr>
      </p:pic>
      <p:sp>
        <p:nvSpPr>
          <p:cNvPr id="20" name="Rectangle: Rounded Corners 19"/>
          <p:cNvSpPr/>
          <p:nvPr/>
        </p:nvSpPr>
        <p:spPr>
          <a:xfrm>
            <a:off x="4721087" y="-1"/>
            <a:ext cx="7205870" cy="4353339"/>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spcAft>
                <a:spcPts val="500"/>
              </a:spcAft>
            </a:pPr>
            <a:r>
              <a:rPr lang="vi-VN" sz="2400" b="1" dirty="0">
                <a:solidFill>
                  <a:srgbClr val="002060"/>
                </a:solidFill>
                <a:latin typeface="Calibri" panose="020F0502020204030204" pitchFamily="34" charset="0"/>
                <a:cs typeface="Calibri" panose="020F0502020204030204" pitchFamily="34" charset="0"/>
              </a:rPr>
              <a:t>Cẩu Khây và những người bạn đã chiến đấu với yêu tinh: Khi yêu tinh hé cửa, thò đầu vào, Nắm Tay Đóng Cọc đấm một cái làm nó gãy gần hết hàm răng. Yêu tinh bỏ chạy. Bốn anh em Cẩu Khây liền đuổi theo nó. Cẩu Khây nhổ cây bên đường </a:t>
            </a:r>
            <a:r>
              <a:rPr lang="en-US" sz="2400" b="1" dirty="0">
                <a:solidFill>
                  <a:srgbClr val="002060"/>
                </a:solidFill>
                <a:latin typeface="Calibri" panose="020F0502020204030204" pitchFamily="34" charset="0"/>
                <a:cs typeface="Calibri" panose="020F0502020204030204" pitchFamily="34" charset="0"/>
              </a:rPr>
              <a:t>q</a:t>
            </a:r>
            <a:r>
              <a:rPr lang="vi-VN" sz="2400" b="1" dirty="0">
                <a:solidFill>
                  <a:srgbClr val="002060"/>
                </a:solidFill>
                <a:latin typeface="Calibri" panose="020F0502020204030204" pitchFamily="34" charset="0"/>
                <a:cs typeface="Calibri" panose="020F0502020204030204" pitchFamily="34" charset="0"/>
              </a:rPr>
              <a:t>uật túi bụi. Yêu tinh đau quá hét lên. Đến một thung lũng, yêu tinh dừng lại, phun nước như mưa. Nước dâng ngập cả cánh đồng. Nắm Tay Đóng Cọc đóng cọc be bờ ngăn nước lũ, Lấy T</a:t>
            </a:r>
            <a:r>
              <a:rPr lang="en-US" sz="2400" b="1" dirty="0">
                <a:solidFill>
                  <a:srgbClr val="002060"/>
                </a:solidFill>
                <a:latin typeface="Calibri" panose="020F0502020204030204" pitchFamily="34" charset="0"/>
                <a:cs typeface="Calibri" panose="020F0502020204030204" pitchFamily="34" charset="0"/>
              </a:rPr>
              <a:t>a</a:t>
            </a:r>
            <a:r>
              <a:rPr lang="vi-VN" sz="2400" b="1" dirty="0">
                <a:solidFill>
                  <a:srgbClr val="002060"/>
                </a:solidFill>
                <a:latin typeface="Calibri" panose="020F0502020204030204" pitchFamily="34" charset="0"/>
                <a:cs typeface="Calibri" panose="020F0502020204030204" pitchFamily="34" charset="0"/>
              </a:rPr>
              <a:t>i Tát Nước tát nước ầm ầm qua núi cao, Móng Tay Đục M</a:t>
            </a:r>
            <a:r>
              <a:rPr lang="en-US" sz="2400" b="1" dirty="0">
                <a:solidFill>
                  <a:srgbClr val="002060"/>
                </a:solidFill>
                <a:latin typeface="Calibri" panose="020F0502020204030204" pitchFamily="34" charset="0"/>
                <a:cs typeface="Calibri" panose="020F0502020204030204" pitchFamily="34" charset="0"/>
              </a:rPr>
              <a:t>á</a:t>
            </a:r>
            <a:r>
              <a:rPr lang="vi-VN" sz="2400" b="1" dirty="0">
                <a:solidFill>
                  <a:srgbClr val="002060"/>
                </a:solidFill>
                <a:latin typeface="Calibri" panose="020F0502020204030204" pitchFamily="34" charset="0"/>
                <a:cs typeface="Calibri" panose="020F0502020204030204" pitchFamily="34" charset="0"/>
              </a:rPr>
              <a:t>ng ngả cây khoét máng, khơi dòng nước chảy.</a:t>
            </a:r>
            <a:endParaRPr lang="en-US" sz="2400" b="1" dirty="0">
              <a:solidFill>
                <a:srgbClr val="002060"/>
              </a:solidFill>
              <a:latin typeface="Calibri" panose="020F0502020204030204" pitchFamily="34" charset="0"/>
              <a:cs typeface="Calibri" panose="020F0502020204030204" pitchFamily="34" charset="0"/>
            </a:endParaRPr>
          </a:p>
        </p:txBody>
      </p:sp>
      <p:pic>
        <p:nvPicPr>
          <p:cNvPr id="27" name="Picture 6" descr="Káº¿t quáº£ hÃ¬nh áº£nh cho right wrong tick icon"/>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551020" y="-198782"/>
            <a:ext cx="909337" cy="79919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0B83537-9C35-989A-C33F-2D91C33792E9}"/>
              </a:ext>
            </a:extLst>
          </p:cNvPr>
          <p:cNvPicPr>
            <a:picLocks noChangeAspect="1"/>
          </p:cNvPicPr>
          <p:nvPr/>
        </p:nvPicPr>
        <p:blipFill>
          <a:blip r:embed="rId11"/>
          <a:stretch>
            <a:fillRect/>
          </a:stretch>
        </p:blipFill>
        <p:spPr>
          <a:xfrm>
            <a:off x="99393" y="129624"/>
            <a:ext cx="4443359" cy="26036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8464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subTnLst>
                                    <p:audio>
                                      <p:cMediaNode>
                                        <p:cTn display="0" masterRel="sameClick">
                                          <p:stCondLst>
                                            <p:cond evt="begin" delay="0">
                                              <p:tn val="8"/>
                                            </p:cond>
                                          </p:stCondLst>
                                          <p:endCondLst>
                                            <p:cond evt="onStopAudio" delay="0">
                                              <p:tgtEl>
                                                <p:sldTgt/>
                                              </p:tgtEl>
                                            </p:cond>
                                          </p:endCondLst>
                                        </p:cTn>
                                        <p:tgtEl>
                                          <p:sndTgt r:embed="rId2" name="Am-thanh-tra-loi-dung-www_nhacchuongvui_com.wav"/>
                                        </p:tgtEl>
                                      </p:cMediaNode>
                                    </p:audio>
                                  </p:sub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7"/>
                                        </p:tgtEl>
                                      </p:cBhvr>
                                    </p:animEffect>
                                    <p:set>
                                      <p:cBhvr>
                                        <p:cTn id="15" dur="1" fill="hold">
                                          <p:stCondLst>
                                            <p:cond delay="499"/>
                                          </p:stCondLst>
                                        </p:cTn>
                                        <p:tgtEl>
                                          <p:spTgt spid="27"/>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500"/>
                                        <p:tgtEl>
                                          <p:spTgt spid="45"/>
                                        </p:tgtEl>
                                      </p:cBhvr>
                                    </p:animEffect>
                                  </p:childTnLst>
                                </p:cTn>
                              </p:par>
                            </p:childTnLst>
                          </p:cTn>
                        </p:par>
                        <p:par>
                          <p:cTn id="22" fill="hold">
                            <p:stCondLst>
                              <p:cond delay="500"/>
                            </p:stCondLst>
                            <p:childTnLst>
                              <p:par>
                                <p:cTn id="23" presetID="1" presetClass="entr" presetSubtype="0" fill="hold" nodeType="after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46"/>
                                        </p:tgtEl>
                                        <p:attrNameLst>
                                          <p:attrName>style.visibility</p:attrName>
                                        </p:attrNameLst>
                                      </p:cBhvr>
                                      <p:to>
                                        <p:strVal val="visible"/>
                                      </p:to>
                                    </p:set>
                                  </p:childTnLst>
                                </p:cTn>
                              </p:par>
                            </p:childTnLst>
                          </p:cTn>
                        </p:par>
                        <p:par>
                          <p:cTn id="28" fill="hold">
                            <p:stCondLst>
                              <p:cond delay="500"/>
                            </p:stCondLst>
                            <p:childTnLst>
                              <p:par>
                                <p:cTn id="29" presetID="1" presetClass="entr" presetSubtype="0" fill="hold" nodeType="after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63" presetClass="path" presetSubtype="0" fill="hold" nodeType="withEffect">
                                  <p:stCondLst>
                                    <p:cond delay="0"/>
                                  </p:stCondLst>
                                  <p:childTnLst>
                                    <p:animMotion origin="layout" path="M 0 0 L 0.44375 0 " pathEditMode="relative" rAng="0" ptsTypes="AA">
                                      <p:cBhvr>
                                        <p:cTn id="32" dur="300" fill="hold"/>
                                        <p:tgtEl>
                                          <p:spTgt spid="44"/>
                                        </p:tgtEl>
                                        <p:attrNameLst>
                                          <p:attrName>ppt_x</p:attrName>
                                          <p:attrName>ppt_y</p:attrName>
                                        </p:attrNameLst>
                                      </p:cBhvr>
                                      <p:rCtr x="22187" y="0"/>
                                    </p:animMotion>
                                  </p:childTnLst>
                                </p:cTn>
                              </p:par>
                              <p:par>
                                <p:cTn id="33" presetID="63" presetClass="path" presetSubtype="0" fill="hold" nodeType="withEffect">
                                  <p:stCondLst>
                                    <p:cond delay="0"/>
                                  </p:stCondLst>
                                  <p:childTnLst>
                                    <p:animMotion origin="layout" path="M 3.54167E-6 -4.81481E-6 L 0.44375 -4.81481E-6 " pathEditMode="relative" rAng="0" ptsTypes="AA">
                                      <p:cBhvr>
                                        <p:cTn id="34" dur="300" fill="hold"/>
                                        <p:tgtEl>
                                          <p:spTgt spid="46"/>
                                        </p:tgtEl>
                                        <p:attrNameLst>
                                          <p:attrName>ppt_x</p:attrName>
                                          <p:attrName>ppt_y</p:attrName>
                                        </p:attrNameLst>
                                      </p:cBhvr>
                                      <p:rCtr x="22187" y="0"/>
                                    </p:animMotion>
                                  </p:childTnLst>
                                </p:cTn>
                              </p:par>
                              <p:par>
                                <p:cTn id="35" presetID="63" presetClass="path" presetSubtype="0" fill="hold" nodeType="withEffect">
                                  <p:stCondLst>
                                    <p:cond delay="0"/>
                                  </p:stCondLst>
                                  <p:childTnLst>
                                    <p:animMotion origin="layout" path="M -4.375E-6 3.7037E-7 L 0.44375 3.7037E-7 " pathEditMode="relative" rAng="0" ptsTypes="AA">
                                      <p:cBhvr>
                                        <p:cTn id="36" dur="300" fill="hold"/>
                                        <p:tgtEl>
                                          <p:spTgt spid="47"/>
                                        </p:tgtEl>
                                        <p:attrNameLst>
                                          <p:attrName>ppt_x</p:attrName>
                                          <p:attrName>ppt_y</p:attrName>
                                        </p:attrNameLst>
                                      </p:cBhvr>
                                      <p:rCtr x="22187" y="0"/>
                                    </p:animMotion>
                                  </p:childTnLst>
                                </p:cTn>
                              </p:par>
                            </p:childTnLst>
                          </p:cTn>
                        </p:par>
                        <p:par>
                          <p:cTn id="37" fill="hold">
                            <p:stCondLst>
                              <p:cond delay="800"/>
                            </p:stCondLst>
                            <p:childTnLst>
                              <p:par>
                                <p:cTn id="38" presetID="10" presetClass="exit" presetSubtype="0" fill="hold" nodeType="afterEffect">
                                  <p:stCondLst>
                                    <p:cond delay="0"/>
                                  </p:stCondLst>
                                  <p:childTnLst>
                                    <p:animEffect transition="out" filter="fade">
                                      <p:cBhvr>
                                        <p:cTn id="39" dur="500"/>
                                        <p:tgtEl>
                                          <p:spTgt spid="44"/>
                                        </p:tgtEl>
                                      </p:cBhvr>
                                    </p:animEffect>
                                    <p:set>
                                      <p:cBhvr>
                                        <p:cTn id="40" dur="1" fill="hold">
                                          <p:stCondLst>
                                            <p:cond delay="499"/>
                                          </p:stCondLst>
                                        </p:cTn>
                                        <p:tgtEl>
                                          <p:spTgt spid="44"/>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47"/>
                                        </p:tgtEl>
                                      </p:cBhvr>
                                    </p:animEffect>
                                    <p:set>
                                      <p:cBhvr>
                                        <p:cTn id="46" dur="1" fill="hold">
                                          <p:stCondLst>
                                            <p:cond delay="499"/>
                                          </p:stCondLst>
                                        </p:cTn>
                                        <p:tgtEl>
                                          <p:spTgt spid="47"/>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par>
                          <p:cTn id="49" fill="hold">
                            <p:stCondLst>
                              <p:cond delay="1300"/>
                            </p:stCondLst>
                            <p:childTnLst>
                              <p:par>
                                <p:cTn id="50" presetID="10" presetClass="exit" presetSubtype="0" fill="hold" nodeType="afterEffect">
                                  <p:stCondLst>
                                    <p:cond delay="400"/>
                                  </p:stCondLst>
                                  <p:childTnLst>
                                    <p:animEffect transition="out" filter="fade">
                                      <p:cBhvr>
                                        <p:cTn id="51" dur="500"/>
                                        <p:tgtEl>
                                          <p:spTgt spid="2"/>
                                        </p:tgtEl>
                                      </p:cBhvr>
                                    </p:animEffect>
                                    <p:set>
                                      <p:cBhvr>
                                        <p:cTn id="52" dur="1" fill="hold">
                                          <p:stCondLst>
                                            <p:cond delay="499"/>
                                          </p:stCondLst>
                                        </p:cTn>
                                        <p:tgtEl>
                                          <p:spTgt spid="2"/>
                                        </p:tgtEl>
                                        <p:attrNameLst>
                                          <p:attrName>style.visibility</p:attrName>
                                        </p:attrNameLst>
                                      </p:cBhvr>
                                      <p:to>
                                        <p:strVal val="hidden"/>
                                      </p:to>
                                    </p:set>
                                  </p:childTnLst>
                                </p:cTn>
                              </p:par>
                              <p:par>
                                <p:cTn id="53" presetID="10" presetClass="exit" presetSubtype="0" fill="hold" nodeType="withEffect">
                                  <p:stCondLst>
                                    <p:cond delay="400"/>
                                  </p:stCondLst>
                                  <p:childTnLst>
                                    <p:animEffect transition="out" filter="fade">
                                      <p:cBhvr>
                                        <p:cTn id="54" dur="500"/>
                                        <p:tgtEl>
                                          <p:spTgt spid="6"/>
                                        </p:tgtEl>
                                      </p:cBhvr>
                                    </p:animEffect>
                                    <p:set>
                                      <p:cBhvr>
                                        <p:cTn id="55" dur="1" fill="hold">
                                          <p:stCondLst>
                                            <p:cond delay="499"/>
                                          </p:stCondLst>
                                        </p:cTn>
                                        <p:tgtEl>
                                          <p:spTgt spid="6"/>
                                        </p:tgtEl>
                                        <p:attrNameLst>
                                          <p:attrName>style.visibility</p:attrName>
                                        </p:attrNameLst>
                                      </p:cBhvr>
                                      <p:to>
                                        <p:strVal val="hidden"/>
                                      </p:to>
                                    </p:set>
                                  </p:childTnLst>
                                </p:cTn>
                              </p:par>
                              <p:par>
                                <p:cTn id="56" presetID="9" presetClass="exit" presetSubtype="0" fill="hold" nodeType="withEffect">
                                  <p:stCondLst>
                                    <p:cond delay="400"/>
                                  </p:stCondLst>
                                  <p:childTnLst>
                                    <p:animEffect transition="out" filter="dissolve">
                                      <p:cBhvr>
                                        <p:cTn id="57" dur="500"/>
                                        <p:tgtEl>
                                          <p:spTgt spid="41"/>
                                        </p:tgtEl>
                                      </p:cBhvr>
                                    </p:animEffect>
                                    <p:set>
                                      <p:cBhvr>
                                        <p:cTn id="58" dur="1" fill="hold">
                                          <p:stCondLst>
                                            <p:cond delay="499"/>
                                          </p:stCondLst>
                                        </p:cTn>
                                        <p:tgtEl>
                                          <p:spTgt spid="41"/>
                                        </p:tgtEl>
                                        <p:attrNameLst>
                                          <p:attrName>style.visibility</p:attrName>
                                        </p:attrNameLst>
                                      </p:cBhvr>
                                      <p:to>
                                        <p:strVal val="hidden"/>
                                      </p:to>
                                    </p:set>
                                  </p:childTnLst>
                                </p:cTn>
                              </p:par>
                            </p:childTnLst>
                          </p:cTn>
                        </p:par>
                        <p:par>
                          <p:cTn id="59" fill="hold">
                            <p:stCondLst>
                              <p:cond delay="2200"/>
                            </p:stCondLst>
                            <p:childTnLst>
                              <p:par>
                                <p:cTn id="60" presetID="1" presetClass="exit" presetSubtype="0" fill="hold" nodeType="afterEffect">
                                  <p:stCondLst>
                                    <p:cond delay="0"/>
                                  </p:stCondLst>
                                  <p:childTnLst>
                                    <p:set>
                                      <p:cBhvr>
                                        <p:cTn id="61" dur="1" fill="hold">
                                          <p:stCondLst>
                                            <p:cond delay="0"/>
                                          </p:stCondLst>
                                        </p:cTn>
                                        <p:tgtEl>
                                          <p:spTgt spid="45"/>
                                        </p:tgtEl>
                                        <p:attrNameLst>
                                          <p:attrName>style.visibility</p:attrName>
                                        </p:attrNameLst>
                                      </p:cBhvr>
                                      <p:to>
                                        <p:strVal val="hidden"/>
                                      </p:to>
                                    </p:set>
                                  </p:childTnLst>
                                </p:cTn>
                              </p:par>
                            </p:childTnLst>
                          </p:cTn>
                        </p:par>
                        <p:par>
                          <p:cTn id="62" fill="hold">
                            <p:stCondLst>
                              <p:cond delay="2200"/>
                            </p:stCondLst>
                            <p:childTnLst>
                              <p:par>
                                <p:cTn id="63" presetID="35" presetClass="path" presetSubtype="0" fill="hold" nodeType="afterEffect">
                                  <p:stCondLst>
                                    <p:cond delay="0"/>
                                  </p:stCondLst>
                                  <p:childTnLst>
                                    <p:animMotion origin="layout" path="M 2.5E-6 -1.48148E-6 L -1 -1.48148E-6 " pathEditMode="relative" rAng="0" ptsTypes="AA">
                                      <p:cBhvr>
                                        <p:cTn id="64" dur="3000" fill="hold"/>
                                        <p:tgtEl>
                                          <p:spTgt spid="31"/>
                                        </p:tgtEl>
                                        <p:attrNameLst>
                                          <p:attrName>ppt_x</p:attrName>
                                          <p:attrName>ppt_y</p:attrName>
                                        </p:attrNameLst>
                                      </p:cBhvr>
                                      <p:rCtr x="-50000" y="0"/>
                                    </p:animMotion>
                                  </p:childTnLst>
                                </p:cTn>
                              </p:par>
                              <p:par>
                                <p:cTn id="65" presetID="35" presetClass="path" presetSubtype="0" fill="hold" nodeType="withEffect">
                                  <p:stCondLst>
                                    <p:cond delay="0"/>
                                  </p:stCondLst>
                                  <p:childTnLst>
                                    <p:animMotion origin="layout" path="M 4.16667E-6 3.33333E-6 L -1 3.33333E-6 " pathEditMode="relative" rAng="0" ptsTypes="AA">
                                      <p:cBhvr>
                                        <p:cTn id="66" dur="3000" fill="hold"/>
                                        <p:tgtEl>
                                          <p:spTgt spid="34"/>
                                        </p:tgtEl>
                                        <p:attrNameLst>
                                          <p:attrName>ppt_x</p:attrName>
                                          <p:attrName>ppt_y</p:attrName>
                                        </p:attrNameLst>
                                      </p:cBhvr>
                                      <p:rCtr x="-50000" y="0"/>
                                    </p:animMotion>
                                  </p:childTnLst>
                                </p:cTn>
                              </p:par>
                              <p:par>
                                <p:cTn id="67" presetID="35" presetClass="path" presetSubtype="0" fill="hold" nodeType="withEffect">
                                  <p:stCondLst>
                                    <p:cond delay="0"/>
                                  </p:stCondLst>
                                  <p:childTnLst>
                                    <p:animMotion origin="layout" path="M 4.16667E-6 4.07407E-6 L -1 4.07407E-6 " pathEditMode="relative" rAng="0" ptsTypes="AA">
                                      <p:cBhvr>
                                        <p:cTn id="68" dur="3000" fill="hold"/>
                                        <p:tgtEl>
                                          <p:spTgt spid="35"/>
                                        </p:tgtEl>
                                        <p:attrNameLst>
                                          <p:attrName>ppt_x</p:attrName>
                                          <p:attrName>ppt_y</p:attrName>
                                        </p:attrNameLst>
                                      </p:cBhvr>
                                      <p:rCtr x="-50000" y="0"/>
                                    </p:animMotion>
                                  </p:childTnLst>
                                </p:cTn>
                              </p:par>
                              <p:par>
                                <p:cTn id="69" presetID="35" presetClass="path" presetSubtype="0" fill="hold" nodeType="withEffect">
                                  <p:stCondLst>
                                    <p:cond delay="0"/>
                                  </p:stCondLst>
                                  <p:childTnLst>
                                    <p:animMotion origin="layout" path="M 1.25E-6 1.11111E-6 L -1 1.11111E-6 " pathEditMode="relative" rAng="0" ptsTypes="AA">
                                      <p:cBhvr>
                                        <p:cTn id="70" dur="3000" fill="hold"/>
                                        <p:tgtEl>
                                          <p:spTgt spid="41"/>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969" y="0"/>
            <a:ext cx="12160251" cy="6851394"/>
          </a:xfrm>
          <a:prstGeom prst="rect">
            <a:avLst/>
          </a:prstGeom>
        </p:spPr>
      </p:pic>
      <p:pic>
        <p:nvPicPr>
          <p:cNvPr id="41" name="CAUDI">
            <a:extLst>
              <a:ext uri="{FF2B5EF4-FFF2-40B4-BE49-F238E27FC236}">
                <a16:creationId xmlns:a16="http://schemas.microsoft.com/office/drawing/2014/main" id="{C3B0B4C0-EF19-4ECD-A454-77453237E8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3689" y="2679440"/>
            <a:ext cx="3015137" cy="2805476"/>
          </a:xfrm>
          <a:prstGeom prst="rect">
            <a:avLst/>
          </a:prstGeom>
        </p:spPr>
      </p:pic>
      <p:pic>
        <p:nvPicPr>
          <p:cNvPr id="44" name="Picture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52068" y="3919747"/>
            <a:ext cx="753864" cy="648323"/>
          </a:xfrm>
          <a:prstGeom prst="rect">
            <a:avLst/>
          </a:prstGeom>
        </p:spPr>
      </p:pic>
      <p:pic>
        <p:nvPicPr>
          <p:cNvPr id="45" name="Picture 44"/>
          <p:cNvPicPr>
            <a:picLocks noChangeAspect="1"/>
          </p:cNvPicPr>
          <p:nvPr/>
        </p:nvPicPr>
        <p:blipFill>
          <a:blip r:embed="rId7">
            <a:extLst>
              <a:ext uri="{28A0092B-C50C-407E-A947-70E740481C1C}">
                <a14:useLocalDpi xmlns:a14="http://schemas.microsoft.com/office/drawing/2010/main" val="0"/>
              </a:ext>
            </a:extLst>
          </a:blip>
          <a:srcRect/>
          <a:stretch/>
        </p:blipFill>
        <p:spPr>
          <a:xfrm>
            <a:off x="-381446" y="2628454"/>
            <a:ext cx="4048571" cy="4048571"/>
          </a:xfrm>
          <a:prstGeom prst="rect">
            <a:avLst/>
          </a:prstGeom>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97520" y="2110352"/>
            <a:ext cx="3891847" cy="3143415"/>
          </a:xfrm>
          <a:prstGeom prst="rect">
            <a:avLst/>
          </a:prstGeom>
        </p:spPr>
      </p:pic>
      <p:pic>
        <p:nvPicPr>
          <p:cNvPr id="46" name="Pictur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6611" y="3979586"/>
            <a:ext cx="753864" cy="648323"/>
          </a:xfrm>
          <a:prstGeom prst="rect">
            <a:avLst/>
          </a:prstGeom>
        </p:spPr>
      </p:pic>
      <p:pic>
        <p:nvPicPr>
          <p:cNvPr id="47" name="Picture 4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03247" y="4016048"/>
            <a:ext cx="753864" cy="648323"/>
          </a:xfrm>
          <a:prstGeom prst="rect">
            <a:avLst/>
          </a:prstGeom>
        </p:spPr>
      </p:pic>
      <p:sp>
        <p:nvSpPr>
          <p:cNvPr id="20" name="Rectangle 19"/>
          <p:cNvSpPr/>
          <p:nvPr/>
        </p:nvSpPr>
        <p:spPr>
          <a:xfrm>
            <a:off x="5039139" y="179222"/>
            <a:ext cx="6659375" cy="2255865"/>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lgn="just"/>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Câu</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chuyện</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kết</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thúc</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Yêu</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tinh</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quy</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hàng</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dân</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bản</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trở</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lại</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cuộc</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sống</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yên</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prstClr val="black"/>
                </a:solidFill>
                <a:latin typeface="Tahoma" panose="020B0604030504040204" pitchFamily="34" charset="0"/>
                <a:ea typeface="Tahoma" panose="020B0604030504040204" pitchFamily="34" charset="0"/>
                <a:cs typeface="Tahoma" panose="020B0604030504040204" pitchFamily="34" charset="0"/>
              </a:rPr>
              <a:t>bình</a:t>
            </a:r>
            <a:r>
              <a:rPr lang="en-US" sz="3600" b="1" dirty="0">
                <a:solidFill>
                  <a:prstClr val="black"/>
                </a:solidFill>
                <a:latin typeface="Tahoma" panose="020B0604030504040204" pitchFamily="34" charset="0"/>
                <a:ea typeface="Tahoma" panose="020B0604030504040204" pitchFamily="34" charset="0"/>
                <a:cs typeface="Tahoma" panose="020B0604030504040204" pitchFamily="34" charset="0"/>
              </a:rPr>
              <a:t>.</a:t>
            </a:r>
          </a:p>
        </p:txBody>
      </p:sp>
      <p:pic>
        <p:nvPicPr>
          <p:cNvPr id="27"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1309158" y="0"/>
            <a:ext cx="882842" cy="77590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87063B9-DED6-ACC9-8218-93B467559380}"/>
              </a:ext>
            </a:extLst>
          </p:cNvPr>
          <p:cNvPicPr>
            <a:picLocks noChangeAspect="1"/>
          </p:cNvPicPr>
          <p:nvPr/>
        </p:nvPicPr>
        <p:blipFill>
          <a:blip r:embed="rId10"/>
          <a:stretch>
            <a:fillRect/>
          </a:stretch>
        </p:blipFill>
        <p:spPr>
          <a:xfrm>
            <a:off x="224874" y="117405"/>
            <a:ext cx="4488264" cy="25661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12" descr="Káº¿t quáº£ hÃ¬nh áº£nh cho win text gif">
            <a:extLst>
              <a:ext uri="{FF2B5EF4-FFF2-40B4-BE49-F238E27FC236}">
                <a16:creationId xmlns:a16="http://schemas.microsoft.com/office/drawing/2014/main" id="{EEB08835-323D-2F1D-5A55-3B798B823C5B}"/>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4656721" y="994545"/>
            <a:ext cx="5053100" cy="505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51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subTnLst>
                                    <p:audio>
                                      <p:cMediaNode>
                                        <p:cTn display="0" masterRel="sameClick">
                                          <p:stCondLst>
                                            <p:cond evt="begin" delay="0">
                                              <p:tn val="8"/>
                                            </p:cond>
                                          </p:stCondLst>
                                          <p:endCondLst>
                                            <p:cond evt="onStopAudio" delay="0">
                                              <p:tgtEl>
                                                <p:sldTgt/>
                                              </p:tgtEl>
                                            </p:cond>
                                          </p:endCondLst>
                                        </p:cTn>
                                        <p:tgtEl>
                                          <p:sndTgt r:embed="rId2" name="Am-thanh-tra-loi-dung-www_nhacchuongvui_com.wav"/>
                                        </p:tgtEl>
                                      </p:cMediaNode>
                                    </p:audio>
                                  </p:sub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7"/>
                                        </p:tgtEl>
                                      </p:cBhvr>
                                    </p:animEffect>
                                    <p:set>
                                      <p:cBhvr>
                                        <p:cTn id="15" dur="1" fill="hold">
                                          <p:stCondLst>
                                            <p:cond delay="499"/>
                                          </p:stCondLst>
                                        </p:cTn>
                                        <p:tgtEl>
                                          <p:spTgt spid="27"/>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500"/>
                                        <p:tgtEl>
                                          <p:spTgt spid="45"/>
                                        </p:tgtEl>
                                      </p:cBhvr>
                                    </p:animEffect>
                                  </p:childTnLst>
                                </p:cTn>
                              </p:par>
                            </p:childTnLst>
                          </p:cTn>
                        </p:par>
                        <p:par>
                          <p:cTn id="22" fill="hold">
                            <p:stCondLst>
                              <p:cond delay="500"/>
                            </p:stCondLst>
                            <p:childTnLst>
                              <p:par>
                                <p:cTn id="23" presetID="1" presetClass="entr" presetSubtype="0" fill="hold" nodeType="after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46"/>
                                        </p:tgtEl>
                                        <p:attrNameLst>
                                          <p:attrName>style.visibility</p:attrName>
                                        </p:attrNameLst>
                                      </p:cBhvr>
                                      <p:to>
                                        <p:strVal val="visible"/>
                                      </p:to>
                                    </p:set>
                                  </p:childTnLst>
                                </p:cTn>
                              </p:par>
                            </p:childTnLst>
                          </p:cTn>
                        </p:par>
                        <p:par>
                          <p:cTn id="28" fill="hold">
                            <p:stCondLst>
                              <p:cond delay="500"/>
                            </p:stCondLst>
                            <p:childTnLst>
                              <p:par>
                                <p:cTn id="29" presetID="1" presetClass="entr" presetSubtype="0" fill="hold" nodeType="after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63" presetClass="path" presetSubtype="0" fill="hold" nodeType="withEffect">
                                  <p:stCondLst>
                                    <p:cond delay="0"/>
                                  </p:stCondLst>
                                  <p:childTnLst>
                                    <p:animMotion origin="layout" path="M 0 1.11022E-16 L 0.44375 1.11022E-16 " pathEditMode="relative" rAng="0" ptsTypes="AA">
                                      <p:cBhvr>
                                        <p:cTn id="32" dur="300" fill="hold"/>
                                        <p:tgtEl>
                                          <p:spTgt spid="44"/>
                                        </p:tgtEl>
                                        <p:attrNameLst>
                                          <p:attrName>ppt_x</p:attrName>
                                          <p:attrName>ppt_y</p:attrName>
                                        </p:attrNameLst>
                                      </p:cBhvr>
                                      <p:rCtr x="22187" y="0"/>
                                    </p:animMotion>
                                  </p:childTnLst>
                                </p:cTn>
                              </p:par>
                              <p:par>
                                <p:cTn id="33" presetID="63" presetClass="path" presetSubtype="0" fill="hold" nodeType="withEffect">
                                  <p:stCondLst>
                                    <p:cond delay="0"/>
                                  </p:stCondLst>
                                  <p:childTnLst>
                                    <p:animMotion origin="layout" path="M 3.54167E-6 3.7037E-6 L 0.44375 3.7037E-6 " pathEditMode="relative" rAng="0" ptsTypes="AA">
                                      <p:cBhvr>
                                        <p:cTn id="34" dur="300" fill="hold"/>
                                        <p:tgtEl>
                                          <p:spTgt spid="46"/>
                                        </p:tgtEl>
                                        <p:attrNameLst>
                                          <p:attrName>ppt_x</p:attrName>
                                          <p:attrName>ppt_y</p:attrName>
                                        </p:attrNameLst>
                                      </p:cBhvr>
                                      <p:rCtr x="22187" y="0"/>
                                    </p:animMotion>
                                  </p:childTnLst>
                                </p:cTn>
                              </p:par>
                              <p:par>
                                <p:cTn id="35" presetID="63" presetClass="path" presetSubtype="0" fill="hold" nodeType="withEffect">
                                  <p:stCondLst>
                                    <p:cond delay="0"/>
                                  </p:stCondLst>
                                  <p:childTnLst>
                                    <p:animMotion origin="layout" path="M -4.375E-6 3.7037E-7 L 0.44375 3.7037E-7 " pathEditMode="relative" rAng="0" ptsTypes="AA">
                                      <p:cBhvr>
                                        <p:cTn id="36" dur="300" fill="hold"/>
                                        <p:tgtEl>
                                          <p:spTgt spid="47"/>
                                        </p:tgtEl>
                                        <p:attrNameLst>
                                          <p:attrName>ppt_x</p:attrName>
                                          <p:attrName>ppt_y</p:attrName>
                                        </p:attrNameLst>
                                      </p:cBhvr>
                                      <p:rCtr x="22187" y="0"/>
                                    </p:animMotion>
                                  </p:childTnLst>
                                </p:cTn>
                              </p:par>
                            </p:childTnLst>
                          </p:cTn>
                        </p:par>
                        <p:par>
                          <p:cTn id="37" fill="hold">
                            <p:stCondLst>
                              <p:cond delay="800"/>
                            </p:stCondLst>
                            <p:childTnLst>
                              <p:par>
                                <p:cTn id="38" presetID="10" presetClass="exit" presetSubtype="0" fill="hold" nodeType="afterEffect">
                                  <p:stCondLst>
                                    <p:cond delay="0"/>
                                  </p:stCondLst>
                                  <p:childTnLst>
                                    <p:animEffect transition="out" filter="fade">
                                      <p:cBhvr>
                                        <p:cTn id="39" dur="500"/>
                                        <p:tgtEl>
                                          <p:spTgt spid="44"/>
                                        </p:tgtEl>
                                      </p:cBhvr>
                                    </p:animEffect>
                                    <p:set>
                                      <p:cBhvr>
                                        <p:cTn id="40" dur="1" fill="hold">
                                          <p:stCondLst>
                                            <p:cond delay="499"/>
                                          </p:stCondLst>
                                        </p:cTn>
                                        <p:tgtEl>
                                          <p:spTgt spid="44"/>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47"/>
                                        </p:tgtEl>
                                      </p:cBhvr>
                                    </p:animEffect>
                                    <p:set>
                                      <p:cBhvr>
                                        <p:cTn id="46" dur="1" fill="hold">
                                          <p:stCondLst>
                                            <p:cond delay="499"/>
                                          </p:stCondLst>
                                        </p:cTn>
                                        <p:tgtEl>
                                          <p:spTgt spid="47"/>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childTnLst>
                                </p:cTn>
                              </p:par>
                            </p:childTnLst>
                          </p:cTn>
                        </p:par>
                        <p:par>
                          <p:cTn id="49" fill="hold">
                            <p:stCondLst>
                              <p:cond delay="1300"/>
                            </p:stCondLst>
                            <p:childTnLst>
                              <p:par>
                                <p:cTn id="50" presetID="10" presetClass="exit" presetSubtype="0" fill="hold" nodeType="afterEffect">
                                  <p:stCondLst>
                                    <p:cond delay="400"/>
                                  </p:stCondLst>
                                  <p:childTnLst>
                                    <p:animEffect transition="out" filter="fade">
                                      <p:cBhvr>
                                        <p:cTn id="51" dur="500"/>
                                        <p:tgtEl>
                                          <p:spTgt spid="2"/>
                                        </p:tgtEl>
                                      </p:cBhvr>
                                    </p:animEffect>
                                    <p:set>
                                      <p:cBhvr>
                                        <p:cTn id="52" dur="1" fill="hold">
                                          <p:stCondLst>
                                            <p:cond delay="499"/>
                                          </p:stCondLst>
                                        </p:cTn>
                                        <p:tgtEl>
                                          <p:spTgt spid="2"/>
                                        </p:tgtEl>
                                        <p:attrNameLst>
                                          <p:attrName>style.visibility</p:attrName>
                                        </p:attrNameLst>
                                      </p:cBhvr>
                                      <p:to>
                                        <p:strVal val="hidden"/>
                                      </p:to>
                                    </p:set>
                                  </p:childTnLst>
                                </p:cTn>
                              </p:par>
                              <p:par>
                                <p:cTn id="53" presetID="9" presetClass="exit" presetSubtype="0" fill="hold" nodeType="withEffect">
                                  <p:stCondLst>
                                    <p:cond delay="400"/>
                                  </p:stCondLst>
                                  <p:childTnLst>
                                    <p:animEffect transition="out" filter="dissolve">
                                      <p:cBhvr>
                                        <p:cTn id="54" dur="500"/>
                                        <p:tgtEl>
                                          <p:spTgt spid="41"/>
                                        </p:tgtEl>
                                      </p:cBhvr>
                                    </p:animEffect>
                                    <p:set>
                                      <p:cBhvr>
                                        <p:cTn id="55" dur="1" fill="hold">
                                          <p:stCondLst>
                                            <p:cond delay="499"/>
                                          </p:stCondLst>
                                        </p:cTn>
                                        <p:tgtEl>
                                          <p:spTgt spid="41"/>
                                        </p:tgtEl>
                                        <p:attrNameLst>
                                          <p:attrName>style.visibility</p:attrName>
                                        </p:attrNameLst>
                                      </p:cBhvr>
                                      <p:to>
                                        <p:strVal val="hidden"/>
                                      </p:to>
                                    </p:set>
                                  </p:childTnLst>
                                </p:cTn>
                              </p:par>
                            </p:childTnLst>
                          </p:cTn>
                        </p:par>
                        <p:par>
                          <p:cTn id="56" fill="hold">
                            <p:stCondLst>
                              <p:cond delay="2200"/>
                            </p:stCondLst>
                            <p:childTnLst>
                              <p:par>
                                <p:cTn id="57" presetID="1" presetClass="exit" presetSubtype="0" fill="hold" nodeType="afterEffect">
                                  <p:stCondLst>
                                    <p:cond delay="0"/>
                                  </p:stCondLst>
                                  <p:childTnLst>
                                    <p:set>
                                      <p:cBhvr>
                                        <p:cTn id="58" dur="1" fill="hold">
                                          <p:stCondLst>
                                            <p:cond delay="0"/>
                                          </p:stCondLst>
                                        </p:cTn>
                                        <p:tgtEl>
                                          <p:spTgt spid="45"/>
                                        </p:tgtEl>
                                        <p:attrNameLst>
                                          <p:attrName>style.visibility</p:attrName>
                                        </p:attrNameLst>
                                      </p:cBhvr>
                                      <p:to>
                                        <p:strVal val="hidden"/>
                                      </p:to>
                                    </p:set>
                                  </p:childTnLst>
                                </p:cTn>
                              </p:par>
                            </p:childTnLst>
                          </p:cTn>
                        </p:par>
                        <p:par>
                          <p:cTn id="59" fill="hold">
                            <p:stCondLst>
                              <p:cond delay="2200"/>
                            </p:stCondLst>
                            <p:childTnLst>
                              <p:par>
                                <p:cTn id="60" presetID="10" presetClass="entr" presetSubtype="0" fill="hold" nodeType="after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fade">
                                      <p:cBhvr>
                                        <p:cTn id="62" dur="500"/>
                                        <p:tgtEl>
                                          <p:spTgt spid="5"/>
                                        </p:tgtEl>
                                      </p:cBhvr>
                                    </p:animEffect>
                                  </p:childTnLst>
                                  <p:subTnLst>
                                    <p:audio>
                                      <p:cMediaNode>
                                        <p:cTn display="0" masterRel="sameClick">
                                          <p:stCondLst>
                                            <p:cond evt="begin" delay="0">
                                              <p:tn val="60"/>
                                            </p:cond>
                                          </p:stCondLst>
                                          <p:endCondLst>
                                            <p:cond evt="onStopAudio" delay="0">
                                              <p:tgtEl>
                                                <p:sldTgt/>
                                              </p:tgtEl>
                                            </p:cond>
                                          </p:endCondLst>
                                        </p:cTn>
                                        <p:tgtEl>
                                          <p:sndTgt r:embed="rId3"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2" name="Picture 11"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3">
            <a:extLst>
              <a:ext uri="{28A0092B-C50C-407E-A947-70E740481C1C}">
                <a14:useLocalDpi xmlns:a14="http://schemas.microsoft.com/office/drawing/2010/main" val="0"/>
              </a:ext>
            </a:extLst>
          </a:blip>
          <a:srcRect l="10303" r="10303" b="48596"/>
          <a:stretch/>
        </p:blipFill>
        <p:spPr>
          <a:xfrm>
            <a:off x="304531" y="5858022"/>
            <a:ext cx="6362700" cy="999978"/>
          </a:xfrm>
          <a:prstGeom prst="rect">
            <a:avLst/>
          </a:prstGeom>
        </p:spPr>
      </p:pic>
      <p:pic>
        <p:nvPicPr>
          <p:cNvPr id="13" name="Picture 1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204840" y="2993112"/>
            <a:ext cx="6898101" cy="3425781"/>
          </a:xfrm>
          <a:prstGeom prst="rect">
            <a:avLst/>
          </a:prstGeom>
        </p:spPr>
      </p:pic>
      <p:sp>
        <p:nvSpPr>
          <p:cNvPr id="19" name="Hình chữ nhật: Góc Tròn 1">
            <a:extLst>
              <a:ext uri="{FF2B5EF4-FFF2-40B4-BE49-F238E27FC236}">
                <a16:creationId xmlns:a16="http://schemas.microsoft.com/office/drawing/2014/main" id="{D634F29B-8BD2-8006-E5EF-0F7CE82EFD48}"/>
              </a:ext>
            </a:extLst>
          </p:cNvPr>
          <p:cNvSpPr/>
          <p:nvPr/>
        </p:nvSpPr>
        <p:spPr>
          <a:xfrm>
            <a:off x="4907176" y="1315406"/>
            <a:ext cx="6919415" cy="2123119"/>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5265937" y="1437215"/>
            <a:ext cx="616379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en-US" sz="5400" b="1" i="0" u="none" strike="noStrike" kern="1200" cap="none" spc="0" normalizeH="0" baseline="0" noProof="0" dirty="0" err="1">
                <a:ln>
                  <a:noFill/>
                </a:ln>
                <a:solidFill>
                  <a:prstClr val="black"/>
                </a:solidFill>
                <a:effectLst/>
                <a:uLnTx/>
                <a:uFillTx/>
                <a:latin typeface="Calibri" panose="020F0502020204030204"/>
                <a:ea typeface="+mn-ea"/>
                <a:cs typeface="+mn-cs"/>
              </a:rPr>
              <a:t>Kể</a:t>
            </a:r>
            <a:r>
              <a:rPr kumimoji="0" lang="en-US" sz="54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prstClr val="black"/>
                </a:solidFill>
                <a:effectLst/>
                <a:uLnTx/>
                <a:uFillTx/>
                <a:latin typeface="Calibri" panose="020F0502020204030204"/>
                <a:ea typeface="+mn-ea"/>
                <a:cs typeface="+mn-cs"/>
              </a:rPr>
              <a:t>lại</a:t>
            </a:r>
            <a:r>
              <a:rPr kumimoji="0" lang="en-US" sz="54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prstClr val="black"/>
                </a:solidFill>
                <a:effectLst/>
                <a:uLnTx/>
                <a:uFillTx/>
                <a:latin typeface="Calibri" panose="020F0502020204030204"/>
                <a:ea typeface="+mn-ea"/>
                <a:cs typeface="+mn-cs"/>
              </a:rPr>
              <a:t>câu</a:t>
            </a:r>
            <a:r>
              <a:rPr kumimoji="0" lang="en-US" sz="54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prstClr val="black"/>
                </a:solidFill>
                <a:effectLst/>
                <a:uLnTx/>
                <a:uFillTx/>
                <a:latin typeface="Calibri" panose="020F0502020204030204"/>
                <a:ea typeface="+mn-ea"/>
                <a:cs typeface="+mn-cs"/>
              </a:rPr>
              <a:t>chuyện</a:t>
            </a:r>
            <a:r>
              <a:rPr kumimoji="0" lang="en-US" sz="54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5400" b="1" i="1" u="none" strike="noStrike" kern="1200" cap="none" spc="0" normalizeH="0" noProof="0" dirty="0">
                <a:ln>
                  <a:noFill/>
                </a:ln>
                <a:solidFill>
                  <a:prstClr val="black"/>
                </a:solidFill>
                <a:effectLst/>
                <a:uLnTx/>
                <a:uFillTx/>
                <a:latin typeface="Calibri" panose="020F0502020204030204"/>
                <a:ea typeface="+mn-ea"/>
                <a:cs typeface="+mn-cs"/>
              </a:rPr>
              <a:t>“</a:t>
            </a:r>
            <a:r>
              <a:rPr kumimoji="0" lang="en-US" sz="5400" b="1" i="1" u="none" strike="noStrike" kern="1200" cap="none" spc="0" normalizeH="0" noProof="0" dirty="0" err="1">
                <a:ln>
                  <a:noFill/>
                </a:ln>
                <a:solidFill>
                  <a:srgbClr val="FF0000"/>
                </a:solidFill>
                <a:effectLst/>
                <a:uLnTx/>
                <a:uFillTx/>
                <a:latin typeface="Calibri" panose="020F0502020204030204"/>
                <a:ea typeface="+mn-ea"/>
                <a:cs typeface="+mn-cs"/>
              </a:rPr>
              <a:t>Bốn</a:t>
            </a:r>
            <a:r>
              <a:rPr kumimoji="0" lang="en-US" sz="5400" b="1" i="1"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5400" b="1" i="1" u="none" strike="noStrike" kern="1200" cap="none" spc="0" normalizeH="0" noProof="0" dirty="0" err="1">
                <a:ln>
                  <a:noFill/>
                </a:ln>
                <a:solidFill>
                  <a:srgbClr val="FF0000"/>
                </a:solidFill>
                <a:effectLst/>
                <a:uLnTx/>
                <a:uFillTx/>
                <a:latin typeface="Calibri" panose="020F0502020204030204"/>
                <a:ea typeface="+mn-ea"/>
                <a:cs typeface="+mn-cs"/>
              </a:rPr>
              <a:t>anh</a:t>
            </a:r>
            <a:r>
              <a:rPr kumimoji="0" lang="en-US" sz="5400" b="1" i="1" u="none" strike="noStrike" kern="1200" cap="none" spc="0" normalizeH="0" noProof="0" dirty="0">
                <a:ln>
                  <a:noFill/>
                </a:ln>
                <a:solidFill>
                  <a:srgbClr val="FF0000"/>
                </a:solidFill>
                <a:effectLst/>
                <a:uLnTx/>
                <a:uFillTx/>
                <a:latin typeface="Calibri" panose="020F0502020204030204"/>
                <a:ea typeface="+mn-ea"/>
                <a:cs typeface="+mn-cs"/>
              </a:rPr>
              <a:t> </a:t>
            </a:r>
            <a:r>
              <a:rPr kumimoji="0" lang="en-US" sz="5400" b="1" i="1" u="none" strike="noStrike" kern="1200" cap="none" spc="0" normalizeH="0" noProof="0" dirty="0" err="1">
                <a:ln>
                  <a:noFill/>
                </a:ln>
                <a:solidFill>
                  <a:srgbClr val="FF0000"/>
                </a:solidFill>
                <a:effectLst/>
                <a:uLnTx/>
                <a:uFillTx/>
                <a:latin typeface="Calibri" panose="020F0502020204030204"/>
                <a:ea typeface="+mn-ea"/>
                <a:cs typeface="+mn-cs"/>
              </a:rPr>
              <a:t>tài</a:t>
            </a:r>
            <a:r>
              <a:rPr kumimoji="0" lang="en-US" sz="5400" b="1" i="0" u="none" strike="noStrike" kern="1200" cap="none" spc="0" normalizeH="0" noProof="0" dirty="0">
                <a:ln>
                  <a:noFill/>
                </a:ln>
                <a:solidFill>
                  <a:prstClr val="black"/>
                </a:solidFill>
                <a:effectLst/>
                <a:uLnTx/>
                <a:uFillTx/>
                <a:latin typeface="Calibri" panose="020F0502020204030204"/>
                <a:ea typeface="+mn-ea"/>
                <a:cs typeface="+mn-cs"/>
              </a:rPr>
              <a:t>”</a:t>
            </a:r>
            <a:endPar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43644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p:tgtEl>
                                          <p:spTgt spid="20"/>
                                        </p:tgtEl>
                                        <p:attrNameLst>
                                          <p:attrName>ppt_y</p:attrName>
                                        </p:attrNameLst>
                                      </p:cBhvr>
                                      <p:tavLst>
                                        <p:tav tm="0">
                                          <p:val>
                                            <p:strVal val="#ppt_y+#ppt_h*1.125000"/>
                                          </p:val>
                                        </p:tav>
                                        <p:tav tm="100000">
                                          <p:val>
                                            <p:strVal val="#ppt_y"/>
                                          </p:val>
                                        </p:tav>
                                      </p:tavLst>
                                    </p:anim>
                                    <p:animEffect transition="in" filter="wipe(up)">
                                      <p:cBhvr>
                                        <p:cTn id="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4">
            <a:extLst>
              <a:ext uri="{28A0092B-C50C-407E-A947-70E740481C1C}">
                <a14:useLocalDpi xmlns:a14="http://schemas.microsoft.com/office/drawing/2010/main" val="0"/>
              </a:ext>
            </a:extLst>
          </a:blip>
          <a:srcRect l="10303" r="10303" b="48596"/>
          <a:stretch/>
        </p:blipFill>
        <p:spPr>
          <a:xfrm>
            <a:off x="0" y="5858021"/>
            <a:ext cx="12192000" cy="999978"/>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7D58D64E-AA39-EC9C-0CE2-C3A591ACA3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43798" y="3431851"/>
            <a:ext cx="4958366" cy="3426149"/>
          </a:xfrm>
          <a:prstGeom prst="rect">
            <a:avLst/>
          </a:prstGeom>
        </p:spPr>
      </p:pic>
      <p:pic>
        <p:nvPicPr>
          <p:cNvPr id="4098" name="Picture 2" descr="Colorful flowers flat icon pack"/>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23484" t="56247" r="50194" b="995"/>
          <a:stretch/>
        </p:blipFill>
        <p:spPr bwMode="auto">
          <a:xfrm>
            <a:off x="9580307" y="2924798"/>
            <a:ext cx="1569493" cy="1759401"/>
          </a:xfrm>
          <a:prstGeom prst="rect">
            <a:avLst/>
          </a:prstGeom>
          <a:noFill/>
          <a:extLst>
            <a:ext uri="{909E8E84-426E-40DD-AFC4-6F175D3DCCD1}">
              <a14:hiddenFill xmlns:a14="http://schemas.microsoft.com/office/drawing/2010/main">
                <a:solidFill>
                  <a:srgbClr val="FFFFFF"/>
                </a:solidFill>
              </a14:hiddenFill>
            </a:ext>
          </a:extLst>
        </p:spPr>
      </p:pic>
      <p:sp>
        <p:nvSpPr>
          <p:cNvPr id="9" name="Hình chữ nhật: Góc Tròn 1">
            <a:extLst>
              <a:ext uri="{FF2B5EF4-FFF2-40B4-BE49-F238E27FC236}">
                <a16:creationId xmlns:a16="http://schemas.microsoft.com/office/drawing/2014/main" id="{D634F29B-8BD2-8006-E5EF-0F7CE82EFD48}"/>
              </a:ext>
            </a:extLst>
          </p:cNvPr>
          <p:cNvSpPr/>
          <p:nvPr/>
        </p:nvSpPr>
        <p:spPr>
          <a:xfrm>
            <a:off x="3117518" y="710647"/>
            <a:ext cx="6919415" cy="2265529"/>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C58F71E-B642-26B8-73F0-46A8471BB3C6}"/>
              </a:ext>
            </a:extLst>
          </p:cNvPr>
          <p:cNvSpPr txBox="1"/>
          <p:nvPr/>
        </p:nvSpPr>
        <p:spPr>
          <a:xfrm>
            <a:off x="3127043" y="950110"/>
            <a:ext cx="6919414"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12700">
                  <a:solidFill>
                    <a:sysClr val="windowText" lastClr="000000"/>
                  </a:solidFill>
                </a:ln>
                <a:solidFill>
                  <a:srgbClr val="FFCC00"/>
                </a:solidFill>
                <a:effectLst/>
                <a:uLnTx/>
                <a:uFillTx/>
                <a:ea typeface="+mn-ea"/>
                <a:cs typeface="+mn-cs"/>
              </a:rPr>
              <a:t>Tập</a:t>
            </a:r>
            <a:r>
              <a:rPr kumimoji="0" lang="en-US" sz="6000" b="1" i="0" u="none" strike="noStrike" kern="1200" cap="none" spc="0" normalizeH="0" baseline="0" noProof="0" dirty="0">
                <a:ln w="12700">
                  <a:solidFill>
                    <a:sysClr val="windowText" lastClr="000000"/>
                  </a:solidFill>
                </a:ln>
                <a:solidFill>
                  <a:srgbClr val="FFCC00"/>
                </a:solidFill>
                <a:effectLst/>
                <a:uLnTx/>
                <a:uFillTx/>
                <a:ea typeface="+mn-ea"/>
                <a:cs typeface="+mn-cs"/>
              </a:rPr>
              <a:t> </a:t>
            </a:r>
            <a:r>
              <a:rPr kumimoji="0" lang="en-US" sz="6000" b="1" i="0" u="none" strike="noStrike" kern="1200" cap="none" spc="0" normalizeH="0" baseline="0" noProof="0" dirty="0" err="1">
                <a:ln w="12700">
                  <a:solidFill>
                    <a:sysClr val="windowText" lastClr="000000"/>
                  </a:solidFill>
                </a:ln>
                <a:solidFill>
                  <a:srgbClr val="FFCC00"/>
                </a:solidFill>
                <a:effectLst/>
                <a:uLnTx/>
                <a:uFillTx/>
                <a:ea typeface="+mn-ea"/>
                <a:cs typeface="+mn-cs"/>
              </a:rPr>
              <a:t>kể</a:t>
            </a:r>
            <a:r>
              <a:rPr kumimoji="0" lang="en-US" sz="6000" b="1" i="0" u="none" strike="noStrike" kern="1200" cap="none" spc="0" normalizeH="0" noProof="0" dirty="0">
                <a:ln w="12700">
                  <a:solidFill>
                    <a:sysClr val="windowText" lastClr="000000"/>
                  </a:solidFill>
                </a:ln>
                <a:solidFill>
                  <a:srgbClr val="FFCC00"/>
                </a:solidFill>
                <a:effectLst/>
                <a:uLnTx/>
                <a:uFillTx/>
                <a:ea typeface="+mn-ea"/>
                <a:cs typeface="+mn-cs"/>
              </a:rPr>
              <a:t> </a:t>
            </a:r>
            <a:r>
              <a:rPr kumimoji="0" lang="en-US" sz="6000" b="1" i="0" u="none" strike="noStrike" kern="1200" cap="none" spc="0" normalizeH="0" noProof="0" dirty="0" err="1">
                <a:ln w="12700">
                  <a:solidFill>
                    <a:sysClr val="windowText" lastClr="000000"/>
                  </a:solidFill>
                </a:ln>
                <a:solidFill>
                  <a:srgbClr val="FFCC00"/>
                </a:solidFill>
                <a:effectLst/>
                <a:uLnTx/>
                <a:uFillTx/>
                <a:ea typeface="+mn-ea"/>
                <a:cs typeface="+mn-cs"/>
              </a:rPr>
              <a:t>lại</a:t>
            </a:r>
            <a:r>
              <a:rPr kumimoji="0" lang="en-US" sz="6000" b="1" i="0" u="none" strike="noStrike" kern="1200" cap="none" spc="0" normalizeH="0" noProof="0" dirty="0">
                <a:ln w="12700">
                  <a:solidFill>
                    <a:sysClr val="windowText" lastClr="000000"/>
                  </a:solidFill>
                </a:ln>
                <a:solidFill>
                  <a:srgbClr val="FFCC00"/>
                </a:solidFill>
                <a:effectLst/>
                <a:uLnTx/>
                <a:uFillTx/>
                <a:ea typeface="+mn-ea"/>
                <a:cs typeface="+mn-cs"/>
              </a:rPr>
              <a:t> </a:t>
            </a:r>
            <a:r>
              <a:rPr kumimoji="0" lang="en-US" sz="6000" b="1" i="0" u="none" strike="noStrike" kern="1200" cap="none" spc="0" normalizeH="0" noProof="0" dirty="0" err="1">
                <a:ln w="12700">
                  <a:solidFill>
                    <a:sysClr val="windowText" lastClr="000000"/>
                  </a:solidFill>
                </a:ln>
                <a:solidFill>
                  <a:srgbClr val="FFCC00"/>
                </a:solidFill>
                <a:effectLst/>
                <a:uLnTx/>
                <a:uFillTx/>
                <a:ea typeface="+mn-ea"/>
                <a:cs typeface="+mn-cs"/>
              </a:rPr>
              <a:t>câu</a:t>
            </a:r>
            <a:r>
              <a:rPr kumimoji="0" lang="en-US" sz="6000" b="1" i="0" u="none" strike="noStrike" kern="1200" cap="none" spc="0" normalizeH="0" noProof="0" dirty="0">
                <a:ln w="12700">
                  <a:solidFill>
                    <a:sysClr val="windowText" lastClr="000000"/>
                  </a:solidFill>
                </a:ln>
                <a:solidFill>
                  <a:srgbClr val="FFCC00"/>
                </a:solidFill>
                <a:effectLst/>
                <a:uLnTx/>
                <a:uFillTx/>
                <a:ea typeface="+mn-ea"/>
                <a:cs typeface="+mn-cs"/>
              </a:rPr>
              <a:t> </a:t>
            </a:r>
            <a:r>
              <a:rPr kumimoji="0" lang="en-US" sz="6000" b="1" i="0" u="none" strike="noStrike" kern="1200" cap="none" spc="0" normalizeH="0" noProof="0" dirty="0" err="1">
                <a:ln w="12700">
                  <a:solidFill>
                    <a:sysClr val="windowText" lastClr="000000"/>
                  </a:solidFill>
                </a:ln>
                <a:solidFill>
                  <a:srgbClr val="FFCC00"/>
                </a:solidFill>
                <a:effectLst/>
                <a:uLnTx/>
                <a:uFillTx/>
                <a:ea typeface="+mn-ea"/>
                <a:cs typeface="+mn-cs"/>
              </a:rPr>
              <a:t>chuyện</a:t>
            </a:r>
            <a:r>
              <a:rPr kumimoji="0" lang="en-US" sz="6000" b="1" i="0" u="none" strike="noStrike" kern="1200" cap="none" spc="0" normalizeH="0" noProof="0" dirty="0">
                <a:ln w="12700">
                  <a:solidFill>
                    <a:sysClr val="windowText" lastClr="000000"/>
                  </a:solidFill>
                </a:ln>
                <a:solidFill>
                  <a:srgbClr val="FFCC00"/>
                </a:solidFill>
                <a:effectLst/>
                <a:uLnTx/>
                <a:uFillTx/>
                <a:ea typeface="+mn-ea"/>
                <a:cs typeface="+mn-cs"/>
              </a:rPr>
              <a:t> </a:t>
            </a:r>
            <a:r>
              <a:rPr kumimoji="0" lang="en-US" sz="6000" b="1" i="0" u="none" strike="noStrike" kern="1200" cap="none" spc="0" normalizeH="0" noProof="0" dirty="0" err="1">
                <a:ln w="12700">
                  <a:solidFill>
                    <a:sysClr val="windowText" lastClr="000000"/>
                  </a:solidFill>
                </a:ln>
                <a:solidFill>
                  <a:srgbClr val="FFCC00"/>
                </a:solidFill>
                <a:effectLst/>
                <a:uLnTx/>
                <a:uFillTx/>
                <a:ea typeface="+mn-ea"/>
                <a:cs typeface="+mn-cs"/>
              </a:rPr>
              <a:t>trong</a:t>
            </a:r>
            <a:r>
              <a:rPr kumimoji="0" lang="en-US" sz="6000" b="1" i="0" u="none" strike="noStrike" kern="1200" cap="none" spc="0" normalizeH="0" noProof="0" dirty="0">
                <a:ln w="12700">
                  <a:solidFill>
                    <a:sysClr val="windowText" lastClr="000000"/>
                  </a:solidFill>
                </a:ln>
                <a:solidFill>
                  <a:srgbClr val="FFCC00"/>
                </a:solidFill>
                <a:effectLst/>
                <a:uLnTx/>
                <a:uFillTx/>
                <a:ea typeface="+mn-ea"/>
                <a:cs typeface="+mn-cs"/>
              </a:rPr>
              <a:t> </a:t>
            </a:r>
            <a:r>
              <a:rPr kumimoji="0" lang="en-US" sz="6000" b="1" i="0" u="none" strike="noStrike" kern="1200" cap="none" spc="0" normalizeH="0" noProof="0" dirty="0" err="1">
                <a:ln w="12700">
                  <a:solidFill>
                    <a:sysClr val="windowText" lastClr="000000"/>
                  </a:solidFill>
                </a:ln>
                <a:solidFill>
                  <a:srgbClr val="FFCC00"/>
                </a:solidFill>
                <a:effectLst/>
                <a:uLnTx/>
                <a:uFillTx/>
                <a:ea typeface="+mn-ea"/>
                <a:cs typeface="+mn-cs"/>
              </a:rPr>
              <a:t>nhóm</a:t>
            </a:r>
            <a:r>
              <a:rPr kumimoji="0" lang="en-US" sz="6000" b="1" i="0" u="none" strike="noStrike" kern="1200" cap="none" spc="0" normalizeH="0" noProof="0" dirty="0">
                <a:ln w="12700">
                  <a:solidFill>
                    <a:sysClr val="windowText" lastClr="000000"/>
                  </a:solidFill>
                </a:ln>
                <a:solidFill>
                  <a:srgbClr val="FFCC00"/>
                </a:solidFill>
                <a:effectLst/>
                <a:uLnTx/>
                <a:uFillTx/>
                <a:ea typeface="+mn-ea"/>
                <a:cs typeface="+mn-cs"/>
              </a:rPr>
              <a:t> </a:t>
            </a:r>
            <a:endParaRPr kumimoji="0" lang="en-US" sz="6000" b="1" i="0" u="none" strike="noStrike" kern="1200" cap="none" spc="0" normalizeH="0" baseline="0" noProof="0" dirty="0">
              <a:ln w="12700">
                <a:solidFill>
                  <a:sysClr val="windowText" lastClr="000000"/>
                </a:solidFill>
              </a:ln>
              <a:solidFill>
                <a:srgbClr val="FFCC00"/>
              </a:solidFill>
              <a:effectLst/>
              <a:uLnTx/>
              <a:uFillTx/>
              <a:ea typeface="+mn-ea"/>
              <a:cs typeface="+mn-cs"/>
            </a:endParaRPr>
          </a:p>
        </p:txBody>
      </p:sp>
    </p:spTree>
    <p:extLst>
      <p:ext uri="{BB962C8B-B14F-4D97-AF65-F5344CB8AC3E}">
        <p14:creationId xmlns:p14="http://schemas.microsoft.com/office/powerpoint/2010/main" val="14785028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par>
                                <p:cTn id="9" presetID="32" presetClass="emph" presetSubtype="0" fill="hold" grpId="1" nodeType="withEffect">
                                  <p:stCondLst>
                                    <p:cond delay="0"/>
                                  </p:stCondLst>
                                  <p:childTnLst>
                                    <p:animRot by="120000">
                                      <p:cBhvr>
                                        <p:cTn id="10" dur="100" fill="hold">
                                          <p:stCondLst>
                                            <p:cond delay="0"/>
                                          </p:stCondLst>
                                        </p:cTn>
                                        <p:tgtEl>
                                          <p:spTgt spid="11"/>
                                        </p:tgtEl>
                                        <p:attrNameLst>
                                          <p:attrName>r</p:attrName>
                                        </p:attrNameLst>
                                      </p:cBhvr>
                                    </p:animRot>
                                    <p:animRot by="-240000">
                                      <p:cBhvr>
                                        <p:cTn id="11" dur="200" fill="hold">
                                          <p:stCondLst>
                                            <p:cond delay="200"/>
                                          </p:stCondLst>
                                        </p:cTn>
                                        <p:tgtEl>
                                          <p:spTgt spid="11"/>
                                        </p:tgtEl>
                                        <p:attrNameLst>
                                          <p:attrName>r</p:attrName>
                                        </p:attrNameLst>
                                      </p:cBhvr>
                                    </p:animRot>
                                    <p:animRot by="240000">
                                      <p:cBhvr>
                                        <p:cTn id="12" dur="200" fill="hold">
                                          <p:stCondLst>
                                            <p:cond delay="400"/>
                                          </p:stCondLst>
                                        </p:cTn>
                                        <p:tgtEl>
                                          <p:spTgt spid="11"/>
                                        </p:tgtEl>
                                        <p:attrNameLst>
                                          <p:attrName>r</p:attrName>
                                        </p:attrNameLst>
                                      </p:cBhvr>
                                    </p:animRot>
                                    <p:animRot by="-240000">
                                      <p:cBhvr>
                                        <p:cTn id="13" dur="200" fill="hold">
                                          <p:stCondLst>
                                            <p:cond delay="600"/>
                                          </p:stCondLst>
                                        </p:cTn>
                                        <p:tgtEl>
                                          <p:spTgt spid="11"/>
                                        </p:tgtEl>
                                        <p:attrNameLst>
                                          <p:attrName>r</p:attrName>
                                        </p:attrNameLst>
                                      </p:cBhvr>
                                    </p:animRot>
                                    <p:animRot by="120000">
                                      <p:cBhvr>
                                        <p:cTn id="14"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6A21C62-B357-9F72-FCF3-80DB3B883485}"/>
              </a:ext>
            </a:extLst>
          </p:cNvPr>
          <p:cNvPicPr>
            <a:picLocks noChangeAspect="1"/>
          </p:cNvPicPr>
          <p:nvPr/>
        </p:nvPicPr>
        <p:blipFill>
          <a:blip r:embed="rId3"/>
          <a:stretch>
            <a:fillRect/>
          </a:stretch>
        </p:blipFill>
        <p:spPr>
          <a:xfrm>
            <a:off x="4902666" y="2315817"/>
            <a:ext cx="7109601" cy="420726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6" name="Picture 15">
            <a:extLst>
              <a:ext uri="{FF2B5EF4-FFF2-40B4-BE49-F238E27FC236}">
                <a16:creationId xmlns:a16="http://schemas.microsoft.com/office/drawing/2014/main" id="{333C8E93-59EA-0440-2BE0-E47CCF611EFF}"/>
              </a:ext>
            </a:extLst>
          </p:cNvPr>
          <p:cNvPicPr>
            <a:picLocks noChangeAspect="1"/>
          </p:cNvPicPr>
          <p:nvPr/>
        </p:nvPicPr>
        <p:blipFill>
          <a:blip r:embed="rId4"/>
          <a:stretch>
            <a:fillRect/>
          </a:stretch>
        </p:blipFill>
        <p:spPr>
          <a:xfrm>
            <a:off x="913931" y="231975"/>
            <a:ext cx="10821338" cy="1603387"/>
          </a:xfrm>
          <a:prstGeom prst="rect">
            <a:avLst/>
          </a:prstGeom>
        </p:spPr>
      </p:pic>
      <p:pic>
        <p:nvPicPr>
          <p:cNvPr id="21" name="Picture 20">
            <a:extLst>
              <a:ext uri="{FF2B5EF4-FFF2-40B4-BE49-F238E27FC236}">
                <a16:creationId xmlns:a16="http://schemas.microsoft.com/office/drawing/2014/main" id="{3D3DAE8E-A75F-541F-CFDB-A82105457DF1}"/>
              </a:ext>
            </a:extLst>
          </p:cNvPr>
          <p:cNvPicPr>
            <a:picLocks noChangeAspect="1"/>
          </p:cNvPicPr>
          <p:nvPr/>
        </p:nvPicPr>
        <p:blipFill>
          <a:blip r:embed="rId5"/>
          <a:stretch>
            <a:fillRect/>
          </a:stretch>
        </p:blipFill>
        <p:spPr>
          <a:xfrm>
            <a:off x="-1177725" y="1612965"/>
            <a:ext cx="6097595" cy="5469901"/>
          </a:xfrm>
          <a:prstGeom prst="rect">
            <a:avLst/>
          </a:prstGeom>
        </p:spPr>
      </p:pic>
    </p:spTree>
    <p:extLst>
      <p:ext uri="{BB962C8B-B14F-4D97-AF65-F5344CB8AC3E}">
        <p14:creationId xmlns:p14="http://schemas.microsoft.com/office/powerpoint/2010/main" val="368313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pic>
        <p:nvPicPr>
          <p:cNvPr id="15" name="Picture 2" descr="Cute cartoon snail vector illustration"/>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61022" y="5172075"/>
            <a:ext cx="855056" cy="5135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60448" t="2682" r="4656" b="-2682"/>
          <a:stretch/>
        </p:blipFill>
        <p:spPr>
          <a:xfrm flipH="1">
            <a:off x="10324657" y="5006306"/>
            <a:ext cx="1867343" cy="2035278"/>
          </a:xfrm>
          <a:prstGeom prst="rect">
            <a:avLst/>
          </a:prstGeom>
        </p:spPr>
      </p:pic>
      <p:pic>
        <p:nvPicPr>
          <p:cNvPr id="17" name="Picture 1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 r="65102"/>
          <a:stretch/>
        </p:blipFill>
        <p:spPr>
          <a:xfrm flipH="1">
            <a:off x="0" y="5006306"/>
            <a:ext cx="1867343" cy="2035278"/>
          </a:xfrm>
          <a:prstGeom prst="rect">
            <a:avLst/>
          </a:prstGeom>
        </p:spPr>
      </p:pic>
      <p:sp>
        <p:nvSpPr>
          <p:cNvPr id="21" name="Rounded Rectangle 20"/>
          <p:cNvSpPr/>
          <p:nvPr/>
        </p:nvSpPr>
        <p:spPr>
          <a:xfrm>
            <a:off x="2539005" y="2706113"/>
            <a:ext cx="8775512" cy="1038373"/>
          </a:xfrm>
          <a:prstGeom prst="roundRect">
            <a:avLst/>
          </a:prstGeom>
          <a:solidFill>
            <a:schemeClr val="accent4">
              <a:lumMod val="40000"/>
              <a:lumOff val="60000"/>
            </a:schemeClr>
          </a:solidFill>
          <a:ln w="28575">
            <a:noFill/>
            <a:prstDash val="sys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algn="just">
              <a:spcBef>
                <a:spcPts val="1200"/>
              </a:spcBef>
            </a:pPr>
            <a:r>
              <a:rPr lang="vi-VN" sz="2800" b="1">
                <a:solidFill>
                  <a:prstClr val="black"/>
                </a:solidFill>
                <a:latin typeface="Calibri" panose="020F0502020204030204"/>
              </a:rPr>
              <a:t>Nghe hiểu câu chuyện Bốn anh tài, trả lời câu hỏi dưới tranh</a:t>
            </a:r>
            <a:endParaRPr kumimoji="0" lang="en-US" sz="2800" b="1" i="0" u="none" strike="noStrike" kern="1200" cap="none" spc="0" normalizeH="0" baseline="0" noProof="0" dirty="0">
              <a:ln>
                <a:noFill/>
              </a:ln>
              <a:solidFill>
                <a:prstClr val="black"/>
              </a:solidFill>
              <a:effectLst/>
              <a:uLnTx/>
              <a:uFillTx/>
              <a:latin typeface="Calibri" panose="020F0502020204030204"/>
            </a:endParaRPr>
          </a:p>
        </p:txBody>
      </p:sp>
      <p:sp>
        <p:nvSpPr>
          <p:cNvPr id="22" name="Rounded Rectangle 21"/>
          <p:cNvSpPr/>
          <p:nvPr/>
        </p:nvSpPr>
        <p:spPr>
          <a:xfrm>
            <a:off x="2539005" y="4060997"/>
            <a:ext cx="8775512" cy="1463503"/>
          </a:xfrm>
          <a:prstGeom prst="roundRect">
            <a:avLst/>
          </a:prstGeom>
          <a:solidFill>
            <a:schemeClr val="accent4">
              <a:lumMod val="40000"/>
              <a:lumOff val="60000"/>
            </a:schemeClr>
          </a:solidFill>
          <a:ln w="28575">
            <a:noFill/>
            <a:prstDash val="sys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algn="just">
              <a:spcBef>
                <a:spcPts val="1200"/>
              </a:spcBef>
            </a:pPr>
            <a:r>
              <a:rPr lang="en-US" sz="2800" b="1" dirty="0">
                <a:solidFill>
                  <a:prstClr val="black"/>
                </a:solidFill>
                <a:latin typeface="Calibri" panose="020F0502020204030204"/>
              </a:rPr>
              <a:t>K</a:t>
            </a:r>
            <a:r>
              <a:rPr lang="vi-VN" sz="2800" b="1" dirty="0">
                <a:solidFill>
                  <a:prstClr val="black"/>
                </a:solidFill>
                <a:latin typeface="Calibri" panose="020F0502020204030204"/>
              </a:rPr>
              <a:t>ể lại được 1 – 2 đoạn trong câu chuyện dựa vào tranh và câu hỏi gợi ý (không bắt buộc kể đúng nguyên văn câu chuyện).</a:t>
            </a:r>
          </a:p>
        </p:txBody>
      </p:sp>
      <p:sp>
        <p:nvSpPr>
          <p:cNvPr id="2" name="Heart 1"/>
          <p:cNvSpPr/>
          <p:nvPr/>
        </p:nvSpPr>
        <p:spPr>
          <a:xfrm>
            <a:off x="1949890" y="2658879"/>
            <a:ext cx="1099429" cy="1085502"/>
          </a:xfrm>
          <a:prstGeom prst="heart">
            <a:avLst/>
          </a:prstGeom>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Heart 27"/>
          <p:cNvSpPr/>
          <p:nvPr/>
        </p:nvSpPr>
        <p:spPr>
          <a:xfrm>
            <a:off x="1949890" y="4002695"/>
            <a:ext cx="1035796" cy="1167246"/>
          </a:xfrm>
          <a:prstGeom prst="heart">
            <a:avLst/>
          </a:prstGeom>
          <a:solidFill>
            <a:schemeClr val="accent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 name="Picture 2" descr="Clip nghệ thuật số - Dễ thương Số Một PNG Yêu Ảnh png tải về - Miễn phí  trong suốt điện Thoại Di động Phụ Kiện png Tải về."/>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0854" y="2917193"/>
            <a:ext cx="545162" cy="53847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lip nghệ thuật số - Dễ thương Số Hai PNG Yêu Ảnh png tải về - Miễn phí  trong suốt Khu Vực png Tải về."/>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14377" y="4377938"/>
            <a:ext cx="584889" cy="51990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2729290-1DA8-AA40-047D-D29DB298E4D4}"/>
              </a:ext>
            </a:extLst>
          </p:cNvPr>
          <p:cNvPicPr>
            <a:picLocks noChangeAspect="1"/>
          </p:cNvPicPr>
          <p:nvPr/>
        </p:nvPicPr>
        <p:blipFill>
          <a:blip r:embed="rId7"/>
          <a:stretch>
            <a:fillRect/>
          </a:stretch>
        </p:blipFill>
        <p:spPr>
          <a:xfrm>
            <a:off x="1927482" y="126794"/>
            <a:ext cx="8718036" cy="1822862"/>
          </a:xfrm>
          <a:prstGeom prst="rect">
            <a:avLst/>
          </a:prstGeom>
        </p:spPr>
      </p:pic>
    </p:spTree>
    <p:extLst>
      <p:ext uri="{BB962C8B-B14F-4D97-AF65-F5344CB8AC3E}">
        <p14:creationId xmlns:p14="http://schemas.microsoft.com/office/powerpoint/2010/main" val="10365123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p:tgtEl>
                                          <p:spTgt spid="21"/>
                                        </p:tgtEl>
                                        <p:attrNameLst>
                                          <p:attrName>ppt_y</p:attrName>
                                        </p:attrNameLst>
                                      </p:cBhvr>
                                      <p:tavLst>
                                        <p:tav tm="0">
                                          <p:val>
                                            <p:strVal val="#ppt_y+#ppt_h*1.125000"/>
                                          </p:val>
                                        </p:tav>
                                        <p:tav tm="100000">
                                          <p:val>
                                            <p:strVal val="#ppt_y"/>
                                          </p:val>
                                        </p:tav>
                                      </p:tavLst>
                                    </p:anim>
                                    <p:animEffect transition="in" filter="wipe(up)">
                                      <p:cBhvr>
                                        <p:cTn id="8" dur="500"/>
                                        <p:tgtEl>
                                          <p:spTgt spid="21"/>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p:tgtEl>
                                          <p:spTgt spid="22"/>
                                        </p:tgtEl>
                                        <p:attrNameLst>
                                          <p:attrName>ppt_y</p:attrName>
                                        </p:attrNameLst>
                                      </p:cBhvr>
                                      <p:tavLst>
                                        <p:tav tm="0">
                                          <p:val>
                                            <p:strVal val="#ppt_y+#ppt_h*1.125000"/>
                                          </p:val>
                                        </p:tav>
                                        <p:tav tm="100000">
                                          <p:val>
                                            <p:strVal val="#ppt_y"/>
                                          </p:val>
                                        </p:tav>
                                      </p:tavLst>
                                    </p:anim>
                                    <p:animEffect transition="in" filter="wipe(up)">
                                      <p:cBhvr>
                                        <p:cTn id="12" dur="500"/>
                                        <p:tgtEl>
                                          <p:spTgt spid="22"/>
                                        </p:tgtEl>
                                      </p:cBhvr>
                                    </p:animEffec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p:tgtEl>
                                          <p:spTgt spid="30"/>
                                        </p:tgtEl>
                                        <p:attrNameLst>
                                          <p:attrName>ppt_y</p:attrName>
                                        </p:attrNameLst>
                                      </p:cBhvr>
                                      <p:tavLst>
                                        <p:tav tm="0">
                                          <p:val>
                                            <p:strVal val="#ppt_y+#ppt_h*1.125000"/>
                                          </p:val>
                                        </p:tav>
                                        <p:tav tm="100000">
                                          <p:val>
                                            <p:strVal val="#ppt_y"/>
                                          </p:val>
                                        </p:tav>
                                      </p:tavLst>
                                    </p:anim>
                                    <p:animEffect transition="in" filter="wipe(up)">
                                      <p:cBhvr>
                                        <p:cTn id="20" dur="500"/>
                                        <p:tgtEl>
                                          <p:spTgt spid="30"/>
                                        </p:tgtEl>
                                      </p:cBhvr>
                                    </p:animEffect>
                                  </p:childTnLst>
                                </p:cTn>
                              </p:par>
                              <p:par>
                                <p:cTn id="21" presetID="12" presetClass="entr" presetSubtype="4"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p:tgtEl>
                                          <p:spTgt spid="31"/>
                                        </p:tgtEl>
                                        <p:attrNameLst>
                                          <p:attrName>ppt_y</p:attrName>
                                        </p:attrNameLst>
                                      </p:cBhvr>
                                      <p:tavLst>
                                        <p:tav tm="0">
                                          <p:val>
                                            <p:strVal val="#ppt_y+#ppt_h*1.125000"/>
                                          </p:val>
                                        </p:tav>
                                        <p:tav tm="100000">
                                          <p:val>
                                            <p:strVal val="#ppt_y"/>
                                          </p:val>
                                        </p:tav>
                                      </p:tavLst>
                                    </p:anim>
                                    <p:animEffect transition="in" filter="wipe(up)">
                                      <p:cBhvr>
                                        <p:cTn id="24" dur="500"/>
                                        <p:tgtEl>
                                          <p:spTgt spid="31"/>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p:tgtEl>
                                          <p:spTgt spid="2"/>
                                        </p:tgtEl>
                                        <p:attrNameLst>
                                          <p:attrName>ppt_y</p:attrName>
                                        </p:attrNameLst>
                                      </p:cBhvr>
                                      <p:tavLst>
                                        <p:tav tm="0">
                                          <p:val>
                                            <p:strVal val="#ppt_y+#ppt_h*1.125000"/>
                                          </p:val>
                                        </p:tav>
                                        <p:tav tm="100000">
                                          <p:val>
                                            <p:strVal val="#ppt_y"/>
                                          </p:val>
                                        </p:tav>
                                      </p:tavLst>
                                    </p:anim>
                                    <p:animEffect transition="in" filter="wipe(up)">
                                      <p:cBhvr>
                                        <p:cTn id="28" dur="500"/>
                                        <p:tgtEl>
                                          <p:spTgt spid="2"/>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p:tgtEl>
                                          <p:spTgt spid="28"/>
                                        </p:tgtEl>
                                        <p:attrNameLst>
                                          <p:attrName>ppt_y</p:attrName>
                                        </p:attrNameLst>
                                      </p:cBhvr>
                                      <p:tavLst>
                                        <p:tav tm="0">
                                          <p:val>
                                            <p:strVal val="#ppt_y+#ppt_h*1.125000"/>
                                          </p:val>
                                        </p:tav>
                                        <p:tav tm="100000">
                                          <p:val>
                                            <p:strVal val="#ppt_y"/>
                                          </p:val>
                                        </p:tav>
                                      </p:tavLst>
                                    </p:anim>
                                    <p:animEffect transition="in" filter="wipe(up)">
                                      <p:cBhvr>
                                        <p:cTn id="3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 grpId="0" animBg="1"/>
      <p:bldP spid="2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5C703A9-C82C-4F63-67B3-37213BA1FAE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8411" b="91751" l="9994" r="89942">
                        <a14:foregroundMark x1="46831" y1="8411" x2="45181" y2="12212"/>
                        <a14:foregroundMark x1="52167" y1="91751" x2="51391" y2="87950"/>
                      </a14:backgroundRemoval>
                    </a14:imgEffect>
                  </a14:imgLayer>
                </a14:imgProps>
              </a:ext>
              <a:ext uri="{28A0092B-C50C-407E-A947-70E740481C1C}">
                <a14:useLocalDpi xmlns:a14="http://schemas.microsoft.com/office/drawing/2010/main" val="0"/>
              </a:ext>
            </a:extLst>
          </a:blip>
          <a:stretch>
            <a:fillRect/>
          </a:stretch>
        </p:blipFill>
        <p:spPr>
          <a:xfrm>
            <a:off x="-1295400" y="3103572"/>
            <a:ext cx="5048456" cy="4038571"/>
          </a:xfrm>
          <a:prstGeom prst="rect">
            <a:avLst/>
          </a:prstGeom>
        </p:spPr>
      </p:pic>
      <p:sp>
        <p:nvSpPr>
          <p:cNvPr id="10" name="TextBox 9">
            <a:extLst>
              <a:ext uri="{FF2B5EF4-FFF2-40B4-BE49-F238E27FC236}">
                <a16:creationId xmlns:a16="http://schemas.microsoft.com/office/drawing/2014/main" id="{5F42BAFD-3375-48EC-AC33-9CB322ABC5FF}"/>
              </a:ext>
            </a:extLst>
          </p:cNvPr>
          <p:cNvSpPr txBox="1"/>
          <p:nvPr/>
        </p:nvSpPr>
        <p:spPr>
          <a:xfrm>
            <a:off x="2981739" y="2576729"/>
            <a:ext cx="8305800" cy="4154984"/>
          </a:xfrm>
          <a:prstGeom prst="rect">
            <a:avLst/>
          </a:prstGeom>
          <a:solidFill>
            <a:schemeClr val="bg1"/>
          </a:solidFill>
          <a:ln>
            <a:solidFill>
              <a:schemeClr val="accent1"/>
            </a:solidFill>
          </a:ln>
        </p:spPr>
        <p:txBody>
          <a:bodyPr wrap="square">
            <a:spAutoFit/>
          </a:bodyPr>
          <a:lstStyle/>
          <a:p>
            <a:pPr lvl="0" algn="just" defTabSz="457200"/>
            <a:r>
              <a:rPr lang="en-US" sz="4400" b="1"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Câu</a:t>
            </a:r>
            <a:r>
              <a:rPr lang="en-US" sz="4400" b="1" dirty="0">
                <a:solidFill>
                  <a:srgbClr val="FF3399"/>
                </a:solidFill>
                <a:latin typeface="Calibri" panose="020F0502020204030204" pitchFamily="34" charset="0"/>
                <a:ea typeface="Times New Roman" panose="02020603050405020304" pitchFamily="18" charset="0"/>
                <a:cs typeface="Calibri" panose="020F0502020204030204" pitchFamily="34" charset="0"/>
              </a:rPr>
              <a:t> </a:t>
            </a:r>
            <a:r>
              <a:rPr lang="en-US" sz="4400" b="1" dirty="0" err="1">
                <a:solidFill>
                  <a:srgbClr val="FF3399"/>
                </a:solidFill>
                <a:latin typeface="Calibri" panose="020F0502020204030204" pitchFamily="34" charset="0"/>
                <a:ea typeface="Times New Roman" panose="02020603050405020304" pitchFamily="18" charset="0"/>
                <a:cs typeface="Calibri" panose="020F0502020204030204" pitchFamily="34" charset="0"/>
              </a:rPr>
              <a:t>chuyện</a:t>
            </a:r>
            <a:r>
              <a:rPr lang="en-US" sz="4400" b="1" dirty="0">
                <a:solidFill>
                  <a:srgbClr val="FF3399"/>
                </a:solidFill>
                <a:latin typeface="Calibri" panose="020F0502020204030204" pitchFamily="34" charset="0"/>
                <a:ea typeface="Times New Roman" panose="02020603050405020304" pitchFamily="18" charset="0"/>
                <a:cs typeface="Calibri" panose="020F0502020204030204" pitchFamily="34" charset="0"/>
              </a:rPr>
              <a:t> c</a:t>
            </a:r>
            <a:r>
              <a:rPr lang="vi-VN" sz="4400" b="1" dirty="0">
                <a:solidFill>
                  <a:srgbClr val="FF3399"/>
                </a:solidFill>
                <a:latin typeface="Calibri" panose="020F0502020204030204" pitchFamily="34" charset="0"/>
                <a:ea typeface="Times New Roman" panose="02020603050405020304" pitchFamily="18" charset="0"/>
                <a:cs typeface="Calibri" panose="020F0502020204030204" pitchFamily="34" charset="0"/>
              </a:rPr>
              <a:t>a ngợi tài năng của con người trong việc chinh phục thiên nhiên, diệt trừ mọi thế lực đen tối để bảo vệ cuộc sống tốt đẹp. Chuyện này còn có ý nghĩa: cái thiện luôn chiến thắng cái ác.</a:t>
            </a:r>
            <a:endParaRPr kumimoji="0" lang="en-US" sz="4000" b="1" i="0" u="none" strike="noStrike" kern="1200" cap="none" spc="0" normalizeH="0" baseline="0" noProof="0" dirty="0">
              <a:ln>
                <a:noFill/>
              </a:ln>
              <a:solidFill>
                <a:srgbClr val="FF3399"/>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2" name="Picture 1">
            <a:extLst>
              <a:ext uri="{FF2B5EF4-FFF2-40B4-BE49-F238E27FC236}">
                <a16:creationId xmlns:a16="http://schemas.microsoft.com/office/drawing/2014/main" id="{3123E424-C12F-11CF-14BB-6A8934CBBB5D}"/>
              </a:ext>
            </a:extLst>
          </p:cNvPr>
          <p:cNvPicPr>
            <a:picLocks noChangeAspect="1"/>
          </p:cNvPicPr>
          <p:nvPr/>
        </p:nvPicPr>
        <p:blipFill>
          <a:blip r:embed="rId4"/>
          <a:stretch>
            <a:fillRect/>
          </a:stretch>
        </p:blipFill>
        <p:spPr>
          <a:xfrm>
            <a:off x="1370662" y="0"/>
            <a:ext cx="10821338" cy="2621507"/>
          </a:xfrm>
          <a:prstGeom prst="rect">
            <a:avLst/>
          </a:prstGeom>
        </p:spPr>
      </p:pic>
    </p:spTree>
    <p:extLst>
      <p:ext uri="{BB962C8B-B14F-4D97-AF65-F5344CB8AC3E}">
        <p14:creationId xmlns:p14="http://schemas.microsoft.com/office/powerpoint/2010/main" val="2073909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360"/>
                                          </p:val>
                                        </p:tav>
                                        <p:tav tm="100000">
                                          <p:val>
                                            <p:fltVal val="0"/>
                                          </p:val>
                                        </p:tav>
                                      </p:tavLst>
                                    </p:anim>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29097A5B-52D2-89B9-5484-D72DEB33BA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301" y="1981201"/>
            <a:ext cx="3550585" cy="3867751"/>
          </a:xfrm>
          <a:prstGeom prst="rect">
            <a:avLst/>
          </a:prstGeom>
        </p:spPr>
      </p:pic>
      <p:sp>
        <p:nvSpPr>
          <p:cNvPr id="9" name="Rectangle: Rounded Corners 8">
            <a:extLst>
              <a:ext uri="{FF2B5EF4-FFF2-40B4-BE49-F238E27FC236}">
                <a16:creationId xmlns:a16="http://schemas.microsoft.com/office/drawing/2014/main" id="{48A43314-F592-E05D-2142-E60F4C576910}"/>
              </a:ext>
            </a:extLst>
          </p:cNvPr>
          <p:cNvSpPr/>
          <p:nvPr/>
        </p:nvSpPr>
        <p:spPr>
          <a:xfrm>
            <a:off x="5165715" y="865398"/>
            <a:ext cx="6890657" cy="2897658"/>
          </a:xfrm>
          <a:custGeom>
            <a:avLst/>
            <a:gdLst>
              <a:gd name="connsiteX0" fmla="*/ 0 w 6890657"/>
              <a:gd name="connsiteY0" fmla="*/ 986991 h 5921828"/>
              <a:gd name="connsiteX1" fmla="*/ 986991 w 6890657"/>
              <a:gd name="connsiteY1" fmla="*/ 0 h 5921828"/>
              <a:gd name="connsiteX2" fmla="*/ 1631622 w 6890657"/>
              <a:gd name="connsiteY2" fmla="*/ 0 h 5921828"/>
              <a:gd name="connsiteX3" fmla="*/ 2079585 w 6890657"/>
              <a:gd name="connsiteY3" fmla="*/ 0 h 5921828"/>
              <a:gd name="connsiteX4" fmla="*/ 2576716 w 6890657"/>
              <a:gd name="connsiteY4" fmla="*/ 0 h 5921828"/>
              <a:gd name="connsiteX5" fmla="*/ 3073846 w 6890657"/>
              <a:gd name="connsiteY5" fmla="*/ 0 h 5921828"/>
              <a:gd name="connsiteX6" fmla="*/ 3718477 w 6890657"/>
              <a:gd name="connsiteY6" fmla="*/ 0 h 5921828"/>
              <a:gd name="connsiteX7" fmla="*/ 4264774 w 6890657"/>
              <a:gd name="connsiteY7" fmla="*/ 0 h 5921828"/>
              <a:gd name="connsiteX8" fmla="*/ 4909405 w 6890657"/>
              <a:gd name="connsiteY8" fmla="*/ 0 h 5921828"/>
              <a:gd name="connsiteX9" fmla="*/ 5357369 w 6890657"/>
              <a:gd name="connsiteY9" fmla="*/ 0 h 5921828"/>
              <a:gd name="connsiteX10" fmla="*/ 5903666 w 6890657"/>
              <a:gd name="connsiteY10" fmla="*/ 0 h 5921828"/>
              <a:gd name="connsiteX11" fmla="*/ 6890657 w 6890657"/>
              <a:gd name="connsiteY11" fmla="*/ 986991 h 5921828"/>
              <a:gd name="connsiteX12" fmla="*/ 6890657 w 6890657"/>
              <a:gd name="connsiteY12" fmla="*/ 1590447 h 5921828"/>
              <a:gd name="connsiteX13" fmla="*/ 6890657 w 6890657"/>
              <a:gd name="connsiteY13" fmla="*/ 2233382 h 5921828"/>
              <a:gd name="connsiteX14" fmla="*/ 6890657 w 6890657"/>
              <a:gd name="connsiteY14" fmla="*/ 2797360 h 5921828"/>
              <a:gd name="connsiteX15" fmla="*/ 6890657 w 6890657"/>
              <a:gd name="connsiteY15" fmla="*/ 3400817 h 5921828"/>
              <a:gd name="connsiteX16" fmla="*/ 6890657 w 6890657"/>
              <a:gd name="connsiteY16" fmla="*/ 3846359 h 5921828"/>
              <a:gd name="connsiteX17" fmla="*/ 6890657 w 6890657"/>
              <a:gd name="connsiteY17" fmla="*/ 4934837 h 5921828"/>
              <a:gd name="connsiteX18" fmla="*/ 5903666 w 6890657"/>
              <a:gd name="connsiteY18" fmla="*/ 5921828 h 5921828"/>
              <a:gd name="connsiteX19" fmla="*/ 5308202 w 6890657"/>
              <a:gd name="connsiteY19" fmla="*/ 5921828 h 5921828"/>
              <a:gd name="connsiteX20" fmla="*/ 4712738 w 6890657"/>
              <a:gd name="connsiteY20" fmla="*/ 5921828 h 5921828"/>
              <a:gd name="connsiteX21" fmla="*/ 4117274 w 6890657"/>
              <a:gd name="connsiteY21" fmla="*/ 5921828 h 5921828"/>
              <a:gd name="connsiteX22" fmla="*/ 3669310 w 6890657"/>
              <a:gd name="connsiteY22" fmla="*/ 5921828 h 5921828"/>
              <a:gd name="connsiteX23" fmla="*/ 3024680 w 6890657"/>
              <a:gd name="connsiteY23" fmla="*/ 5921828 h 5921828"/>
              <a:gd name="connsiteX24" fmla="*/ 2576716 w 6890657"/>
              <a:gd name="connsiteY24" fmla="*/ 5921828 h 5921828"/>
              <a:gd name="connsiteX25" fmla="*/ 2177919 w 6890657"/>
              <a:gd name="connsiteY25" fmla="*/ 5921828 h 5921828"/>
              <a:gd name="connsiteX26" fmla="*/ 1582455 w 6890657"/>
              <a:gd name="connsiteY26" fmla="*/ 5921828 h 5921828"/>
              <a:gd name="connsiteX27" fmla="*/ 986991 w 6890657"/>
              <a:gd name="connsiteY27" fmla="*/ 5921828 h 5921828"/>
              <a:gd name="connsiteX28" fmla="*/ 0 w 6890657"/>
              <a:gd name="connsiteY28" fmla="*/ 4934837 h 5921828"/>
              <a:gd name="connsiteX29" fmla="*/ 0 w 6890657"/>
              <a:gd name="connsiteY29" fmla="*/ 4291902 h 5921828"/>
              <a:gd name="connsiteX30" fmla="*/ 0 w 6890657"/>
              <a:gd name="connsiteY30" fmla="*/ 3806881 h 5921828"/>
              <a:gd name="connsiteX31" fmla="*/ 0 w 6890657"/>
              <a:gd name="connsiteY31" fmla="*/ 3203425 h 5921828"/>
              <a:gd name="connsiteX32" fmla="*/ 0 w 6890657"/>
              <a:gd name="connsiteY32" fmla="*/ 2599968 h 5921828"/>
              <a:gd name="connsiteX33" fmla="*/ 0 w 6890657"/>
              <a:gd name="connsiteY33" fmla="*/ 2075469 h 5921828"/>
              <a:gd name="connsiteX34" fmla="*/ 0 w 6890657"/>
              <a:gd name="connsiteY34" fmla="*/ 1472012 h 5921828"/>
              <a:gd name="connsiteX35" fmla="*/ 0 w 6890657"/>
              <a:gd name="connsiteY35" fmla="*/ 986991 h 59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890657" h="5921828" fill="none" extrusionOk="0">
                <a:moveTo>
                  <a:pt x="0" y="986991"/>
                </a:moveTo>
                <a:cubicBezTo>
                  <a:pt x="-2307" y="554568"/>
                  <a:pt x="438153" y="-37455"/>
                  <a:pt x="986991" y="0"/>
                </a:cubicBezTo>
                <a:cubicBezTo>
                  <a:pt x="1269516" y="-40754"/>
                  <a:pt x="1329144" y="23749"/>
                  <a:pt x="1631622" y="0"/>
                </a:cubicBezTo>
                <a:cubicBezTo>
                  <a:pt x="1934100" y="-23749"/>
                  <a:pt x="1887744" y="22251"/>
                  <a:pt x="2079585" y="0"/>
                </a:cubicBezTo>
                <a:cubicBezTo>
                  <a:pt x="2271426" y="-22251"/>
                  <a:pt x="2369622" y="24182"/>
                  <a:pt x="2576716" y="0"/>
                </a:cubicBezTo>
                <a:cubicBezTo>
                  <a:pt x="2783810" y="-24182"/>
                  <a:pt x="2912789" y="33442"/>
                  <a:pt x="3073846" y="0"/>
                </a:cubicBezTo>
                <a:cubicBezTo>
                  <a:pt x="3234903" y="-33442"/>
                  <a:pt x="3409027" y="75455"/>
                  <a:pt x="3718477" y="0"/>
                </a:cubicBezTo>
                <a:cubicBezTo>
                  <a:pt x="4027927" y="-75455"/>
                  <a:pt x="4103642" y="46594"/>
                  <a:pt x="4264774" y="0"/>
                </a:cubicBezTo>
                <a:cubicBezTo>
                  <a:pt x="4425906" y="-46594"/>
                  <a:pt x="4683965" y="14647"/>
                  <a:pt x="4909405" y="0"/>
                </a:cubicBezTo>
                <a:cubicBezTo>
                  <a:pt x="5134845" y="-14647"/>
                  <a:pt x="5265480" y="41940"/>
                  <a:pt x="5357369" y="0"/>
                </a:cubicBezTo>
                <a:cubicBezTo>
                  <a:pt x="5449258" y="-41940"/>
                  <a:pt x="5732285" y="3293"/>
                  <a:pt x="5903666" y="0"/>
                </a:cubicBezTo>
                <a:cubicBezTo>
                  <a:pt x="6314203" y="53132"/>
                  <a:pt x="6860893" y="445024"/>
                  <a:pt x="6890657" y="986991"/>
                </a:cubicBezTo>
                <a:cubicBezTo>
                  <a:pt x="6917813" y="1173935"/>
                  <a:pt x="6877340" y="1360709"/>
                  <a:pt x="6890657" y="1590447"/>
                </a:cubicBezTo>
                <a:cubicBezTo>
                  <a:pt x="6903974" y="1820185"/>
                  <a:pt x="6881367" y="2092886"/>
                  <a:pt x="6890657" y="2233382"/>
                </a:cubicBezTo>
                <a:cubicBezTo>
                  <a:pt x="6899947" y="2373878"/>
                  <a:pt x="6883233" y="2598998"/>
                  <a:pt x="6890657" y="2797360"/>
                </a:cubicBezTo>
                <a:cubicBezTo>
                  <a:pt x="6898081" y="2995722"/>
                  <a:pt x="6825431" y="3256557"/>
                  <a:pt x="6890657" y="3400817"/>
                </a:cubicBezTo>
                <a:cubicBezTo>
                  <a:pt x="6955883" y="3545077"/>
                  <a:pt x="6877000" y="3632877"/>
                  <a:pt x="6890657" y="3846359"/>
                </a:cubicBezTo>
                <a:cubicBezTo>
                  <a:pt x="6904314" y="4059841"/>
                  <a:pt x="6846746" y="4508507"/>
                  <a:pt x="6890657" y="4934837"/>
                </a:cubicBezTo>
                <a:cubicBezTo>
                  <a:pt x="7040498" y="5466972"/>
                  <a:pt x="6428271" y="5849197"/>
                  <a:pt x="5903666" y="5921828"/>
                </a:cubicBezTo>
                <a:cubicBezTo>
                  <a:pt x="5671160" y="5976843"/>
                  <a:pt x="5571969" y="5867936"/>
                  <a:pt x="5308202" y="5921828"/>
                </a:cubicBezTo>
                <a:cubicBezTo>
                  <a:pt x="5044435" y="5975720"/>
                  <a:pt x="4978969" y="5873995"/>
                  <a:pt x="4712738" y="5921828"/>
                </a:cubicBezTo>
                <a:cubicBezTo>
                  <a:pt x="4446507" y="5969661"/>
                  <a:pt x="4373612" y="5864767"/>
                  <a:pt x="4117274" y="5921828"/>
                </a:cubicBezTo>
                <a:cubicBezTo>
                  <a:pt x="3860936" y="5978889"/>
                  <a:pt x="3783078" y="5872232"/>
                  <a:pt x="3669310" y="5921828"/>
                </a:cubicBezTo>
                <a:cubicBezTo>
                  <a:pt x="3555542" y="5971424"/>
                  <a:pt x="3190097" y="5882222"/>
                  <a:pt x="3024680" y="5921828"/>
                </a:cubicBezTo>
                <a:cubicBezTo>
                  <a:pt x="2859263" y="5961434"/>
                  <a:pt x="2743000" y="5874148"/>
                  <a:pt x="2576716" y="5921828"/>
                </a:cubicBezTo>
                <a:cubicBezTo>
                  <a:pt x="2410432" y="5969508"/>
                  <a:pt x="2326111" y="5875363"/>
                  <a:pt x="2177919" y="5921828"/>
                </a:cubicBezTo>
                <a:cubicBezTo>
                  <a:pt x="2029727" y="5968293"/>
                  <a:pt x="1829295" y="5920293"/>
                  <a:pt x="1582455" y="5921828"/>
                </a:cubicBezTo>
                <a:cubicBezTo>
                  <a:pt x="1335615" y="5923363"/>
                  <a:pt x="1223900" y="5898230"/>
                  <a:pt x="986991" y="5921828"/>
                </a:cubicBezTo>
                <a:cubicBezTo>
                  <a:pt x="494369" y="6007298"/>
                  <a:pt x="-2927" y="5447273"/>
                  <a:pt x="0" y="4934837"/>
                </a:cubicBezTo>
                <a:cubicBezTo>
                  <a:pt x="-27843" y="4689593"/>
                  <a:pt x="16647" y="4553047"/>
                  <a:pt x="0" y="4291902"/>
                </a:cubicBezTo>
                <a:cubicBezTo>
                  <a:pt x="-16647" y="4030758"/>
                  <a:pt x="36425" y="3946988"/>
                  <a:pt x="0" y="3806881"/>
                </a:cubicBezTo>
                <a:cubicBezTo>
                  <a:pt x="-36425" y="3666774"/>
                  <a:pt x="16185" y="3475838"/>
                  <a:pt x="0" y="3203425"/>
                </a:cubicBezTo>
                <a:cubicBezTo>
                  <a:pt x="-16185" y="2931012"/>
                  <a:pt x="64603" y="2775110"/>
                  <a:pt x="0" y="2599968"/>
                </a:cubicBezTo>
                <a:cubicBezTo>
                  <a:pt x="-64603" y="2424826"/>
                  <a:pt x="44286" y="2266070"/>
                  <a:pt x="0" y="2075469"/>
                </a:cubicBezTo>
                <a:cubicBezTo>
                  <a:pt x="-44286" y="1884868"/>
                  <a:pt x="70886" y="1747946"/>
                  <a:pt x="0" y="1472012"/>
                </a:cubicBezTo>
                <a:cubicBezTo>
                  <a:pt x="-70886" y="1196078"/>
                  <a:pt x="22833" y="1215301"/>
                  <a:pt x="0" y="986991"/>
                </a:cubicBezTo>
                <a:close/>
              </a:path>
              <a:path w="6890657" h="5921828" stroke="0" extrusionOk="0">
                <a:moveTo>
                  <a:pt x="0" y="986991"/>
                </a:moveTo>
                <a:cubicBezTo>
                  <a:pt x="24725" y="468078"/>
                  <a:pt x="504523" y="-74721"/>
                  <a:pt x="986991" y="0"/>
                </a:cubicBezTo>
                <a:cubicBezTo>
                  <a:pt x="1110144" y="-2345"/>
                  <a:pt x="1292501" y="35051"/>
                  <a:pt x="1434955" y="0"/>
                </a:cubicBezTo>
                <a:cubicBezTo>
                  <a:pt x="1577409" y="-35051"/>
                  <a:pt x="1634568" y="24092"/>
                  <a:pt x="1833752" y="0"/>
                </a:cubicBezTo>
                <a:cubicBezTo>
                  <a:pt x="2032936" y="-24092"/>
                  <a:pt x="2239808" y="9527"/>
                  <a:pt x="2429216" y="0"/>
                </a:cubicBezTo>
                <a:cubicBezTo>
                  <a:pt x="2618624" y="-9527"/>
                  <a:pt x="2704809" y="53366"/>
                  <a:pt x="2975513" y="0"/>
                </a:cubicBezTo>
                <a:cubicBezTo>
                  <a:pt x="3246217" y="-53366"/>
                  <a:pt x="3260727" y="46988"/>
                  <a:pt x="3472643" y="0"/>
                </a:cubicBezTo>
                <a:cubicBezTo>
                  <a:pt x="3684559" y="-46988"/>
                  <a:pt x="3783844" y="16483"/>
                  <a:pt x="4018941" y="0"/>
                </a:cubicBezTo>
                <a:cubicBezTo>
                  <a:pt x="4254038" y="-16483"/>
                  <a:pt x="4454341" y="64995"/>
                  <a:pt x="4663571" y="0"/>
                </a:cubicBezTo>
                <a:cubicBezTo>
                  <a:pt x="4872801" y="-64995"/>
                  <a:pt x="4984100" y="90"/>
                  <a:pt x="5209869" y="0"/>
                </a:cubicBezTo>
                <a:cubicBezTo>
                  <a:pt x="5435638" y="-90"/>
                  <a:pt x="5735009" y="27378"/>
                  <a:pt x="5903666" y="0"/>
                </a:cubicBezTo>
                <a:cubicBezTo>
                  <a:pt x="6458096" y="-9363"/>
                  <a:pt x="6802922" y="331249"/>
                  <a:pt x="6890657" y="986991"/>
                </a:cubicBezTo>
                <a:cubicBezTo>
                  <a:pt x="6936316" y="1149170"/>
                  <a:pt x="6833341" y="1236215"/>
                  <a:pt x="6890657" y="1472012"/>
                </a:cubicBezTo>
                <a:cubicBezTo>
                  <a:pt x="6947973" y="1707809"/>
                  <a:pt x="6873024" y="1830765"/>
                  <a:pt x="6890657" y="1996512"/>
                </a:cubicBezTo>
                <a:cubicBezTo>
                  <a:pt x="6908290" y="2162259"/>
                  <a:pt x="6834869" y="2336730"/>
                  <a:pt x="6890657" y="2560490"/>
                </a:cubicBezTo>
                <a:cubicBezTo>
                  <a:pt x="6946445" y="2784250"/>
                  <a:pt x="6862967" y="2949528"/>
                  <a:pt x="6890657" y="3084989"/>
                </a:cubicBezTo>
                <a:cubicBezTo>
                  <a:pt x="6918347" y="3220450"/>
                  <a:pt x="6850357" y="3495761"/>
                  <a:pt x="6890657" y="3648967"/>
                </a:cubicBezTo>
                <a:cubicBezTo>
                  <a:pt x="6930957" y="3802173"/>
                  <a:pt x="6856870" y="3997553"/>
                  <a:pt x="6890657" y="4212945"/>
                </a:cubicBezTo>
                <a:cubicBezTo>
                  <a:pt x="6924444" y="4428337"/>
                  <a:pt x="6873977" y="4582127"/>
                  <a:pt x="6890657" y="4934837"/>
                </a:cubicBezTo>
                <a:cubicBezTo>
                  <a:pt x="6904335" y="5418397"/>
                  <a:pt x="6312224" y="5856586"/>
                  <a:pt x="5903666" y="5921828"/>
                </a:cubicBezTo>
                <a:cubicBezTo>
                  <a:pt x="5696443" y="5950894"/>
                  <a:pt x="5538446" y="5906406"/>
                  <a:pt x="5406536" y="5921828"/>
                </a:cubicBezTo>
                <a:cubicBezTo>
                  <a:pt x="5274626" y="5937250"/>
                  <a:pt x="5143593" y="5902848"/>
                  <a:pt x="4958572" y="5921828"/>
                </a:cubicBezTo>
                <a:cubicBezTo>
                  <a:pt x="4773551" y="5940808"/>
                  <a:pt x="4518215" y="5876549"/>
                  <a:pt x="4313941" y="5921828"/>
                </a:cubicBezTo>
                <a:cubicBezTo>
                  <a:pt x="4109667" y="5967107"/>
                  <a:pt x="4002659" y="5875963"/>
                  <a:pt x="3767644" y="5921828"/>
                </a:cubicBezTo>
                <a:cubicBezTo>
                  <a:pt x="3532629" y="5967693"/>
                  <a:pt x="3384661" y="5856998"/>
                  <a:pt x="3221347" y="5921828"/>
                </a:cubicBezTo>
                <a:cubicBezTo>
                  <a:pt x="3058033" y="5986658"/>
                  <a:pt x="2810349" y="5915440"/>
                  <a:pt x="2625883" y="5921828"/>
                </a:cubicBezTo>
                <a:cubicBezTo>
                  <a:pt x="2441417" y="5928216"/>
                  <a:pt x="2282194" y="5901493"/>
                  <a:pt x="2030419" y="5921828"/>
                </a:cubicBezTo>
                <a:cubicBezTo>
                  <a:pt x="1778644" y="5942163"/>
                  <a:pt x="1789020" y="5916602"/>
                  <a:pt x="1631622" y="5921828"/>
                </a:cubicBezTo>
                <a:cubicBezTo>
                  <a:pt x="1474224" y="5927054"/>
                  <a:pt x="1183792" y="5848649"/>
                  <a:pt x="986991" y="5921828"/>
                </a:cubicBezTo>
                <a:cubicBezTo>
                  <a:pt x="578141" y="5869467"/>
                  <a:pt x="15530" y="5594390"/>
                  <a:pt x="0" y="4934837"/>
                </a:cubicBezTo>
                <a:cubicBezTo>
                  <a:pt x="-33531" y="4779279"/>
                  <a:pt x="21837" y="4626781"/>
                  <a:pt x="0" y="4489294"/>
                </a:cubicBezTo>
                <a:cubicBezTo>
                  <a:pt x="-21837" y="4351807"/>
                  <a:pt x="55459" y="4186033"/>
                  <a:pt x="0" y="3925316"/>
                </a:cubicBezTo>
                <a:cubicBezTo>
                  <a:pt x="-55459" y="3664599"/>
                  <a:pt x="31234" y="3545311"/>
                  <a:pt x="0" y="3361338"/>
                </a:cubicBezTo>
                <a:cubicBezTo>
                  <a:pt x="-31234" y="3177365"/>
                  <a:pt x="9214" y="3002429"/>
                  <a:pt x="0" y="2757882"/>
                </a:cubicBezTo>
                <a:cubicBezTo>
                  <a:pt x="-9214" y="2513335"/>
                  <a:pt x="21807" y="2404721"/>
                  <a:pt x="0" y="2154425"/>
                </a:cubicBezTo>
                <a:cubicBezTo>
                  <a:pt x="-21807" y="1904129"/>
                  <a:pt x="9316" y="1746525"/>
                  <a:pt x="0" y="1590447"/>
                </a:cubicBezTo>
                <a:cubicBezTo>
                  <a:pt x="-9316" y="1434369"/>
                  <a:pt x="38607" y="1178518"/>
                  <a:pt x="0" y="986991"/>
                </a:cubicBezTo>
                <a:close/>
              </a:path>
            </a:pathLst>
          </a:custGeom>
          <a:solidFill>
            <a:srgbClr val="CCFFCC"/>
          </a:solidFill>
          <a:ln w="38100">
            <a:solidFill>
              <a:srgbClr val="002060"/>
            </a:solidFill>
            <a:extLst>
              <a:ext uri="{C807C97D-BFC1-408E-A445-0C87EB9F89A2}">
                <ask:lineSketchStyleProps xmlns:ask="http://schemas.microsoft.com/office/drawing/2018/sketchyshapes" sd="520428987">
                  <a:custGeom>
                    <a:avLst/>
                    <a:gdLst>
                      <a:gd name="connsiteX0" fmla="*/ 0 w 6890657"/>
                      <a:gd name="connsiteY0" fmla="*/ 482953 h 2897658"/>
                      <a:gd name="connsiteX1" fmla="*/ 482953 w 6890657"/>
                      <a:gd name="connsiteY1" fmla="*/ 0 h 2897658"/>
                      <a:gd name="connsiteX2" fmla="*/ 897686 w 6890657"/>
                      <a:gd name="connsiteY2" fmla="*/ 0 h 2897658"/>
                      <a:gd name="connsiteX3" fmla="*/ 1549408 w 6890657"/>
                      <a:gd name="connsiteY3" fmla="*/ 0 h 2897658"/>
                      <a:gd name="connsiteX4" fmla="*/ 1964141 w 6890657"/>
                      <a:gd name="connsiteY4" fmla="*/ 0 h 2897658"/>
                      <a:gd name="connsiteX5" fmla="*/ 2615863 w 6890657"/>
                      <a:gd name="connsiteY5" fmla="*/ 0 h 2897658"/>
                      <a:gd name="connsiteX6" fmla="*/ 3089843 w 6890657"/>
                      <a:gd name="connsiteY6" fmla="*/ 0 h 2897658"/>
                      <a:gd name="connsiteX7" fmla="*/ 3623071 w 6890657"/>
                      <a:gd name="connsiteY7" fmla="*/ 0 h 2897658"/>
                      <a:gd name="connsiteX8" fmla="*/ 4156299 w 6890657"/>
                      <a:gd name="connsiteY8" fmla="*/ 0 h 2897658"/>
                      <a:gd name="connsiteX9" fmla="*/ 4867269 w 6890657"/>
                      <a:gd name="connsiteY9" fmla="*/ 0 h 2897658"/>
                      <a:gd name="connsiteX10" fmla="*/ 5459744 w 6890657"/>
                      <a:gd name="connsiteY10" fmla="*/ 0 h 2897658"/>
                      <a:gd name="connsiteX11" fmla="*/ 6407704 w 6890657"/>
                      <a:gd name="connsiteY11" fmla="*/ 0 h 2897658"/>
                      <a:gd name="connsiteX12" fmla="*/ 6890657 w 6890657"/>
                      <a:gd name="connsiteY12" fmla="*/ 482953 h 2897658"/>
                      <a:gd name="connsiteX13" fmla="*/ 6890657 w 6890657"/>
                      <a:gd name="connsiteY13" fmla="*/ 946573 h 2897658"/>
                      <a:gd name="connsiteX14" fmla="*/ 6890657 w 6890657"/>
                      <a:gd name="connsiteY14" fmla="*/ 1448829 h 2897658"/>
                      <a:gd name="connsiteX15" fmla="*/ 6890657 w 6890657"/>
                      <a:gd name="connsiteY15" fmla="*/ 1873814 h 2897658"/>
                      <a:gd name="connsiteX16" fmla="*/ 6890657 w 6890657"/>
                      <a:gd name="connsiteY16" fmla="*/ 2414705 h 2897658"/>
                      <a:gd name="connsiteX17" fmla="*/ 6407704 w 6890657"/>
                      <a:gd name="connsiteY17" fmla="*/ 2897658 h 2897658"/>
                      <a:gd name="connsiteX18" fmla="*/ 5874476 w 6890657"/>
                      <a:gd name="connsiteY18" fmla="*/ 2897658 h 2897658"/>
                      <a:gd name="connsiteX19" fmla="*/ 5163506 w 6890657"/>
                      <a:gd name="connsiteY19" fmla="*/ 2897658 h 2897658"/>
                      <a:gd name="connsiteX20" fmla="*/ 4630279 w 6890657"/>
                      <a:gd name="connsiteY20" fmla="*/ 2897658 h 2897658"/>
                      <a:gd name="connsiteX21" fmla="*/ 4215546 w 6890657"/>
                      <a:gd name="connsiteY21" fmla="*/ 2897658 h 2897658"/>
                      <a:gd name="connsiteX22" fmla="*/ 3682319 w 6890657"/>
                      <a:gd name="connsiteY22" fmla="*/ 2897658 h 2897658"/>
                      <a:gd name="connsiteX23" fmla="*/ 3030596 w 6890657"/>
                      <a:gd name="connsiteY23" fmla="*/ 2897658 h 2897658"/>
                      <a:gd name="connsiteX24" fmla="*/ 2378873 w 6890657"/>
                      <a:gd name="connsiteY24" fmla="*/ 2897658 h 2897658"/>
                      <a:gd name="connsiteX25" fmla="*/ 1904893 w 6890657"/>
                      <a:gd name="connsiteY25" fmla="*/ 2897658 h 2897658"/>
                      <a:gd name="connsiteX26" fmla="*/ 1193923 w 6890657"/>
                      <a:gd name="connsiteY26" fmla="*/ 2897658 h 2897658"/>
                      <a:gd name="connsiteX27" fmla="*/ 482953 w 6890657"/>
                      <a:gd name="connsiteY27" fmla="*/ 2897658 h 2897658"/>
                      <a:gd name="connsiteX28" fmla="*/ 0 w 6890657"/>
                      <a:gd name="connsiteY28" fmla="*/ 2414705 h 2897658"/>
                      <a:gd name="connsiteX29" fmla="*/ 0 w 6890657"/>
                      <a:gd name="connsiteY29" fmla="*/ 1970402 h 2897658"/>
                      <a:gd name="connsiteX30" fmla="*/ 0 w 6890657"/>
                      <a:gd name="connsiteY30" fmla="*/ 1448829 h 2897658"/>
                      <a:gd name="connsiteX31" fmla="*/ 0 w 6890657"/>
                      <a:gd name="connsiteY31" fmla="*/ 985209 h 2897658"/>
                      <a:gd name="connsiteX32" fmla="*/ 0 w 6890657"/>
                      <a:gd name="connsiteY32" fmla="*/ 482953 h 289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890657" h="2897658" fill="none" extrusionOk="0">
                        <a:moveTo>
                          <a:pt x="0" y="482953"/>
                        </a:moveTo>
                        <a:cubicBezTo>
                          <a:pt x="-23589" y="270138"/>
                          <a:pt x="234764" y="-56366"/>
                          <a:pt x="482953" y="0"/>
                        </a:cubicBezTo>
                        <a:cubicBezTo>
                          <a:pt x="578065" y="-25715"/>
                          <a:pt x="698184" y="27212"/>
                          <a:pt x="897686" y="0"/>
                        </a:cubicBezTo>
                        <a:cubicBezTo>
                          <a:pt x="1097188" y="-27212"/>
                          <a:pt x="1288407" y="75980"/>
                          <a:pt x="1549408" y="0"/>
                        </a:cubicBezTo>
                        <a:cubicBezTo>
                          <a:pt x="1810409" y="-75980"/>
                          <a:pt x="1815792" y="3902"/>
                          <a:pt x="1964141" y="0"/>
                        </a:cubicBezTo>
                        <a:cubicBezTo>
                          <a:pt x="2112490" y="-3902"/>
                          <a:pt x="2304741" y="58162"/>
                          <a:pt x="2615863" y="0"/>
                        </a:cubicBezTo>
                        <a:cubicBezTo>
                          <a:pt x="2926985" y="-58162"/>
                          <a:pt x="2886193" y="47067"/>
                          <a:pt x="3089843" y="0"/>
                        </a:cubicBezTo>
                        <a:cubicBezTo>
                          <a:pt x="3293493" y="-47067"/>
                          <a:pt x="3484967" y="51954"/>
                          <a:pt x="3623071" y="0"/>
                        </a:cubicBezTo>
                        <a:cubicBezTo>
                          <a:pt x="3761175" y="-51954"/>
                          <a:pt x="3917217" y="38644"/>
                          <a:pt x="4156299" y="0"/>
                        </a:cubicBezTo>
                        <a:cubicBezTo>
                          <a:pt x="4395381" y="-38644"/>
                          <a:pt x="4710480" y="17784"/>
                          <a:pt x="4867269" y="0"/>
                        </a:cubicBezTo>
                        <a:cubicBezTo>
                          <a:pt x="5024058" y="-17784"/>
                          <a:pt x="5277929" y="26142"/>
                          <a:pt x="5459744" y="0"/>
                        </a:cubicBezTo>
                        <a:cubicBezTo>
                          <a:pt x="5641559" y="-26142"/>
                          <a:pt x="6129058" y="68389"/>
                          <a:pt x="6407704" y="0"/>
                        </a:cubicBezTo>
                        <a:cubicBezTo>
                          <a:pt x="6681766" y="-60974"/>
                          <a:pt x="6932947" y="202630"/>
                          <a:pt x="6890657" y="482953"/>
                        </a:cubicBezTo>
                        <a:cubicBezTo>
                          <a:pt x="6929943" y="661966"/>
                          <a:pt x="6853759" y="757376"/>
                          <a:pt x="6890657" y="946573"/>
                        </a:cubicBezTo>
                        <a:cubicBezTo>
                          <a:pt x="6927555" y="1135770"/>
                          <a:pt x="6843592" y="1333382"/>
                          <a:pt x="6890657" y="1448829"/>
                        </a:cubicBezTo>
                        <a:cubicBezTo>
                          <a:pt x="6937722" y="1564276"/>
                          <a:pt x="6859457" y="1713599"/>
                          <a:pt x="6890657" y="1873814"/>
                        </a:cubicBezTo>
                        <a:cubicBezTo>
                          <a:pt x="6921857" y="2034030"/>
                          <a:pt x="6848767" y="2229184"/>
                          <a:pt x="6890657" y="2414705"/>
                        </a:cubicBezTo>
                        <a:cubicBezTo>
                          <a:pt x="6897223" y="2691818"/>
                          <a:pt x="6693331" y="2964122"/>
                          <a:pt x="6407704" y="2897658"/>
                        </a:cubicBezTo>
                        <a:cubicBezTo>
                          <a:pt x="6225836" y="2941110"/>
                          <a:pt x="6008935" y="2849729"/>
                          <a:pt x="5874476" y="2897658"/>
                        </a:cubicBezTo>
                        <a:cubicBezTo>
                          <a:pt x="5740017" y="2945587"/>
                          <a:pt x="5357607" y="2836617"/>
                          <a:pt x="5163506" y="2897658"/>
                        </a:cubicBezTo>
                        <a:cubicBezTo>
                          <a:pt x="4969405" y="2958699"/>
                          <a:pt x="4879449" y="2858185"/>
                          <a:pt x="4630279" y="2897658"/>
                        </a:cubicBezTo>
                        <a:cubicBezTo>
                          <a:pt x="4381109" y="2937131"/>
                          <a:pt x="4395800" y="2875694"/>
                          <a:pt x="4215546" y="2897658"/>
                        </a:cubicBezTo>
                        <a:cubicBezTo>
                          <a:pt x="4035292" y="2919622"/>
                          <a:pt x="3822807" y="2844472"/>
                          <a:pt x="3682319" y="2897658"/>
                        </a:cubicBezTo>
                        <a:cubicBezTo>
                          <a:pt x="3541831" y="2950844"/>
                          <a:pt x="3252452" y="2839947"/>
                          <a:pt x="3030596" y="2897658"/>
                        </a:cubicBezTo>
                        <a:cubicBezTo>
                          <a:pt x="2808740" y="2955369"/>
                          <a:pt x="2625875" y="2866299"/>
                          <a:pt x="2378873" y="2897658"/>
                        </a:cubicBezTo>
                        <a:cubicBezTo>
                          <a:pt x="2131871" y="2929017"/>
                          <a:pt x="2033755" y="2846330"/>
                          <a:pt x="1904893" y="2897658"/>
                        </a:cubicBezTo>
                        <a:cubicBezTo>
                          <a:pt x="1776031" y="2948986"/>
                          <a:pt x="1354002" y="2866412"/>
                          <a:pt x="1193923" y="2897658"/>
                        </a:cubicBezTo>
                        <a:cubicBezTo>
                          <a:pt x="1033844" y="2928904"/>
                          <a:pt x="750709" y="2819540"/>
                          <a:pt x="482953" y="2897658"/>
                        </a:cubicBezTo>
                        <a:cubicBezTo>
                          <a:pt x="287576" y="2927515"/>
                          <a:pt x="-2771" y="2696031"/>
                          <a:pt x="0" y="2414705"/>
                        </a:cubicBezTo>
                        <a:cubicBezTo>
                          <a:pt x="-47711" y="2253673"/>
                          <a:pt x="23826" y="2105611"/>
                          <a:pt x="0" y="1970402"/>
                        </a:cubicBezTo>
                        <a:cubicBezTo>
                          <a:pt x="-23826" y="1835193"/>
                          <a:pt x="31885" y="1676101"/>
                          <a:pt x="0" y="1448829"/>
                        </a:cubicBezTo>
                        <a:cubicBezTo>
                          <a:pt x="-31885" y="1221557"/>
                          <a:pt x="7048" y="1180386"/>
                          <a:pt x="0" y="985209"/>
                        </a:cubicBezTo>
                        <a:cubicBezTo>
                          <a:pt x="-7048" y="790032"/>
                          <a:pt x="49374" y="653980"/>
                          <a:pt x="0" y="482953"/>
                        </a:cubicBezTo>
                        <a:close/>
                      </a:path>
                      <a:path w="6890657" h="2897658" stroke="0" extrusionOk="0">
                        <a:moveTo>
                          <a:pt x="0" y="482953"/>
                        </a:moveTo>
                        <a:cubicBezTo>
                          <a:pt x="36789" y="255190"/>
                          <a:pt x="249557" y="-39766"/>
                          <a:pt x="482953" y="0"/>
                        </a:cubicBezTo>
                        <a:cubicBezTo>
                          <a:pt x="589971" y="-27793"/>
                          <a:pt x="761581" y="43678"/>
                          <a:pt x="956933" y="0"/>
                        </a:cubicBezTo>
                        <a:cubicBezTo>
                          <a:pt x="1152285" y="-43678"/>
                          <a:pt x="1255546" y="40548"/>
                          <a:pt x="1371666" y="0"/>
                        </a:cubicBezTo>
                        <a:cubicBezTo>
                          <a:pt x="1487786" y="-40548"/>
                          <a:pt x="1699957" y="66684"/>
                          <a:pt x="2023388" y="0"/>
                        </a:cubicBezTo>
                        <a:cubicBezTo>
                          <a:pt x="2346819" y="-66684"/>
                          <a:pt x="2420408" y="32335"/>
                          <a:pt x="2615863" y="0"/>
                        </a:cubicBezTo>
                        <a:cubicBezTo>
                          <a:pt x="2811319" y="-32335"/>
                          <a:pt x="2906303" y="62652"/>
                          <a:pt x="3149091" y="0"/>
                        </a:cubicBezTo>
                        <a:cubicBezTo>
                          <a:pt x="3391879" y="-62652"/>
                          <a:pt x="3519086" y="45147"/>
                          <a:pt x="3741566" y="0"/>
                        </a:cubicBezTo>
                        <a:cubicBezTo>
                          <a:pt x="3964046" y="-45147"/>
                          <a:pt x="4271196" y="67869"/>
                          <a:pt x="4452536" y="0"/>
                        </a:cubicBezTo>
                        <a:cubicBezTo>
                          <a:pt x="4633876" y="-67869"/>
                          <a:pt x="4862283" y="17020"/>
                          <a:pt x="5045011" y="0"/>
                        </a:cubicBezTo>
                        <a:cubicBezTo>
                          <a:pt x="5227740" y="-17020"/>
                          <a:pt x="5325086" y="21135"/>
                          <a:pt x="5459744" y="0"/>
                        </a:cubicBezTo>
                        <a:cubicBezTo>
                          <a:pt x="5594402" y="-21135"/>
                          <a:pt x="5670239" y="2798"/>
                          <a:pt x="5874476" y="0"/>
                        </a:cubicBezTo>
                        <a:cubicBezTo>
                          <a:pt x="6078713" y="-2798"/>
                          <a:pt x="6200739" y="5512"/>
                          <a:pt x="6407704" y="0"/>
                        </a:cubicBezTo>
                        <a:cubicBezTo>
                          <a:pt x="6694807" y="-8945"/>
                          <a:pt x="6901124" y="240577"/>
                          <a:pt x="6890657" y="482953"/>
                        </a:cubicBezTo>
                        <a:cubicBezTo>
                          <a:pt x="6901798" y="683324"/>
                          <a:pt x="6866387" y="793440"/>
                          <a:pt x="6890657" y="985209"/>
                        </a:cubicBezTo>
                        <a:cubicBezTo>
                          <a:pt x="6914927" y="1176978"/>
                          <a:pt x="6866453" y="1343246"/>
                          <a:pt x="6890657" y="1448829"/>
                        </a:cubicBezTo>
                        <a:cubicBezTo>
                          <a:pt x="6914861" y="1554412"/>
                          <a:pt x="6840733" y="1761712"/>
                          <a:pt x="6890657" y="1931767"/>
                        </a:cubicBezTo>
                        <a:cubicBezTo>
                          <a:pt x="6940581" y="2101822"/>
                          <a:pt x="6889145" y="2189658"/>
                          <a:pt x="6890657" y="2414705"/>
                        </a:cubicBezTo>
                        <a:cubicBezTo>
                          <a:pt x="6874440" y="2666803"/>
                          <a:pt x="6683459" y="2874942"/>
                          <a:pt x="6407704" y="2897658"/>
                        </a:cubicBezTo>
                        <a:cubicBezTo>
                          <a:pt x="6218405" y="2968141"/>
                          <a:pt x="5954996" y="2851759"/>
                          <a:pt x="5755981" y="2897658"/>
                        </a:cubicBezTo>
                        <a:cubicBezTo>
                          <a:pt x="5556966" y="2943557"/>
                          <a:pt x="5385619" y="2839247"/>
                          <a:pt x="5104259" y="2897658"/>
                        </a:cubicBezTo>
                        <a:cubicBezTo>
                          <a:pt x="4822899" y="2956069"/>
                          <a:pt x="4768337" y="2883020"/>
                          <a:pt x="4630279" y="2897658"/>
                        </a:cubicBezTo>
                        <a:cubicBezTo>
                          <a:pt x="4492221" y="2912296"/>
                          <a:pt x="4157951" y="2838311"/>
                          <a:pt x="3919309" y="2897658"/>
                        </a:cubicBezTo>
                        <a:cubicBezTo>
                          <a:pt x="3680667" y="2957005"/>
                          <a:pt x="3512380" y="2834191"/>
                          <a:pt x="3326833" y="2897658"/>
                        </a:cubicBezTo>
                        <a:cubicBezTo>
                          <a:pt x="3141286" y="2961125"/>
                          <a:pt x="2876319" y="2875473"/>
                          <a:pt x="2734358" y="2897658"/>
                        </a:cubicBezTo>
                        <a:cubicBezTo>
                          <a:pt x="2592397" y="2919843"/>
                          <a:pt x="2396808" y="2853708"/>
                          <a:pt x="2082636" y="2897658"/>
                        </a:cubicBezTo>
                        <a:cubicBezTo>
                          <a:pt x="1768464" y="2941608"/>
                          <a:pt x="1563780" y="2856216"/>
                          <a:pt x="1430913" y="2897658"/>
                        </a:cubicBezTo>
                        <a:cubicBezTo>
                          <a:pt x="1298046" y="2939100"/>
                          <a:pt x="1109740" y="2859958"/>
                          <a:pt x="1016181" y="2897658"/>
                        </a:cubicBezTo>
                        <a:cubicBezTo>
                          <a:pt x="922622" y="2935358"/>
                          <a:pt x="707568" y="2867257"/>
                          <a:pt x="482953" y="2897658"/>
                        </a:cubicBezTo>
                        <a:cubicBezTo>
                          <a:pt x="260784" y="2880534"/>
                          <a:pt x="6861" y="2731995"/>
                          <a:pt x="0" y="2414705"/>
                        </a:cubicBezTo>
                        <a:cubicBezTo>
                          <a:pt x="-12361" y="2238985"/>
                          <a:pt x="34750" y="2094320"/>
                          <a:pt x="0" y="1989720"/>
                        </a:cubicBezTo>
                        <a:cubicBezTo>
                          <a:pt x="-34750" y="1885120"/>
                          <a:pt x="57260" y="1675456"/>
                          <a:pt x="0" y="1506782"/>
                        </a:cubicBezTo>
                        <a:cubicBezTo>
                          <a:pt x="-57260" y="1338108"/>
                          <a:pt x="17673" y="1216102"/>
                          <a:pt x="0" y="1023844"/>
                        </a:cubicBezTo>
                        <a:cubicBezTo>
                          <a:pt x="-17673" y="831586"/>
                          <a:pt x="6045" y="730302"/>
                          <a:pt x="0" y="482953"/>
                        </a:cubicBezTo>
                        <a:close/>
                      </a:path>
                    </a:pathLst>
                  </a:cu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C1C63245-3283-A743-A23C-2E83CFD4D73E}"/>
              </a:ext>
            </a:extLst>
          </p:cNvPr>
          <p:cNvSpPr txBox="1"/>
          <p:nvPr/>
        </p:nvSpPr>
        <p:spPr>
          <a:xfrm>
            <a:off x="6477303" y="2685838"/>
            <a:ext cx="5714697" cy="1077218"/>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vi-VN" sz="3200" b="0" i="0" u="none" strike="noStrike" kern="1200" cap="none" spc="0" normalizeH="0" baseline="0" noProof="0" dirty="0">
                <a:ln>
                  <a:noFill/>
                </a:ln>
                <a:solidFill>
                  <a:prstClr val="black"/>
                </a:solidFill>
                <a:effectLst/>
                <a:uLnTx/>
                <a:uFillTx/>
                <a:latin typeface="Calibri" panose="020F0502020204030204"/>
                <a:ea typeface="+mn-ea"/>
                <a:cs typeface="+mn-cs"/>
              </a:rPr>
              <a:t>Kể lại câu chuyện cho người thân nghe.</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descr="A picture containing text&#10;&#10;Description automatically generated">
            <a:extLst>
              <a:ext uri="{FF2B5EF4-FFF2-40B4-BE49-F238E27FC236}">
                <a16:creationId xmlns:a16="http://schemas.microsoft.com/office/drawing/2014/main" id="{B60E5927-0722-8A1C-2F16-D5A7D4B82A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0474" y="935876"/>
            <a:ext cx="759241" cy="1073891"/>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F257A0E6-C2DA-A1EC-14C6-6F9F71E7B3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1889" y="2411517"/>
            <a:ext cx="759241" cy="1073891"/>
          </a:xfrm>
          <a:prstGeom prst="rect">
            <a:avLst/>
          </a:prstGeom>
        </p:spPr>
      </p:pic>
      <p:pic>
        <p:nvPicPr>
          <p:cNvPr id="2" name="Picture 1">
            <a:extLst>
              <a:ext uri="{FF2B5EF4-FFF2-40B4-BE49-F238E27FC236}">
                <a16:creationId xmlns:a16="http://schemas.microsoft.com/office/drawing/2014/main" id="{085AC56B-5552-D647-F11F-51E40C87212E}"/>
              </a:ext>
            </a:extLst>
          </p:cNvPr>
          <p:cNvPicPr>
            <a:picLocks noChangeAspect="1"/>
          </p:cNvPicPr>
          <p:nvPr/>
        </p:nvPicPr>
        <p:blipFill>
          <a:blip r:embed="rId5"/>
          <a:stretch>
            <a:fillRect/>
          </a:stretch>
        </p:blipFill>
        <p:spPr>
          <a:xfrm>
            <a:off x="-110629" y="581839"/>
            <a:ext cx="4974767" cy="1255885"/>
          </a:xfrm>
          <a:prstGeom prst="rect">
            <a:avLst/>
          </a:prstGeom>
        </p:spPr>
      </p:pic>
      <p:sp>
        <p:nvSpPr>
          <p:cNvPr id="3" name="TextBox 2">
            <a:extLst>
              <a:ext uri="{FF2B5EF4-FFF2-40B4-BE49-F238E27FC236}">
                <a16:creationId xmlns:a16="http://schemas.microsoft.com/office/drawing/2014/main" id="{7EE3A905-55CB-7383-CB6E-73A77AF24E7E}"/>
              </a:ext>
            </a:extLst>
          </p:cNvPr>
          <p:cNvSpPr txBox="1"/>
          <p:nvPr/>
        </p:nvSpPr>
        <p:spPr>
          <a:xfrm>
            <a:off x="6477303" y="1052894"/>
            <a:ext cx="5714697" cy="156966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vi-VN" sz="3200" b="0" i="0" u="none" strike="noStrike" kern="1200" cap="none" spc="0" normalizeH="0" baseline="0" noProof="0" dirty="0">
                <a:ln>
                  <a:noFill/>
                </a:ln>
                <a:solidFill>
                  <a:prstClr val="black"/>
                </a:solidFill>
                <a:effectLst/>
                <a:uLnTx/>
                <a:uFillTx/>
                <a:latin typeface="Calibri" panose="020F0502020204030204"/>
                <a:ea typeface="+mn-ea"/>
                <a:cs typeface="+mn-cs"/>
              </a:rPr>
              <a:t>Tìm đọc câu chuyện có nhân vật mang đặc điểm nổi bật về ngoại hình hoặc tính cách.</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697499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8"/>
                                        </p:tgtEl>
                                        <p:attrNameLst>
                                          <p:attrName>r</p:attrName>
                                        </p:attrNameLst>
                                      </p:cBhvr>
                                    </p:animRot>
                                    <p:animRot by="-240000">
                                      <p:cBhvr>
                                        <p:cTn id="7" dur="200" fill="hold">
                                          <p:stCondLst>
                                            <p:cond delay="200"/>
                                          </p:stCondLst>
                                        </p:cTn>
                                        <p:tgtEl>
                                          <p:spTgt spid="8"/>
                                        </p:tgtEl>
                                        <p:attrNameLst>
                                          <p:attrName>r</p:attrName>
                                        </p:attrNameLst>
                                      </p:cBhvr>
                                    </p:animRot>
                                    <p:animRot by="240000">
                                      <p:cBhvr>
                                        <p:cTn id="8" dur="200" fill="hold">
                                          <p:stCondLst>
                                            <p:cond delay="400"/>
                                          </p:stCondLst>
                                        </p:cTn>
                                        <p:tgtEl>
                                          <p:spTgt spid="8"/>
                                        </p:tgtEl>
                                        <p:attrNameLst>
                                          <p:attrName>r</p:attrName>
                                        </p:attrNameLst>
                                      </p:cBhvr>
                                    </p:animRot>
                                    <p:animRot by="-240000">
                                      <p:cBhvr>
                                        <p:cTn id="9" dur="200" fill="hold">
                                          <p:stCondLst>
                                            <p:cond delay="600"/>
                                          </p:stCondLst>
                                        </p:cTn>
                                        <p:tgtEl>
                                          <p:spTgt spid="8"/>
                                        </p:tgtEl>
                                        <p:attrNameLst>
                                          <p:attrName>r</p:attrName>
                                        </p:attrNameLst>
                                      </p:cBhvr>
                                    </p:animRot>
                                    <p:animRot by="120000">
                                      <p:cBhvr>
                                        <p:cTn id="10" dur="200" fill="hold">
                                          <p:stCondLst>
                                            <p:cond delay="800"/>
                                          </p:stCondLst>
                                        </p:cTn>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par>
                                <p:cTn id="19" presetID="14" presetClass="entr" presetSubtype="1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randombar(horizontal)">
                                      <p:cBhvr>
                                        <p:cTn id="21" dur="500"/>
                                        <p:tgtEl>
                                          <p:spTgt spid="1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randombar(horizont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1489" y="4118624"/>
            <a:ext cx="714606" cy="714607"/>
          </a:xfrm>
          <a:prstGeom prst="rect">
            <a:avLst/>
          </a:prstGeom>
        </p:spPr>
      </p:pic>
      <p:pic>
        <p:nvPicPr>
          <p:cNvPr id="9" name="Picture 8"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9418745" y="512833"/>
            <a:ext cx="714606" cy="714607"/>
          </a:xfrm>
          <a:prstGeom prst="rect">
            <a:avLst/>
          </a:prstGeom>
        </p:spPr>
      </p:pic>
      <p:pic>
        <p:nvPicPr>
          <p:cNvPr id="1026" name="Picture 2" descr="Cute girl smiling welcoming posture character cartoon logo hand drawn art illustration"/>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2098" t="5797" r="24015"/>
          <a:stretch/>
        </p:blipFill>
        <p:spPr bwMode="auto">
          <a:xfrm>
            <a:off x="8499698" y="3404903"/>
            <a:ext cx="2552700" cy="35714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A74FD5D-7199-ADD1-93E9-5C5B221A545E}"/>
              </a:ext>
            </a:extLst>
          </p:cNvPr>
          <p:cNvPicPr>
            <a:picLocks noChangeAspect="1"/>
          </p:cNvPicPr>
          <p:nvPr/>
        </p:nvPicPr>
        <p:blipFill>
          <a:blip r:embed="rId5"/>
          <a:stretch>
            <a:fillRect/>
          </a:stretch>
        </p:blipFill>
        <p:spPr>
          <a:xfrm>
            <a:off x="1487027" y="1929282"/>
            <a:ext cx="9144793" cy="2359356"/>
          </a:xfrm>
          <a:prstGeom prst="rect">
            <a:avLst/>
          </a:prstGeom>
        </p:spPr>
      </p:pic>
      <p:sp>
        <p:nvSpPr>
          <p:cNvPr id="4" name="TextBox 3">
            <a:extLst>
              <a:ext uri="{FF2B5EF4-FFF2-40B4-BE49-F238E27FC236}">
                <a16:creationId xmlns:a16="http://schemas.microsoft.com/office/drawing/2014/main" id="{375215F0-6AAA-D76B-9B72-3CD55981AC98}"/>
              </a:ext>
            </a:extLst>
          </p:cNvPr>
          <p:cNvSpPr txBox="1"/>
          <p:nvPr/>
        </p:nvSpPr>
        <p:spPr>
          <a:xfrm>
            <a:off x="3811772" y="6488668"/>
            <a:ext cx="7028120" cy="369332"/>
          </a:xfrm>
          <a:prstGeom prst="rect">
            <a:avLst/>
          </a:prstGeom>
          <a:noFill/>
        </p:spPr>
        <p:txBody>
          <a:bodyPr wrap="square">
            <a:spAutoFit/>
          </a:bodyPr>
          <a:lstStyle/>
          <a:p>
            <a:r>
              <a:rPr lang="en-US" dirty="0" err="1"/>
              <a:t>Hương</a:t>
            </a:r>
            <a:r>
              <a:rPr lang="en-US" dirty="0"/>
              <a:t> </a:t>
            </a:r>
            <a:r>
              <a:rPr lang="en-US" dirty="0" err="1"/>
              <a:t>Thảo</a:t>
            </a:r>
            <a:r>
              <a:rPr lang="en-US" dirty="0"/>
              <a:t> – </a:t>
            </a:r>
            <a:r>
              <a:rPr lang="en-US" dirty="0" err="1"/>
              <a:t>Zalo</a:t>
            </a:r>
            <a:r>
              <a:rPr lang="en-US" dirty="0"/>
              <a:t> 0972.115126</a:t>
            </a:r>
          </a:p>
        </p:txBody>
      </p:sp>
    </p:spTree>
    <p:extLst>
      <p:ext uri="{BB962C8B-B14F-4D97-AF65-F5344CB8AC3E}">
        <p14:creationId xmlns:p14="http://schemas.microsoft.com/office/powerpoint/2010/main" val="4247053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extBox 1"/>
          <p:cNvSpPr txBox="1"/>
          <p:nvPr/>
        </p:nvSpPr>
        <p:spPr>
          <a:xfrm rot="20768966">
            <a:off x="314161" y="1564053"/>
            <a:ext cx="4660134" cy="21236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FFF99"/>
                  </a:solidFill>
                </a:ln>
                <a:solidFill>
                  <a:prstClr val="white"/>
                </a:solidFill>
                <a:effectLst/>
                <a:uLnTx/>
                <a:uFillTx/>
                <a:ea typeface="LNTH-LuoLuoNotangYuanTi 1" pitchFamily="2" charset="-128"/>
                <a:cs typeface="LNTH-LuoLuoNotangYuanTi 1" pitchFamily="2" charset="-128"/>
              </a:rPr>
              <a:t>1. Nghe </a:t>
            </a:r>
            <a:r>
              <a:rPr kumimoji="0" lang="en-US" sz="6600" b="1" i="0" u="none" strike="noStrike" kern="1200" cap="none" spc="0" normalizeH="0" baseline="0" noProof="0" dirty="0" err="1">
                <a:ln>
                  <a:solidFill>
                    <a:srgbClr val="FFFF99"/>
                  </a:solidFill>
                </a:ln>
                <a:solidFill>
                  <a:prstClr val="white"/>
                </a:solidFill>
                <a:effectLst/>
                <a:uLnTx/>
                <a:uFillTx/>
                <a:ea typeface="LNTH-LuoLuoNotangYuanTi 1" pitchFamily="2" charset="-128"/>
                <a:cs typeface="LNTH-LuoLuoNotangYuanTi 1" pitchFamily="2" charset="-128"/>
              </a:rPr>
              <a:t>kể</a:t>
            </a:r>
            <a:r>
              <a:rPr kumimoji="0" lang="en-US" sz="6600" b="1" i="0" u="none" strike="noStrike" kern="1200" cap="none" spc="0" normalizeH="0" noProof="0" dirty="0">
                <a:ln>
                  <a:solidFill>
                    <a:srgbClr val="FFFF99"/>
                  </a:solidFill>
                </a:ln>
                <a:solidFill>
                  <a:prstClr val="white"/>
                </a:solidFill>
                <a:effectLst/>
                <a:uLnTx/>
                <a:uFillTx/>
                <a:ea typeface="LNTH-LuoLuoNotangYuanTi 1" pitchFamily="2" charset="-128"/>
                <a:cs typeface="LNTH-LuoLuoNotangYuanTi 1" pitchFamily="2" charset="-128"/>
              </a:rPr>
              <a:t> </a:t>
            </a:r>
            <a:r>
              <a:rPr kumimoji="0" lang="en-US" sz="6600" b="1" i="0" u="none" strike="noStrike" kern="1200" cap="none" spc="0" normalizeH="0" noProof="0" dirty="0" err="1">
                <a:ln>
                  <a:solidFill>
                    <a:srgbClr val="FFFF99"/>
                  </a:solidFill>
                </a:ln>
                <a:solidFill>
                  <a:prstClr val="white"/>
                </a:solidFill>
                <a:effectLst/>
                <a:uLnTx/>
                <a:uFillTx/>
                <a:ea typeface="LNTH-LuoLuoNotangYuanTi 1" pitchFamily="2" charset="-128"/>
                <a:cs typeface="LNTH-LuoLuoNotangYuanTi 1" pitchFamily="2" charset="-128"/>
              </a:rPr>
              <a:t>chuyện</a:t>
            </a:r>
            <a:endParaRPr kumimoji="0" lang="en-US" sz="6600" b="1" i="0" u="none" strike="noStrike" kern="1200" cap="none" spc="0" normalizeH="0" baseline="0" noProof="0" dirty="0">
              <a:ln>
                <a:solidFill>
                  <a:srgbClr val="FFFF99"/>
                </a:solidFill>
              </a:ln>
              <a:solidFill>
                <a:prstClr val="white"/>
              </a:solidFill>
              <a:effectLst/>
              <a:uLnTx/>
              <a:uFillTx/>
              <a:ea typeface="LNTH-LuoLuoNotangYuanTi 1" pitchFamily="2" charset="-128"/>
              <a:cs typeface="LNTH-LuoLuoNotangYuanTi 1" pitchFamily="2" charset="-128"/>
            </a:endParaRPr>
          </a:p>
        </p:txBody>
      </p:sp>
      <p:sp>
        <p:nvSpPr>
          <p:cNvPr id="6" name="TextBox 5"/>
          <p:cNvSpPr txBox="1"/>
          <p:nvPr/>
        </p:nvSpPr>
        <p:spPr>
          <a:xfrm rot="20768966">
            <a:off x="367638" y="1552427"/>
            <a:ext cx="4660134" cy="21236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solidFill>
                    <a:srgbClr val="FFFF99"/>
                  </a:solidFill>
                </a:ln>
                <a:solidFill>
                  <a:srgbClr val="FF0000"/>
                </a:solidFill>
                <a:effectLst/>
                <a:uLnTx/>
                <a:uFillTx/>
                <a:ea typeface="LNTH-LuoLuoNotangYuanTi 1" pitchFamily="2" charset="-128"/>
                <a:cs typeface="LNTH-LuoLuoNotangYuanTi 1" pitchFamily="2" charset="-128"/>
              </a:rPr>
              <a:t>1. Nghe </a:t>
            </a:r>
            <a:r>
              <a:rPr kumimoji="0" lang="en-US" sz="6600" b="1" i="0" u="none" strike="noStrike" kern="1200" cap="none" spc="0" normalizeH="0" baseline="0" noProof="0" dirty="0" err="1">
                <a:ln>
                  <a:solidFill>
                    <a:srgbClr val="FFFF99"/>
                  </a:solidFill>
                </a:ln>
                <a:solidFill>
                  <a:srgbClr val="FF0000"/>
                </a:solidFill>
                <a:effectLst/>
                <a:uLnTx/>
                <a:uFillTx/>
                <a:ea typeface="LNTH-LuoLuoNotangYuanTi 1" pitchFamily="2" charset="-128"/>
                <a:cs typeface="LNTH-LuoLuoNotangYuanTi 1" pitchFamily="2" charset="-128"/>
              </a:rPr>
              <a:t>kể</a:t>
            </a:r>
            <a:r>
              <a:rPr kumimoji="0" lang="en-US" sz="6600" b="1" i="0" u="none" strike="noStrike" kern="1200" cap="none" spc="0" normalizeH="0" noProof="0" dirty="0">
                <a:ln>
                  <a:solidFill>
                    <a:srgbClr val="FFFF99"/>
                  </a:solidFill>
                </a:ln>
                <a:solidFill>
                  <a:srgbClr val="FF0000"/>
                </a:solidFill>
                <a:effectLst/>
                <a:uLnTx/>
                <a:uFillTx/>
                <a:ea typeface="LNTH-LuoLuoNotangYuanTi 1" pitchFamily="2" charset="-128"/>
                <a:cs typeface="LNTH-LuoLuoNotangYuanTi 1" pitchFamily="2" charset="-128"/>
              </a:rPr>
              <a:t> </a:t>
            </a:r>
            <a:r>
              <a:rPr kumimoji="0" lang="en-US" sz="6600" b="1" i="0" u="none" strike="noStrike" kern="1200" cap="none" spc="0" normalizeH="0" noProof="0" dirty="0" err="1">
                <a:ln>
                  <a:solidFill>
                    <a:srgbClr val="FFFF99"/>
                  </a:solidFill>
                </a:ln>
                <a:solidFill>
                  <a:srgbClr val="FF0000"/>
                </a:solidFill>
                <a:effectLst/>
                <a:uLnTx/>
                <a:uFillTx/>
                <a:ea typeface="LNTH-LuoLuoNotangYuanTi 1" pitchFamily="2" charset="-128"/>
                <a:cs typeface="LNTH-LuoLuoNotangYuanTi 1" pitchFamily="2" charset="-128"/>
              </a:rPr>
              <a:t>chuyện</a:t>
            </a:r>
            <a:endParaRPr kumimoji="0" lang="en-US" sz="6600" b="1" i="0" u="none" strike="noStrike" kern="1200" cap="none" spc="0" normalizeH="0" baseline="0" noProof="0" dirty="0">
              <a:ln>
                <a:solidFill>
                  <a:srgbClr val="FFFF99"/>
                </a:solidFill>
              </a:ln>
              <a:solidFill>
                <a:srgbClr val="FF0000"/>
              </a:solidFill>
              <a:effectLst/>
              <a:uLnTx/>
              <a:uFillTx/>
              <a:ea typeface="LNTH-LuoLuoNotangYuanTi 1" pitchFamily="2" charset="-128"/>
              <a:cs typeface="LNTH-LuoLuoNotangYuanTi 1" pitchFamily="2" charset="-128"/>
            </a:endParaRPr>
          </a:p>
        </p:txBody>
      </p:sp>
      <p:pic>
        <p:nvPicPr>
          <p:cNvPr id="1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7109" y="4232861"/>
            <a:ext cx="1314005" cy="761975"/>
          </a:xfrm>
          <a:prstGeom prst="rect">
            <a:avLst/>
          </a:prstGeom>
        </p:spPr>
      </p:pic>
      <p:pic>
        <p:nvPicPr>
          <p:cNvPr id="13"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043609">
            <a:off x="1132324" y="4442327"/>
            <a:ext cx="1314005" cy="761975"/>
          </a:xfrm>
          <a:prstGeom prst="rect">
            <a:avLst/>
          </a:prstGeom>
        </p:spPr>
      </p:pic>
      <p:pic>
        <p:nvPicPr>
          <p:cNvPr id="14"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492908">
            <a:off x="2310227" y="4677052"/>
            <a:ext cx="836637" cy="761975"/>
          </a:xfrm>
          <a:prstGeom prst="rect">
            <a:avLst/>
          </a:prstGeom>
        </p:spPr>
      </p:pic>
      <p:pic>
        <p:nvPicPr>
          <p:cNvPr id="15"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31827"/>
          <a:stretch/>
        </p:blipFill>
        <p:spPr>
          <a:xfrm rot="21174200">
            <a:off x="3409666" y="4669329"/>
            <a:ext cx="1058173" cy="761975"/>
          </a:xfrm>
          <a:prstGeom prst="rect">
            <a:avLst/>
          </a:prstGeom>
        </p:spPr>
      </p:pic>
      <p:pic>
        <p:nvPicPr>
          <p:cNvPr id="16"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167406">
            <a:off x="4350694" y="4541861"/>
            <a:ext cx="1314005" cy="761975"/>
          </a:xfrm>
          <a:prstGeom prst="rect">
            <a:avLst/>
          </a:prstGeom>
        </p:spPr>
      </p:pic>
      <p:pic>
        <p:nvPicPr>
          <p:cNvPr id="17"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358396">
            <a:off x="5651978" y="4397141"/>
            <a:ext cx="1314005" cy="761975"/>
          </a:xfrm>
          <a:prstGeom prst="rect">
            <a:avLst/>
          </a:prstGeom>
        </p:spPr>
      </p:pic>
      <p:pic>
        <p:nvPicPr>
          <p:cNvPr id="18"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693601">
            <a:off x="6808041" y="4497375"/>
            <a:ext cx="1314005" cy="761975"/>
          </a:xfrm>
          <a:prstGeom prst="rect">
            <a:avLst/>
          </a:prstGeom>
        </p:spPr>
      </p:pic>
      <p:pic>
        <p:nvPicPr>
          <p:cNvPr id="19"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7983237" y="4682028"/>
            <a:ext cx="1314005" cy="761975"/>
          </a:xfrm>
          <a:prstGeom prst="rect">
            <a:avLst/>
          </a:prstGeom>
        </p:spPr>
      </p:pic>
      <p:pic>
        <p:nvPicPr>
          <p:cNvPr id="20"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0959450">
            <a:off x="9162247" y="4627753"/>
            <a:ext cx="1314005" cy="761975"/>
          </a:xfrm>
          <a:prstGeom prst="rect">
            <a:avLst/>
          </a:prstGeom>
        </p:spPr>
      </p:pic>
      <p:pic>
        <p:nvPicPr>
          <p:cNvPr id="21"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21076278">
            <a:off x="10339573" y="4442327"/>
            <a:ext cx="1314005" cy="761975"/>
          </a:xfrm>
          <a:prstGeom prst="rect">
            <a:avLst/>
          </a:prstGeom>
        </p:spPr>
      </p:pic>
      <p:pic>
        <p:nvPicPr>
          <p:cNvPr id="22" name="Picture 24">
            <a:extLst>
              <a:ext uri="{FF2B5EF4-FFF2-40B4-BE49-F238E27FC236}">
                <a16:creationId xmlns:a16="http://schemas.microsoft.com/office/drawing/2014/main" id="{C50C2D4D-DF77-15C4-A19E-0480BD43872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231" r="26522"/>
          <a:stretch/>
        </p:blipFill>
        <p:spPr>
          <a:xfrm rot="160934">
            <a:off x="11600798" y="4361706"/>
            <a:ext cx="603573" cy="761975"/>
          </a:xfrm>
          <a:prstGeom prst="rect">
            <a:avLst/>
          </a:prstGeom>
        </p:spPr>
      </p:pic>
      <p:pic>
        <p:nvPicPr>
          <p:cNvPr id="23" name="Picture 2" descr="Large set of colorful flowers on rocks and wood"/>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63553" b="50028"/>
          <a:stretch/>
        </p:blipFill>
        <p:spPr bwMode="auto">
          <a:xfrm>
            <a:off x="2220801" y="4752768"/>
            <a:ext cx="2219905" cy="140028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Spring elements collection"/>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r="70138" b="75994"/>
          <a:stretch/>
        </p:blipFill>
        <p:spPr bwMode="auto">
          <a:xfrm rot="19828604">
            <a:off x="3072471" y="4319206"/>
            <a:ext cx="994537" cy="79951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631" y="1437094"/>
            <a:ext cx="714606" cy="714607"/>
          </a:xfrm>
          <a:prstGeom prst="rect">
            <a:avLst/>
          </a:prstGeom>
        </p:spPr>
      </p:pic>
      <p:pic>
        <p:nvPicPr>
          <p:cNvPr id="25" name="Picture 24" descr="A picture containing background pattern&#10;&#10;Description automatically generated">
            <a:extLst>
              <a:ext uri="{FF2B5EF4-FFF2-40B4-BE49-F238E27FC236}">
                <a16:creationId xmlns:a16="http://schemas.microsoft.com/office/drawing/2014/main" id="{293BFBB6-A8AD-CCC9-B031-D6BA9932449F}"/>
              </a:ext>
            </a:extLst>
          </p:cNvPr>
          <p:cNvPicPr>
            <a:picLocks noChangeAspect="1"/>
          </p:cNvPicPr>
          <p:nvPr/>
        </p:nvPicPr>
        <p:blipFill rotWithShape="1">
          <a:blip r:embed="rId8">
            <a:extLst>
              <a:ext uri="{28A0092B-C50C-407E-A947-70E740481C1C}">
                <a14:useLocalDpi xmlns:a14="http://schemas.microsoft.com/office/drawing/2010/main" val="0"/>
              </a:ext>
            </a:extLst>
          </a:blip>
          <a:srcRect l="10303" r="10303" b="48596"/>
          <a:stretch/>
        </p:blipFill>
        <p:spPr>
          <a:xfrm>
            <a:off x="5859170" y="5904323"/>
            <a:ext cx="6362700" cy="999978"/>
          </a:xfrm>
          <a:prstGeom prst="rect">
            <a:avLst/>
          </a:prstGeom>
        </p:spPr>
      </p:pic>
      <p:pic>
        <p:nvPicPr>
          <p:cNvPr id="28" name="Picture 2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48796" y1="32041" x2="48796" y2="32041"/>
                        <a14:foregroundMark x1="41072" y1="78680" x2="41072" y2="78680"/>
                        <a14:foregroundMark x1="80418" y1="58692" x2="80418" y2="58692"/>
                        <a14:foregroundMark x1="80918" y1="75712" x2="80918" y2="75712"/>
                        <a14:foregroundMark x1="78964" y1="66687" x2="78964" y2="66687"/>
                        <a14:foregroundMark x1="80418" y1="44761" x2="80418" y2="44761"/>
                        <a14:foregroundMark x1="67060" y1="79346" x2="67060" y2="79346"/>
                        <a14:foregroundMark x1="82054" y1="67535" x2="82054" y2="67535"/>
                        <a14:backgroundMark x1="18401" y1="62568" x2="18401" y2="62568"/>
                        <a14:backgroundMark x1="18174" y1="64809" x2="18174" y2="64809"/>
                        <a14:backgroundMark x1="32712" y1="60569" x2="32712" y2="60569"/>
                      </a14:backgroundRemoval>
                    </a14:imgEffect>
                  </a14:imgLayer>
                </a14:imgProps>
              </a:ext>
              <a:ext uri="{28A0092B-C50C-407E-A947-70E740481C1C}">
                <a14:useLocalDpi xmlns:a14="http://schemas.microsoft.com/office/drawing/2010/main" val="0"/>
              </a:ext>
            </a:extLst>
          </a:blip>
          <a:srcRect t="14452" b="19325"/>
          <a:stretch/>
        </p:blipFill>
        <p:spPr>
          <a:xfrm>
            <a:off x="5759479" y="3039413"/>
            <a:ext cx="6898101" cy="3425781"/>
          </a:xfrm>
          <a:prstGeom prst="rect">
            <a:avLst/>
          </a:prstGeom>
        </p:spPr>
      </p:pic>
    </p:spTree>
    <p:extLst>
      <p:ext uri="{BB962C8B-B14F-4D97-AF65-F5344CB8AC3E}">
        <p14:creationId xmlns:p14="http://schemas.microsoft.com/office/powerpoint/2010/main" val="42877368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p:tgtEl>
                                          <p:spTgt spid="6"/>
                                        </p:tgtEl>
                                        <p:attrNameLst>
                                          <p:attrName>ppt_y</p:attrName>
                                        </p:attrNameLst>
                                      </p:cBhvr>
                                      <p:tavLst>
                                        <p:tav tm="0">
                                          <p:val>
                                            <p:strVal val="#ppt_y+#ppt_h*1.125000"/>
                                          </p:val>
                                        </p:tav>
                                        <p:tav tm="100000">
                                          <p:val>
                                            <p:strVal val="#ppt_y"/>
                                          </p:val>
                                        </p:tav>
                                      </p:tavLst>
                                    </p:anim>
                                    <p:animEffect transition="in" filter="wipe(up)">
                                      <p:cBhvr>
                                        <p:cTn id="12" dur="500"/>
                                        <p:tgtEl>
                                          <p:spTgt spid="6"/>
                                        </p:tgtEl>
                                      </p:cBhvr>
                                    </p:animEffect>
                                  </p:childTnLst>
                                </p:cTn>
                              </p:par>
                              <p:par>
                                <p:cTn id="13" presetID="32" presetClass="emph" presetSubtype="0" fill="hold" grpId="1" nodeType="withEffect">
                                  <p:stCondLst>
                                    <p:cond delay="0"/>
                                  </p:stCondLst>
                                  <p:childTnLst>
                                    <p:animRot by="120000">
                                      <p:cBhvr>
                                        <p:cTn id="14" dur="100" fill="hold">
                                          <p:stCondLst>
                                            <p:cond delay="0"/>
                                          </p:stCondLst>
                                        </p:cTn>
                                        <p:tgtEl>
                                          <p:spTgt spid="2"/>
                                        </p:tgtEl>
                                        <p:attrNameLst>
                                          <p:attrName>r</p:attrName>
                                        </p:attrNameLst>
                                      </p:cBhvr>
                                    </p:animRot>
                                    <p:animRot by="-240000">
                                      <p:cBhvr>
                                        <p:cTn id="15" dur="200" fill="hold">
                                          <p:stCondLst>
                                            <p:cond delay="200"/>
                                          </p:stCondLst>
                                        </p:cTn>
                                        <p:tgtEl>
                                          <p:spTgt spid="2"/>
                                        </p:tgtEl>
                                        <p:attrNameLst>
                                          <p:attrName>r</p:attrName>
                                        </p:attrNameLst>
                                      </p:cBhvr>
                                    </p:animRot>
                                    <p:animRot by="240000">
                                      <p:cBhvr>
                                        <p:cTn id="16" dur="200" fill="hold">
                                          <p:stCondLst>
                                            <p:cond delay="400"/>
                                          </p:stCondLst>
                                        </p:cTn>
                                        <p:tgtEl>
                                          <p:spTgt spid="2"/>
                                        </p:tgtEl>
                                        <p:attrNameLst>
                                          <p:attrName>r</p:attrName>
                                        </p:attrNameLst>
                                      </p:cBhvr>
                                    </p:animRot>
                                    <p:animRot by="-240000">
                                      <p:cBhvr>
                                        <p:cTn id="17" dur="200" fill="hold">
                                          <p:stCondLst>
                                            <p:cond delay="600"/>
                                          </p:stCondLst>
                                        </p:cTn>
                                        <p:tgtEl>
                                          <p:spTgt spid="2"/>
                                        </p:tgtEl>
                                        <p:attrNameLst>
                                          <p:attrName>r</p:attrName>
                                        </p:attrNameLst>
                                      </p:cBhvr>
                                    </p:animRot>
                                    <p:animRot by="120000">
                                      <p:cBhvr>
                                        <p:cTn id="18" dur="200" fill="hold">
                                          <p:stCondLst>
                                            <p:cond delay="800"/>
                                          </p:stCondLst>
                                        </p:cTn>
                                        <p:tgtEl>
                                          <p:spTgt spid="2"/>
                                        </p:tgtEl>
                                        <p:attrNameLst>
                                          <p:attrName>r</p:attrName>
                                        </p:attrNameLst>
                                      </p:cBhvr>
                                    </p:animRot>
                                  </p:childTnLst>
                                </p:cTn>
                              </p:par>
                              <p:par>
                                <p:cTn id="19" presetID="32" presetClass="emph" presetSubtype="0" fill="hold" grpId="1" nodeType="withEffect">
                                  <p:stCondLst>
                                    <p:cond delay="0"/>
                                  </p:stCondLst>
                                  <p:childTnLst>
                                    <p:animRot by="120000">
                                      <p:cBhvr>
                                        <p:cTn id="20" dur="100" fill="hold">
                                          <p:stCondLst>
                                            <p:cond delay="0"/>
                                          </p:stCondLst>
                                        </p:cTn>
                                        <p:tgtEl>
                                          <p:spTgt spid="6"/>
                                        </p:tgtEl>
                                        <p:attrNameLst>
                                          <p:attrName>r</p:attrName>
                                        </p:attrNameLst>
                                      </p:cBhvr>
                                    </p:animRot>
                                    <p:animRot by="-240000">
                                      <p:cBhvr>
                                        <p:cTn id="21" dur="200" fill="hold">
                                          <p:stCondLst>
                                            <p:cond delay="200"/>
                                          </p:stCondLst>
                                        </p:cTn>
                                        <p:tgtEl>
                                          <p:spTgt spid="6"/>
                                        </p:tgtEl>
                                        <p:attrNameLst>
                                          <p:attrName>r</p:attrName>
                                        </p:attrNameLst>
                                      </p:cBhvr>
                                    </p:animRot>
                                    <p:animRot by="240000">
                                      <p:cBhvr>
                                        <p:cTn id="22" dur="200" fill="hold">
                                          <p:stCondLst>
                                            <p:cond delay="400"/>
                                          </p:stCondLst>
                                        </p:cTn>
                                        <p:tgtEl>
                                          <p:spTgt spid="6"/>
                                        </p:tgtEl>
                                        <p:attrNameLst>
                                          <p:attrName>r</p:attrName>
                                        </p:attrNameLst>
                                      </p:cBhvr>
                                    </p:animRot>
                                    <p:animRot by="-240000">
                                      <p:cBhvr>
                                        <p:cTn id="23" dur="200" fill="hold">
                                          <p:stCondLst>
                                            <p:cond delay="600"/>
                                          </p:stCondLst>
                                        </p:cTn>
                                        <p:tgtEl>
                                          <p:spTgt spid="6"/>
                                        </p:tgtEl>
                                        <p:attrNameLst>
                                          <p:attrName>r</p:attrName>
                                        </p:attrNameLst>
                                      </p:cBhvr>
                                    </p:animRot>
                                    <p:animRot by="120000">
                                      <p:cBhvr>
                                        <p:cTn id="24"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08E3340-CEFC-A748-67F9-E56372141776}"/>
              </a:ext>
            </a:extLst>
          </p:cNvPr>
          <p:cNvPicPr>
            <a:picLocks noChangeAspect="1"/>
          </p:cNvPicPr>
          <p:nvPr/>
        </p:nvPicPr>
        <p:blipFill>
          <a:blip r:embed="rId3"/>
          <a:stretch>
            <a:fillRect/>
          </a:stretch>
        </p:blipFill>
        <p:spPr>
          <a:xfrm>
            <a:off x="4257675" y="87181"/>
            <a:ext cx="4371976" cy="1243710"/>
          </a:xfrm>
          <a:prstGeom prst="rect">
            <a:avLst/>
          </a:prstGeom>
        </p:spPr>
      </p:pic>
      <p:pic>
        <p:nvPicPr>
          <p:cNvPr id="20" name="Picture 19">
            <a:extLst>
              <a:ext uri="{FF2B5EF4-FFF2-40B4-BE49-F238E27FC236}">
                <a16:creationId xmlns:a16="http://schemas.microsoft.com/office/drawing/2014/main" id="{316D191C-6F23-BBEB-6205-DEF684FF690F}"/>
              </a:ext>
            </a:extLst>
          </p:cNvPr>
          <p:cNvPicPr>
            <a:picLocks noChangeAspect="1"/>
          </p:cNvPicPr>
          <p:nvPr/>
        </p:nvPicPr>
        <p:blipFill>
          <a:blip r:embed="rId4"/>
          <a:stretch>
            <a:fillRect/>
          </a:stretch>
        </p:blipFill>
        <p:spPr>
          <a:xfrm>
            <a:off x="3267075" y="1742234"/>
            <a:ext cx="8401050" cy="45299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2" name="Picture 21">
            <a:extLst>
              <a:ext uri="{FF2B5EF4-FFF2-40B4-BE49-F238E27FC236}">
                <a16:creationId xmlns:a16="http://schemas.microsoft.com/office/drawing/2014/main" id="{4BA8557D-ADF4-0F6D-EEA5-19174D389835}"/>
              </a:ext>
            </a:extLst>
          </p:cNvPr>
          <p:cNvPicPr>
            <a:picLocks noChangeAspect="1"/>
          </p:cNvPicPr>
          <p:nvPr/>
        </p:nvPicPr>
        <p:blipFill>
          <a:blip r:embed="rId5"/>
          <a:stretch>
            <a:fillRect/>
          </a:stretch>
        </p:blipFill>
        <p:spPr>
          <a:xfrm>
            <a:off x="-153699" y="1720778"/>
            <a:ext cx="3603048" cy="4578493"/>
          </a:xfrm>
          <a:prstGeom prst="rect">
            <a:avLst/>
          </a:prstGeom>
        </p:spPr>
      </p:pic>
    </p:spTree>
    <p:extLst>
      <p:ext uri="{BB962C8B-B14F-4D97-AF65-F5344CB8AC3E}">
        <p14:creationId xmlns:p14="http://schemas.microsoft.com/office/powerpoint/2010/main" val="330736701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000" r="-1000"/>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2654CD-549D-77D4-380A-80C2B8A4C17F}"/>
              </a:ext>
            </a:extLst>
          </p:cNvPr>
          <p:cNvPicPr>
            <a:picLocks noChangeAspect="1"/>
          </p:cNvPicPr>
          <p:nvPr/>
        </p:nvPicPr>
        <p:blipFill>
          <a:blip r:embed="rId5"/>
          <a:stretch>
            <a:fillRect/>
          </a:stretch>
        </p:blipFill>
        <p:spPr>
          <a:xfrm>
            <a:off x="4257675" y="87181"/>
            <a:ext cx="4371976" cy="1243710"/>
          </a:xfrm>
          <a:prstGeom prst="rect">
            <a:avLst/>
          </a:prstGeom>
        </p:spPr>
      </p:pic>
      <p:pic>
        <p:nvPicPr>
          <p:cNvPr id="7" name="Kể chuyện_ Bốn anh tài">
            <a:hlinkClick r:id="" action="ppaction://media"/>
            <a:extLst>
              <a:ext uri="{FF2B5EF4-FFF2-40B4-BE49-F238E27FC236}">
                <a16:creationId xmlns:a16="http://schemas.microsoft.com/office/drawing/2014/main" id="{D3CB3958-5494-46B5-C0C2-B572A05A81C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457325" y="1403747"/>
            <a:ext cx="9789336" cy="5387578"/>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020712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161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2" name="Hình chữ nhật: Góc Tròn 1">
            <a:extLst>
              <a:ext uri="{FF2B5EF4-FFF2-40B4-BE49-F238E27FC236}">
                <a16:creationId xmlns:a16="http://schemas.microsoft.com/office/drawing/2014/main" id="{D634F29B-8BD2-8006-E5EF-0F7CE82EFD48}"/>
              </a:ext>
            </a:extLst>
          </p:cNvPr>
          <p:cNvSpPr/>
          <p:nvPr/>
        </p:nvSpPr>
        <p:spPr>
          <a:xfrm>
            <a:off x="114300" y="733425"/>
            <a:ext cx="12001499" cy="5856124"/>
          </a:xfrm>
          <a:prstGeom prst="roundRect">
            <a:avLst>
              <a:gd name="adj" fmla="val 9545"/>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700" dirty="0">
                <a:solidFill>
                  <a:srgbClr val="000000"/>
                </a:solidFill>
                <a:latin typeface="Calibri" panose="020F0502020204030204" pitchFamily="34" charset="0"/>
                <a:cs typeface="Calibri" panose="020F0502020204030204" pitchFamily="34" charset="0"/>
              </a:rPr>
              <a:t>   </a:t>
            </a:r>
            <a:r>
              <a:rPr lang="vi-VN" sz="1700" dirty="0">
                <a:solidFill>
                  <a:srgbClr val="000000"/>
                </a:solidFill>
                <a:latin typeface="Calibri" panose="020F0502020204030204" pitchFamily="34" charset="0"/>
                <a:cs typeface="Calibri" panose="020F0502020204030204" pitchFamily="34" charset="0"/>
              </a:rPr>
              <a:t>Ngày xưa, ở bản kia có một chú bé tuy nhỏ người nhưng ăn một lúc hết chín chõ xôi. Dân bản đặt tên cho chú là Cẩu Khây. Cẩu Khây lên mười tuổi, sức đã bằng trai mười tám; mười lăm tuổi đã tinh thông võ nghệ.</a:t>
            </a:r>
          </a:p>
          <a:p>
            <a:pPr algn="just"/>
            <a:r>
              <a:rPr lang="vi-VN" sz="1700" dirty="0">
                <a:solidFill>
                  <a:srgbClr val="000000"/>
                </a:solidFill>
                <a:latin typeface="Calibri" panose="020F0502020204030204" pitchFamily="34" charset="0"/>
                <a:cs typeface="Calibri" panose="020F0502020204030204" pitchFamily="34" charset="0"/>
              </a:rPr>
              <a:t>Hồi ấy, trong vùng xuất hiện một con yêu tinh</a:t>
            </a:r>
            <a:r>
              <a:rPr lang="vi-VN" sz="1700" baseline="30000" dirty="0">
                <a:solidFill>
                  <a:srgbClr val="000000"/>
                </a:solidFill>
                <a:latin typeface="Calibri" panose="020F0502020204030204" pitchFamily="34" charset="0"/>
                <a:cs typeface="Calibri" panose="020F0502020204030204" pitchFamily="34" charset="0"/>
              </a:rPr>
              <a:t> </a:t>
            </a:r>
            <a:r>
              <a:rPr lang="vi-VN" sz="1700" dirty="0">
                <a:solidFill>
                  <a:srgbClr val="000000"/>
                </a:solidFill>
                <a:latin typeface="Calibri" panose="020F0502020204030204" pitchFamily="34" charset="0"/>
                <a:cs typeface="Calibri" panose="020F0502020204030204" pitchFamily="34" charset="0"/>
              </a:rPr>
              <a:t>chuyên bắt người và súc vật. Chẳng mấy chốc, làng bản tan hoang, nhiều nơi không còn ai sống sót. Thương dân bản, Cẩu Khây quyết chí lên đường diệt trừ yêu tinh.</a:t>
            </a:r>
          </a:p>
          <a:p>
            <a:pPr algn="just"/>
            <a:r>
              <a:rPr lang="vi-VN" sz="1700" dirty="0">
                <a:solidFill>
                  <a:srgbClr val="000000"/>
                </a:solidFill>
                <a:latin typeface="Calibri" panose="020F0502020204030204" pitchFamily="34" charset="0"/>
                <a:cs typeface="Calibri" panose="020F0502020204030204" pitchFamily="34" charset="0"/>
              </a:rPr>
              <a:t>Đến một cánh đồng khô cạn, Cẩu Khây thấy một cậu bé vạm vỡ đang dùng tay làm vồ đóng cọc để đắp đập dẫn nước vào ruộng. Mỗi quả đấm của cậu giáng xuống, cọc tre thụt sâu hàng gang tay. Hỏi chuyện, Cẩu Khây biết tên cậu là Nắm Tay Đóng Cọc. Nắm Tay Đóng Cọc sốt sắng xin được cùng Cẩu Khây đi diệt trừ yêu tinh.</a:t>
            </a:r>
          </a:p>
          <a:p>
            <a:pPr algn="just"/>
            <a:r>
              <a:rPr lang="en-US" sz="1700" dirty="0">
                <a:solidFill>
                  <a:srgbClr val="000000"/>
                </a:solidFill>
                <a:latin typeface="Calibri" panose="020F0502020204030204" pitchFamily="34" charset="0"/>
                <a:cs typeface="Calibri" panose="020F0502020204030204" pitchFamily="34" charset="0"/>
              </a:rPr>
              <a:t>   </a:t>
            </a:r>
            <a:r>
              <a:rPr lang="vi-VN" sz="1700" dirty="0">
                <a:solidFill>
                  <a:srgbClr val="000000"/>
                </a:solidFill>
                <a:latin typeface="Calibri" panose="020F0502020204030204" pitchFamily="34" charset="0"/>
                <a:cs typeface="Calibri" panose="020F0502020204030204" pitchFamily="34" charset="0"/>
              </a:rPr>
              <a:t>Đến một vùng khác, hai người nghe có tiếng tát nước ầm ầm. Họ ngạc nhiên thấy một cậu bé đang lấy vành tai tát nước suối lên một thửa ruộng cao bằng mái nhà. Nghe Cẩu Khây nói chuyện, Lấy Tai Tát Nước hăm hở cùng hai bạn lên đường.</a:t>
            </a:r>
          </a:p>
          <a:p>
            <a:pPr algn="just"/>
            <a:r>
              <a:rPr lang="en-US" sz="1700" dirty="0">
                <a:solidFill>
                  <a:srgbClr val="000000"/>
                </a:solidFill>
                <a:latin typeface="Calibri" panose="020F0502020204030204" pitchFamily="34" charset="0"/>
                <a:cs typeface="Calibri" panose="020F0502020204030204" pitchFamily="34" charset="0"/>
              </a:rPr>
              <a:t>   </a:t>
            </a:r>
            <a:r>
              <a:rPr lang="vi-VN" sz="1700" dirty="0">
                <a:solidFill>
                  <a:srgbClr val="000000"/>
                </a:solidFill>
                <a:latin typeface="Calibri" panose="020F0502020204030204" pitchFamily="34" charset="0"/>
                <a:cs typeface="Calibri" panose="020F0502020204030204" pitchFamily="34" charset="0"/>
              </a:rPr>
              <a:t>Đi được ít lâu, ba người lại gặp một cậu bé đang ngồi dưới gốc cây, lấy móng tay đục gỗ thành lòng máng dẫn nước vào ruộng. Cẩu Khây cùng các bạn đến làm quen và nói rõ chí hướng của ba người. Móng Tay Đục Máng hăng hái xin được làm em út đi theo.</a:t>
            </a:r>
          </a:p>
          <a:p>
            <a:pPr algn="just"/>
            <a:r>
              <a:rPr lang="en-US" sz="1700" dirty="0">
                <a:solidFill>
                  <a:srgbClr val="000000"/>
                </a:solidFill>
                <a:latin typeface="Calibri" panose="020F0502020204030204" pitchFamily="34" charset="0"/>
                <a:cs typeface="Calibri" panose="020F0502020204030204" pitchFamily="34" charset="0"/>
              </a:rPr>
              <a:t>   </a:t>
            </a:r>
            <a:r>
              <a:rPr lang="vi-VN" sz="1700" dirty="0">
                <a:solidFill>
                  <a:srgbClr val="000000"/>
                </a:solidFill>
                <a:latin typeface="Calibri" panose="020F0502020204030204" pitchFamily="34" charset="0"/>
                <a:cs typeface="Calibri" panose="020F0502020204030204" pitchFamily="34" charset="0"/>
              </a:rPr>
              <a:t>Bốn anh em tìm tới chỗ yêu tinh ở. Nơi đây bản làng vắng teo, chỉ còn mỗi một bà cụ được yêu tinh cho sống sót để chăn bò cho nó. Thấy anh em Cẩu Khây kêu đói, bà cụ nấu cơm cho ăn. Ăn no, bốn cậu bé lăn ra ngủ. Tờ mờ sáng, bỗng có tiếng đập cửa. Biết yêu tinh đã đánh hơi thấy thịt trẻ con, bà cụ liền lay anh em Cẩu Khây dậy, giục chạy trốn. Cẩu Khây bèn nói:</a:t>
            </a:r>
          </a:p>
          <a:p>
            <a:pPr algn="just"/>
            <a:r>
              <a:rPr lang="en-US" sz="1700" dirty="0">
                <a:solidFill>
                  <a:srgbClr val="000000"/>
                </a:solidFill>
                <a:latin typeface="Calibri" panose="020F0502020204030204" pitchFamily="34" charset="0"/>
                <a:cs typeface="Calibri" panose="020F0502020204030204" pitchFamily="34" charset="0"/>
              </a:rPr>
              <a:t>   </a:t>
            </a:r>
            <a:r>
              <a:rPr lang="vi-VN" sz="1700" dirty="0">
                <a:solidFill>
                  <a:srgbClr val="000000"/>
                </a:solidFill>
                <a:latin typeface="Calibri" panose="020F0502020204030204" pitchFamily="34" charset="0"/>
                <a:cs typeface="Calibri" panose="020F0502020204030204" pitchFamily="34" charset="0"/>
              </a:rPr>
              <a:t>– Bà đừng sợ, anh em chúng cháu đến đây để bắt yêu tinh đấy.</a:t>
            </a:r>
          </a:p>
          <a:p>
            <a:pPr algn="just"/>
            <a:r>
              <a:rPr lang="en-US" sz="1700" dirty="0">
                <a:solidFill>
                  <a:srgbClr val="000000"/>
                </a:solidFill>
                <a:latin typeface="Calibri" panose="020F0502020204030204" pitchFamily="34" charset="0"/>
                <a:cs typeface="Calibri" panose="020F0502020204030204" pitchFamily="34" charset="0"/>
              </a:rPr>
              <a:t>   </a:t>
            </a:r>
            <a:r>
              <a:rPr lang="vi-VN" sz="1700" dirty="0">
                <a:solidFill>
                  <a:srgbClr val="000000"/>
                </a:solidFill>
                <a:latin typeface="Calibri" panose="020F0502020204030204" pitchFamily="34" charset="0"/>
                <a:cs typeface="Calibri" panose="020F0502020204030204" pitchFamily="34" charset="0"/>
              </a:rPr>
              <a:t>Cẩu Khây hé cửa. Yêu tinh thò đầu vào, lè lưỡi dài như quả núc nác, trợn mắt xanh lè. Nắm Tay Đóng Cọc đấm một cái làm nó gãy gần hết hàm răng. Yêu tinh bỏ chạy. Bốn anh em Cẩu Khây liền đuổi theo nó. Cẩu Khây nhổ cây bên đường quật túi bụi. Yêu tinh đau quá hét lên, gió bão nổi ầm ầm, đất trời tối sầm lại. Đến một thung lũng, yêu tinh dừng lại, phun nước ra như mưa. Nước dâng ngập cả cánh đồng. Nắm Tay Đóng Cọc đóng cọc be bờ ngăn nước lụt, Lấy Tai Tát Nước tát nước ầm ầm qua núi cao, Móng Tay Đục Máng ngả cây khoét máng, khơi dòng nước chảy đi. Chỉ một lúc, mặt đất lại cạn khô. Yêu tinh núng thế, đành phải quy hàng.</a:t>
            </a:r>
          </a:p>
          <a:p>
            <a:pPr algn="just"/>
            <a:r>
              <a:rPr lang="en-US" sz="1700" dirty="0">
                <a:solidFill>
                  <a:srgbClr val="000000"/>
                </a:solidFill>
                <a:latin typeface="Calibri" panose="020F0502020204030204" pitchFamily="34" charset="0"/>
                <a:cs typeface="Calibri" panose="020F0502020204030204" pitchFamily="34" charset="0"/>
              </a:rPr>
              <a:t>   </a:t>
            </a:r>
            <a:r>
              <a:rPr lang="vi-VN" sz="1700" dirty="0">
                <a:solidFill>
                  <a:srgbClr val="000000"/>
                </a:solidFill>
                <a:latin typeface="Calibri" panose="020F0502020204030204" pitchFamily="34" charset="0"/>
                <a:cs typeface="Calibri" panose="020F0502020204030204" pitchFamily="34" charset="0"/>
              </a:rPr>
              <a:t>Từ đấy, bản làng lại đông vui.</a:t>
            </a:r>
          </a:p>
        </p:txBody>
      </p:sp>
      <p:pic>
        <p:nvPicPr>
          <p:cNvPr id="5" name="Picture 4">
            <a:extLst>
              <a:ext uri="{FF2B5EF4-FFF2-40B4-BE49-F238E27FC236}">
                <a16:creationId xmlns:a16="http://schemas.microsoft.com/office/drawing/2014/main" id="{648AF4F8-25F2-D612-82FE-D19C8A40AC6D}"/>
              </a:ext>
            </a:extLst>
          </p:cNvPr>
          <p:cNvPicPr>
            <a:picLocks noChangeAspect="1"/>
          </p:cNvPicPr>
          <p:nvPr/>
        </p:nvPicPr>
        <p:blipFill>
          <a:blip r:embed="rId3"/>
          <a:stretch>
            <a:fillRect/>
          </a:stretch>
        </p:blipFill>
        <p:spPr>
          <a:xfrm>
            <a:off x="5079701" y="-119289"/>
            <a:ext cx="3956647" cy="829128"/>
          </a:xfrm>
          <a:prstGeom prst="rect">
            <a:avLst/>
          </a:prstGeom>
        </p:spPr>
      </p:pic>
    </p:spTree>
    <p:extLst>
      <p:ext uri="{BB962C8B-B14F-4D97-AF65-F5344CB8AC3E}">
        <p14:creationId xmlns:p14="http://schemas.microsoft.com/office/powerpoint/2010/main" val="26854879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2" name="Hình chữ nhật: Góc Tròn 1">
            <a:extLst>
              <a:ext uri="{FF2B5EF4-FFF2-40B4-BE49-F238E27FC236}">
                <a16:creationId xmlns:a16="http://schemas.microsoft.com/office/drawing/2014/main" id="{D634F29B-8BD2-8006-E5EF-0F7CE82EFD48}"/>
              </a:ext>
            </a:extLst>
          </p:cNvPr>
          <p:cNvSpPr/>
          <p:nvPr/>
        </p:nvSpPr>
        <p:spPr>
          <a:xfrm>
            <a:off x="277058" y="148449"/>
            <a:ext cx="11714328" cy="6441099"/>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60448" t="2682" r="4656" b="-2682"/>
          <a:stretch/>
        </p:blipFill>
        <p:spPr>
          <a:xfrm flipH="1">
            <a:off x="10869768" y="5600440"/>
            <a:ext cx="1322231" cy="1441143"/>
          </a:xfrm>
          <a:prstGeom prst="rect">
            <a:avLst/>
          </a:prstGeom>
        </p:spPr>
      </p:pic>
      <p:pic>
        <p:nvPicPr>
          <p:cNvPr id="3" name="Picture 2"/>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 r="65102"/>
          <a:stretch/>
        </p:blipFill>
        <p:spPr>
          <a:xfrm flipH="1">
            <a:off x="-1" y="5511540"/>
            <a:ext cx="1403797" cy="1530044"/>
          </a:xfrm>
          <a:prstGeom prst="rect">
            <a:avLst/>
          </a:prstGeom>
        </p:spPr>
      </p:pic>
      <p:grpSp>
        <p:nvGrpSpPr>
          <p:cNvPr id="10" name="Group 9">
            <a:extLst>
              <a:ext uri="{FF2B5EF4-FFF2-40B4-BE49-F238E27FC236}">
                <a16:creationId xmlns:a16="http://schemas.microsoft.com/office/drawing/2014/main" id="{6109ADBD-5D9C-463B-BACB-13A2A1C753B6}"/>
              </a:ext>
            </a:extLst>
          </p:cNvPr>
          <p:cNvGrpSpPr/>
          <p:nvPr/>
        </p:nvGrpSpPr>
        <p:grpSpPr>
          <a:xfrm>
            <a:off x="761795" y="688170"/>
            <a:ext cx="7410655" cy="4036230"/>
            <a:chOff x="837995" y="288120"/>
            <a:chExt cx="7410655" cy="4036230"/>
          </a:xfrm>
        </p:grpSpPr>
        <p:sp>
          <p:nvSpPr>
            <p:cNvPr id="8" name="Rectangle: Rounded Corners 7">
              <a:extLst>
                <a:ext uri="{FF2B5EF4-FFF2-40B4-BE49-F238E27FC236}">
                  <a16:creationId xmlns:a16="http://schemas.microsoft.com/office/drawing/2014/main" id="{427C7864-0D43-8D8F-B12C-34CF675E9D6A}"/>
                </a:ext>
              </a:extLst>
            </p:cNvPr>
            <p:cNvSpPr/>
            <p:nvPr/>
          </p:nvSpPr>
          <p:spPr>
            <a:xfrm>
              <a:off x="1085850" y="1095089"/>
              <a:ext cx="7162800" cy="3229261"/>
            </a:xfrm>
            <a:prstGeom prst="roundRect">
              <a:avLst/>
            </a:prstGeom>
            <a:solidFill>
              <a:schemeClr val="accent4">
                <a:lumMod val="20000"/>
                <a:lumOff val="80000"/>
              </a:schemeClr>
            </a:solidFill>
            <a:ln>
              <a:noFill/>
            </a:ln>
            <a:effectLst>
              <a:softEdge rad="762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85800" marR="0" lvl="0" indent="-6858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800" b="1" i="0" u="none" strike="noStrike" kern="1200" cap="none" spc="0" normalizeH="0" baseline="0" noProof="0" dirty="0" err="1">
                  <a:ln>
                    <a:noFill/>
                  </a:ln>
                  <a:solidFill>
                    <a:srgbClr val="002060"/>
                  </a:solidFill>
                  <a:effectLst/>
                  <a:uLnTx/>
                  <a:uFillTx/>
                  <a:ea typeface="+mn-ea"/>
                  <a:cs typeface="+mn-cs"/>
                </a:rPr>
                <a:t>Câu</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chuyện</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có</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mấy</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nhân</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vật</a:t>
              </a:r>
              <a:r>
                <a:rPr kumimoji="0" lang="en-US" sz="4800" b="1" i="0" u="none" strike="noStrike" kern="1200" cap="none" spc="0" normalizeH="0" noProof="0" dirty="0">
                  <a:ln>
                    <a:noFill/>
                  </a:ln>
                  <a:solidFill>
                    <a:srgbClr val="002060"/>
                  </a:solidFill>
                  <a:effectLst/>
                  <a:uLnTx/>
                  <a:uFillTx/>
                  <a:ea typeface="+mn-ea"/>
                  <a:cs typeface="+mn-cs"/>
                </a:rPr>
                <a:t>?</a:t>
              </a:r>
            </a:p>
            <a:p>
              <a:pPr marL="685800" marR="0" lvl="0" indent="-6858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4800" b="1" i="0" u="none" strike="noStrike" kern="1200" cap="none" spc="0" normalizeH="0" noProof="0" dirty="0" err="1">
                  <a:ln>
                    <a:noFill/>
                  </a:ln>
                  <a:solidFill>
                    <a:srgbClr val="002060"/>
                  </a:solidFill>
                  <a:effectLst/>
                  <a:uLnTx/>
                  <a:uFillTx/>
                  <a:ea typeface="+mn-ea"/>
                  <a:cs typeface="+mn-cs"/>
                </a:rPr>
                <a:t>Em</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ấn</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tượng</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với</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nhân</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vật</a:t>
              </a:r>
              <a:r>
                <a:rPr kumimoji="0" lang="en-US" sz="4800" b="1" i="0" u="none" strike="noStrike" kern="1200" cap="none" spc="0" normalizeH="0" noProof="0" dirty="0">
                  <a:ln>
                    <a:noFill/>
                  </a:ln>
                  <a:solidFill>
                    <a:srgbClr val="002060"/>
                  </a:solidFill>
                  <a:effectLst/>
                  <a:uLnTx/>
                  <a:uFillTx/>
                  <a:ea typeface="+mn-ea"/>
                  <a:cs typeface="+mn-cs"/>
                </a:rPr>
                <a:t> </a:t>
              </a:r>
              <a:r>
                <a:rPr kumimoji="0" lang="en-US" sz="4800" b="1" i="0" u="none" strike="noStrike" kern="1200" cap="none" spc="0" normalizeH="0" noProof="0" dirty="0" err="1">
                  <a:ln>
                    <a:noFill/>
                  </a:ln>
                  <a:solidFill>
                    <a:srgbClr val="002060"/>
                  </a:solidFill>
                  <a:effectLst/>
                  <a:uLnTx/>
                  <a:uFillTx/>
                  <a:ea typeface="+mn-ea"/>
                  <a:cs typeface="+mn-cs"/>
                </a:rPr>
                <a:t>nào</a:t>
              </a:r>
              <a:r>
                <a:rPr kumimoji="0" lang="en-US" sz="4800" b="1" i="0" u="none" strike="noStrike" kern="1200" cap="none" spc="0" normalizeH="0" noProof="0" dirty="0">
                  <a:ln>
                    <a:noFill/>
                  </a:ln>
                  <a:solidFill>
                    <a:srgbClr val="002060"/>
                  </a:solidFill>
                  <a:effectLst/>
                  <a:uLnTx/>
                  <a:uFillTx/>
                  <a:ea typeface="+mn-ea"/>
                  <a:cs typeface="+mn-cs"/>
                </a:rPr>
                <a:t>?</a:t>
              </a:r>
              <a:endParaRPr kumimoji="0" lang="en-US" sz="4800" b="1" i="0" u="none" strike="noStrike" kern="1200" cap="none" spc="0" normalizeH="0" baseline="0" noProof="0" dirty="0">
                <a:ln>
                  <a:noFill/>
                </a:ln>
                <a:solidFill>
                  <a:srgbClr val="002060"/>
                </a:solidFill>
                <a:effectLst/>
                <a:uLnTx/>
                <a:uFillTx/>
                <a:ea typeface="+mn-ea"/>
                <a:cs typeface="+mn-cs"/>
              </a:endParaRPr>
            </a:p>
          </p:txBody>
        </p:sp>
        <p:pic>
          <p:nvPicPr>
            <p:cNvPr id="9" name="Picture 5">
              <a:extLst>
                <a:ext uri="{FF2B5EF4-FFF2-40B4-BE49-F238E27FC236}">
                  <a16:creationId xmlns:a16="http://schemas.microsoft.com/office/drawing/2014/main" id="{4D6048DB-FD22-5C52-FEDD-ECA9498C5D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37995" y="288120"/>
              <a:ext cx="2030111" cy="1613938"/>
            </a:xfrm>
            <a:prstGeom prst="rect">
              <a:avLst/>
            </a:prstGeom>
          </p:spPr>
        </p:pic>
      </p:grpSp>
      <p:pic>
        <p:nvPicPr>
          <p:cNvPr id="11" name="Picture 11">
            <a:extLst>
              <a:ext uri="{FF2B5EF4-FFF2-40B4-BE49-F238E27FC236}">
                <a16:creationId xmlns:a16="http://schemas.microsoft.com/office/drawing/2014/main" id="{6BAFF833-80EC-B812-2AD1-02A54761C2C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7991475" y="3265844"/>
            <a:ext cx="3823911" cy="3083028"/>
          </a:xfrm>
          <a:prstGeom prst="rect">
            <a:avLst/>
          </a:prstGeom>
        </p:spPr>
      </p:pic>
    </p:spTree>
    <p:extLst>
      <p:ext uri="{BB962C8B-B14F-4D97-AF65-F5344CB8AC3E}">
        <p14:creationId xmlns:p14="http://schemas.microsoft.com/office/powerpoint/2010/main" val="2630962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12" name="Hình chữ nhật: Góc Tròn 1">
            <a:extLst>
              <a:ext uri="{FF2B5EF4-FFF2-40B4-BE49-F238E27FC236}">
                <a16:creationId xmlns:a16="http://schemas.microsoft.com/office/drawing/2014/main" id="{D634F29B-8BD2-8006-E5EF-0F7CE82EFD48}"/>
              </a:ext>
            </a:extLst>
          </p:cNvPr>
          <p:cNvSpPr/>
          <p:nvPr/>
        </p:nvSpPr>
        <p:spPr>
          <a:xfrm>
            <a:off x="277058" y="204716"/>
            <a:ext cx="11714328" cy="6441099"/>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Wave 4"/>
          <p:cNvSpPr/>
          <p:nvPr/>
        </p:nvSpPr>
        <p:spPr>
          <a:xfrm>
            <a:off x="2209798" y="274834"/>
            <a:ext cx="8277227" cy="1376107"/>
          </a:xfrm>
          <a:prstGeom prst="wave">
            <a:avLst/>
          </a:prstGeom>
          <a:solidFill>
            <a:schemeClr val="accent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noProof="0" dirty="0" err="1">
                <a:solidFill>
                  <a:srgbClr val="002060"/>
                </a:solidFill>
                <a:latin typeface="Calibri" panose="020F0502020204030204"/>
              </a:rPr>
              <a:t>Ghi</a:t>
            </a:r>
            <a:r>
              <a:rPr lang="en-US" sz="4800" noProof="0" dirty="0">
                <a:solidFill>
                  <a:srgbClr val="002060"/>
                </a:solidFill>
                <a:latin typeface="Calibri" panose="020F0502020204030204"/>
              </a:rPr>
              <a:t> </a:t>
            </a:r>
            <a:r>
              <a:rPr lang="en-US" sz="4800" noProof="0" dirty="0" err="1">
                <a:solidFill>
                  <a:srgbClr val="002060"/>
                </a:solidFill>
                <a:latin typeface="Calibri" panose="020F0502020204030204"/>
              </a:rPr>
              <a:t>lại</a:t>
            </a:r>
            <a:r>
              <a:rPr lang="en-US" sz="4800" noProof="0" dirty="0">
                <a:solidFill>
                  <a:srgbClr val="002060"/>
                </a:solidFill>
                <a:latin typeface="Calibri" panose="020F0502020204030204"/>
              </a:rPr>
              <a:t> </a:t>
            </a:r>
            <a:r>
              <a:rPr lang="en-US" sz="4800" noProof="0" dirty="0" err="1">
                <a:solidFill>
                  <a:srgbClr val="002060"/>
                </a:solidFill>
                <a:latin typeface="Calibri" panose="020F0502020204030204"/>
              </a:rPr>
              <a:t>những</a:t>
            </a:r>
            <a:r>
              <a:rPr lang="en-US" sz="4800" noProof="0" dirty="0">
                <a:solidFill>
                  <a:srgbClr val="002060"/>
                </a:solidFill>
                <a:latin typeface="Calibri" panose="020F0502020204030204"/>
              </a:rPr>
              <a:t> chi </a:t>
            </a:r>
            <a:r>
              <a:rPr lang="en-US" sz="4800" noProof="0" dirty="0" err="1">
                <a:solidFill>
                  <a:srgbClr val="002060"/>
                </a:solidFill>
                <a:latin typeface="Calibri" panose="020F0502020204030204"/>
              </a:rPr>
              <a:t>tiết</a:t>
            </a:r>
            <a:r>
              <a:rPr lang="en-US" sz="4800" noProof="0" dirty="0">
                <a:solidFill>
                  <a:srgbClr val="002060"/>
                </a:solidFill>
                <a:latin typeface="Calibri" panose="020F0502020204030204"/>
              </a:rPr>
              <a:t> </a:t>
            </a:r>
            <a:r>
              <a:rPr lang="en-US" sz="4800" noProof="0" dirty="0" err="1">
                <a:solidFill>
                  <a:srgbClr val="002060"/>
                </a:solidFill>
                <a:latin typeface="Calibri" panose="020F0502020204030204"/>
              </a:rPr>
              <a:t>quan</a:t>
            </a:r>
            <a:r>
              <a:rPr lang="en-US" sz="4800" noProof="0" dirty="0">
                <a:solidFill>
                  <a:srgbClr val="002060"/>
                </a:solidFill>
                <a:latin typeface="Calibri" panose="020F0502020204030204"/>
              </a:rPr>
              <a:t> </a:t>
            </a:r>
            <a:r>
              <a:rPr lang="en-US" sz="4800" noProof="0" dirty="0" err="1">
                <a:solidFill>
                  <a:srgbClr val="002060"/>
                </a:solidFill>
                <a:latin typeface="Calibri" panose="020F0502020204030204"/>
              </a:rPr>
              <a:t>trọng</a:t>
            </a:r>
            <a:endParaRPr kumimoji="0" lang="en-US" sz="4800" b="0" i="0" u="none" strike="noStrike" kern="1200" cap="none" spc="0" normalizeH="0" baseline="0" noProof="0" dirty="0">
              <a:ln>
                <a:noFill/>
              </a:ln>
              <a:solidFill>
                <a:srgbClr val="002060"/>
              </a:solidFill>
              <a:effectLst/>
              <a:uLnTx/>
              <a:uFillTx/>
              <a:latin typeface="Calibri" panose="020F0502020204030204"/>
            </a:endParaRPr>
          </a:p>
        </p:txBody>
      </p:sp>
      <p:pic>
        <p:nvPicPr>
          <p:cNvPr id="6" name="Picture 5"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115162" y="0"/>
            <a:ext cx="1650939" cy="1650941"/>
          </a:xfrm>
          <a:prstGeom prst="rect">
            <a:avLst/>
          </a:prstGeom>
        </p:spPr>
      </p:pic>
      <p:pic>
        <p:nvPicPr>
          <p:cNvPr id="7" name="Picture 6" descr="A picture containing vector graphics&#10;&#10;Description automatically generated">
            <a:extLst>
              <a:ext uri="{FF2B5EF4-FFF2-40B4-BE49-F238E27FC236}">
                <a16:creationId xmlns:a16="http://schemas.microsoft.com/office/drawing/2014/main" id="{9C4A010B-01D0-A1E1-1804-F4830845EF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2379" y="0"/>
            <a:ext cx="1650939" cy="1650941"/>
          </a:xfrm>
          <a:prstGeom prst="rect">
            <a:avLst/>
          </a:prstGeom>
        </p:spPr>
      </p:pic>
      <p:grpSp>
        <p:nvGrpSpPr>
          <p:cNvPr id="13" name="Group 12">
            <a:extLst>
              <a:ext uri="{FF2B5EF4-FFF2-40B4-BE49-F238E27FC236}">
                <a16:creationId xmlns:a16="http://schemas.microsoft.com/office/drawing/2014/main" id="{2B95B735-1DA4-764C-42CD-515D9473FCDF}"/>
              </a:ext>
            </a:extLst>
          </p:cNvPr>
          <p:cNvGrpSpPr/>
          <p:nvPr/>
        </p:nvGrpSpPr>
        <p:grpSpPr>
          <a:xfrm>
            <a:off x="667202" y="1728971"/>
            <a:ext cx="7857674" cy="2004828"/>
            <a:chOff x="6330073" y="2742745"/>
            <a:chExt cx="4557001" cy="2457905"/>
          </a:xfrm>
        </p:grpSpPr>
        <p:grpSp>
          <p:nvGrpSpPr>
            <p:cNvPr id="4" name="Nhóm 31">
              <a:extLst>
                <a:ext uri="{FF2B5EF4-FFF2-40B4-BE49-F238E27FC236}">
                  <a16:creationId xmlns:a16="http://schemas.microsoft.com/office/drawing/2014/main" id="{E7AED128-12FD-DF5F-D749-388484791DDB}"/>
                </a:ext>
              </a:extLst>
            </p:cNvPr>
            <p:cNvGrpSpPr/>
            <p:nvPr/>
          </p:nvGrpSpPr>
          <p:grpSpPr>
            <a:xfrm>
              <a:off x="6488431" y="3071819"/>
              <a:ext cx="4398643" cy="2128831"/>
              <a:chOff x="1922830" y="773002"/>
              <a:chExt cx="5400981" cy="1282973"/>
            </a:xfrm>
          </p:grpSpPr>
          <p:sp>
            <p:nvSpPr>
              <p:cNvPr id="8" name="Freeform: Shape 34">
                <a:extLst>
                  <a:ext uri="{FF2B5EF4-FFF2-40B4-BE49-F238E27FC236}">
                    <a16:creationId xmlns:a16="http://schemas.microsoft.com/office/drawing/2014/main" id="{FDCDB82D-1511-3810-3080-D5A03ACC3AC8}"/>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9" name="Freeform: Shape 35">
                <a:extLst>
                  <a:ext uri="{FF2B5EF4-FFF2-40B4-BE49-F238E27FC236}">
                    <a16:creationId xmlns:a16="http://schemas.microsoft.com/office/drawing/2014/main" id="{E992FF90-AF0E-E5B6-B8FD-464BD4D896BE}"/>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10" name="Picture 4" descr="Colourful ribbons">
              <a:extLst>
                <a:ext uri="{FF2B5EF4-FFF2-40B4-BE49-F238E27FC236}">
                  <a16:creationId xmlns:a16="http://schemas.microsoft.com/office/drawing/2014/main" id="{FF0F2277-7024-026B-A5B0-D94AB61206B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9D25934-1D88-1F9F-487C-5CCB24397750}"/>
                </a:ext>
              </a:extLst>
            </p:cNvPr>
            <p:cNvSpPr txBox="1"/>
            <p:nvPr/>
          </p:nvSpPr>
          <p:spPr>
            <a:xfrm>
              <a:off x="6825132" y="3312575"/>
              <a:ext cx="3785744" cy="1697994"/>
            </a:xfrm>
            <a:prstGeom prst="rect">
              <a:avLst/>
            </a:prstGeom>
            <a:noFill/>
          </p:spPr>
          <p:txBody>
            <a:bodyPr wrap="square" rtlCol="0">
              <a:spAutoFit/>
            </a:bodyPr>
            <a:lstStyle/>
            <a:p>
              <a:pPr algn="just"/>
              <a:r>
                <a:rPr lang="vi-VN" sz="2800" b="1" dirty="0">
                  <a:latin typeface="Cambria" panose="02040503050406030204" pitchFamily="18" charset="0"/>
                  <a:ea typeface="Cambria" panose="02040503050406030204" pitchFamily="18" charset="0"/>
                </a:rPr>
                <a:t>Chi tiết 1: </a:t>
              </a:r>
              <a:r>
                <a:rPr lang="vi-VN" sz="2800" dirty="0">
                  <a:latin typeface="Cambria" panose="02040503050406030204" pitchFamily="18" charset="0"/>
                  <a:ea typeface="Cambria" panose="02040503050406030204" pitchFamily="18" charset="0"/>
                </a:rPr>
                <a:t>Cẩu Khây căm thù con yêu tinh bắt súc vật, làm cho bản làng tan hoang nên quyết tâm lên đường diệt yêu tinh.</a:t>
              </a:r>
              <a:endParaRPr lang="vi-VN" sz="4800" dirty="0">
                <a:effectLst/>
                <a:latin typeface="Cambria" panose="02040503050406030204" pitchFamily="18" charset="0"/>
                <a:ea typeface="Cambria" panose="02040503050406030204" pitchFamily="18" charset="0"/>
              </a:endParaRPr>
            </a:p>
          </p:txBody>
        </p:sp>
      </p:grpSp>
      <p:pic>
        <p:nvPicPr>
          <p:cNvPr id="21" name="Picture 20">
            <a:extLst>
              <a:ext uri="{FF2B5EF4-FFF2-40B4-BE49-F238E27FC236}">
                <a16:creationId xmlns:a16="http://schemas.microsoft.com/office/drawing/2014/main" id="{F505B2DC-21FA-0F2B-D4E0-BC8DA04B5508}"/>
              </a:ext>
            </a:extLst>
          </p:cNvPr>
          <p:cNvPicPr>
            <a:picLocks noChangeAspect="1"/>
          </p:cNvPicPr>
          <p:nvPr/>
        </p:nvPicPr>
        <p:blipFill>
          <a:blip r:embed="rId7"/>
          <a:stretch>
            <a:fillRect/>
          </a:stretch>
        </p:blipFill>
        <p:spPr>
          <a:xfrm>
            <a:off x="8591549" y="2063816"/>
            <a:ext cx="2352675" cy="16824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2" name="Group 21">
            <a:extLst>
              <a:ext uri="{FF2B5EF4-FFF2-40B4-BE49-F238E27FC236}">
                <a16:creationId xmlns:a16="http://schemas.microsoft.com/office/drawing/2014/main" id="{9C4EA71E-6213-0A71-3469-674D7074411C}"/>
              </a:ext>
            </a:extLst>
          </p:cNvPr>
          <p:cNvGrpSpPr/>
          <p:nvPr/>
        </p:nvGrpSpPr>
        <p:grpSpPr>
          <a:xfrm>
            <a:off x="705302" y="3805421"/>
            <a:ext cx="7857674" cy="2747778"/>
            <a:chOff x="6330073" y="2742745"/>
            <a:chExt cx="4557001" cy="3368756"/>
          </a:xfrm>
        </p:grpSpPr>
        <p:grpSp>
          <p:nvGrpSpPr>
            <p:cNvPr id="23" name="Nhóm 31">
              <a:extLst>
                <a:ext uri="{FF2B5EF4-FFF2-40B4-BE49-F238E27FC236}">
                  <a16:creationId xmlns:a16="http://schemas.microsoft.com/office/drawing/2014/main" id="{9AB42D37-2C08-0516-3470-2DEFBCA752A2}"/>
                </a:ext>
              </a:extLst>
            </p:cNvPr>
            <p:cNvGrpSpPr/>
            <p:nvPr/>
          </p:nvGrpSpPr>
          <p:grpSpPr>
            <a:xfrm>
              <a:off x="6488431" y="3071818"/>
              <a:ext cx="4398643" cy="3039683"/>
              <a:chOff x="1922830" y="773001"/>
              <a:chExt cx="5400981" cy="1831912"/>
            </a:xfrm>
          </p:grpSpPr>
          <p:sp>
            <p:nvSpPr>
              <p:cNvPr id="26" name="Freeform: Shape 34">
                <a:extLst>
                  <a:ext uri="{FF2B5EF4-FFF2-40B4-BE49-F238E27FC236}">
                    <a16:creationId xmlns:a16="http://schemas.microsoft.com/office/drawing/2014/main" id="{30D9B76A-8D37-31B8-B78D-E69BB7D14CE3}"/>
                  </a:ext>
                </a:extLst>
              </p:cNvPr>
              <p:cNvSpPr/>
              <p:nvPr/>
            </p:nvSpPr>
            <p:spPr>
              <a:xfrm>
                <a:off x="1938635" y="784277"/>
                <a:ext cx="5385176" cy="1771373"/>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defTabSz="685800">
                  <a:buClrTx/>
                </a:pPr>
                <a:endParaRPr lang="en-US" sz="1350" kern="1200" dirty="0">
                  <a:solidFill>
                    <a:prstClr val="black"/>
                  </a:solidFill>
                  <a:latin typeface="等线" panose="020F0502020204030204"/>
                  <a:ea typeface="+mn-ea"/>
                  <a:cs typeface="+mn-cs"/>
                </a:endParaRPr>
              </a:p>
            </p:txBody>
          </p:sp>
          <p:sp>
            <p:nvSpPr>
              <p:cNvPr id="27" name="Freeform: Shape 35">
                <a:extLst>
                  <a:ext uri="{FF2B5EF4-FFF2-40B4-BE49-F238E27FC236}">
                    <a16:creationId xmlns:a16="http://schemas.microsoft.com/office/drawing/2014/main" id="{345BC002-161F-72E3-FF7E-94870E75652B}"/>
                  </a:ext>
                </a:extLst>
              </p:cNvPr>
              <p:cNvSpPr/>
              <p:nvPr/>
            </p:nvSpPr>
            <p:spPr>
              <a:xfrm>
                <a:off x="1922830" y="773001"/>
                <a:ext cx="5379733" cy="1831912"/>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defTabSz="685800">
                  <a:buClrTx/>
                </a:pPr>
                <a:endParaRPr lang="en-US" sz="1350" kern="1200">
                  <a:solidFill>
                    <a:prstClr val="black"/>
                  </a:solidFill>
                  <a:latin typeface="等线" panose="020F0502020204030204"/>
                  <a:ea typeface="+mn-ea"/>
                  <a:cs typeface="+mn-cs"/>
                </a:endParaRPr>
              </a:p>
            </p:txBody>
          </p:sp>
        </p:grpSp>
        <p:pic>
          <p:nvPicPr>
            <p:cNvPr id="24" name="Picture 4" descr="Colourful ribbons">
              <a:extLst>
                <a:ext uri="{FF2B5EF4-FFF2-40B4-BE49-F238E27FC236}">
                  <a16:creationId xmlns:a16="http://schemas.microsoft.com/office/drawing/2014/main" id="{D734A243-7A83-21BB-1E59-867EE7D0954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0073" y="2742745"/>
              <a:ext cx="585223" cy="106728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0498172B-E6ED-F901-F14B-4B97E683A4DE}"/>
                </a:ext>
              </a:extLst>
            </p:cNvPr>
            <p:cNvSpPr txBox="1"/>
            <p:nvPr/>
          </p:nvSpPr>
          <p:spPr>
            <a:xfrm>
              <a:off x="6825132" y="3312575"/>
              <a:ext cx="3785744" cy="2754523"/>
            </a:xfrm>
            <a:prstGeom prst="rect">
              <a:avLst/>
            </a:prstGeom>
            <a:noFill/>
          </p:spPr>
          <p:txBody>
            <a:bodyPr wrap="square" rtlCol="0">
              <a:spAutoFit/>
            </a:bodyPr>
            <a:lstStyle/>
            <a:p>
              <a:pPr algn="just"/>
              <a:r>
                <a:rPr lang="vi-VN" sz="2800" b="1" dirty="0">
                  <a:latin typeface="Cambria" panose="02040503050406030204" pitchFamily="18" charset="0"/>
                  <a:ea typeface="Cambria" panose="02040503050406030204" pitchFamily="18" charset="0"/>
                </a:rPr>
                <a:t>Chi tiết 2: </a:t>
              </a:r>
              <a:r>
                <a:rPr lang="vi-VN" sz="2800" dirty="0">
                  <a:latin typeface="Cambria" panose="02040503050406030204" pitchFamily="18" charset="0"/>
                  <a:ea typeface="Cambria" panose="02040503050406030204" pitchFamily="18" charset="0"/>
                </a:rPr>
                <a:t>Cẩu Khây gặp những người bạn đáng quý</a:t>
              </a:r>
              <a:r>
                <a:rPr lang="en-US" sz="2800" dirty="0">
                  <a:latin typeface="Cambria" panose="02040503050406030204" pitchFamily="18" charset="0"/>
                  <a:ea typeface="Cambria" panose="02040503050406030204" pitchFamily="18" charset="0"/>
                </a:rPr>
                <a:t>;</a:t>
              </a:r>
              <a:r>
                <a:rPr lang="vi-VN" sz="2800" dirty="0">
                  <a:latin typeface="Cambria" panose="02040503050406030204" pitchFamily="18" charset="0"/>
                  <a:ea typeface="Cambria" panose="02040503050406030204" pitchFamily="18" charset="0"/>
                </a:rPr>
                <a:t> người bạn dùng tay làm về đóng cọc, người bạn lấy vành tai để tát nước, người bạn lấy móng tay đục lỗ thành lòng máng. </a:t>
              </a:r>
              <a:endParaRPr lang="vi-VN" sz="4800" dirty="0">
                <a:effectLst/>
                <a:latin typeface="Cambria" panose="02040503050406030204" pitchFamily="18" charset="0"/>
                <a:ea typeface="Cambria" panose="02040503050406030204" pitchFamily="18" charset="0"/>
              </a:endParaRPr>
            </a:p>
          </p:txBody>
        </p:sp>
      </p:grpSp>
      <p:pic>
        <p:nvPicPr>
          <p:cNvPr id="31" name="Picture 30">
            <a:extLst>
              <a:ext uri="{FF2B5EF4-FFF2-40B4-BE49-F238E27FC236}">
                <a16:creationId xmlns:a16="http://schemas.microsoft.com/office/drawing/2014/main" id="{DF6D4A3A-E5FC-4069-DCF2-581B75400828}"/>
              </a:ext>
            </a:extLst>
          </p:cNvPr>
          <p:cNvPicPr>
            <a:picLocks noChangeAspect="1"/>
          </p:cNvPicPr>
          <p:nvPr/>
        </p:nvPicPr>
        <p:blipFill>
          <a:blip r:embed="rId8"/>
          <a:stretch>
            <a:fillRect/>
          </a:stretch>
        </p:blipFill>
        <p:spPr>
          <a:xfrm>
            <a:off x="8572500" y="4544482"/>
            <a:ext cx="3248025" cy="16467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21669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p:tgtEl>
                                          <p:spTgt spid="5"/>
                                        </p:tgtEl>
                                        <p:attrNameLst>
                                          <p:attrName>ppt_y</p:attrName>
                                        </p:attrNameLst>
                                      </p:cBhvr>
                                      <p:tavLst>
                                        <p:tav tm="0">
                                          <p:val>
                                            <p:strVal val="#ppt_y+#ppt_h*1.125000"/>
                                          </p:val>
                                        </p:tav>
                                        <p:tav tm="100000">
                                          <p:val>
                                            <p:strVal val="#ppt_y"/>
                                          </p:val>
                                        </p:tav>
                                      </p:tavLst>
                                    </p:anim>
                                    <p:animEffect transition="in" filter="wipe(up)">
                                      <p:cBhvr>
                                        <p:cTn id="12" dur="500"/>
                                        <p:tgtEl>
                                          <p:spTgt spid="5"/>
                                        </p:tgtEl>
                                      </p:cBhvr>
                                    </p:animEffect>
                                  </p:childTnLst>
                                </p:cTn>
                              </p:par>
                              <p:par>
                                <p:cTn id="13" presetID="1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p:tgtEl>
                                          <p:spTgt spid="6"/>
                                        </p:tgtEl>
                                        <p:attrNameLst>
                                          <p:attrName>ppt_y</p:attrName>
                                        </p:attrNameLst>
                                      </p:cBhvr>
                                      <p:tavLst>
                                        <p:tav tm="0">
                                          <p:val>
                                            <p:strVal val="#ppt_y+#ppt_h*1.125000"/>
                                          </p:val>
                                        </p:tav>
                                        <p:tav tm="100000">
                                          <p:val>
                                            <p:strVal val="#ppt_y"/>
                                          </p:val>
                                        </p:tav>
                                      </p:tavLst>
                                    </p:anim>
                                    <p:animEffect transition="in" filter="wipe(up)">
                                      <p:cBhvr>
                                        <p:cTn id="16" dur="500"/>
                                        <p:tgtEl>
                                          <p:spTgt spid="6"/>
                                        </p:tgtEl>
                                      </p:cBhvr>
                                    </p:animEffect>
                                  </p:childTnLst>
                                </p:cTn>
                              </p:par>
                            </p:childTnLst>
                          </p:cTn>
                        </p:par>
                        <p:par>
                          <p:cTn id="17" fill="hold">
                            <p:stCondLst>
                              <p:cond delay="500"/>
                            </p:stCondLst>
                            <p:childTnLst>
                              <p:par>
                                <p:cTn id="18" presetID="32" presetClass="emph" presetSubtype="0" fill="hold" nodeType="afterEffect">
                                  <p:stCondLst>
                                    <p:cond delay="0"/>
                                  </p:stCondLst>
                                  <p:childTnLst>
                                    <p:animRot by="120000">
                                      <p:cBhvr>
                                        <p:cTn id="19" dur="100" fill="hold">
                                          <p:stCondLst>
                                            <p:cond delay="0"/>
                                          </p:stCondLst>
                                        </p:cTn>
                                        <p:tgtEl>
                                          <p:spTgt spid="7"/>
                                        </p:tgtEl>
                                        <p:attrNameLst>
                                          <p:attrName>r</p:attrName>
                                        </p:attrNameLst>
                                      </p:cBhvr>
                                    </p:animRot>
                                    <p:animRot by="-240000">
                                      <p:cBhvr>
                                        <p:cTn id="20" dur="200" fill="hold">
                                          <p:stCondLst>
                                            <p:cond delay="200"/>
                                          </p:stCondLst>
                                        </p:cTn>
                                        <p:tgtEl>
                                          <p:spTgt spid="7"/>
                                        </p:tgtEl>
                                        <p:attrNameLst>
                                          <p:attrName>r</p:attrName>
                                        </p:attrNameLst>
                                      </p:cBhvr>
                                    </p:animRot>
                                    <p:animRot by="240000">
                                      <p:cBhvr>
                                        <p:cTn id="21" dur="200" fill="hold">
                                          <p:stCondLst>
                                            <p:cond delay="400"/>
                                          </p:stCondLst>
                                        </p:cTn>
                                        <p:tgtEl>
                                          <p:spTgt spid="7"/>
                                        </p:tgtEl>
                                        <p:attrNameLst>
                                          <p:attrName>r</p:attrName>
                                        </p:attrNameLst>
                                      </p:cBhvr>
                                    </p:animRot>
                                    <p:animRot by="-240000">
                                      <p:cBhvr>
                                        <p:cTn id="22" dur="200" fill="hold">
                                          <p:stCondLst>
                                            <p:cond delay="600"/>
                                          </p:stCondLst>
                                        </p:cTn>
                                        <p:tgtEl>
                                          <p:spTgt spid="7"/>
                                        </p:tgtEl>
                                        <p:attrNameLst>
                                          <p:attrName>r</p:attrName>
                                        </p:attrNameLst>
                                      </p:cBhvr>
                                    </p:animRot>
                                    <p:animRot by="120000">
                                      <p:cBhvr>
                                        <p:cTn id="23" dur="200" fill="hold">
                                          <p:stCondLst>
                                            <p:cond delay="800"/>
                                          </p:stCondLst>
                                        </p:cTn>
                                        <p:tgtEl>
                                          <p:spTgt spid="7"/>
                                        </p:tgtEl>
                                        <p:attrNameLst>
                                          <p:attrName>r</p:attrName>
                                        </p:attrNameLst>
                                      </p:cBhvr>
                                    </p:animRot>
                                  </p:childTnLst>
                                </p:cTn>
                              </p:par>
                              <p:par>
                                <p:cTn id="24" presetID="32" presetClass="emph" presetSubtype="0" fill="hold" grpId="1" nodeType="withEffect">
                                  <p:stCondLst>
                                    <p:cond delay="0"/>
                                  </p:stCondLst>
                                  <p:childTnLst>
                                    <p:animRot by="120000">
                                      <p:cBhvr>
                                        <p:cTn id="25" dur="100" fill="hold">
                                          <p:stCondLst>
                                            <p:cond delay="0"/>
                                          </p:stCondLst>
                                        </p:cTn>
                                        <p:tgtEl>
                                          <p:spTgt spid="5"/>
                                        </p:tgtEl>
                                        <p:attrNameLst>
                                          <p:attrName>r</p:attrName>
                                        </p:attrNameLst>
                                      </p:cBhvr>
                                    </p:animRot>
                                    <p:animRot by="-240000">
                                      <p:cBhvr>
                                        <p:cTn id="26" dur="200" fill="hold">
                                          <p:stCondLst>
                                            <p:cond delay="200"/>
                                          </p:stCondLst>
                                        </p:cTn>
                                        <p:tgtEl>
                                          <p:spTgt spid="5"/>
                                        </p:tgtEl>
                                        <p:attrNameLst>
                                          <p:attrName>r</p:attrName>
                                        </p:attrNameLst>
                                      </p:cBhvr>
                                    </p:animRot>
                                    <p:animRot by="240000">
                                      <p:cBhvr>
                                        <p:cTn id="27" dur="200" fill="hold">
                                          <p:stCondLst>
                                            <p:cond delay="400"/>
                                          </p:stCondLst>
                                        </p:cTn>
                                        <p:tgtEl>
                                          <p:spTgt spid="5"/>
                                        </p:tgtEl>
                                        <p:attrNameLst>
                                          <p:attrName>r</p:attrName>
                                        </p:attrNameLst>
                                      </p:cBhvr>
                                    </p:animRot>
                                    <p:animRot by="-240000">
                                      <p:cBhvr>
                                        <p:cTn id="28" dur="200" fill="hold">
                                          <p:stCondLst>
                                            <p:cond delay="600"/>
                                          </p:stCondLst>
                                        </p:cTn>
                                        <p:tgtEl>
                                          <p:spTgt spid="5"/>
                                        </p:tgtEl>
                                        <p:attrNameLst>
                                          <p:attrName>r</p:attrName>
                                        </p:attrNameLst>
                                      </p:cBhvr>
                                    </p:animRot>
                                    <p:animRot by="120000">
                                      <p:cBhvr>
                                        <p:cTn id="29" dur="200" fill="hold">
                                          <p:stCondLst>
                                            <p:cond delay="800"/>
                                          </p:stCondLst>
                                        </p:cTn>
                                        <p:tgtEl>
                                          <p:spTgt spid="5"/>
                                        </p:tgtEl>
                                        <p:attrNameLst>
                                          <p:attrName>r</p:attrName>
                                        </p:attrNameLst>
                                      </p:cBhvr>
                                    </p:animRot>
                                  </p:childTnLst>
                                </p:cTn>
                              </p:par>
                              <p:par>
                                <p:cTn id="30" presetID="32" presetClass="emph" presetSubtype="0" fill="hold" nodeType="withEffect">
                                  <p:stCondLst>
                                    <p:cond delay="0"/>
                                  </p:stCondLst>
                                  <p:childTnLst>
                                    <p:animRot by="120000">
                                      <p:cBhvr>
                                        <p:cTn id="31" dur="100" fill="hold">
                                          <p:stCondLst>
                                            <p:cond delay="0"/>
                                          </p:stCondLst>
                                        </p:cTn>
                                        <p:tgtEl>
                                          <p:spTgt spid="6"/>
                                        </p:tgtEl>
                                        <p:attrNameLst>
                                          <p:attrName>r</p:attrName>
                                        </p:attrNameLst>
                                      </p:cBhvr>
                                    </p:animRot>
                                    <p:animRot by="-240000">
                                      <p:cBhvr>
                                        <p:cTn id="32" dur="200" fill="hold">
                                          <p:stCondLst>
                                            <p:cond delay="200"/>
                                          </p:stCondLst>
                                        </p:cTn>
                                        <p:tgtEl>
                                          <p:spTgt spid="6"/>
                                        </p:tgtEl>
                                        <p:attrNameLst>
                                          <p:attrName>r</p:attrName>
                                        </p:attrNameLst>
                                      </p:cBhvr>
                                    </p:animRot>
                                    <p:animRot by="240000">
                                      <p:cBhvr>
                                        <p:cTn id="33" dur="200" fill="hold">
                                          <p:stCondLst>
                                            <p:cond delay="400"/>
                                          </p:stCondLst>
                                        </p:cTn>
                                        <p:tgtEl>
                                          <p:spTgt spid="6"/>
                                        </p:tgtEl>
                                        <p:attrNameLst>
                                          <p:attrName>r</p:attrName>
                                        </p:attrNameLst>
                                      </p:cBhvr>
                                    </p:animRot>
                                    <p:animRot by="-240000">
                                      <p:cBhvr>
                                        <p:cTn id="34" dur="200" fill="hold">
                                          <p:stCondLst>
                                            <p:cond delay="600"/>
                                          </p:stCondLst>
                                        </p:cTn>
                                        <p:tgtEl>
                                          <p:spTgt spid="6"/>
                                        </p:tgtEl>
                                        <p:attrNameLst>
                                          <p:attrName>r</p:attrName>
                                        </p:attrNameLst>
                                      </p:cBhvr>
                                    </p:animRot>
                                    <p:animRot by="120000">
                                      <p:cBhvr>
                                        <p:cTn id="35" dur="200" fill="hold">
                                          <p:stCondLst>
                                            <p:cond delay="800"/>
                                          </p:stCondLst>
                                        </p:cTn>
                                        <p:tgtEl>
                                          <p:spTgt spid="6"/>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ppt_x"/>
                                          </p:val>
                                        </p:tav>
                                        <p:tav tm="100000">
                                          <p:val>
                                            <p:strVal val="#ppt_x"/>
                                          </p:val>
                                        </p:tav>
                                      </p:tavLst>
                                    </p:anim>
                                    <p:anim calcmode="lin" valueType="num">
                                      <p:cBhvr additive="base">
                                        <p:cTn id="41" dur="500" fill="hold"/>
                                        <p:tgtEl>
                                          <p:spTgt spid="13"/>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additive="base">
                                        <p:cTn id="44" dur="500" fill="hold"/>
                                        <p:tgtEl>
                                          <p:spTgt spid="21"/>
                                        </p:tgtEl>
                                        <p:attrNameLst>
                                          <p:attrName>ppt_x</p:attrName>
                                        </p:attrNameLst>
                                      </p:cBhvr>
                                      <p:tavLst>
                                        <p:tav tm="0">
                                          <p:val>
                                            <p:strVal val="#ppt_x"/>
                                          </p:val>
                                        </p:tav>
                                        <p:tav tm="100000">
                                          <p:val>
                                            <p:strVal val="#ppt_x"/>
                                          </p:val>
                                        </p:tav>
                                      </p:tavLst>
                                    </p:anim>
                                    <p:anim calcmode="lin" valueType="num">
                                      <p:cBhvr additive="base">
                                        <p:cTn id="4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1"/>
                                        </p:tgtEl>
                                        <p:attrNameLst>
                                          <p:attrName>style.visibility</p:attrName>
                                        </p:attrNameLst>
                                      </p:cBhvr>
                                      <p:to>
                                        <p:strVal val="visible"/>
                                      </p:to>
                                    </p:set>
                                    <p:anim calcmode="lin" valueType="num">
                                      <p:cBhvr additive="base">
                                        <p:cTn id="50" dur="500" fill="hold"/>
                                        <p:tgtEl>
                                          <p:spTgt spid="31"/>
                                        </p:tgtEl>
                                        <p:attrNameLst>
                                          <p:attrName>ppt_x</p:attrName>
                                        </p:attrNameLst>
                                      </p:cBhvr>
                                      <p:tavLst>
                                        <p:tav tm="0">
                                          <p:val>
                                            <p:strVal val="#ppt_x"/>
                                          </p:val>
                                        </p:tav>
                                        <p:tav tm="100000">
                                          <p:val>
                                            <p:strVal val="#ppt_x"/>
                                          </p:val>
                                        </p:tav>
                                      </p:tavLst>
                                    </p:anim>
                                    <p:anim calcmode="lin" valueType="num">
                                      <p:cBhvr additive="base">
                                        <p:cTn id="51" dur="500" fill="hold"/>
                                        <p:tgtEl>
                                          <p:spTgt spid="31"/>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 calcmode="lin" valueType="num">
                                      <p:cBhvr additive="base">
                                        <p:cTn id="54" dur="500" fill="hold"/>
                                        <p:tgtEl>
                                          <p:spTgt spid="22"/>
                                        </p:tgtEl>
                                        <p:attrNameLst>
                                          <p:attrName>ppt_x</p:attrName>
                                        </p:attrNameLst>
                                      </p:cBhvr>
                                      <p:tavLst>
                                        <p:tav tm="0">
                                          <p:val>
                                            <p:strVal val="#ppt_x"/>
                                          </p:val>
                                        </p:tav>
                                        <p:tav tm="100000">
                                          <p:val>
                                            <p:strVal val="#ppt_x"/>
                                          </p:val>
                                        </p:tav>
                                      </p:tavLst>
                                    </p:anim>
                                    <p:anim calcmode="lin" valueType="num">
                                      <p:cBhvr additive="base">
                                        <p:cTn id="5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2" name="Hình chữ nhật: Góc Tròn 1">
            <a:extLst>
              <a:ext uri="{FF2B5EF4-FFF2-40B4-BE49-F238E27FC236}">
                <a16:creationId xmlns:a16="http://schemas.microsoft.com/office/drawing/2014/main" id="{D634F29B-8BD2-8006-E5EF-0F7CE82EFD48}"/>
              </a:ext>
            </a:extLst>
          </p:cNvPr>
          <p:cNvSpPr/>
          <p:nvPr/>
        </p:nvSpPr>
        <p:spPr>
          <a:xfrm>
            <a:off x="277058" y="204716"/>
            <a:ext cx="11714328" cy="6441099"/>
          </a:xfrm>
          <a:prstGeom prst="roundRect">
            <a:avLst/>
          </a:prstGeom>
          <a:solidFill>
            <a:srgbClr val="FFFFFF"/>
          </a:solidFill>
          <a:ln w="38100">
            <a:solidFill>
              <a:srgbClr val="002060"/>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2B95B735-1DA4-764C-42CD-515D9473FCDF}"/>
              </a:ext>
            </a:extLst>
          </p:cNvPr>
          <p:cNvGrpSpPr/>
          <p:nvPr/>
        </p:nvGrpSpPr>
        <p:grpSpPr>
          <a:xfrm>
            <a:off x="213304" y="471133"/>
            <a:ext cx="7854372" cy="3291242"/>
            <a:chOff x="6331988" y="2913009"/>
            <a:chExt cx="4555086" cy="2619114"/>
          </a:xfrm>
        </p:grpSpPr>
        <p:grpSp>
          <p:nvGrpSpPr>
            <p:cNvPr id="4" name="Nhóm 31">
              <a:extLst>
                <a:ext uri="{FF2B5EF4-FFF2-40B4-BE49-F238E27FC236}">
                  <a16:creationId xmlns:a16="http://schemas.microsoft.com/office/drawing/2014/main" id="{E7AED128-12FD-DF5F-D749-388484791DDB}"/>
                </a:ext>
              </a:extLst>
            </p:cNvPr>
            <p:cNvGrpSpPr/>
            <p:nvPr/>
          </p:nvGrpSpPr>
          <p:grpSpPr>
            <a:xfrm>
              <a:off x="6488431" y="3071819"/>
              <a:ext cx="4398643" cy="2128831"/>
              <a:chOff x="1922830" y="773002"/>
              <a:chExt cx="5400981" cy="1282973"/>
            </a:xfrm>
          </p:grpSpPr>
          <p:sp>
            <p:nvSpPr>
              <p:cNvPr id="8" name="Freeform: Shape 34">
                <a:extLst>
                  <a:ext uri="{FF2B5EF4-FFF2-40B4-BE49-F238E27FC236}">
                    <a16:creationId xmlns:a16="http://schemas.microsoft.com/office/drawing/2014/main" id="{FDCDB82D-1511-3810-3080-D5A03ACC3AC8}"/>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9" name="Freeform: Shape 35">
                <a:extLst>
                  <a:ext uri="{FF2B5EF4-FFF2-40B4-BE49-F238E27FC236}">
                    <a16:creationId xmlns:a16="http://schemas.microsoft.com/office/drawing/2014/main" id="{E992FF90-AF0E-E5B6-B8FD-464BD4D896BE}"/>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pic>
          <p:nvPicPr>
            <p:cNvPr id="10" name="Picture 4" descr="Colourful ribbons">
              <a:extLst>
                <a:ext uri="{FF2B5EF4-FFF2-40B4-BE49-F238E27FC236}">
                  <a16:creationId xmlns:a16="http://schemas.microsoft.com/office/drawing/2014/main" id="{FF0F2277-7024-026B-A5B0-D94AB61206B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31988" y="2913009"/>
              <a:ext cx="585223" cy="70903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9D25934-1D88-1F9F-487C-5CCB24397750}"/>
                </a:ext>
              </a:extLst>
            </p:cNvPr>
            <p:cNvSpPr txBox="1"/>
            <p:nvPr/>
          </p:nvSpPr>
          <p:spPr>
            <a:xfrm>
              <a:off x="6825132" y="3312575"/>
              <a:ext cx="3785744" cy="221954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Chi tiết 3: </a:t>
              </a:r>
              <a:r>
                <a:rPr kumimoji="0" lang="vi-VN" sz="28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Cẩu Khây và những người bạn chiến đấu với yêu tinh: yêu tinh phun nước, Nắm Tay Đóng Cọc đấm yêu tinh, Cẩu Khây nhổ cây đánh yêu tinh, Móng Tay Đục Máng khơi dòng nước.</a:t>
              </a:r>
              <a:endParaRPr kumimoji="0" lang="vi-VN" sz="48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pic>
        <p:nvPicPr>
          <p:cNvPr id="3" name="Picture 2">
            <a:extLst>
              <a:ext uri="{FF2B5EF4-FFF2-40B4-BE49-F238E27FC236}">
                <a16:creationId xmlns:a16="http://schemas.microsoft.com/office/drawing/2014/main" id="{11E0D2EA-6357-A3C1-E3BC-26B146C22A0D}"/>
              </a:ext>
            </a:extLst>
          </p:cNvPr>
          <p:cNvPicPr>
            <a:picLocks noChangeAspect="1"/>
          </p:cNvPicPr>
          <p:nvPr/>
        </p:nvPicPr>
        <p:blipFill>
          <a:blip r:embed="rId5"/>
          <a:stretch>
            <a:fillRect/>
          </a:stretch>
        </p:blipFill>
        <p:spPr>
          <a:xfrm>
            <a:off x="8239125" y="876299"/>
            <a:ext cx="3633787" cy="20859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4" name="Group 13">
            <a:extLst>
              <a:ext uri="{FF2B5EF4-FFF2-40B4-BE49-F238E27FC236}">
                <a16:creationId xmlns:a16="http://schemas.microsoft.com/office/drawing/2014/main" id="{D1C6CE85-BC68-5150-1B2B-55736C4DC48B}"/>
              </a:ext>
            </a:extLst>
          </p:cNvPr>
          <p:cNvGrpSpPr/>
          <p:nvPr/>
        </p:nvGrpSpPr>
        <p:grpSpPr>
          <a:xfrm>
            <a:off x="163071" y="3510865"/>
            <a:ext cx="7876029" cy="2013635"/>
            <a:chOff x="6319428" y="2635537"/>
            <a:chExt cx="4567646" cy="2565113"/>
          </a:xfrm>
        </p:grpSpPr>
        <p:grpSp>
          <p:nvGrpSpPr>
            <p:cNvPr id="15" name="Nhóm 31">
              <a:extLst>
                <a:ext uri="{FF2B5EF4-FFF2-40B4-BE49-F238E27FC236}">
                  <a16:creationId xmlns:a16="http://schemas.microsoft.com/office/drawing/2014/main" id="{A9037C2D-8C24-9D63-ED33-DACAA30ADF59}"/>
                </a:ext>
              </a:extLst>
            </p:cNvPr>
            <p:cNvGrpSpPr/>
            <p:nvPr/>
          </p:nvGrpSpPr>
          <p:grpSpPr>
            <a:xfrm>
              <a:off x="6488431" y="3071819"/>
              <a:ext cx="4398643" cy="2128831"/>
              <a:chOff x="1922830" y="773002"/>
              <a:chExt cx="5400981" cy="1282973"/>
            </a:xfrm>
          </p:grpSpPr>
          <p:sp>
            <p:nvSpPr>
              <p:cNvPr id="18" name="Freeform: Shape 34">
                <a:extLst>
                  <a:ext uri="{FF2B5EF4-FFF2-40B4-BE49-F238E27FC236}">
                    <a16:creationId xmlns:a16="http://schemas.microsoft.com/office/drawing/2014/main" id="{EAF0C7A7-ABBB-0A72-BF96-D9A0CC8FDD70}"/>
                  </a:ext>
                </a:extLst>
              </p:cNvPr>
              <p:cNvSpPr/>
              <p:nvPr/>
            </p:nvSpPr>
            <p:spPr>
              <a:xfrm>
                <a:off x="1938635" y="784278"/>
                <a:ext cx="5385176" cy="1168371"/>
              </a:xfrm>
              <a:custGeom>
                <a:avLst/>
                <a:gdLst>
                  <a:gd name="connsiteX0" fmla="*/ 7366635 w 7811452"/>
                  <a:gd name="connsiteY0" fmla="*/ 2863215 h 3305231"/>
                  <a:gd name="connsiteX1" fmla="*/ 7606665 w 7811452"/>
                  <a:gd name="connsiteY1" fmla="*/ 3050858 h 3305231"/>
                  <a:gd name="connsiteX2" fmla="*/ 313373 w 7811452"/>
                  <a:gd name="connsiteY2" fmla="*/ 3098483 h 3305231"/>
                  <a:gd name="connsiteX3" fmla="*/ 260033 w 7811452"/>
                  <a:gd name="connsiteY3" fmla="*/ 2592705 h 3305231"/>
                  <a:gd name="connsiteX4" fmla="*/ 118110 w 7811452"/>
                  <a:gd name="connsiteY4" fmla="*/ 2519363 h 3305231"/>
                  <a:gd name="connsiteX5" fmla="*/ 280035 w 7811452"/>
                  <a:gd name="connsiteY5" fmla="*/ 2226945 h 3305231"/>
                  <a:gd name="connsiteX6" fmla="*/ 50483 w 7811452"/>
                  <a:gd name="connsiteY6" fmla="*/ 2021205 h 3305231"/>
                  <a:gd name="connsiteX7" fmla="*/ 318135 w 7811452"/>
                  <a:gd name="connsiteY7" fmla="*/ 1744028 h 3305231"/>
                  <a:gd name="connsiteX8" fmla="*/ 228600 w 7811452"/>
                  <a:gd name="connsiteY8" fmla="*/ 974408 h 3305231"/>
                  <a:gd name="connsiteX9" fmla="*/ 138113 w 7811452"/>
                  <a:gd name="connsiteY9" fmla="*/ 928687 h 3305231"/>
                  <a:gd name="connsiteX10" fmla="*/ 279083 w 7811452"/>
                  <a:gd name="connsiteY10" fmla="*/ 719137 h 3305231"/>
                  <a:gd name="connsiteX11" fmla="*/ 0 w 7811452"/>
                  <a:gd name="connsiteY11" fmla="*/ 532448 h 3305231"/>
                  <a:gd name="connsiteX12" fmla="*/ 187643 w 7811452"/>
                  <a:gd name="connsiteY12" fmla="*/ 318135 h 3305231"/>
                  <a:gd name="connsiteX13" fmla="*/ 35243 w 7811452"/>
                  <a:gd name="connsiteY13" fmla="*/ 76200 h 3305231"/>
                  <a:gd name="connsiteX14" fmla="*/ 7439025 w 7811452"/>
                  <a:gd name="connsiteY14" fmla="*/ 0 h 3305231"/>
                  <a:gd name="connsiteX15" fmla="*/ 7167563 w 7811452"/>
                  <a:gd name="connsiteY15" fmla="*/ 337185 h 3305231"/>
                  <a:gd name="connsiteX16" fmla="*/ 7617143 w 7811452"/>
                  <a:gd name="connsiteY16" fmla="*/ 554355 h 3305231"/>
                  <a:gd name="connsiteX17" fmla="*/ 7167563 w 7811452"/>
                  <a:gd name="connsiteY17" fmla="*/ 630555 h 3305231"/>
                  <a:gd name="connsiteX18" fmla="*/ 7425690 w 7811452"/>
                  <a:gd name="connsiteY18" fmla="*/ 789623 h 3305231"/>
                  <a:gd name="connsiteX19" fmla="*/ 7450455 w 7811452"/>
                  <a:gd name="connsiteY19" fmla="*/ 2069783 h 3305231"/>
                  <a:gd name="connsiteX20" fmla="*/ 7610475 w 7811452"/>
                  <a:gd name="connsiteY20" fmla="*/ 2229803 h 3305231"/>
                  <a:gd name="connsiteX21" fmla="*/ 7454265 w 7811452"/>
                  <a:gd name="connsiteY21" fmla="*/ 2352675 h 3305231"/>
                  <a:gd name="connsiteX22" fmla="*/ 7811453 w 7811452"/>
                  <a:gd name="connsiteY22" fmla="*/ 2592705 h 3305231"/>
                  <a:gd name="connsiteX23" fmla="*/ 7366635 w 7811452"/>
                  <a:gd name="connsiteY23" fmla="*/ 2863215 h 3305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11452" h="3305231">
                    <a:moveTo>
                      <a:pt x="7366635" y="2863215"/>
                    </a:moveTo>
                    <a:cubicBezTo>
                      <a:pt x="7450455" y="2938463"/>
                      <a:pt x="7522845" y="2975610"/>
                      <a:pt x="7606665" y="3050858"/>
                    </a:cubicBezTo>
                    <a:cubicBezTo>
                      <a:pt x="5185410" y="3375660"/>
                      <a:pt x="2739390" y="3387090"/>
                      <a:pt x="313373" y="3098483"/>
                    </a:cubicBezTo>
                    <a:cubicBezTo>
                      <a:pt x="305753" y="2931795"/>
                      <a:pt x="303848" y="2753678"/>
                      <a:pt x="260033" y="2592705"/>
                    </a:cubicBezTo>
                    <a:cubicBezTo>
                      <a:pt x="207645" y="2566988"/>
                      <a:pt x="170498" y="2545080"/>
                      <a:pt x="118110" y="2519363"/>
                    </a:cubicBezTo>
                    <a:cubicBezTo>
                      <a:pt x="176213" y="2419350"/>
                      <a:pt x="221933" y="2326958"/>
                      <a:pt x="280035" y="2226945"/>
                    </a:cubicBezTo>
                    <a:cubicBezTo>
                      <a:pt x="210503" y="2168843"/>
                      <a:pt x="120015" y="2080260"/>
                      <a:pt x="50483" y="2021205"/>
                    </a:cubicBezTo>
                    <a:cubicBezTo>
                      <a:pt x="133350" y="1945005"/>
                      <a:pt x="235267" y="1820228"/>
                      <a:pt x="318135" y="1744028"/>
                    </a:cubicBezTo>
                    <a:cubicBezTo>
                      <a:pt x="284798" y="1479233"/>
                      <a:pt x="261938" y="1238250"/>
                      <a:pt x="228600" y="974408"/>
                    </a:cubicBezTo>
                    <a:cubicBezTo>
                      <a:pt x="198120" y="956310"/>
                      <a:pt x="169545" y="946785"/>
                      <a:pt x="138113" y="928687"/>
                    </a:cubicBezTo>
                    <a:cubicBezTo>
                      <a:pt x="185738" y="867728"/>
                      <a:pt x="230505" y="781050"/>
                      <a:pt x="279083" y="719137"/>
                    </a:cubicBezTo>
                    <a:cubicBezTo>
                      <a:pt x="187643" y="672465"/>
                      <a:pt x="91440" y="579120"/>
                      <a:pt x="0" y="532448"/>
                    </a:cubicBezTo>
                    <a:cubicBezTo>
                      <a:pt x="61913" y="471487"/>
                      <a:pt x="125730" y="379095"/>
                      <a:pt x="187643" y="318135"/>
                    </a:cubicBezTo>
                    <a:cubicBezTo>
                      <a:pt x="124778" y="243840"/>
                      <a:pt x="97155" y="150495"/>
                      <a:pt x="35243" y="76200"/>
                    </a:cubicBezTo>
                    <a:cubicBezTo>
                      <a:pt x="2501265" y="219075"/>
                      <a:pt x="4976813" y="194310"/>
                      <a:pt x="7439025" y="0"/>
                    </a:cubicBezTo>
                    <a:cubicBezTo>
                      <a:pt x="7332345" y="106680"/>
                      <a:pt x="7275195" y="230505"/>
                      <a:pt x="7167563" y="337185"/>
                    </a:cubicBezTo>
                    <a:cubicBezTo>
                      <a:pt x="7319963" y="406718"/>
                      <a:pt x="7464743" y="483870"/>
                      <a:pt x="7617143" y="554355"/>
                    </a:cubicBezTo>
                    <a:cubicBezTo>
                      <a:pt x="7472363" y="574358"/>
                      <a:pt x="7312343" y="610553"/>
                      <a:pt x="7167563" y="630555"/>
                    </a:cubicBezTo>
                    <a:cubicBezTo>
                      <a:pt x="7275195" y="665798"/>
                      <a:pt x="7318058" y="754380"/>
                      <a:pt x="7425690" y="789623"/>
                    </a:cubicBezTo>
                    <a:cubicBezTo>
                      <a:pt x="7434263" y="1207770"/>
                      <a:pt x="7441883" y="1651635"/>
                      <a:pt x="7450455" y="2069783"/>
                    </a:cubicBezTo>
                    <a:cubicBezTo>
                      <a:pt x="7506653" y="2117408"/>
                      <a:pt x="7554278" y="2182178"/>
                      <a:pt x="7610475" y="2229803"/>
                    </a:cubicBezTo>
                    <a:cubicBezTo>
                      <a:pt x="7557135" y="2277428"/>
                      <a:pt x="7508558" y="2304098"/>
                      <a:pt x="7454265" y="2352675"/>
                    </a:cubicBezTo>
                    <a:cubicBezTo>
                      <a:pt x="7556183" y="2465070"/>
                      <a:pt x="7670483" y="2536508"/>
                      <a:pt x="7811453" y="2592705"/>
                    </a:cubicBezTo>
                    <a:cubicBezTo>
                      <a:pt x="7664768" y="2667000"/>
                      <a:pt x="7512368" y="2787968"/>
                      <a:pt x="7366635" y="2863215"/>
                    </a:cubicBezTo>
                    <a:close/>
                  </a:path>
                </a:pathLst>
              </a:custGeom>
              <a:solidFill>
                <a:srgbClr val="FDF5A0"/>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19" name="Freeform: Shape 35">
                <a:extLst>
                  <a:ext uri="{FF2B5EF4-FFF2-40B4-BE49-F238E27FC236}">
                    <a16:creationId xmlns:a16="http://schemas.microsoft.com/office/drawing/2014/main" id="{1CBD73E7-84D7-71AA-387F-997EB68CE647}"/>
                  </a:ext>
                </a:extLst>
              </p:cNvPr>
              <p:cNvSpPr/>
              <p:nvPr/>
            </p:nvSpPr>
            <p:spPr>
              <a:xfrm>
                <a:off x="1922830" y="773002"/>
                <a:ext cx="5379733" cy="1282973"/>
              </a:xfrm>
              <a:custGeom>
                <a:avLst/>
                <a:gdLst>
                  <a:gd name="connsiteX0" fmla="*/ 3809281 w 7860264"/>
                  <a:gd name="connsiteY0" fmla="*/ 3350999 h 3350998"/>
                  <a:gd name="connsiteX1" fmla="*/ 333609 w 7860264"/>
                  <a:gd name="connsiteY1" fmla="*/ 3144306 h 3350998"/>
                  <a:gd name="connsiteX2" fmla="*/ 313606 w 7860264"/>
                  <a:gd name="connsiteY2" fmla="*/ 3122399 h 3350998"/>
                  <a:gd name="connsiteX3" fmla="*/ 310749 w 7860264"/>
                  <a:gd name="connsiteY3" fmla="*/ 3060486 h 3350998"/>
                  <a:gd name="connsiteX4" fmla="*/ 263124 w 7860264"/>
                  <a:gd name="connsiteY4" fmla="*/ 2631861 h 3350998"/>
                  <a:gd name="connsiteX5" fmla="*/ 201211 w 7860264"/>
                  <a:gd name="connsiteY5" fmla="*/ 2599476 h 3350998"/>
                  <a:gd name="connsiteX6" fmla="*/ 130726 w 7860264"/>
                  <a:gd name="connsiteY6" fmla="*/ 2562328 h 3350998"/>
                  <a:gd name="connsiteX7" fmla="*/ 118344 w 7860264"/>
                  <a:gd name="connsiteY7" fmla="*/ 2548041 h 3350998"/>
                  <a:gd name="connsiteX8" fmla="*/ 120249 w 7860264"/>
                  <a:gd name="connsiteY8" fmla="*/ 2529944 h 3350998"/>
                  <a:gd name="connsiteX9" fmla="*/ 201211 w 7860264"/>
                  <a:gd name="connsiteY9" fmla="*/ 2384211 h 3350998"/>
                  <a:gd name="connsiteX10" fmla="*/ 272649 w 7860264"/>
                  <a:gd name="connsiteY10" fmla="*/ 2254671 h 3350998"/>
                  <a:gd name="connsiteX11" fmla="*/ 172636 w 7860264"/>
                  <a:gd name="connsiteY11" fmla="*/ 2164184 h 3350998"/>
                  <a:gd name="connsiteX12" fmla="*/ 58336 w 7860264"/>
                  <a:gd name="connsiteY12" fmla="*/ 2061314 h 3350998"/>
                  <a:gd name="connsiteX13" fmla="*/ 49764 w 7860264"/>
                  <a:gd name="connsiteY13" fmla="*/ 2044168 h 3350998"/>
                  <a:gd name="connsiteX14" fmla="*/ 57384 w 7860264"/>
                  <a:gd name="connsiteY14" fmla="*/ 2027024 h 3350998"/>
                  <a:gd name="connsiteX15" fmla="*/ 189781 w 7860264"/>
                  <a:gd name="connsiteY15" fmla="*/ 1889864 h 3350998"/>
                  <a:gd name="connsiteX16" fmla="*/ 316464 w 7860264"/>
                  <a:gd name="connsiteY16" fmla="*/ 1757466 h 3350998"/>
                  <a:gd name="connsiteX17" fmla="*/ 273601 w 7860264"/>
                  <a:gd name="connsiteY17" fmla="*/ 1384086 h 3350998"/>
                  <a:gd name="connsiteX18" fmla="*/ 230739 w 7860264"/>
                  <a:gd name="connsiteY18" fmla="*/ 1010706 h 3350998"/>
                  <a:gd name="connsiteX19" fmla="*/ 197401 w 7860264"/>
                  <a:gd name="connsiteY19" fmla="*/ 994513 h 3350998"/>
                  <a:gd name="connsiteX20" fmla="*/ 149776 w 7860264"/>
                  <a:gd name="connsiteY20" fmla="*/ 970701 h 3350998"/>
                  <a:gd name="connsiteX21" fmla="*/ 139299 w 7860264"/>
                  <a:gd name="connsiteY21" fmla="*/ 955461 h 3350998"/>
                  <a:gd name="connsiteX22" fmla="*/ 144061 w 7860264"/>
                  <a:gd name="connsiteY22" fmla="*/ 937363 h 3350998"/>
                  <a:gd name="connsiteX23" fmla="*/ 212641 w 7860264"/>
                  <a:gd name="connsiteY23" fmla="*/ 834493 h 3350998"/>
                  <a:gd name="connsiteX24" fmla="*/ 267886 w 7860264"/>
                  <a:gd name="connsiteY24" fmla="*/ 749721 h 3350998"/>
                  <a:gd name="connsiteX25" fmla="*/ 148824 w 7860264"/>
                  <a:gd name="connsiteY25" fmla="*/ 667806 h 3350998"/>
                  <a:gd name="connsiteX26" fmla="*/ 12616 w 7860264"/>
                  <a:gd name="connsiteY26" fmla="*/ 576366 h 3350998"/>
                  <a:gd name="connsiteX27" fmla="*/ 234 w 7860264"/>
                  <a:gd name="connsiteY27" fmla="*/ 559221 h 3350998"/>
                  <a:gd name="connsiteX28" fmla="*/ 6901 w 7860264"/>
                  <a:gd name="connsiteY28" fmla="*/ 539219 h 3350998"/>
                  <a:gd name="connsiteX29" fmla="*/ 99294 w 7860264"/>
                  <a:gd name="connsiteY29" fmla="*/ 433491 h 3350998"/>
                  <a:gd name="connsiteX30" fmla="*/ 180256 w 7860264"/>
                  <a:gd name="connsiteY30" fmla="*/ 339194 h 3350998"/>
                  <a:gd name="connsiteX31" fmla="*/ 114534 w 7860264"/>
                  <a:gd name="connsiteY31" fmla="*/ 230608 h 3350998"/>
                  <a:gd name="connsiteX32" fmla="*/ 41191 w 7860264"/>
                  <a:gd name="connsiteY32" fmla="*/ 113451 h 3350998"/>
                  <a:gd name="connsiteX33" fmla="*/ 38334 w 7860264"/>
                  <a:gd name="connsiteY33" fmla="*/ 88686 h 3350998"/>
                  <a:gd name="connsiteX34" fmla="*/ 60241 w 7860264"/>
                  <a:gd name="connsiteY34" fmla="*/ 76303 h 3350998"/>
                  <a:gd name="connsiteX35" fmla="*/ 7461167 w 7860264"/>
                  <a:gd name="connsiteY35" fmla="*/ 103 h 3350998"/>
                  <a:gd name="connsiteX36" fmla="*/ 7484027 w 7860264"/>
                  <a:gd name="connsiteY36" fmla="*/ 13438 h 3350998"/>
                  <a:gd name="connsiteX37" fmla="*/ 7479264 w 7860264"/>
                  <a:gd name="connsiteY37" fmla="*/ 39156 h 3350998"/>
                  <a:gd name="connsiteX38" fmla="*/ 7345914 w 7860264"/>
                  <a:gd name="connsiteY38" fmla="*/ 204891 h 3350998"/>
                  <a:gd name="connsiteX39" fmla="*/ 7230661 w 7860264"/>
                  <a:gd name="connsiteY39" fmla="*/ 352529 h 3350998"/>
                  <a:gd name="connsiteX40" fmla="*/ 7425924 w 7860264"/>
                  <a:gd name="connsiteY40" fmla="*/ 447779 h 3350998"/>
                  <a:gd name="connsiteX41" fmla="*/ 7650714 w 7860264"/>
                  <a:gd name="connsiteY41" fmla="*/ 556363 h 3350998"/>
                  <a:gd name="connsiteX42" fmla="*/ 7664049 w 7860264"/>
                  <a:gd name="connsiteY42" fmla="*/ 581129 h 3350998"/>
                  <a:gd name="connsiteX43" fmla="*/ 7644047 w 7860264"/>
                  <a:gd name="connsiteY43" fmla="*/ 600179 h 3350998"/>
                  <a:gd name="connsiteX44" fmla="*/ 7421161 w 7860264"/>
                  <a:gd name="connsiteY44" fmla="*/ 638279 h 3350998"/>
                  <a:gd name="connsiteX45" fmla="*/ 7268761 w 7860264"/>
                  <a:gd name="connsiteY45" fmla="*/ 664949 h 3350998"/>
                  <a:gd name="connsiteX46" fmla="*/ 7335436 w 7860264"/>
                  <a:gd name="connsiteY46" fmla="*/ 714479 h 3350998"/>
                  <a:gd name="connsiteX47" fmla="*/ 7457357 w 7860264"/>
                  <a:gd name="connsiteY47" fmla="*/ 789726 h 3350998"/>
                  <a:gd name="connsiteX48" fmla="*/ 7473549 w 7860264"/>
                  <a:gd name="connsiteY48" fmla="*/ 811634 h 3350998"/>
                  <a:gd name="connsiteX49" fmla="*/ 7484979 w 7860264"/>
                  <a:gd name="connsiteY49" fmla="*/ 1433616 h 3350998"/>
                  <a:gd name="connsiteX50" fmla="*/ 7497361 w 7860264"/>
                  <a:gd name="connsiteY50" fmla="*/ 2081316 h 3350998"/>
                  <a:gd name="connsiteX51" fmla="*/ 7571657 w 7860264"/>
                  <a:gd name="connsiteY51" fmla="*/ 2156564 h 3350998"/>
                  <a:gd name="connsiteX52" fmla="*/ 7649761 w 7860264"/>
                  <a:gd name="connsiteY52" fmla="*/ 2234669 h 3350998"/>
                  <a:gd name="connsiteX53" fmla="*/ 7658334 w 7860264"/>
                  <a:gd name="connsiteY53" fmla="*/ 2251814 h 3350998"/>
                  <a:gd name="connsiteX54" fmla="*/ 7650714 w 7860264"/>
                  <a:gd name="connsiteY54" fmla="*/ 2268959 h 3350998"/>
                  <a:gd name="connsiteX55" fmla="*/ 7570704 w 7860264"/>
                  <a:gd name="connsiteY55" fmla="*/ 2331824 h 3350998"/>
                  <a:gd name="connsiteX56" fmla="*/ 7512602 w 7860264"/>
                  <a:gd name="connsiteY56" fmla="*/ 2376591 h 3350998"/>
                  <a:gd name="connsiteX57" fmla="*/ 7845977 w 7860264"/>
                  <a:gd name="connsiteY57" fmla="*/ 2593761 h 3350998"/>
                  <a:gd name="connsiteX58" fmla="*/ 7860264 w 7860264"/>
                  <a:gd name="connsiteY58" fmla="*/ 2613764 h 3350998"/>
                  <a:gd name="connsiteX59" fmla="*/ 7847882 w 7860264"/>
                  <a:gd name="connsiteY59" fmla="*/ 2635671 h 3350998"/>
                  <a:gd name="connsiteX60" fmla="*/ 7627854 w 7860264"/>
                  <a:gd name="connsiteY60" fmla="*/ 2769974 h 3350998"/>
                  <a:gd name="connsiteX61" fmla="*/ 7433544 w 7860264"/>
                  <a:gd name="connsiteY61" fmla="*/ 2890941 h 3350998"/>
                  <a:gd name="connsiteX62" fmla="*/ 7525936 w 7860264"/>
                  <a:gd name="connsiteY62" fmla="*/ 2961426 h 3350998"/>
                  <a:gd name="connsiteX63" fmla="*/ 7647857 w 7860264"/>
                  <a:gd name="connsiteY63" fmla="*/ 3056676 h 3350998"/>
                  <a:gd name="connsiteX64" fmla="*/ 7654524 w 7860264"/>
                  <a:gd name="connsiteY64" fmla="*/ 3080489 h 3350998"/>
                  <a:gd name="connsiteX65" fmla="*/ 7635474 w 7860264"/>
                  <a:gd name="connsiteY65" fmla="*/ 3096681 h 3350998"/>
                  <a:gd name="connsiteX66" fmla="*/ 3809281 w 7860264"/>
                  <a:gd name="connsiteY66" fmla="*/ 3350999 h 3350998"/>
                  <a:gd name="connsiteX67" fmla="*/ 358374 w 7860264"/>
                  <a:gd name="connsiteY67" fmla="*/ 3100491 h 3350998"/>
                  <a:gd name="connsiteX68" fmla="*/ 3809281 w 7860264"/>
                  <a:gd name="connsiteY68" fmla="*/ 3304326 h 3350998"/>
                  <a:gd name="connsiteX69" fmla="*/ 7575467 w 7860264"/>
                  <a:gd name="connsiteY69" fmla="*/ 3057628 h 3350998"/>
                  <a:gd name="connsiteX70" fmla="*/ 7496409 w 7860264"/>
                  <a:gd name="connsiteY70" fmla="*/ 2998574 h 3350998"/>
                  <a:gd name="connsiteX71" fmla="*/ 7374489 w 7860264"/>
                  <a:gd name="connsiteY71" fmla="*/ 2903324 h 3350998"/>
                  <a:gd name="connsiteX72" fmla="*/ 7366869 w 7860264"/>
                  <a:gd name="connsiteY72" fmla="*/ 2883321 h 3350998"/>
                  <a:gd name="connsiteX73" fmla="*/ 7379252 w 7860264"/>
                  <a:gd name="connsiteY73" fmla="*/ 2866176 h 3350998"/>
                  <a:gd name="connsiteX74" fmla="*/ 7599279 w 7860264"/>
                  <a:gd name="connsiteY74" fmla="*/ 2731874 h 3350998"/>
                  <a:gd name="connsiteX75" fmla="*/ 7780254 w 7860264"/>
                  <a:gd name="connsiteY75" fmla="*/ 2618526 h 3350998"/>
                  <a:gd name="connsiteX76" fmla="*/ 7458309 w 7860264"/>
                  <a:gd name="connsiteY76" fmla="*/ 2390878 h 3350998"/>
                  <a:gd name="connsiteX77" fmla="*/ 7452594 w 7860264"/>
                  <a:gd name="connsiteY77" fmla="*/ 2373734 h 3350998"/>
                  <a:gd name="connsiteX78" fmla="*/ 7460214 w 7860264"/>
                  <a:gd name="connsiteY78" fmla="*/ 2357541 h 3350998"/>
                  <a:gd name="connsiteX79" fmla="*/ 7540224 w 7860264"/>
                  <a:gd name="connsiteY79" fmla="*/ 2294676 h 3350998"/>
                  <a:gd name="connsiteX80" fmla="*/ 7596422 w 7860264"/>
                  <a:gd name="connsiteY80" fmla="*/ 2251814 h 3350998"/>
                  <a:gd name="connsiteX81" fmla="*/ 7534509 w 7860264"/>
                  <a:gd name="connsiteY81" fmla="*/ 2187996 h 3350998"/>
                  <a:gd name="connsiteX82" fmla="*/ 7456404 w 7860264"/>
                  <a:gd name="connsiteY82" fmla="*/ 2109891 h 3350998"/>
                  <a:gd name="connsiteX83" fmla="*/ 7448784 w 7860264"/>
                  <a:gd name="connsiteY83" fmla="*/ 2092746 h 3350998"/>
                  <a:gd name="connsiteX84" fmla="*/ 7436402 w 7860264"/>
                  <a:gd name="connsiteY84" fmla="*/ 1434568 h 3350998"/>
                  <a:gd name="connsiteX85" fmla="*/ 7424972 w 7860264"/>
                  <a:gd name="connsiteY85" fmla="*/ 828779 h 3350998"/>
                  <a:gd name="connsiteX86" fmla="*/ 7304004 w 7860264"/>
                  <a:gd name="connsiteY86" fmla="*/ 750674 h 3350998"/>
                  <a:gd name="connsiteX87" fmla="*/ 7182084 w 7860264"/>
                  <a:gd name="connsiteY87" fmla="*/ 675426 h 3350998"/>
                  <a:gd name="connsiteX88" fmla="*/ 7165892 w 7860264"/>
                  <a:gd name="connsiteY88" fmla="*/ 651613 h 3350998"/>
                  <a:gd name="connsiteX89" fmla="*/ 7185894 w 7860264"/>
                  <a:gd name="connsiteY89" fmla="*/ 630659 h 3350998"/>
                  <a:gd name="connsiteX90" fmla="*/ 7409732 w 7860264"/>
                  <a:gd name="connsiteY90" fmla="*/ 592559 h 3350998"/>
                  <a:gd name="connsiteX91" fmla="*/ 7559274 w 7860264"/>
                  <a:gd name="connsiteY91" fmla="*/ 565888 h 3350998"/>
                  <a:gd name="connsiteX92" fmla="*/ 7402111 w 7860264"/>
                  <a:gd name="connsiteY92" fmla="*/ 489688 h 3350998"/>
                  <a:gd name="connsiteX93" fmla="*/ 7178274 w 7860264"/>
                  <a:gd name="connsiteY93" fmla="*/ 382056 h 3350998"/>
                  <a:gd name="connsiteX94" fmla="*/ 7164939 w 7860264"/>
                  <a:gd name="connsiteY94" fmla="*/ 364911 h 3350998"/>
                  <a:gd name="connsiteX95" fmla="*/ 7171607 w 7860264"/>
                  <a:gd name="connsiteY95" fmla="*/ 344909 h 3350998"/>
                  <a:gd name="connsiteX96" fmla="*/ 7304957 w 7860264"/>
                  <a:gd name="connsiteY96" fmla="*/ 179173 h 3350998"/>
                  <a:gd name="connsiteX97" fmla="*/ 7402111 w 7860264"/>
                  <a:gd name="connsiteY97" fmla="*/ 51539 h 3350998"/>
                  <a:gd name="connsiteX98" fmla="*/ 104056 w 7860264"/>
                  <a:gd name="connsiteY98" fmla="*/ 123928 h 3350998"/>
                  <a:gd name="connsiteX99" fmla="*/ 152634 w 7860264"/>
                  <a:gd name="connsiteY99" fmla="*/ 207748 h 3350998"/>
                  <a:gd name="connsiteX100" fmla="*/ 225976 w 7860264"/>
                  <a:gd name="connsiteY100" fmla="*/ 324906 h 3350998"/>
                  <a:gd name="connsiteX101" fmla="*/ 224071 w 7860264"/>
                  <a:gd name="connsiteY101" fmla="*/ 356338 h 3350998"/>
                  <a:gd name="connsiteX102" fmla="*/ 131679 w 7860264"/>
                  <a:gd name="connsiteY102" fmla="*/ 462066 h 3350998"/>
                  <a:gd name="connsiteX103" fmla="*/ 57384 w 7860264"/>
                  <a:gd name="connsiteY103" fmla="*/ 548744 h 3350998"/>
                  <a:gd name="connsiteX104" fmla="*/ 173589 w 7860264"/>
                  <a:gd name="connsiteY104" fmla="*/ 629706 h 3350998"/>
                  <a:gd name="connsiteX105" fmla="*/ 309796 w 7860264"/>
                  <a:gd name="connsiteY105" fmla="*/ 721146 h 3350998"/>
                  <a:gd name="connsiteX106" fmla="*/ 322179 w 7860264"/>
                  <a:gd name="connsiteY106" fmla="*/ 736386 h 3350998"/>
                  <a:gd name="connsiteX107" fmla="*/ 317416 w 7860264"/>
                  <a:gd name="connsiteY107" fmla="*/ 755436 h 3350998"/>
                  <a:gd name="connsiteX108" fmla="*/ 248836 w 7860264"/>
                  <a:gd name="connsiteY108" fmla="*/ 858306 h 3350998"/>
                  <a:gd name="connsiteX109" fmla="*/ 193591 w 7860264"/>
                  <a:gd name="connsiteY109" fmla="*/ 943079 h 3350998"/>
                  <a:gd name="connsiteX110" fmla="*/ 213594 w 7860264"/>
                  <a:gd name="connsiteY110" fmla="*/ 952604 h 3350998"/>
                  <a:gd name="connsiteX111" fmla="*/ 261219 w 7860264"/>
                  <a:gd name="connsiteY111" fmla="*/ 976416 h 3350998"/>
                  <a:gd name="connsiteX112" fmla="*/ 272649 w 7860264"/>
                  <a:gd name="connsiteY112" fmla="*/ 993561 h 3350998"/>
                  <a:gd name="connsiteX113" fmla="*/ 317416 w 7860264"/>
                  <a:gd name="connsiteY113" fmla="*/ 1378371 h 3350998"/>
                  <a:gd name="connsiteX114" fmla="*/ 362184 w 7860264"/>
                  <a:gd name="connsiteY114" fmla="*/ 1763181 h 3350998"/>
                  <a:gd name="connsiteX115" fmla="*/ 354564 w 7860264"/>
                  <a:gd name="connsiteY115" fmla="*/ 1783184 h 3350998"/>
                  <a:gd name="connsiteX116" fmla="*/ 222166 w 7860264"/>
                  <a:gd name="connsiteY116" fmla="*/ 1920343 h 3350998"/>
                  <a:gd name="connsiteX117" fmla="*/ 105961 w 7860264"/>
                  <a:gd name="connsiteY117" fmla="*/ 2042264 h 3350998"/>
                  <a:gd name="connsiteX118" fmla="*/ 202164 w 7860264"/>
                  <a:gd name="connsiteY118" fmla="*/ 2128941 h 3350998"/>
                  <a:gd name="connsiteX119" fmla="*/ 315511 w 7860264"/>
                  <a:gd name="connsiteY119" fmla="*/ 2230859 h 3350998"/>
                  <a:gd name="connsiteX120" fmla="*/ 320274 w 7860264"/>
                  <a:gd name="connsiteY120" fmla="*/ 2260386 h 3350998"/>
                  <a:gd name="connsiteX121" fmla="*/ 240264 w 7860264"/>
                  <a:gd name="connsiteY121" fmla="*/ 2405166 h 3350998"/>
                  <a:gd name="connsiteX122" fmla="*/ 170731 w 7860264"/>
                  <a:gd name="connsiteY122" fmla="*/ 2530896 h 3350998"/>
                  <a:gd name="connsiteX123" fmla="*/ 221214 w 7860264"/>
                  <a:gd name="connsiteY123" fmla="*/ 2557566 h 3350998"/>
                  <a:gd name="connsiteX124" fmla="*/ 291699 w 7860264"/>
                  <a:gd name="connsiteY124" fmla="*/ 2593761 h 3350998"/>
                  <a:gd name="connsiteX125" fmla="*/ 304081 w 7860264"/>
                  <a:gd name="connsiteY125" fmla="*/ 2608049 h 3350998"/>
                  <a:gd name="connsiteX126" fmla="*/ 356469 w 7860264"/>
                  <a:gd name="connsiteY126" fmla="*/ 3056676 h 3350998"/>
                  <a:gd name="connsiteX127" fmla="*/ 358374 w 7860264"/>
                  <a:gd name="connsiteY127" fmla="*/ 3100491 h 3350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7860264" h="3350998">
                    <a:moveTo>
                      <a:pt x="3809281" y="3350999"/>
                    </a:moveTo>
                    <a:cubicBezTo>
                      <a:pt x="2651994" y="3350999"/>
                      <a:pt x="1491849" y="3282419"/>
                      <a:pt x="333609" y="3144306"/>
                    </a:cubicBezTo>
                    <a:cubicBezTo>
                      <a:pt x="322179" y="3143353"/>
                      <a:pt x="313606" y="3133828"/>
                      <a:pt x="313606" y="3122399"/>
                    </a:cubicBezTo>
                    <a:cubicBezTo>
                      <a:pt x="312654" y="3101444"/>
                      <a:pt x="311701" y="3081441"/>
                      <a:pt x="310749" y="3060486"/>
                    </a:cubicBezTo>
                    <a:cubicBezTo>
                      <a:pt x="305034" y="2916659"/>
                      <a:pt x="299319" y="2767116"/>
                      <a:pt x="263124" y="2631861"/>
                    </a:cubicBezTo>
                    <a:cubicBezTo>
                      <a:pt x="240264" y="2620431"/>
                      <a:pt x="220261" y="2609953"/>
                      <a:pt x="201211" y="2599476"/>
                    </a:cubicBezTo>
                    <a:cubicBezTo>
                      <a:pt x="179304" y="2588046"/>
                      <a:pt x="156444" y="2575664"/>
                      <a:pt x="130726" y="2562328"/>
                    </a:cubicBezTo>
                    <a:cubicBezTo>
                      <a:pt x="125011" y="2559471"/>
                      <a:pt x="120249" y="2554709"/>
                      <a:pt x="118344" y="2548041"/>
                    </a:cubicBezTo>
                    <a:cubicBezTo>
                      <a:pt x="116439" y="2542326"/>
                      <a:pt x="117391" y="2535659"/>
                      <a:pt x="120249" y="2529944"/>
                    </a:cubicBezTo>
                    <a:cubicBezTo>
                      <a:pt x="148824" y="2480414"/>
                      <a:pt x="175494" y="2430884"/>
                      <a:pt x="201211" y="2384211"/>
                    </a:cubicBezTo>
                    <a:cubicBezTo>
                      <a:pt x="224071" y="2342301"/>
                      <a:pt x="246931" y="2298486"/>
                      <a:pt x="272649" y="2254671"/>
                    </a:cubicBezTo>
                    <a:cubicBezTo>
                      <a:pt x="241216" y="2228001"/>
                      <a:pt x="205974" y="2195616"/>
                      <a:pt x="172636" y="2164184"/>
                    </a:cubicBezTo>
                    <a:cubicBezTo>
                      <a:pt x="133584" y="2127989"/>
                      <a:pt x="92626" y="2090841"/>
                      <a:pt x="58336" y="2061314"/>
                    </a:cubicBezTo>
                    <a:cubicBezTo>
                      <a:pt x="53574" y="2057503"/>
                      <a:pt x="49764" y="2050836"/>
                      <a:pt x="49764" y="2044168"/>
                    </a:cubicBezTo>
                    <a:cubicBezTo>
                      <a:pt x="49764" y="2037501"/>
                      <a:pt x="52621" y="2030834"/>
                      <a:pt x="57384" y="2027024"/>
                    </a:cubicBezTo>
                    <a:cubicBezTo>
                      <a:pt x="98341" y="1989876"/>
                      <a:pt x="145014" y="1938441"/>
                      <a:pt x="189781" y="1889864"/>
                    </a:cubicBezTo>
                    <a:cubicBezTo>
                      <a:pt x="232644" y="1843191"/>
                      <a:pt x="276459" y="1795566"/>
                      <a:pt x="316464" y="1757466"/>
                    </a:cubicBezTo>
                    <a:cubicBezTo>
                      <a:pt x="300271" y="1628879"/>
                      <a:pt x="286936" y="1504101"/>
                      <a:pt x="273601" y="1384086"/>
                    </a:cubicBezTo>
                    <a:cubicBezTo>
                      <a:pt x="260266" y="1263118"/>
                      <a:pt x="245979" y="1139293"/>
                      <a:pt x="230739" y="1010706"/>
                    </a:cubicBezTo>
                    <a:cubicBezTo>
                      <a:pt x="219309" y="1004991"/>
                      <a:pt x="208831" y="999276"/>
                      <a:pt x="197401" y="994513"/>
                    </a:cubicBezTo>
                    <a:cubicBezTo>
                      <a:pt x="182161" y="987846"/>
                      <a:pt x="166921" y="980226"/>
                      <a:pt x="149776" y="970701"/>
                    </a:cubicBezTo>
                    <a:cubicBezTo>
                      <a:pt x="144061" y="966891"/>
                      <a:pt x="140251" y="961176"/>
                      <a:pt x="139299" y="955461"/>
                    </a:cubicBezTo>
                    <a:cubicBezTo>
                      <a:pt x="138346" y="948793"/>
                      <a:pt x="139299" y="942126"/>
                      <a:pt x="144061" y="937363"/>
                    </a:cubicBezTo>
                    <a:cubicBezTo>
                      <a:pt x="166921" y="907836"/>
                      <a:pt x="190734" y="870688"/>
                      <a:pt x="212641" y="834493"/>
                    </a:cubicBezTo>
                    <a:cubicBezTo>
                      <a:pt x="230739" y="805918"/>
                      <a:pt x="248836" y="776391"/>
                      <a:pt x="267886" y="749721"/>
                    </a:cubicBezTo>
                    <a:cubicBezTo>
                      <a:pt x="227881" y="726861"/>
                      <a:pt x="187876" y="696381"/>
                      <a:pt x="148824" y="667806"/>
                    </a:cubicBezTo>
                    <a:cubicBezTo>
                      <a:pt x="103104" y="633516"/>
                      <a:pt x="56431" y="599226"/>
                      <a:pt x="12616" y="576366"/>
                    </a:cubicBezTo>
                    <a:cubicBezTo>
                      <a:pt x="5949" y="572556"/>
                      <a:pt x="1186" y="566841"/>
                      <a:pt x="234" y="559221"/>
                    </a:cubicBezTo>
                    <a:cubicBezTo>
                      <a:pt x="-719" y="551601"/>
                      <a:pt x="1186" y="544934"/>
                      <a:pt x="6901" y="539219"/>
                    </a:cubicBezTo>
                    <a:cubicBezTo>
                      <a:pt x="37381" y="509691"/>
                      <a:pt x="68814" y="470638"/>
                      <a:pt x="99294" y="433491"/>
                    </a:cubicBezTo>
                    <a:cubicBezTo>
                      <a:pt x="125964" y="401106"/>
                      <a:pt x="152634" y="367769"/>
                      <a:pt x="180256" y="339194"/>
                    </a:cubicBezTo>
                    <a:cubicBezTo>
                      <a:pt x="153586" y="303951"/>
                      <a:pt x="133584" y="266804"/>
                      <a:pt x="114534" y="230608"/>
                    </a:cubicBezTo>
                    <a:cubicBezTo>
                      <a:pt x="91674" y="188698"/>
                      <a:pt x="70719" y="148694"/>
                      <a:pt x="41191" y="113451"/>
                    </a:cubicBezTo>
                    <a:cubicBezTo>
                      <a:pt x="35476" y="106783"/>
                      <a:pt x="34524" y="96306"/>
                      <a:pt x="38334" y="88686"/>
                    </a:cubicBezTo>
                    <a:cubicBezTo>
                      <a:pt x="42144" y="80114"/>
                      <a:pt x="51669" y="75351"/>
                      <a:pt x="60241" y="76303"/>
                    </a:cubicBezTo>
                    <a:cubicBezTo>
                      <a:pt x="2517691" y="219179"/>
                      <a:pt x="5007527" y="193461"/>
                      <a:pt x="7461167" y="103"/>
                    </a:cubicBezTo>
                    <a:cubicBezTo>
                      <a:pt x="7470692" y="-849"/>
                      <a:pt x="7480217" y="4866"/>
                      <a:pt x="7484027" y="13438"/>
                    </a:cubicBezTo>
                    <a:cubicBezTo>
                      <a:pt x="7487836" y="22011"/>
                      <a:pt x="7485932" y="32488"/>
                      <a:pt x="7479264" y="39156"/>
                    </a:cubicBezTo>
                    <a:cubicBezTo>
                      <a:pt x="7426877" y="91544"/>
                      <a:pt x="7385919" y="148694"/>
                      <a:pt x="7345914" y="204891"/>
                    </a:cubicBezTo>
                    <a:cubicBezTo>
                      <a:pt x="7310672" y="254421"/>
                      <a:pt x="7274477" y="304904"/>
                      <a:pt x="7230661" y="352529"/>
                    </a:cubicBezTo>
                    <a:cubicBezTo>
                      <a:pt x="7297336" y="383961"/>
                      <a:pt x="7362107" y="416346"/>
                      <a:pt x="7425924" y="447779"/>
                    </a:cubicBezTo>
                    <a:cubicBezTo>
                      <a:pt x="7499267" y="483973"/>
                      <a:pt x="7574514" y="521121"/>
                      <a:pt x="7650714" y="556363"/>
                    </a:cubicBezTo>
                    <a:cubicBezTo>
                      <a:pt x="7660239" y="560174"/>
                      <a:pt x="7665002" y="570651"/>
                      <a:pt x="7664049" y="581129"/>
                    </a:cubicBezTo>
                    <a:cubicBezTo>
                      <a:pt x="7662144" y="591606"/>
                      <a:pt x="7654524" y="599226"/>
                      <a:pt x="7644047" y="600179"/>
                    </a:cubicBezTo>
                    <a:cubicBezTo>
                      <a:pt x="7572609" y="609704"/>
                      <a:pt x="7495457" y="623991"/>
                      <a:pt x="7421161" y="638279"/>
                    </a:cubicBezTo>
                    <a:cubicBezTo>
                      <a:pt x="7370679" y="647804"/>
                      <a:pt x="7319244" y="657329"/>
                      <a:pt x="7268761" y="664949"/>
                    </a:cubicBezTo>
                    <a:cubicBezTo>
                      <a:pt x="7293527" y="680188"/>
                      <a:pt x="7314482" y="698286"/>
                      <a:pt x="7335436" y="714479"/>
                    </a:cubicBezTo>
                    <a:cubicBezTo>
                      <a:pt x="7372584" y="744959"/>
                      <a:pt x="7407827" y="773534"/>
                      <a:pt x="7457357" y="789726"/>
                    </a:cubicBezTo>
                    <a:cubicBezTo>
                      <a:pt x="7466882" y="792584"/>
                      <a:pt x="7472597" y="801156"/>
                      <a:pt x="7473549" y="811634"/>
                    </a:cubicBezTo>
                    <a:cubicBezTo>
                      <a:pt x="7477359" y="1015468"/>
                      <a:pt x="7481169" y="1224066"/>
                      <a:pt x="7484979" y="1433616"/>
                    </a:cubicBezTo>
                    <a:cubicBezTo>
                      <a:pt x="7488789" y="1647929"/>
                      <a:pt x="7492599" y="1869861"/>
                      <a:pt x="7497361" y="2081316"/>
                    </a:cubicBezTo>
                    <a:cubicBezTo>
                      <a:pt x="7523079" y="2104176"/>
                      <a:pt x="7547844" y="2130846"/>
                      <a:pt x="7571657" y="2156564"/>
                    </a:cubicBezTo>
                    <a:cubicBezTo>
                      <a:pt x="7596422" y="2184186"/>
                      <a:pt x="7623092" y="2211809"/>
                      <a:pt x="7649761" y="2234669"/>
                    </a:cubicBezTo>
                    <a:cubicBezTo>
                      <a:pt x="7654524" y="2239431"/>
                      <a:pt x="7657382" y="2245146"/>
                      <a:pt x="7658334" y="2251814"/>
                    </a:cubicBezTo>
                    <a:cubicBezTo>
                      <a:pt x="7658334" y="2258481"/>
                      <a:pt x="7655477" y="2265149"/>
                      <a:pt x="7650714" y="2268959"/>
                    </a:cubicBezTo>
                    <a:cubicBezTo>
                      <a:pt x="7623092" y="2293724"/>
                      <a:pt x="7596422" y="2312774"/>
                      <a:pt x="7570704" y="2331824"/>
                    </a:cubicBezTo>
                    <a:cubicBezTo>
                      <a:pt x="7550702" y="2346111"/>
                      <a:pt x="7531652" y="2360399"/>
                      <a:pt x="7512602" y="2376591"/>
                    </a:cubicBezTo>
                    <a:cubicBezTo>
                      <a:pt x="7601184" y="2468984"/>
                      <a:pt x="7705007" y="2536611"/>
                      <a:pt x="7845977" y="2593761"/>
                    </a:cubicBezTo>
                    <a:cubicBezTo>
                      <a:pt x="7854549" y="2597571"/>
                      <a:pt x="7860264" y="2605191"/>
                      <a:pt x="7860264" y="2613764"/>
                    </a:cubicBezTo>
                    <a:cubicBezTo>
                      <a:pt x="7860264" y="2622336"/>
                      <a:pt x="7855502" y="2630909"/>
                      <a:pt x="7847882" y="2635671"/>
                    </a:cubicBezTo>
                    <a:cubicBezTo>
                      <a:pt x="7776444" y="2672819"/>
                      <a:pt x="7701197" y="2722349"/>
                      <a:pt x="7627854" y="2769974"/>
                    </a:cubicBezTo>
                    <a:cubicBezTo>
                      <a:pt x="7564036" y="2811884"/>
                      <a:pt x="7498314" y="2855699"/>
                      <a:pt x="7433544" y="2890941"/>
                    </a:cubicBezTo>
                    <a:cubicBezTo>
                      <a:pt x="7465929" y="2917611"/>
                      <a:pt x="7496409" y="2939519"/>
                      <a:pt x="7525936" y="2961426"/>
                    </a:cubicBezTo>
                    <a:cubicBezTo>
                      <a:pt x="7564989" y="2989049"/>
                      <a:pt x="7604994" y="3018576"/>
                      <a:pt x="7647857" y="3056676"/>
                    </a:cubicBezTo>
                    <a:cubicBezTo>
                      <a:pt x="7654524" y="3062391"/>
                      <a:pt x="7657382" y="3071916"/>
                      <a:pt x="7654524" y="3080489"/>
                    </a:cubicBezTo>
                    <a:cubicBezTo>
                      <a:pt x="7651667" y="3089061"/>
                      <a:pt x="7644047" y="3095728"/>
                      <a:pt x="7635474" y="3096681"/>
                    </a:cubicBezTo>
                    <a:cubicBezTo>
                      <a:pt x="6369602" y="3266226"/>
                      <a:pt x="5091347" y="3350999"/>
                      <a:pt x="3809281" y="3350999"/>
                    </a:cubicBezTo>
                    <a:close/>
                    <a:moveTo>
                      <a:pt x="358374" y="3100491"/>
                    </a:moveTo>
                    <a:cubicBezTo>
                      <a:pt x="1508041" y="3236699"/>
                      <a:pt x="2660566" y="3304326"/>
                      <a:pt x="3809281" y="3304326"/>
                    </a:cubicBezTo>
                    <a:cubicBezTo>
                      <a:pt x="5073249" y="3304326"/>
                      <a:pt x="6330549" y="3222411"/>
                      <a:pt x="7575467" y="3057628"/>
                    </a:cubicBezTo>
                    <a:cubicBezTo>
                      <a:pt x="7548797" y="3036674"/>
                      <a:pt x="7523079" y="3017624"/>
                      <a:pt x="7496409" y="2998574"/>
                    </a:cubicBezTo>
                    <a:cubicBezTo>
                      <a:pt x="7457357" y="2970951"/>
                      <a:pt x="7417352" y="2941424"/>
                      <a:pt x="7374489" y="2903324"/>
                    </a:cubicBezTo>
                    <a:cubicBezTo>
                      <a:pt x="7368774" y="2898561"/>
                      <a:pt x="7365917" y="2890941"/>
                      <a:pt x="7366869" y="2883321"/>
                    </a:cubicBezTo>
                    <a:cubicBezTo>
                      <a:pt x="7367822" y="2875701"/>
                      <a:pt x="7372584" y="2869034"/>
                      <a:pt x="7379252" y="2866176"/>
                    </a:cubicBezTo>
                    <a:cubicBezTo>
                      <a:pt x="7451642" y="2829028"/>
                      <a:pt x="7526889" y="2779499"/>
                      <a:pt x="7599279" y="2731874"/>
                    </a:cubicBezTo>
                    <a:cubicBezTo>
                      <a:pt x="7659286" y="2692821"/>
                      <a:pt x="7720247" y="2652816"/>
                      <a:pt x="7780254" y="2618526"/>
                    </a:cubicBezTo>
                    <a:cubicBezTo>
                      <a:pt x="7646904" y="2559471"/>
                      <a:pt x="7545939" y="2488034"/>
                      <a:pt x="7458309" y="2390878"/>
                    </a:cubicBezTo>
                    <a:cubicBezTo>
                      <a:pt x="7454499" y="2386116"/>
                      <a:pt x="7451642" y="2380401"/>
                      <a:pt x="7452594" y="2373734"/>
                    </a:cubicBezTo>
                    <a:cubicBezTo>
                      <a:pt x="7452594" y="2368019"/>
                      <a:pt x="7455452" y="2362303"/>
                      <a:pt x="7460214" y="2357541"/>
                    </a:cubicBezTo>
                    <a:cubicBezTo>
                      <a:pt x="7487836" y="2332776"/>
                      <a:pt x="7514507" y="2313726"/>
                      <a:pt x="7540224" y="2294676"/>
                    </a:cubicBezTo>
                    <a:cubicBezTo>
                      <a:pt x="7559274" y="2280389"/>
                      <a:pt x="7577372" y="2267053"/>
                      <a:pt x="7596422" y="2251814"/>
                    </a:cubicBezTo>
                    <a:cubicBezTo>
                      <a:pt x="7574514" y="2231811"/>
                      <a:pt x="7554511" y="2208951"/>
                      <a:pt x="7534509" y="2187996"/>
                    </a:cubicBezTo>
                    <a:cubicBezTo>
                      <a:pt x="7509744" y="2161326"/>
                      <a:pt x="7483074" y="2132751"/>
                      <a:pt x="7456404" y="2109891"/>
                    </a:cubicBezTo>
                    <a:cubicBezTo>
                      <a:pt x="7451642" y="2106081"/>
                      <a:pt x="7448784" y="2099414"/>
                      <a:pt x="7448784" y="2092746"/>
                    </a:cubicBezTo>
                    <a:cubicBezTo>
                      <a:pt x="7444022" y="1877481"/>
                      <a:pt x="7440211" y="1652691"/>
                      <a:pt x="7436402" y="1434568"/>
                    </a:cubicBezTo>
                    <a:cubicBezTo>
                      <a:pt x="7432592" y="1230734"/>
                      <a:pt x="7428782" y="1026899"/>
                      <a:pt x="7424972" y="828779"/>
                    </a:cubicBezTo>
                    <a:cubicBezTo>
                      <a:pt x="7375442" y="808776"/>
                      <a:pt x="7339247" y="779249"/>
                      <a:pt x="7304004" y="750674"/>
                    </a:cubicBezTo>
                    <a:cubicBezTo>
                      <a:pt x="7266857" y="720194"/>
                      <a:pt x="7231614" y="691619"/>
                      <a:pt x="7182084" y="675426"/>
                    </a:cubicBezTo>
                    <a:cubicBezTo>
                      <a:pt x="7171607" y="671616"/>
                      <a:pt x="7164939" y="662091"/>
                      <a:pt x="7165892" y="651613"/>
                    </a:cubicBezTo>
                    <a:cubicBezTo>
                      <a:pt x="7166844" y="641136"/>
                      <a:pt x="7175417" y="632563"/>
                      <a:pt x="7185894" y="630659"/>
                    </a:cubicBezTo>
                    <a:cubicBezTo>
                      <a:pt x="7258284" y="621134"/>
                      <a:pt x="7335436" y="606846"/>
                      <a:pt x="7409732" y="592559"/>
                    </a:cubicBezTo>
                    <a:cubicBezTo>
                      <a:pt x="7459261" y="583034"/>
                      <a:pt x="7509744" y="574461"/>
                      <a:pt x="7559274" y="565888"/>
                    </a:cubicBezTo>
                    <a:cubicBezTo>
                      <a:pt x="7505934" y="540171"/>
                      <a:pt x="7453547" y="514454"/>
                      <a:pt x="7402111" y="489688"/>
                    </a:cubicBezTo>
                    <a:cubicBezTo>
                      <a:pt x="7329722" y="453494"/>
                      <a:pt x="7254474" y="416346"/>
                      <a:pt x="7178274" y="382056"/>
                    </a:cubicBezTo>
                    <a:cubicBezTo>
                      <a:pt x="7171607" y="379198"/>
                      <a:pt x="7166844" y="372531"/>
                      <a:pt x="7164939" y="364911"/>
                    </a:cubicBezTo>
                    <a:cubicBezTo>
                      <a:pt x="7163986" y="357291"/>
                      <a:pt x="7165892" y="349671"/>
                      <a:pt x="7171607" y="344909"/>
                    </a:cubicBezTo>
                    <a:cubicBezTo>
                      <a:pt x="7223994" y="292521"/>
                      <a:pt x="7264952" y="235371"/>
                      <a:pt x="7304957" y="179173"/>
                    </a:cubicBezTo>
                    <a:cubicBezTo>
                      <a:pt x="7335436" y="136311"/>
                      <a:pt x="7365917" y="93448"/>
                      <a:pt x="7402111" y="51539"/>
                    </a:cubicBezTo>
                    <a:cubicBezTo>
                      <a:pt x="4982761" y="237276"/>
                      <a:pt x="2527216" y="262041"/>
                      <a:pt x="104056" y="123928"/>
                    </a:cubicBezTo>
                    <a:cubicBezTo>
                      <a:pt x="122154" y="151551"/>
                      <a:pt x="137394" y="180126"/>
                      <a:pt x="152634" y="207748"/>
                    </a:cubicBezTo>
                    <a:cubicBezTo>
                      <a:pt x="175494" y="249658"/>
                      <a:pt x="196449" y="289663"/>
                      <a:pt x="225976" y="324906"/>
                    </a:cubicBezTo>
                    <a:cubicBezTo>
                      <a:pt x="233596" y="334431"/>
                      <a:pt x="232644" y="347766"/>
                      <a:pt x="224071" y="356338"/>
                    </a:cubicBezTo>
                    <a:cubicBezTo>
                      <a:pt x="193591" y="385866"/>
                      <a:pt x="162159" y="424919"/>
                      <a:pt x="131679" y="462066"/>
                    </a:cubicBezTo>
                    <a:cubicBezTo>
                      <a:pt x="107866" y="491594"/>
                      <a:pt x="82149" y="522073"/>
                      <a:pt x="57384" y="548744"/>
                    </a:cubicBezTo>
                    <a:cubicBezTo>
                      <a:pt x="96436" y="571604"/>
                      <a:pt x="135489" y="601131"/>
                      <a:pt x="173589" y="629706"/>
                    </a:cubicBezTo>
                    <a:cubicBezTo>
                      <a:pt x="219309" y="663044"/>
                      <a:pt x="265981" y="698286"/>
                      <a:pt x="309796" y="721146"/>
                    </a:cubicBezTo>
                    <a:cubicBezTo>
                      <a:pt x="315511" y="724004"/>
                      <a:pt x="320274" y="729719"/>
                      <a:pt x="322179" y="736386"/>
                    </a:cubicBezTo>
                    <a:cubicBezTo>
                      <a:pt x="324084" y="743054"/>
                      <a:pt x="322179" y="749721"/>
                      <a:pt x="317416" y="755436"/>
                    </a:cubicBezTo>
                    <a:cubicBezTo>
                      <a:pt x="294556" y="784963"/>
                      <a:pt x="270744" y="822111"/>
                      <a:pt x="248836" y="858306"/>
                    </a:cubicBezTo>
                    <a:cubicBezTo>
                      <a:pt x="230739" y="886881"/>
                      <a:pt x="212641" y="916409"/>
                      <a:pt x="193591" y="943079"/>
                    </a:cubicBezTo>
                    <a:cubicBezTo>
                      <a:pt x="200259" y="945936"/>
                      <a:pt x="206926" y="949746"/>
                      <a:pt x="213594" y="952604"/>
                    </a:cubicBezTo>
                    <a:cubicBezTo>
                      <a:pt x="228834" y="959271"/>
                      <a:pt x="245026" y="966891"/>
                      <a:pt x="261219" y="976416"/>
                    </a:cubicBezTo>
                    <a:cubicBezTo>
                      <a:pt x="266934" y="980226"/>
                      <a:pt x="271696" y="985941"/>
                      <a:pt x="272649" y="993561"/>
                    </a:cubicBezTo>
                    <a:cubicBezTo>
                      <a:pt x="288841" y="1125959"/>
                      <a:pt x="303129" y="1254546"/>
                      <a:pt x="317416" y="1378371"/>
                    </a:cubicBezTo>
                    <a:cubicBezTo>
                      <a:pt x="331704" y="1502196"/>
                      <a:pt x="345991" y="1630784"/>
                      <a:pt x="362184" y="1763181"/>
                    </a:cubicBezTo>
                    <a:cubicBezTo>
                      <a:pt x="363136" y="1770801"/>
                      <a:pt x="360279" y="1778421"/>
                      <a:pt x="354564" y="1783184"/>
                    </a:cubicBezTo>
                    <a:cubicBezTo>
                      <a:pt x="313606" y="1820331"/>
                      <a:pt x="266934" y="1871766"/>
                      <a:pt x="222166" y="1920343"/>
                    </a:cubicBezTo>
                    <a:cubicBezTo>
                      <a:pt x="183114" y="1963206"/>
                      <a:pt x="143109" y="2007021"/>
                      <a:pt x="105961" y="2042264"/>
                    </a:cubicBezTo>
                    <a:cubicBezTo>
                      <a:pt x="136441" y="2068934"/>
                      <a:pt x="169779" y="2099414"/>
                      <a:pt x="202164" y="2128941"/>
                    </a:cubicBezTo>
                    <a:cubicBezTo>
                      <a:pt x="241216" y="2165136"/>
                      <a:pt x="281221" y="2201331"/>
                      <a:pt x="315511" y="2230859"/>
                    </a:cubicBezTo>
                    <a:cubicBezTo>
                      <a:pt x="324084" y="2238478"/>
                      <a:pt x="325989" y="2250861"/>
                      <a:pt x="320274" y="2260386"/>
                    </a:cubicBezTo>
                    <a:cubicBezTo>
                      <a:pt x="291699" y="2309916"/>
                      <a:pt x="265029" y="2358494"/>
                      <a:pt x="240264" y="2405166"/>
                    </a:cubicBezTo>
                    <a:cubicBezTo>
                      <a:pt x="218356" y="2446124"/>
                      <a:pt x="195496" y="2488034"/>
                      <a:pt x="170731" y="2530896"/>
                    </a:cubicBezTo>
                    <a:cubicBezTo>
                      <a:pt x="188829" y="2540421"/>
                      <a:pt x="205021" y="2548994"/>
                      <a:pt x="221214" y="2557566"/>
                    </a:cubicBezTo>
                    <a:cubicBezTo>
                      <a:pt x="243121" y="2568996"/>
                      <a:pt x="265029" y="2581378"/>
                      <a:pt x="291699" y="2593761"/>
                    </a:cubicBezTo>
                    <a:cubicBezTo>
                      <a:pt x="297414" y="2596619"/>
                      <a:pt x="302176" y="2602334"/>
                      <a:pt x="304081" y="2608049"/>
                    </a:cubicBezTo>
                    <a:cubicBezTo>
                      <a:pt x="344086" y="2750924"/>
                      <a:pt x="349801" y="2907134"/>
                      <a:pt x="356469" y="3056676"/>
                    </a:cubicBezTo>
                    <a:cubicBezTo>
                      <a:pt x="356469" y="3071916"/>
                      <a:pt x="357421" y="3086203"/>
                      <a:pt x="358374" y="3100491"/>
                    </a:cubicBezTo>
                    <a:close/>
                  </a:path>
                </a:pathLst>
              </a:custGeom>
              <a:solidFill>
                <a:srgbClr val="454E5F"/>
              </a:solidFill>
              <a:ln w="9525" cap="flat">
                <a:noFill/>
                <a:prstDash val="solid"/>
                <a:miter/>
              </a:ln>
            </p:spPr>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grpSp>
        <p:pic>
          <p:nvPicPr>
            <p:cNvPr id="16" name="Picture 4" descr="Colourful ribbons">
              <a:extLst>
                <a:ext uri="{FF2B5EF4-FFF2-40B4-BE49-F238E27FC236}">
                  <a16:creationId xmlns:a16="http://schemas.microsoft.com/office/drawing/2014/main" id="{6E438780-A661-2C87-4D4B-368FEDEE42C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48634" b="100000" l="33866" r="66294"/>
                      </a14:imgEffect>
                    </a14:imgLayer>
                  </a14:imgProps>
                </a:ext>
                <a:ext uri="{28A0092B-C50C-407E-A947-70E740481C1C}">
                  <a14:useLocalDpi xmlns:a14="http://schemas.microsoft.com/office/drawing/2010/main" val="0"/>
                </a:ext>
              </a:extLst>
            </a:blip>
            <a:srcRect l="32539" t="47761" r="34043" b="1796"/>
            <a:stretch/>
          </p:blipFill>
          <p:spPr bwMode="auto">
            <a:xfrm rot="20918606">
              <a:off x="6319428" y="2635537"/>
              <a:ext cx="585223" cy="989252"/>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BEC8DFEF-A1F9-321F-76E9-9060F768C347}"/>
                </a:ext>
              </a:extLst>
            </p:cNvPr>
            <p:cNvSpPr txBox="1"/>
            <p:nvPr/>
          </p:nvSpPr>
          <p:spPr>
            <a:xfrm>
              <a:off x="6825132" y="3312575"/>
              <a:ext cx="3785744" cy="110215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Chi tiết 4</a:t>
              </a:r>
              <a:r>
                <a:rPr kumimoji="0" lang="vi-VN" sz="280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Làng bản yên bình trở lại, Cẩu Khây và những người bạn cùng dân bản mừng chiến thắng.</a:t>
              </a:r>
            </a:p>
          </p:txBody>
        </p:sp>
      </p:grpSp>
      <p:pic>
        <p:nvPicPr>
          <p:cNvPr id="29" name="Picture 28">
            <a:extLst>
              <a:ext uri="{FF2B5EF4-FFF2-40B4-BE49-F238E27FC236}">
                <a16:creationId xmlns:a16="http://schemas.microsoft.com/office/drawing/2014/main" id="{260FEB9A-985C-E9B5-BEAF-4C8FBB76A37D}"/>
              </a:ext>
            </a:extLst>
          </p:cNvPr>
          <p:cNvPicPr>
            <a:picLocks noChangeAspect="1"/>
          </p:cNvPicPr>
          <p:nvPr/>
        </p:nvPicPr>
        <p:blipFill>
          <a:blip r:embed="rId6"/>
          <a:stretch>
            <a:fillRect/>
          </a:stretch>
        </p:blipFill>
        <p:spPr>
          <a:xfrm>
            <a:off x="8064025" y="3800475"/>
            <a:ext cx="3651725" cy="15789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15777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1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TotalTime>
  <Words>1167</Words>
  <Application>Microsoft Office PowerPoint</Application>
  <PresentationFormat>Widescreen</PresentationFormat>
  <Paragraphs>42</Paragraphs>
  <Slides>22</Slides>
  <Notes>4</Notes>
  <HiddenSlides>0</HiddenSlides>
  <MMClips>1</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22</vt:i4>
      </vt:variant>
    </vt:vector>
  </HeadingPairs>
  <TitlesOfParts>
    <vt:vector size="35" baseType="lpstr">
      <vt:lpstr>#9Slide02 Noi dung dai</vt:lpstr>
      <vt:lpstr>#9Slide02 Tieu de dai</vt:lpstr>
      <vt:lpstr>等线</vt:lpstr>
      <vt:lpstr>Arial</vt:lpstr>
      <vt:lpstr>Calibri</vt:lpstr>
      <vt:lpstr>Calibri Light</vt:lpstr>
      <vt:lpstr>Cambria</vt:lpstr>
      <vt:lpstr>Tahoma</vt:lpstr>
      <vt:lpstr>UTM Showcard</vt:lpstr>
      <vt:lpstr>1_Office Theme</vt:lpstr>
      <vt:lpstr>Office Theme</vt:lpstr>
      <vt:lpstr>2_Office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06.Lý Hà Anh</cp:lastModifiedBy>
  <cp:revision>54</cp:revision>
  <dcterms:created xsi:type="dcterms:W3CDTF">2023-07-01T06:49:59Z</dcterms:created>
  <dcterms:modified xsi:type="dcterms:W3CDTF">2023-08-19T04:58:23Z</dcterms:modified>
</cp:coreProperties>
</file>