
<file path=[Content_Types].xml><?xml version="1.0" encoding="utf-8"?>
<Types xmlns="http://schemas.openxmlformats.org/package/2006/content-types">
  <Default Extension="emf" ContentType="image/x-emf"/>
  <Default Extension="gif" ContentType="image/gif"/>
  <Default Extension="jpe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5"/>
  </p:notesMasterIdLst>
  <p:sldIdLst>
    <p:sldId id="2742" r:id="rId3"/>
    <p:sldId id="2753" r:id="rId4"/>
    <p:sldId id="2749" r:id="rId5"/>
    <p:sldId id="2751" r:id="rId6"/>
    <p:sldId id="2788" r:id="rId7"/>
    <p:sldId id="2786" r:id="rId8"/>
    <p:sldId id="2787" r:id="rId9"/>
    <p:sldId id="2795" r:id="rId10"/>
    <p:sldId id="2794" r:id="rId11"/>
    <p:sldId id="2770" r:id="rId12"/>
    <p:sldId id="2796" r:id="rId13"/>
    <p:sldId id="37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50" d="100"/>
          <a:sy n="50" d="100"/>
        </p:scale>
        <p:origin x="1587" y="5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B23FC0-13F3-411C-A01A-0FB6AEEB6D1B}" type="datetimeFigureOut">
              <a:rPr lang="en-US" smtClean="0"/>
              <a:t>30/09/2023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F5C29C-E312-4553-B7D4-EC1F1F569204}" type="slidenum">
              <a:rPr lang="en-US" smtClean="0"/>
              <a:t>‹#›</a:t>
            </a:fld>
            <a:endParaRPr lang="en-US"/>
          </a:p>
        </p:txBody>
      </p:sp>
    </p:spTree>
    <p:extLst>
      <p:ext uri="{BB962C8B-B14F-4D97-AF65-F5344CB8AC3E}">
        <p14:creationId xmlns:p14="http://schemas.microsoft.com/office/powerpoint/2010/main" val="672580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752826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819132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42825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85659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418752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441039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983577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166251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438720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9EAB60D-7B73-4905-A8A3-BEF16C7C7DAE}"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9738280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NUL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7F899-5B23-4BED-BF19-2804A7CB3AE4}"/>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0CBEE77-90BA-486C-BBEA-D0B4447C0E35}"/>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3F79E84-99BC-4A9B-A1E2-D86F11BFB70F}"/>
              </a:ext>
            </a:extLst>
          </p:cNvPr>
          <p:cNvSpPr>
            <a:spLocks noGrp="1"/>
          </p:cNvSpPr>
          <p:nvPr>
            <p:ph type="dt" sz="half" idx="10"/>
          </p:nvPr>
        </p:nvSpPr>
        <p:spPr>
          <a:xfrm>
            <a:off x="838200" y="6356350"/>
            <a:ext cx="2743200" cy="365125"/>
          </a:xfrm>
          <a:prstGeom prst="rect">
            <a:avLst/>
          </a:prstGeom>
        </p:spPr>
        <p:txBody>
          <a:bodyPr/>
          <a:lstStyle/>
          <a:p>
            <a:fld id="{98297B7F-DAA0-4D9D-9755-3DDF9E9D8768}" type="datetimeFigureOut">
              <a:rPr lang="en-US" smtClean="0"/>
              <a:t>30/09/2023</a:t>
            </a:fld>
            <a:endParaRPr lang="en-US"/>
          </a:p>
        </p:txBody>
      </p:sp>
      <p:sp>
        <p:nvSpPr>
          <p:cNvPr id="5" name="Footer Placeholder 4">
            <a:extLst>
              <a:ext uri="{FF2B5EF4-FFF2-40B4-BE49-F238E27FC236}">
                <a16:creationId xmlns:a16="http://schemas.microsoft.com/office/drawing/2014/main" id="{5D27C139-5F0B-4DA0-868F-CAE1113FD7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E69B6F8-831E-4DC4-88B1-964B8FD37F4A}"/>
              </a:ext>
            </a:extLst>
          </p:cNvPr>
          <p:cNvSpPr>
            <a:spLocks noGrp="1"/>
          </p:cNvSpPr>
          <p:nvPr>
            <p:ph type="sldNum" sz="quarter" idx="12"/>
          </p:nvPr>
        </p:nvSpPr>
        <p:spPr>
          <a:xfrm>
            <a:off x="8610600" y="6356350"/>
            <a:ext cx="2743200" cy="365125"/>
          </a:xfrm>
          <a:prstGeom prst="rect">
            <a:avLst/>
          </a:prstGeom>
        </p:spPr>
        <p:txBody>
          <a:bodyPr/>
          <a:lstStyle/>
          <a:p>
            <a:fld id="{F16BF092-B44F-4871-948D-06682AAF9731}" type="slidenum">
              <a:rPr lang="en-US" smtClean="0"/>
              <a:t>‹#›</a:t>
            </a:fld>
            <a:endParaRPr lang="en-US"/>
          </a:p>
        </p:txBody>
      </p:sp>
    </p:spTree>
    <p:extLst>
      <p:ext uri="{BB962C8B-B14F-4D97-AF65-F5344CB8AC3E}">
        <p14:creationId xmlns:p14="http://schemas.microsoft.com/office/powerpoint/2010/main" val="33902993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342AE-4159-4FE5-83D1-C910B743DFB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8BEA6EC-B993-4FB7-B26A-3BE3079857E9}"/>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AA0ACD-8989-4FFB-9CAD-4EBCEEC39E9F}"/>
              </a:ext>
            </a:extLst>
          </p:cNvPr>
          <p:cNvSpPr>
            <a:spLocks noGrp="1"/>
          </p:cNvSpPr>
          <p:nvPr>
            <p:ph type="dt" sz="half" idx="10"/>
          </p:nvPr>
        </p:nvSpPr>
        <p:spPr>
          <a:xfrm>
            <a:off x="838200" y="6356350"/>
            <a:ext cx="2743200" cy="365125"/>
          </a:xfrm>
          <a:prstGeom prst="rect">
            <a:avLst/>
          </a:prstGeom>
        </p:spPr>
        <p:txBody>
          <a:bodyPr/>
          <a:lstStyle/>
          <a:p>
            <a:fld id="{98297B7F-DAA0-4D9D-9755-3DDF9E9D8768}" type="datetimeFigureOut">
              <a:rPr lang="en-US" smtClean="0"/>
              <a:t>30/09/2023</a:t>
            </a:fld>
            <a:endParaRPr lang="en-US"/>
          </a:p>
        </p:txBody>
      </p:sp>
      <p:sp>
        <p:nvSpPr>
          <p:cNvPr id="5" name="Footer Placeholder 4">
            <a:extLst>
              <a:ext uri="{FF2B5EF4-FFF2-40B4-BE49-F238E27FC236}">
                <a16:creationId xmlns:a16="http://schemas.microsoft.com/office/drawing/2014/main" id="{6D03D26F-2207-42CE-96D0-9639682BBE7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20D0172-83D7-4807-9DFE-1B20E17DC733}"/>
              </a:ext>
            </a:extLst>
          </p:cNvPr>
          <p:cNvSpPr>
            <a:spLocks noGrp="1"/>
          </p:cNvSpPr>
          <p:nvPr>
            <p:ph type="sldNum" sz="quarter" idx="12"/>
          </p:nvPr>
        </p:nvSpPr>
        <p:spPr>
          <a:xfrm>
            <a:off x="8610600" y="6356350"/>
            <a:ext cx="2743200" cy="365125"/>
          </a:xfrm>
          <a:prstGeom prst="rect">
            <a:avLst/>
          </a:prstGeom>
        </p:spPr>
        <p:txBody>
          <a:bodyPr/>
          <a:lstStyle/>
          <a:p>
            <a:fld id="{F16BF092-B44F-4871-948D-06682AAF9731}" type="slidenum">
              <a:rPr lang="en-US" smtClean="0"/>
              <a:t>‹#›</a:t>
            </a:fld>
            <a:endParaRPr lang="en-US"/>
          </a:p>
        </p:txBody>
      </p:sp>
    </p:spTree>
    <p:extLst>
      <p:ext uri="{BB962C8B-B14F-4D97-AF65-F5344CB8AC3E}">
        <p14:creationId xmlns:p14="http://schemas.microsoft.com/office/powerpoint/2010/main" val="14903068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A37900-2AED-4C13-8EE6-A7CBD9821F70}"/>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BEA6B89-6B40-4813-89EB-3B70CE2D3BAB}"/>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E4E7FA-818D-4EAD-8308-909FBA348236}"/>
              </a:ext>
            </a:extLst>
          </p:cNvPr>
          <p:cNvSpPr>
            <a:spLocks noGrp="1"/>
          </p:cNvSpPr>
          <p:nvPr>
            <p:ph type="dt" sz="half" idx="10"/>
          </p:nvPr>
        </p:nvSpPr>
        <p:spPr>
          <a:xfrm>
            <a:off x="838200" y="6356350"/>
            <a:ext cx="2743200" cy="365125"/>
          </a:xfrm>
          <a:prstGeom prst="rect">
            <a:avLst/>
          </a:prstGeom>
        </p:spPr>
        <p:txBody>
          <a:bodyPr/>
          <a:lstStyle/>
          <a:p>
            <a:fld id="{98297B7F-DAA0-4D9D-9755-3DDF9E9D8768}" type="datetimeFigureOut">
              <a:rPr lang="en-US" smtClean="0"/>
              <a:t>30/09/2023</a:t>
            </a:fld>
            <a:endParaRPr lang="en-US"/>
          </a:p>
        </p:txBody>
      </p:sp>
      <p:sp>
        <p:nvSpPr>
          <p:cNvPr id="5" name="Footer Placeholder 4">
            <a:extLst>
              <a:ext uri="{FF2B5EF4-FFF2-40B4-BE49-F238E27FC236}">
                <a16:creationId xmlns:a16="http://schemas.microsoft.com/office/drawing/2014/main" id="{6B62F54D-AE51-4736-B83C-C5CBA7DEB32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9B7F0B2-6919-46E9-872E-E718080C3A39}"/>
              </a:ext>
            </a:extLst>
          </p:cNvPr>
          <p:cNvSpPr>
            <a:spLocks noGrp="1"/>
          </p:cNvSpPr>
          <p:nvPr>
            <p:ph type="sldNum" sz="quarter" idx="12"/>
          </p:nvPr>
        </p:nvSpPr>
        <p:spPr>
          <a:xfrm>
            <a:off x="8610600" y="6356350"/>
            <a:ext cx="2743200" cy="365125"/>
          </a:xfrm>
          <a:prstGeom prst="rect">
            <a:avLst/>
          </a:prstGeom>
        </p:spPr>
        <p:txBody>
          <a:bodyPr/>
          <a:lstStyle/>
          <a:p>
            <a:fld id="{F16BF092-B44F-4871-948D-06682AAF9731}" type="slidenum">
              <a:rPr lang="en-US" smtClean="0"/>
              <a:t>‹#›</a:t>
            </a:fld>
            <a:endParaRPr lang="en-US"/>
          </a:p>
        </p:txBody>
      </p:sp>
      <p:sp>
        <p:nvSpPr>
          <p:cNvPr id="7" name="9Slide.vn - 2019">
            <a:extLst>
              <a:ext uri="{FF2B5EF4-FFF2-40B4-BE49-F238E27FC236}">
                <a16:creationId xmlns:a16="http://schemas.microsoft.com/office/drawing/2014/main" id="{5D67C484-D6EB-415D-BFD0-047565D785F9}"/>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8" name="Picture 7">
            <a:extLst>
              <a:ext uri="{FF2B5EF4-FFF2-40B4-BE49-F238E27FC236}">
                <a16:creationId xmlns:a16="http://schemas.microsoft.com/office/drawing/2014/main" id="{7C422375-EDC4-4667-95AB-61E2154A7BF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9" name="Picture 8">
            <a:extLst>
              <a:ext uri="{FF2B5EF4-FFF2-40B4-BE49-F238E27FC236}">
                <a16:creationId xmlns:a16="http://schemas.microsoft.com/office/drawing/2014/main" id="{474EA60B-4E9A-4025-B835-C285EC96B6E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71683" y="-26898600"/>
            <a:ext cx="2195254" cy="2195254"/>
          </a:xfrm>
          <a:prstGeom prst="ellipse">
            <a:avLst/>
          </a:prstGeom>
          <a:ln>
            <a:noFill/>
          </a:ln>
          <a:effectLst>
            <a:softEdge rad="112500"/>
          </a:effectLst>
        </p:spPr>
      </p:pic>
      <p:pic>
        <p:nvPicPr>
          <p:cNvPr id="10" name="Picture 9">
            <a:extLst>
              <a:ext uri="{FF2B5EF4-FFF2-40B4-BE49-F238E27FC236}">
                <a16:creationId xmlns:a16="http://schemas.microsoft.com/office/drawing/2014/main" id="{C7DBEF40-DD34-4C60-B4FE-75217DDB853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11" name="Picture 10">
            <a:extLst>
              <a:ext uri="{FF2B5EF4-FFF2-40B4-BE49-F238E27FC236}">
                <a16:creationId xmlns:a16="http://schemas.microsoft.com/office/drawing/2014/main" id="{AAEE3489-566A-4587-8D47-3F87B2E8ED7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extLst>
      <p:ext uri="{BB962C8B-B14F-4D97-AF65-F5344CB8AC3E}">
        <p14:creationId xmlns:p14="http://schemas.microsoft.com/office/powerpoint/2010/main" val="20030808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grpSp>
        <p:nvGrpSpPr>
          <p:cNvPr id="3" name="组合 2" hidden="1"/>
          <p:cNvGrpSpPr>
            <a:grpSpLocks noChangeAspect="1"/>
          </p:cNvGrpSpPr>
          <p:nvPr userDrawn="1"/>
        </p:nvGrpSpPr>
        <p:grpSpPr>
          <a:xfrm>
            <a:off x="1090313" y="365400"/>
            <a:ext cx="708133" cy="720000"/>
            <a:chOff x="988669" y="328389"/>
            <a:chExt cx="796511" cy="809858"/>
          </a:xfrm>
        </p:grpSpPr>
        <p:pic>
          <p:nvPicPr>
            <p:cNvPr id="83"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88669" y="328389"/>
              <a:ext cx="796511" cy="68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6" name="椭圆 715"/>
            <p:cNvSpPr>
              <a:spLocks noChangeAspect="1"/>
            </p:cNvSpPr>
            <p:nvPr userDrawn="1"/>
          </p:nvSpPr>
          <p:spPr>
            <a:xfrm>
              <a:off x="1164042" y="958247"/>
              <a:ext cx="445765" cy="180000"/>
            </a:xfrm>
            <a:prstGeom prst="ellipse">
              <a:avLst/>
            </a:prstGeom>
            <a:gradFill flip="none" rotWithShape="1">
              <a:gsLst>
                <a:gs pos="23000">
                  <a:schemeClr val="bg1">
                    <a:lumMod val="65000"/>
                    <a:alpha val="43000"/>
                  </a:schemeClr>
                </a:gs>
                <a:gs pos="100000">
                  <a:schemeClr val="bg1">
                    <a:lumMod val="95000"/>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09"/>
              <a:endParaRPr lang="zh-CN" altLang="en-US" sz="1900">
                <a:solidFill>
                  <a:prstClr val="white"/>
                </a:solidFill>
              </a:endParaRPr>
            </a:p>
          </p:txBody>
        </p:sp>
      </p:grpSp>
      <p:sp>
        <p:nvSpPr>
          <p:cNvPr id="28" name="文本框 27" hidden="1"/>
          <p:cNvSpPr txBox="1"/>
          <p:nvPr/>
        </p:nvSpPr>
        <p:spPr>
          <a:xfrm>
            <a:off x="7847443" y="6465976"/>
            <a:ext cx="1334326" cy="384703"/>
          </a:xfrm>
          <a:prstGeom prst="rect">
            <a:avLst/>
          </a:prstGeom>
          <a:noFill/>
        </p:spPr>
        <p:txBody>
          <a:bodyPr wrap="none" lIns="91420" tIns="45711" rIns="91420" bIns="45711" rtlCol="0">
            <a:spAutoFit/>
          </a:bodyPr>
          <a:lstStyle>
            <a:defPPr>
              <a:defRPr lang="zh-CN"/>
            </a:defPPr>
            <a:lvl1pPr>
              <a:defRPr>
                <a:solidFill>
                  <a:schemeClr val="accent1"/>
                </a:solidFill>
              </a:defRPr>
            </a:lvl1pPr>
          </a:lstStyle>
          <a:p>
            <a:pPr defTabSz="914209"/>
            <a:r>
              <a:rPr lang="en-US" altLang="zh-CN" sz="1900" dirty="0">
                <a:solidFill>
                  <a:srgbClr val="FFC000"/>
                </a:solidFill>
                <a:latin typeface="Bodoni MT" panose="02070803080606020203" pitchFamily="18" charset="0"/>
                <a:ea typeface="方正正中黑简体" panose="02000000000000000000" pitchFamily="2" charset="-122"/>
              </a:rPr>
              <a:t>@</a:t>
            </a:r>
            <a:r>
              <a:rPr lang="zh-CN" altLang="en-US" sz="1900" dirty="0">
                <a:solidFill>
                  <a:srgbClr val="FFC000"/>
                </a:solidFill>
                <a:latin typeface="方正行楷简体" panose="03000509000000000000" pitchFamily="65" charset="-122"/>
                <a:ea typeface="方正行楷简体" panose="03000509000000000000" pitchFamily="65" charset="-122"/>
              </a:rPr>
              <a:t>雪原</a:t>
            </a:r>
            <a:r>
              <a:rPr lang="en-US" altLang="zh-CN" sz="1900" dirty="0">
                <a:solidFill>
                  <a:srgbClr val="FFC000"/>
                </a:solidFill>
                <a:latin typeface="方正行楷简体" panose="03000509000000000000" pitchFamily="65" charset="-122"/>
                <a:ea typeface="方正行楷简体" panose="03000509000000000000" pitchFamily="65" charset="-122"/>
              </a:rPr>
              <a:t>PPT</a:t>
            </a:r>
            <a:endParaRPr lang="zh-CN" altLang="en-US" sz="1900" dirty="0">
              <a:solidFill>
                <a:srgbClr val="FFC000"/>
              </a:solidFill>
              <a:latin typeface="方正行楷简体" panose="03000509000000000000" pitchFamily="65" charset="-122"/>
              <a:ea typeface="方正行楷简体" panose="03000509000000000000" pitchFamily="65" charset="-122"/>
            </a:endParaRPr>
          </a:p>
        </p:txBody>
      </p:sp>
      <p:sp>
        <p:nvSpPr>
          <p:cNvPr id="31" name="文本框 30" hidden="1"/>
          <p:cNvSpPr txBox="1"/>
          <p:nvPr/>
        </p:nvSpPr>
        <p:spPr>
          <a:xfrm>
            <a:off x="10148000" y="6465976"/>
            <a:ext cx="1624738" cy="384703"/>
          </a:xfrm>
          <a:prstGeom prst="rect">
            <a:avLst/>
          </a:prstGeom>
          <a:noFill/>
        </p:spPr>
        <p:txBody>
          <a:bodyPr wrap="none" lIns="91420" tIns="45711" rIns="91420" bIns="45711" rtlCol="0">
            <a:spAutoFit/>
          </a:bodyPr>
          <a:lstStyle>
            <a:defPPr>
              <a:defRPr lang="zh-CN"/>
            </a:defPPr>
            <a:lvl1pPr>
              <a:defRPr>
                <a:solidFill>
                  <a:schemeClr val="accent1"/>
                </a:solidFill>
              </a:defRPr>
            </a:lvl1pPr>
          </a:lstStyle>
          <a:p>
            <a:pPr defTabSz="914209"/>
            <a:r>
              <a:rPr lang="en-US" altLang="zh-CN" sz="1900" dirty="0">
                <a:solidFill>
                  <a:srgbClr val="FFC000"/>
                </a:solidFill>
                <a:latin typeface="Bodoni MT" panose="02070803080606020203" pitchFamily="18" charset="0"/>
                <a:ea typeface="方正正中黑简体" panose="02000000000000000000" pitchFamily="2" charset="-122"/>
              </a:rPr>
              <a:t>xyppt.yanj.cn</a:t>
            </a:r>
            <a:endParaRPr lang="zh-CN" altLang="en-US" sz="1900" dirty="0">
              <a:solidFill>
                <a:srgbClr val="FFC000"/>
              </a:solidFill>
              <a:latin typeface="Bodoni MT" panose="02070803080606020203" pitchFamily="18" charset="0"/>
              <a:ea typeface="方正正中黑简体" panose="02000000000000000000" pitchFamily="2" charset="-122"/>
            </a:endParaRPr>
          </a:p>
        </p:txBody>
      </p:sp>
      <p:grpSp>
        <p:nvGrpSpPr>
          <p:cNvPr id="32" name="组合 31" hidden="1"/>
          <p:cNvGrpSpPr>
            <a:grpSpLocks noChangeAspect="1"/>
          </p:cNvGrpSpPr>
          <p:nvPr/>
        </p:nvGrpSpPr>
        <p:grpSpPr>
          <a:xfrm>
            <a:off x="9591291" y="6578476"/>
            <a:ext cx="461015" cy="144000"/>
            <a:chOff x="9167649" y="4366337"/>
            <a:chExt cx="654429" cy="216000"/>
          </a:xfrm>
        </p:grpSpPr>
        <p:sp>
          <p:nvSpPr>
            <p:cNvPr id="33" name="Freeform 5"/>
            <p:cNvSpPr>
              <a:spLocks/>
            </p:cNvSpPr>
            <p:nvPr/>
          </p:nvSpPr>
          <p:spPr bwMode="auto">
            <a:xfrm>
              <a:off x="9681342" y="4366337"/>
              <a:ext cx="68103" cy="19729"/>
            </a:xfrm>
            <a:custGeom>
              <a:avLst/>
              <a:gdLst>
                <a:gd name="T0" fmla="*/ 88 w 197"/>
                <a:gd name="T1" fmla="*/ 0 h 57"/>
                <a:gd name="T2" fmla="*/ 122 w 197"/>
                <a:gd name="T3" fmla="*/ 0 h 57"/>
                <a:gd name="T4" fmla="*/ 121 w 197"/>
                <a:gd name="T5" fmla="*/ 10 h 57"/>
                <a:gd name="T6" fmla="*/ 197 w 197"/>
                <a:gd name="T7" fmla="*/ 10 h 57"/>
                <a:gd name="T8" fmla="*/ 191 w 197"/>
                <a:gd name="T9" fmla="*/ 57 h 57"/>
                <a:gd name="T10" fmla="*/ 167 w 197"/>
                <a:gd name="T11" fmla="*/ 57 h 57"/>
                <a:gd name="T12" fmla="*/ 171 w 197"/>
                <a:gd name="T13" fmla="*/ 30 h 57"/>
                <a:gd name="T14" fmla="*/ 27 w 197"/>
                <a:gd name="T15" fmla="*/ 30 h 57"/>
                <a:gd name="T16" fmla="*/ 23 w 197"/>
                <a:gd name="T17" fmla="*/ 57 h 57"/>
                <a:gd name="T18" fmla="*/ 0 w 197"/>
                <a:gd name="T19" fmla="*/ 57 h 57"/>
                <a:gd name="T20" fmla="*/ 6 w 197"/>
                <a:gd name="T21" fmla="*/ 10 h 57"/>
                <a:gd name="T22" fmla="*/ 86 w 197"/>
                <a:gd name="T23" fmla="*/ 10 h 57"/>
                <a:gd name="T24" fmla="*/ 88 w 197"/>
                <a:gd name="T25"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7" h="57">
                  <a:moveTo>
                    <a:pt x="88" y="0"/>
                  </a:moveTo>
                  <a:cubicBezTo>
                    <a:pt x="101" y="0"/>
                    <a:pt x="122" y="0"/>
                    <a:pt x="122" y="0"/>
                  </a:cubicBezTo>
                  <a:cubicBezTo>
                    <a:pt x="121" y="10"/>
                    <a:pt x="121" y="10"/>
                    <a:pt x="121" y="10"/>
                  </a:cubicBezTo>
                  <a:cubicBezTo>
                    <a:pt x="197" y="10"/>
                    <a:pt x="197" y="10"/>
                    <a:pt x="197" y="10"/>
                  </a:cubicBezTo>
                  <a:cubicBezTo>
                    <a:pt x="191" y="57"/>
                    <a:pt x="191" y="57"/>
                    <a:pt x="191" y="57"/>
                  </a:cubicBezTo>
                  <a:cubicBezTo>
                    <a:pt x="167" y="57"/>
                    <a:pt x="167" y="57"/>
                    <a:pt x="167" y="57"/>
                  </a:cubicBezTo>
                  <a:cubicBezTo>
                    <a:pt x="171" y="30"/>
                    <a:pt x="171" y="30"/>
                    <a:pt x="171" y="30"/>
                  </a:cubicBezTo>
                  <a:cubicBezTo>
                    <a:pt x="27" y="30"/>
                    <a:pt x="27" y="30"/>
                    <a:pt x="27" y="30"/>
                  </a:cubicBezTo>
                  <a:cubicBezTo>
                    <a:pt x="23" y="57"/>
                    <a:pt x="23" y="57"/>
                    <a:pt x="23" y="57"/>
                  </a:cubicBezTo>
                  <a:cubicBezTo>
                    <a:pt x="0" y="57"/>
                    <a:pt x="0" y="57"/>
                    <a:pt x="0" y="57"/>
                  </a:cubicBezTo>
                  <a:cubicBezTo>
                    <a:pt x="6" y="10"/>
                    <a:pt x="6" y="10"/>
                    <a:pt x="6" y="10"/>
                  </a:cubicBezTo>
                  <a:cubicBezTo>
                    <a:pt x="86" y="10"/>
                    <a:pt x="86" y="10"/>
                    <a:pt x="86" y="10"/>
                  </a:cubicBezTo>
                  <a:lnTo>
                    <a:pt x="88" y="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34" name="Freeform 6"/>
            <p:cNvSpPr>
              <a:spLocks noEditPoints="1"/>
            </p:cNvSpPr>
            <p:nvPr/>
          </p:nvSpPr>
          <p:spPr bwMode="auto">
            <a:xfrm>
              <a:off x="9679588" y="4383290"/>
              <a:ext cx="62695" cy="48958"/>
            </a:xfrm>
            <a:custGeom>
              <a:avLst/>
              <a:gdLst>
                <a:gd name="T0" fmla="*/ 393 w 429"/>
                <a:gd name="T1" fmla="*/ 335 h 335"/>
                <a:gd name="T2" fmla="*/ 429 w 429"/>
                <a:gd name="T3" fmla="*/ 90 h 335"/>
                <a:gd name="T4" fmla="*/ 261 w 429"/>
                <a:gd name="T5" fmla="*/ 90 h 335"/>
                <a:gd name="T6" fmla="*/ 265 w 429"/>
                <a:gd name="T7" fmla="*/ 45 h 335"/>
                <a:gd name="T8" fmla="*/ 372 w 429"/>
                <a:gd name="T9" fmla="*/ 45 h 335"/>
                <a:gd name="T10" fmla="*/ 377 w 429"/>
                <a:gd name="T11" fmla="*/ 0 h 335"/>
                <a:gd name="T12" fmla="*/ 109 w 429"/>
                <a:gd name="T13" fmla="*/ 0 h 335"/>
                <a:gd name="T14" fmla="*/ 102 w 429"/>
                <a:gd name="T15" fmla="*/ 45 h 335"/>
                <a:gd name="T16" fmla="*/ 211 w 429"/>
                <a:gd name="T17" fmla="*/ 45 h 335"/>
                <a:gd name="T18" fmla="*/ 206 w 429"/>
                <a:gd name="T19" fmla="*/ 90 h 335"/>
                <a:gd name="T20" fmla="*/ 36 w 429"/>
                <a:gd name="T21" fmla="*/ 90 h 335"/>
                <a:gd name="T22" fmla="*/ 0 w 429"/>
                <a:gd name="T23" fmla="*/ 335 h 335"/>
                <a:gd name="T24" fmla="*/ 393 w 429"/>
                <a:gd name="T25" fmla="*/ 335 h 335"/>
                <a:gd name="T26" fmla="*/ 178 w 429"/>
                <a:gd name="T27" fmla="*/ 287 h 335"/>
                <a:gd name="T28" fmla="*/ 62 w 429"/>
                <a:gd name="T29" fmla="*/ 287 h 335"/>
                <a:gd name="T30" fmla="*/ 71 w 429"/>
                <a:gd name="T31" fmla="*/ 235 h 335"/>
                <a:gd name="T32" fmla="*/ 185 w 429"/>
                <a:gd name="T33" fmla="*/ 235 h 335"/>
                <a:gd name="T34" fmla="*/ 178 w 429"/>
                <a:gd name="T35" fmla="*/ 287 h 335"/>
                <a:gd name="T36" fmla="*/ 190 w 429"/>
                <a:gd name="T37" fmla="*/ 190 h 335"/>
                <a:gd name="T38" fmla="*/ 76 w 429"/>
                <a:gd name="T39" fmla="*/ 190 h 335"/>
                <a:gd name="T40" fmla="*/ 83 w 429"/>
                <a:gd name="T41" fmla="*/ 135 h 335"/>
                <a:gd name="T42" fmla="*/ 199 w 429"/>
                <a:gd name="T43" fmla="*/ 135 h 335"/>
                <a:gd name="T44" fmla="*/ 190 w 429"/>
                <a:gd name="T45" fmla="*/ 190 h 335"/>
                <a:gd name="T46" fmla="*/ 254 w 429"/>
                <a:gd name="T47" fmla="*/ 135 h 335"/>
                <a:gd name="T48" fmla="*/ 365 w 429"/>
                <a:gd name="T49" fmla="*/ 135 h 335"/>
                <a:gd name="T50" fmla="*/ 358 w 429"/>
                <a:gd name="T51" fmla="*/ 190 h 335"/>
                <a:gd name="T52" fmla="*/ 246 w 429"/>
                <a:gd name="T53" fmla="*/ 190 h 335"/>
                <a:gd name="T54" fmla="*/ 254 w 429"/>
                <a:gd name="T55" fmla="*/ 135 h 335"/>
                <a:gd name="T56" fmla="*/ 232 w 429"/>
                <a:gd name="T57" fmla="*/ 287 h 335"/>
                <a:gd name="T58" fmla="*/ 239 w 429"/>
                <a:gd name="T59" fmla="*/ 235 h 335"/>
                <a:gd name="T60" fmla="*/ 351 w 429"/>
                <a:gd name="T61" fmla="*/ 235 h 335"/>
                <a:gd name="T62" fmla="*/ 343 w 429"/>
                <a:gd name="T63" fmla="*/ 287 h 335"/>
                <a:gd name="T64" fmla="*/ 232 w 429"/>
                <a:gd name="T65" fmla="*/ 287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29" h="335">
                  <a:moveTo>
                    <a:pt x="393" y="335"/>
                  </a:moveTo>
                  <a:lnTo>
                    <a:pt x="429" y="90"/>
                  </a:lnTo>
                  <a:lnTo>
                    <a:pt x="261" y="90"/>
                  </a:lnTo>
                  <a:lnTo>
                    <a:pt x="265" y="45"/>
                  </a:lnTo>
                  <a:lnTo>
                    <a:pt x="372" y="45"/>
                  </a:lnTo>
                  <a:lnTo>
                    <a:pt x="377" y="0"/>
                  </a:lnTo>
                  <a:lnTo>
                    <a:pt x="109" y="0"/>
                  </a:lnTo>
                  <a:lnTo>
                    <a:pt x="102" y="45"/>
                  </a:lnTo>
                  <a:lnTo>
                    <a:pt x="211" y="45"/>
                  </a:lnTo>
                  <a:lnTo>
                    <a:pt x="206" y="90"/>
                  </a:lnTo>
                  <a:lnTo>
                    <a:pt x="36" y="90"/>
                  </a:lnTo>
                  <a:lnTo>
                    <a:pt x="0" y="335"/>
                  </a:lnTo>
                  <a:lnTo>
                    <a:pt x="393" y="335"/>
                  </a:lnTo>
                  <a:close/>
                  <a:moveTo>
                    <a:pt x="178" y="287"/>
                  </a:moveTo>
                  <a:lnTo>
                    <a:pt x="62" y="287"/>
                  </a:lnTo>
                  <a:lnTo>
                    <a:pt x="71" y="235"/>
                  </a:lnTo>
                  <a:lnTo>
                    <a:pt x="185" y="235"/>
                  </a:lnTo>
                  <a:lnTo>
                    <a:pt x="178" y="287"/>
                  </a:lnTo>
                  <a:close/>
                  <a:moveTo>
                    <a:pt x="190" y="190"/>
                  </a:moveTo>
                  <a:lnTo>
                    <a:pt x="76" y="190"/>
                  </a:lnTo>
                  <a:lnTo>
                    <a:pt x="83" y="135"/>
                  </a:lnTo>
                  <a:lnTo>
                    <a:pt x="199" y="135"/>
                  </a:lnTo>
                  <a:lnTo>
                    <a:pt x="190" y="190"/>
                  </a:lnTo>
                  <a:close/>
                  <a:moveTo>
                    <a:pt x="254" y="135"/>
                  </a:moveTo>
                  <a:lnTo>
                    <a:pt x="365" y="135"/>
                  </a:lnTo>
                  <a:lnTo>
                    <a:pt x="358" y="190"/>
                  </a:lnTo>
                  <a:lnTo>
                    <a:pt x="246" y="190"/>
                  </a:lnTo>
                  <a:lnTo>
                    <a:pt x="254" y="135"/>
                  </a:lnTo>
                  <a:close/>
                  <a:moveTo>
                    <a:pt x="232" y="287"/>
                  </a:moveTo>
                  <a:lnTo>
                    <a:pt x="239" y="235"/>
                  </a:lnTo>
                  <a:lnTo>
                    <a:pt x="351" y="235"/>
                  </a:lnTo>
                  <a:lnTo>
                    <a:pt x="343" y="287"/>
                  </a:lnTo>
                  <a:lnTo>
                    <a:pt x="232" y="287"/>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35" name="Freeform 7"/>
            <p:cNvSpPr>
              <a:spLocks/>
            </p:cNvSpPr>
            <p:nvPr/>
          </p:nvSpPr>
          <p:spPr bwMode="auto">
            <a:xfrm>
              <a:off x="9677542" y="4435024"/>
              <a:ext cx="20022" cy="12130"/>
            </a:xfrm>
            <a:custGeom>
              <a:avLst/>
              <a:gdLst>
                <a:gd name="T0" fmla="*/ 81 w 137"/>
                <a:gd name="T1" fmla="*/ 0 h 83"/>
                <a:gd name="T2" fmla="*/ 52 w 137"/>
                <a:gd name="T3" fmla="*/ 35 h 83"/>
                <a:gd name="T4" fmla="*/ 7 w 137"/>
                <a:gd name="T5" fmla="*/ 35 h 83"/>
                <a:gd name="T6" fmla="*/ 0 w 137"/>
                <a:gd name="T7" fmla="*/ 83 h 83"/>
                <a:gd name="T8" fmla="*/ 71 w 137"/>
                <a:gd name="T9" fmla="*/ 83 h 83"/>
                <a:gd name="T10" fmla="*/ 137 w 137"/>
                <a:gd name="T11" fmla="*/ 0 h 83"/>
                <a:gd name="T12" fmla="*/ 81 w 137"/>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37" h="83">
                  <a:moveTo>
                    <a:pt x="81" y="0"/>
                  </a:moveTo>
                  <a:lnTo>
                    <a:pt x="52" y="35"/>
                  </a:lnTo>
                  <a:lnTo>
                    <a:pt x="7" y="35"/>
                  </a:lnTo>
                  <a:lnTo>
                    <a:pt x="0" y="83"/>
                  </a:lnTo>
                  <a:lnTo>
                    <a:pt x="71" y="83"/>
                  </a:lnTo>
                  <a:lnTo>
                    <a:pt x="137" y="0"/>
                  </a:lnTo>
                  <a:lnTo>
                    <a:pt x="81" y="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36" name="Freeform 8"/>
            <p:cNvSpPr>
              <a:spLocks/>
            </p:cNvSpPr>
            <p:nvPr/>
          </p:nvSpPr>
          <p:spPr bwMode="auto">
            <a:xfrm>
              <a:off x="9718316" y="4435024"/>
              <a:ext cx="17683" cy="12130"/>
            </a:xfrm>
            <a:custGeom>
              <a:avLst/>
              <a:gdLst>
                <a:gd name="T0" fmla="*/ 52 w 121"/>
                <a:gd name="T1" fmla="*/ 0 h 83"/>
                <a:gd name="T2" fmla="*/ 74 w 121"/>
                <a:gd name="T3" fmla="*/ 35 h 83"/>
                <a:gd name="T4" fmla="*/ 121 w 121"/>
                <a:gd name="T5" fmla="*/ 35 h 83"/>
                <a:gd name="T6" fmla="*/ 114 w 121"/>
                <a:gd name="T7" fmla="*/ 83 h 83"/>
                <a:gd name="T8" fmla="*/ 41 w 121"/>
                <a:gd name="T9" fmla="*/ 83 h 83"/>
                <a:gd name="T10" fmla="*/ 0 w 121"/>
                <a:gd name="T11" fmla="*/ 0 h 83"/>
                <a:gd name="T12" fmla="*/ 52 w 121"/>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21" h="83">
                  <a:moveTo>
                    <a:pt x="52" y="0"/>
                  </a:moveTo>
                  <a:lnTo>
                    <a:pt x="74" y="35"/>
                  </a:lnTo>
                  <a:lnTo>
                    <a:pt x="121" y="35"/>
                  </a:lnTo>
                  <a:lnTo>
                    <a:pt x="114" y="83"/>
                  </a:lnTo>
                  <a:lnTo>
                    <a:pt x="41" y="83"/>
                  </a:lnTo>
                  <a:lnTo>
                    <a:pt x="0" y="0"/>
                  </a:lnTo>
                  <a:lnTo>
                    <a:pt x="52" y="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37" name="Freeform 9"/>
            <p:cNvSpPr>
              <a:spLocks/>
            </p:cNvSpPr>
            <p:nvPr/>
          </p:nvSpPr>
          <p:spPr bwMode="auto">
            <a:xfrm>
              <a:off x="9666874" y="4370137"/>
              <a:ext cx="14907" cy="8623"/>
            </a:xfrm>
            <a:custGeom>
              <a:avLst/>
              <a:gdLst>
                <a:gd name="T0" fmla="*/ 92 w 102"/>
                <a:gd name="T1" fmla="*/ 59 h 59"/>
                <a:gd name="T2" fmla="*/ 0 w 102"/>
                <a:gd name="T3" fmla="*/ 59 h 59"/>
                <a:gd name="T4" fmla="*/ 7 w 102"/>
                <a:gd name="T5" fmla="*/ 0 h 59"/>
                <a:gd name="T6" fmla="*/ 102 w 102"/>
                <a:gd name="T7" fmla="*/ 0 h 59"/>
                <a:gd name="T8" fmla="*/ 92 w 102"/>
                <a:gd name="T9" fmla="*/ 59 h 59"/>
              </a:gdLst>
              <a:ahLst/>
              <a:cxnLst>
                <a:cxn ang="0">
                  <a:pos x="T0" y="T1"/>
                </a:cxn>
                <a:cxn ang="0">
                  <a:pos x="T2" y="T3"/>
                </a:cxn>
                <a:cxn ang="0">
                  <a:pos x="T4" y="T5"/>
                </a:cxn>
                <a:cxn ang="0">
                  <a:pos x="T6" y="T7"/>
                </a:cxn>
                <a:cxn ang="0">
                  <a:pos x="T8" y="T9"/>
                </a:cxn>
              </a:cxnLst>
              <a:rect l="0" t="0" r="r" b="b"/>
              <a:pathLst>
                <a:path w="102" h="59">
                  <a:moveTo>
                    <a:pt x="92" y="59"/>
                  </a:moveTo>
                  <a:lnTo>
                    <a:pt x="0" y="59"/>
                  </a:lnTo>
                  <a:lnTo>
                    <a:pt x="7" y="0"/>
                  </a:lnTo>
                  <a:lnTo>
                    <a:pt x="102" y="0"/>
                  </a:lnTo>
                  <a:lnTo>
                    <a:pt x="92" y="59"/>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38" name="Freeform 10"/>
            <p:cNvSpPr>
              <a:spLocks/>
            </p:cNvSpPr>
            <p:nvPr/>
          </p:nvSpPr>
          <p:spPr bwMode="auto">
            <a:xfrm>
              <a:off x="9662051" y="4403750"/>
              <a:ext cx="14907" cy="9061"/>
            </a:xfrm>
            <a:custGeom>
              <a:avLst/>
              <a:gdLst>
                <a:gd name="T0" fmla="*/ 92 w 102"/>
                <a:gd name="T1" fmla="*/ 62 h 62"/>
                <a:gd name="T2" fmla="*/ 0 w 102"/>
                <a:gd name="T3" fmla="*/ 62 h 62"/>
                <a:gd name="T4" fmla="*/ 9 w 102"/>
                <a:gd name="T5" fmla="*/ 0 h 62"/>
                <a:gd name="T6" fmla="*/ 102 w 102"/>
                <a:gd name="T7" fmla="*/ 0 h 62"/>
                <a:gd name="T8" fmla="*/ 92 w 102"/>
                <a:gd name="T9" fmla="*/ 62 h 62"/>
              </a:gdLst>
              <a:ahLst/>
              <a:cxnLst>
                <a:cxn ang="0">
                  <a:pos x="T0" y="T1"/>
                </a:cxn>
                <a:cxn ang="0">
                  <a:pos x="T2" y="T3"/>
                </a:cxn>
                <a:cxn ang="0">
                  <a:pos x="T4" y="T5"/>
                </a:cxn>
                <a:cxn ang="0">
                  <a:pos x="T6" y="T7"/>
                </a:cxn>
                <a:cxn ang="0">
                  <a:pos x="T8" y="T9"/>
                </a:cxn>
              </a:cxnLst>
              <a:rect l="0" t="0" r="r" b="b"/>
              <a:pathLst>
                <a:path w="102" h="62">
                  <a:moveTo>
                    <a:pt x="92" y="62"/>
                  </a:moveTo>
                  <a:lnTo>
                    <a:pt x="0" y="62"/>
                  </a:lnTo>
                  <a:lnTo>
                    <a:pt x="9" y="0"/>
                  </a:lnTo>
                  <a:lnTo>
                    <a:pt x="102" y="0"/>
                  </a:lnTo>
                  <a:lnTo>
                    <a:pt x="92" y="6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39" name="Freeform 11"/>
            <p:cNvSpPr>
              <a:spLocks/>
            </p:cNvSpPr>
            <p:nvPr/>
          </p:nvSpPr>
          <p:spPr bwMode="auto">
            <a:xfrm>
              <a:off x="9657229" y="4437801"/>
              <a:ext cx="14761" cy="8623"/>
            </a:xfrm>
            <a:custGeom>
              <a:avLst/>
              <a:gdLst>
                <a:gd name="T0" fmla="*/ 94 w 101"/>
                <a:gd name="T1" fmla="*/ 59 h 59"/>
                <a:gd name="T2" fmla="*/ 0 w 101"/>
                <a:gd name="T3" fmla="*/ 59 h 59"/>
                <a:gd name="T4" fmla="*/ 9 w 101"/>
                <a:gd name="T5" fmla="*/ 0 h 59"/>
                <a:gd name="T6" fmla="*/ 101 w 101"/>
                <a:gd name="T7" fmla="*/ 0 h 59"/>
                <a:gd name="T8" fmla="*/ 94 w 101"/>
                <a:gd name="T9" fmla="*/ 59 h 59"/>
              </a:gdLst>
              <a:ahLst/>
              <a:cxnLst>
                <a:cxn ang="0">
                  <a:pos x="T0" y="T1"/>
                </a:cxn>
                <a:cxn ang="0">
                  <a:pos x="T2" y="T3"/>
                </a:cxn>
                <a:cxn ang="0">
                  <a:pos x="T4" y="T5"/>
                </a:cxn>
                <a:cxn ang="0">
                  <a:pos x="T6" y="T7"/>
                </a:cxn>
                <a:cxn ang="0">
                  <a:pos x="T8" y="T9"/>
                </a:cxn>
              </a:cxnLst>
              <a:rect l="0" t="0" r="r" b="b"/>
              <a:pathLst>
                <a:path w="101" h="59">
                  <a:moveTo>
                    <a:pt x="94" y="59"/>
                  </a:moveTo>
                  <a:lnTo>
                    <a:pt x="0" y="59"/>
                  </a:lnTo>
                  <a:lnTo>
                    <a:pt x="9" y="0"/>
                  </a:lnTo>
                  <a:lnTo>
                    <a:pt x="101" y="0"/>
                  </a:lnTo>
                  <a:lnTo>
                    <a:pt x="94" y="59"/>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40" name="Freeform 12"/>
            <p:cNvSpPr>
              <a:spLocks noEditPoints="1"/>
            </p:cNvSpPr>
            <p:nvPr/>
          </p:nvSpPr>
          <p:spPr bwMode="auto">
            <a:xfrm>
              <a:off x="9748422" y="4366337"/>
              <a:ext cx="73656" cy="36682"/>
            </a:xfrm>
            <a:custGeom>
              <a:avLst/>
              <a:gdLst>
                <a:gd name="T0" fmla="*/ 469 w 504"/>
                <a:gd name="T1" fmla="*/ 251 h 251"/>
                <a:gd name="T2" fmla="*/ 504 w 504"/>
                <a:gd name="T3" fmla="*/ 0 h 251"/>
                <a:gd name="T4" fmla="*/ 36 w 504"/>
                <a:gd name="T5" fmla="*/ 0 h 251"/>
                <a:gd name="T6" fmla="*/ 0 w 504"/>
                <a:gd name="T7" fmla="*/ 251 h 251"/>
                <a:gd name="T8" fmla="*/ 469 w 504"/>
                <a:gd name="T9" fmla="*/ 251 h 251"/>
                <a:gd name="T10" fmla="*/ 215 w 504"/>
                <a:gd name="T11" fmla="*/ 206 h 251"/>
                <a:gd name="T12" fmla="*/ 62 w 504"/>
                <a:gd name="T13" fmla="*/ 206 h 251"/>
                <a:gd name="T14" fmla="*/ 71 w 504"/>
                <a:gd name="T15" fmla="*/ 145 h 251"/>
                <a:gd name="T16" fmla="*/ 225 w 504"/>
                <a:gd name="T17" fmla="*/ 145 h 251"/>
                <a:gd name="T18" fmla="*/ 215 w 504"/>
                <a:gd name="T19" fmla="*/ 206 h 251"/>
                <a:gd name="T20" fmla="*/ 230 w 504"/>
                <a:gd name="T21" fmla="*/ 107 h 251"/>
                <a:gd name="T22" fmla="*/ 76 w 504"/>
                <a:gd name="T23" fmla="*/ 107 h 251"/>
                <a:gd name="T24" fmla="*/ 85 w 504"/>
                <a:gd name="T25" fmla="*/ 42 h 251"/>
                <a:gd name="T26" fmla="*/ 239 w 504"/>
                <a:gd name="T27" fmla="*/ 42 h 251"/>
                <a:gd name="T28" fmla="*/ 230 w 504"/>
                <a:gd name="T29" fmla="*/ 107 h 251"/>
                <a:gd name="T30" fmla="*/ 291 w 504"/>
                <a:gd name="T31" fmla="*/ 42 h 251"/>
                <a:gd name="T32" fmla="*/ 445 w 504"/>
                <a:gd name="T33" fmla="*/ 42 h 251"/>
                <a:gd name="T34" fmla="*/ 435 w 504"/>
                <a:gd name="T35" fmla="*/ 107 h 251"/>
                <a:gd name="T36" fmla="*/ 282 w 504"/>
                <a:gd name="T37" fmla="*/ 107 h 251"/>
                <a:gd name="T38" fmla="*/ 291 w 504"/>
                <a:gd name="T39" fmla="*/ 42 h 251"/>
                <a:gd name="T40" fmla="*/ 267 w 504"/>
                <a:gd name="T41" fmla="*/ 206 h 251"/>
                <a:gd name="T42" fmla="*/ 277 w 504"/>
                <a:gd name="T43" fmla="*/ 145 h 251"/>
                <a:gd name="T44" fmla="*/ 431 w 504"/>
                <a:gd name="T45" fmla="*/ 145 h 251"/>
                <a:gd name="T46" fmla="*/ 421 w 504"/>
                <a:gd name="T47" fmla="*/ 206 h 251"/>
                <a:gd name="T48" fmla="*/ 267 w 504"/>
                <a:gd name="T49" fmla="*/ 206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04" h="251">
                  <a:moveTo>
                    <a:pt x="469" y="251"/>
                  </a:moveTo>
                  <a:lnTo>
                    <a:pt x="504" y="0"/>
                  </a:lnTo>
                  <a:lnTo>
                    <a:pt x="36" y="0"/>
                  </a:lnTo>
                  <a:lnTo>
                    <a:pt x="0" y="251"/>
                  </a:lnTo>
                  <a:lnTo>
                    <a:pt x="469" y="251"/>
                  </a:lnTo>
                  <a:close/>
                  <a:moveTo>
                    <a:pt x="215" y="206"/>
                  </a:moveTo>
                  <a:lnTo>
                    <a:pt x="62" y="206"/>
                  </a:lnTo>
                  <a:lnTo>
                    <a:pt x="71" y="145"/>
                  </a:lnTo>
                  <a:lnTo>
                    <a:pt x="225" y="145"/>
                  </a:lnTo>
                  <a:lnTo>
                    <a:pt x="215" y="206"/>
                  </a:lnTo>
                  <a:close/>
                  <a:moveTo>
                    <a:pt x="230" y="107"/>
                  </a:moveTo>
                  <a:lnTo>
                    <a:pt x="76" y="107"/>
                  </a:lnTo>
                  <a:lnTo>
                    <a:pt x="85" y="42"/>
                  </a:lnTo>
                  <a:lnTo>
                    <a:pt x="239" y="42"/>
                  </a:lnTo>
                  <a:lnTo>
                    <a:pt x="230" y="107"/>
                  </a:lnTo>
                  <a:close/>
                  <a:moveTo>
                    <a:pt x="291" y="42"/>
                  </a:moveTo>
                  <a:lnTo>
                    <a:pt x="445" y="42"/>
                  </a:lnTo>
                  <a:lnTo>
                    <a:pt x="435" y="107"/>
                  </a:lnTo>
                  <a:lnTo>
                    <a:pt x="282" y="107"/>
                  </a:lnTo>
                  <a:lnTo>
                    <a:pt x="291" y="42"/>
                  </a:lnTo>
                  <a:close/>
                  <a:moveTo>
                    <a:pt x="267" y="206"/>
                  </a:moveTo>
                  <a:lnTo>
                    <a:pt x="277" y="145"/>
                  </a:lnTo>
                  <a:lnTo>
                    <a:pt x="431" y="145"/>
                  </a:lnTo>
                  <a:lnTo>
                    <a:pt x="421" y="206"/>
                  </a:lnTo>
                  <a:lnTo>
                    <a:pt x="267" y="20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41" name="Freeform 13"/>
            <p:cNvSpPr>
              <a:spLocks/>
            </p:cNvSpPr>
            <p:nvPr/>
          </p:nvSpPr>
          <p:spPr bwMode="auto">
            <a:xfrm>
              <a:off x="9746376" y="4405211"/>
              <a:ext cx="24552" cy="12130"/>
            </a:xfrm>
            <a:custGeom>
              <a:avLst/>
              <a:gdLst>
                <a:gd name="T0" fmla="*/ 114 w 168"/>
                <a:gd name="T1" fmla="*/ 0 h 83"/>
                <a:gd name="T2" fmla="*/ 85 w 168"/>
                <a:gd name="T3" fmla="*/ 38 h 83"/>
                <a:gd name="T4" fmla="*/ 7 w 168"/>
                <a:gd name="T5" fmla="*/ 38 h 83"/>
                <a:gd name="T6" fmla="*/ 0 w 168"/>
                <a:gd name="T7" fmla="*/ 83 h 83"/>
                <a:gd name="T8" fmla="*/ 114 w 168"/>
                <a:gd name="T9" fmla="*/ 83 h 83"/>
                <a:gd name="T10" fmla="*/ 168 w 168"/>
                <a:gd name="T11" fmla="*/ 0 h 83"/>
                <a:gd name="T12" fmla="*/ 114 w 168"/>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68" h="83">
                  <a:moveTo>
                    <a:pt x="114" y="0"/>
                  </a:moveTo>
                  <a:lnTo>
                    <a:pt x="85" y="38"/>
                  </a:lnTo>
                  <a:lnTo>
                    <a:pt x="7" y="38"/>
                  </a:lnTo>
                  <a:lnTo>
                    <a:pt x="0" y="83"/>
                  </a:lnTo>
                  <a:lnTo>
                    <a:pt x="114" y="83"/>
                  </a:lnTo>
                  <a:lnTo>
                    <a:pt x="168" y="0"/>
                  </a:lnTo>
                  <a:lnTo>
                    <a:pt x="114" y="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42" name="Freeform 14"/>
            <p:cNvSpPr>
              <a:spLocks/>
            </p:cNvSpPr>
            <p:nvPr/>
          </p:nvSpPr>
          <p:spPr bwMode="auto">
            <a:xfrm>
              <a:off x="9793726" y="4405211"/>
              <a:ext cx="22068" cy="12130"/>
            </a:xfrm>
            <a:custGeom>
              <a:avLst/>
              <a:gdLst>
                <a:gd name="T0" fmla="*/ 54 w 151"/>
                <a:gd name="T1" fmla="*/ 0 h 83"/>
                <a:gd name="T2" fmla="*/ 73 w 151"/>
                <a:gd name="T3" fmla="*/ 38 h 83"/>
                <a:gd name="T4" fmla="*/ 151 w 151"/>
                <a:gd name="T5" fmla="*/ 38 h 83"/>
                <a:gd name="T6" fmla="*/ 147 w 151"/>
                <a:gd name="T7" fmla="*/ 83 h 83"/>
                <a:gd name="T8" fmla="*/ 36 w 151"/>
                <a:gd name="T9" fmla="*/ 83 h 83"/>
                <a:gd name="T10" fmla="*/ 0 w 151"/>
                <a:gd name="T11" fmla="*/ 0 h 83"/>
                <a:gd name="T12" fmla="*/ 54 w 151"/>
                <a:gd name="T13" fmla="*/ 0 h 83"/>
              </a:gdLst>
              <a:ahLst/>
              <a:cxnLst>
                <a:cxn ang="0">
                  <a:pos x="T0" y="T1"/>
                </a:cxn>
                <a:cxn ang="0">
                  <a:pos x="T2" y="T3"/>
                </a:cxn>
                <a:cxn ang="0">
                  <a:pos x="T4" y="T5"/>
                </a:cxn>
                <a:cxn ang="0">
                  <a:pos x="T6" y="T7"/>
                </a:cxn>
                <a:cxn ang="0">
                  <a:pos x="T8" y="T9"/>
                </a:cxn>
                <a:cxn ang="0">
                  <a:pos x="T10" y="T11"/>
                </a:cxn>
                <a:cxn ang="0">
                  <a:pos x="T12" y="T13"/>
                </a:cxn>
              </a:cxnLst>
              <a:rect l="0" t="0" r="r" b="b"/>
              <a:pathLst>
                <a:path w="151" h="83">
                  <a:moveTo>
                    <a:pt x="54" y="0"/>
                  </a:moveTo>
                  <a:lnTo>
                    <a:pt x="73" y="38"/>
                  </a:lnTo>
                  <a:lnTo>
                    <a:pt x="151" y="38"/>
                  </a:lnTo>
                  <a:lnTo>
                    <a:pt x="147" y="83"/>
                  </a:lnTo>
                  <a:lnTo>
                    <a:pt x="36" y="83"/>
                  </a:lnTo>
                  <a:lnTo>
                    <a:pt x="0" y="0"/>
                  </a:lnTo>
                  <a:lnTo>
                    <a:pt x="54" y="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43" name="Freeform 15"/>
            <p:cNvSpPr>
              <a:spLocks/>
            </p:cNvSpPr>
            <p:nvPr/>
          </p:nvSpPr>
          <p:spPr bwMode="auto">
            <a:xfrm>
              <a:off x="9742284" y="4420118"/>
              <a:ext cx="20314" cy="27037"/>
            </a:xfrm>
            <a:custGeom>
              <a:avLst/>
              <a:gdLst>
                <a:gd name="T0" fmla="*/ 59 w 139"/>
                <a:gd name="T1" fmla="*/ 185 h 185"/>
                <a:gd name="T2" fmla="*/ 0 w 139"/>
                <a:gd name="T3" fmla="*/ 185 h 185"/>
                <a:gd name="T4" fmla="*/ 68 w 139"/>
                <a:gd name="T5" fmla="*/ 106 h 185"/>
                <a:gd name="T6" fmla="*/ 85 w 139"/>
                <a:gd name="T7" fmla="*/ 0 h 185"/>
                <a:gd name="T8" fmla="*/ 139 w 139"/>
                <a:gd name="T9" fmla="*/ 0 h 185"/>
                <a:gd name="T10" fmla="*/ 125 w 139"/>
                <a:gd name="T11" fmla="*/ 106 h 185"/>
                <a:gd name="T12" fmla="*/ 59 w 139"/>
                <a:gd name="T13" fmla="*/ 185 h 185"/>
              </a:gdLst>
              <a:ahLst/>
              <a:cxnLst>
                <a:cxn ang="0">
                  <a:pos x="T0" y="T1"/>
                </a:cxn>
                <a:cxn ang="0">
                  <a:pos x="T2" y="T3"/>
                </a:cxn>
                <a:cxn ang="0">
                  <a:pos x="T4" y="T5"/>
                </a:cxn>
                <a:cxn ang="0">
                  <a:pos x="T6" y="T7"/>
                </a:cxn>
                <a:cxn ang="0">
                  <a:pos x="T8" y="T9"/>
                </a:cxn>
                <a:cxn ang="0">
                  <a:pos x="T10" y="T11"/>
                </a:cxn>
                <a:cxn ang="0">
                  <a:pos x="T12" y="T13"/>
                </a:cxn>
              </a:cxnLst>
              <a:rect l="0" t="0" r="r" b="b"/>
              <a:pathLst>
                <a:path w="139" h="185">
                  <a:moveTo>
                    <a:pt x="59" y="185"/>
                  </a:moveTo>
                  <a:lnTo>
                    <a:pt x="0" y="185"/>
                  </a:lnTo>
                  <a:lnTo>
                    <a:pt x="68" y="106"/>
                  </a:lnTo>
                  <a:lnTo>
                    <a:pt x="85" y="0"/>
                  </a:lnTo>
                  <a:lnTo>
                    <a:pt x="139" y="0"/>
                  </a:lnTo>
                  <a:lnTo>
                    <a:pt x="125" y="106"/>
                  </a:lnTo>
                  <a:lnTo>
                    <a:pt x="59" y="185"/>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44" name="Freeform 16"/>
            <p:cNvSpPr>
              <a:spLocks/>
            </p:cNvSpPr>
            <p:nvPr/>
          </p:nvSpPr>
          <p:spPr bwMode="auto">
            <a:xfrm>
              <a:off x="9794749" y="4420118"/>
              <a:ext cx="11838" cy="27037"/>
            </a:xfrm>
            <a:custGeom>
              <a:avLst/>
              <a:gdLst>
                <a:gd name="T0" fmla="*/ 55 w 81"/>
                <a:gd name="T1" fmla="*/ 185 h 185"/>
                <a:gd name="T2" fmla="*/ 0 w 81"/>
                <a:gd name="T3" fmla="*/ 185 h 185"/>
                <a:gd name="T4" fmla="*/ 26 w 81"/>
                <a:gd name="T5" fmla="*/ 0 h 185"/>
                <a:gd name="T6" fmla="*/ 81 w 81"/>
                <a:gd name="T7" fmla="*/ 0 h 185"/>
                <a:gd name="T8" fmla="*/ 55 w 81"/>
                <a:gd name="T9" fmla="*/ 185 h 185"/>
              </a:gdLst>
              <a:ahLst/>
              <a:cxnLst>
                <a:cxn ang="0">
                  <a:pos x="T0" y="T1"/>
                </a:cxn>
                <a:cxn ang="0">
                  <a:pos x="T2" y="T3"/>
                </a:cxn>
                <a:cxn ang="0">
                  <a:pos x="T4" y="T5"/>
                </a:cxn>
                <a:cxn ang="0">
                  <a:pos x="T6" y="T7"/>
                </a:cxn>
                <a:cxn ang="0">
                  <a:pos x="T8" y="T9"/>
                </a:cxn>
              </a:cxnLst>
              <a:rect l="0" t="0" r="r" b="b"/>
              <a:pathLst>
                <a:path w="81" h="185">
                  <a:moveTo>
                    <a:pt x="55" y="185"/>
                  </a:moveTo>
                  <a:lnTo>
                    <a:pt x="0" y="185"/>
                  </a:lnTo>
                  <a:lnTo>
                    <a:pt x="26" y="0"/>
                  </a:lnTo>
                  <a:lnTo>
                    <a:pt x="81" y="0"/>
                  </a:lnTo>
                  <a:lnTo>
                    <a:pt x="55" y="185"/>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45" name="Freeform 17"/>
            <p:cNvSpPr>
              <a:spLocks/>
            </p:cNvSpPr>
            <p:nvPr/>
          </p:nvSpPr>
          <p:spPr bwMode="auto">
            <a:xfrm>
              <a:off x="9723139" y="4460015"/>
              <a:ext cx="85494" cy="79356"/>
            </a:xfrm>
            <a:custGeom>
              <a:avLst/>
              <a:gdLst>
                <a:gd name="T0" fmla="*/ 497 w 585"/>
                <a:gd name="T1" fmla="*/ 0 h 543"/>
                <a:gd name="T2" fmla="*/ 431 w 585"/>
                <a:gd name="T3" fmla="*/ 427 h 543"/>
                <a:gd name="T4" fmla="*/ 192 w 585"/>
                <a:gd name="T5" fmla="*/ 0 h 543"/>
                <a:gd name="T6" fmla="*/ 81 w 585"/>
                <a:gd name="T7" fmla="*/ 0 h 543"/>
                <a:gd name="T8" fmla="*/ 0 w 585"/>
                <a:gd name="T9" fmla="*/ 543 h 543"/>
                <a:gd name="T10" fmla="*/ 88 w 585"/>
                <a:gd name="T11" fmla="*/ 543 h 543"/>
                <a:gd name="T12" fmla="*/ 152 w 585"/>
                <a:gd name="T13" fmla="*/ 113 h 543"/>
                <a:gd name="T14" fmla="*/ 391 w 585"/>
                <a:gd name="T15" fmla="*/ 543 h 543"/>
                <a:gd name="T16" fmla="*/ 502 w 585"/>
                <a:gd name="T17" fmla="*/ 543 h 543"/>
                <a:gd name="T18" fmla="*/ 585 w 585"/>
                <a:gd name="T19" fmla="*/ 0 h 543"/>
                <a:gd name="T20" fmla="*/ 497 w 585"/>
                <a:gd name="T21" fmla="*/ 0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5" h="543">
                  <a:moveTo>
                    <a:pt x="497" y="0"/>
                  </a:moveTo>
                  <a:lnTo>
                    <a:pt x="431" y="427"/>
                  </a:lnTo>
                  <a:lnTo>
                    <a:pt x="192" y="0"/>
                  </a:lnTo>
                  <a:lnTo>
                    <a:pt x="81" y="0"/>
                  </a:lnTo>
                  <a:lnTo>
                    <a:pt x="0" y="543"/>
                  </a:lnTo>
                  <a:lnTo>
                    <a:pt x="88" y="543"/>
                  </a:lnTo>
                  <a:lnTo>
                    <a:pt x="152" y="113"/>
                  </a:lnTo>
                  <a:lnTo>
                    <a:pt x="391" y="543"/>
                  </a:lnTo>
                  <a:lnTo>
                    <a:pt x="502" y="543"/>
                  </a:lnTo>
                  <a:lnTo>
                    <a:pt x="585" y="0"/>
                  </a:lnTo>
                  <a:lnTo>
                    <a:pt x="497" y="0"/>
                  </a:lnTo>
                  <a:close/>
                </a:path>
              </a:pathLst>
            </a:custGeom>
            <a:solidFill>
              <a:srgbClr val="D72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46" name="Freeform 18"/>
            <p:cNvSpPr>
              <a:spLocks/>
            </p:cNvSpPr>
            <p:nvPr/>
          </p:nvSpPr>
          <p:spPr bwMode="auto">
            <a:xfrm>
              <a:off x="9656790" y="4460015"/>
              <a:ext cx="68833" cy="79356"/>
            </a:xfrm>
            <a:custGeom>
              <a:avLst/>
              <a:gdLst>
                <a:gd name="T0" fmla="*/ 95 w 199"/>
                <a:gd name="T1" fmla="*/ 36 h 229"/>
                <a:gd name="T2" fmla="*/ 194 w 199"/>
                <a:gd name="T3" fmla="*/ 36 h 229"/>
                <a:gd name="T4" fmla="*/ 199 w 199"/>
                <a:gd name="T5" fmla="*/ 0 h 229"/>
                <a:gd name="T6" fmla="*/ 77 w 199"/>
                <a:gd name="T7" fmla="*/ 0 h 229"/>
                <a:gd name="T8" fmla="*/ 16 w 199"/>
                <a:gd name="T9" fmla="*/ 53 h 229"/>
                <a:gd name="T10" fmla="*/ 0 w 199"/>
                <a:gd name="T11" fmla="*/ 167 h 229"/>
                <a:gd name="T12" fmla="*/ 23 w 199"/>
                <a:gd name="T13" fmla="*/ 200 h 229"/>
                <a:gd name="T14" fmla="*/ 15 w 199"/>
                <a:gd name="T15" fmla="*/ 219 h 229"/>
                <a:gd name="T16" fmla="*/ 45 w 199"/>
                <a:gd name="T17" fmla="*/ 229 h 229"/>
                <a:gd name="T18" fmla="*/ 165 w 199"/>
                <a:gd name="T19" fmla="*/ 229 h 229"/>
                <a:gd name="T20" fmla="*/ 170 w 199"/>
                <a:gd name="T21" fmla="*/ 192 h 229"/>
                <a:gd name="T22" fmla="*/ 73 w 199"/>
                <a:gd name="T23" fmla="*/ 192 h 229"/>
                <a:gd name="T24" fmla="*/ 38 w 199"/>
                <a:gd name="T25" fmla="*/ 159 h 229"/>
                <a:gd name="T26" fmla="*/ 50 w 199"/>
                <a:gd name="T27" fmla="*/ 70 h 229"/>
                <a:gd name="T28" fmla="*/ 95 w 199"/>
                <a:gd name="T29" fmla="*/ 36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9" h="229">
                  <a:moveTo>
                    <a:pt x="95" y="36"/>
                  </a:moveTo>
                  <a:cubicBezTo>
                    <a:pt x="194" y="36"/>
                    <a:pt x="194" y="36"/>
                    <a:pt x="194" y="36"/>
                  </a:cubicBezTo>
                  <a:cubicBezTo>
                    <a:pt x="199" y="0"/>
                    <a:pt x="199" y="0"/>
                    <a:pt x="199" y="0"/>
                  </a:cubicBezTo>
                  <a:cubicBezTo>
                    <a:pt x="77" y="0"/>
                    <a:pt x="77" y="0"/>
                    <a:pt x="77" y="0"/>
                  </a:cubicBezTo>
                  <a:cubicBezTo>
                    <a:pt x="47" y="0"/>
                    <a:pt x="20" y="24"/>
                    <a:pt x="16" y="53"/>
                  </a:cubicBezTo>
                  <a:cubicBezTo>
                    <a:pt x="0" y="167"/>
                    <a:pt x="0" y="167"/>
                    <a:pt x="0" y="167"/>
                  </a:cubicBezTo>
                  <a:cubicBezTo>
                    <a:pt x="15" y="170"/>
                    <a:pt x="26" y="186"/>
                    <a:pt x="23" y="200"/>
                  </a:cubicBezTo>
                  <a:cubicBezTo>
                    <a:pt x="22" y="207"/>
                    <a:pt x="20" y="214"/>
                    <a:pt x="15" y="219"/>
                  </a:cubicBezTo>
                  <a:cubicBezTo>
                    <a:pt x="24" y="225"/>
                    <a:pt x="32" y="229"/>
                    <a:pt x="45" y="229"/>
                  </a:cubicBezTo>
                  <a:cubicBezTo>
                    <a:pt x="165" y="229"/>
                    <a:pt x="165" y="229"/>
                    <a:pt x="165" y="229"/>
                  </a:cubicBezTo>
                  <a:cubicBezTo>
                    <a:pt x="170" y="192"/>
                    <a:pt x="170" y="192"/>
                    <a:pt x="170" y="192"/>
                  </a:cubicBezTo>
                  <a:cubicBezTo>
                    <a:pt x="73" y="192"/>
                    <a:pt x="73" y="192"/>
                    <a:pt x="73" y="192"/>
                  </a:cubicBezTo>
                  <a:cubicBezTo>
                    <a:pt x="54" y="192"/>
                    <a:pt x="35" y="181"/>
                    <a:pt x="38" y="159"/>
                  </a:cubicBezTo>
                  <a:cubicBezTo>
                    <a:pt x="50" y="70"/>
                    <a:pt x="50" y="70"/>
                    <a:pt x="50" y="70"/>
                  </a:cubicBezTo>
                  <a:cubicBezTo>
                    <a:pt x="54" y="45"/>
                    <a:pt x="71" y="36"/>
                    <a:pt x="95" y="36"/>
                  </a:cubicBezTo>
                  <a:close/>
                </a:path>
              </a:pathLst>
            </a:custGeom>
            <a:solidFill>
              <a:srgbClr val="D72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47" name="Oval 19"/>
            <p:cNvSpPr>
              <a:spLocks noChangeArrowheads="1"/>
            </p:cNvSpPr>
            <p:nvPr/>
          </p:nvSpPr>
          <p:spPr bwMode="auto">
            <a:xfrm>
              <a:off x="9643637" y="4518618"/>
              <a:ext cx="19729" cy="19729"/>
            </a:xfrm>
            <a:prstGeom prst="ellipse">
              <a:avLst/>
            </a:pr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48" name="Freeform 20"/>
            <p:cNvSpPr>
              <a:spLocks/>
            </p:cNvSpPr>
            <p:nvPr/>
          </p:nvSpPr>
          <p:spPr bwMode="auto">
            <a:xfrm>
              <a:off x="9173933" y="4477991"/>
              <a:ext cx="461082" cy="63426"/>
            </a:xfrm>
            <a:custGeom>
              <a:avLst/>
              <a:gdLst>
                <a:gd name="T0" fmla="*/ 1295 w 1334"/>
                <a:gd name="T1" fmla="*/ 170 h 183"/>
                <a:gd name="T2" fmla="*/ 730 w 1334"/>
                <a:gd name="T3" fmla="*/ 64 h 183"/>
                <a:gd name="T4" fmla="*/ 118 w 1334"/>
                <a:gd name="T5" fmla="*/ 132 h 183"/>
                <a:gd name="T6" fmla="*/ 0 w 1334"/>
                <a:gd name="T7" fmla="*/ 177 h 183"/>
                <a:gd name="T8" fmla="*/ 72 w 1334"/>
                <a:gd name="T9" fmla="*/ 140 h 183"/>
                <a:gd name="T10" fmla="*/ 723 w 1334"/>
                <a:gd name="T11" fmla="*/ 24 h 183"/>
                <a:gd name="T12" fmla="*/ 1334 w 1334"/>
                <a:gd name="T13" fmla="*/ 183 h 183"/>
                <a:gd name="T14" fmla="*/ 1295 w 1334"/>
                <a:gd name="T15" fmla="*/ 170 h 1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34" h="183">
                  <a:moveTo>
                    <a:pt x="1295" y="170"/>
                  </a:moveTo>
                  <a:cubicBezTo>
                    <a:pt x="1224" y="146"/>
                    <a:pt x="1037" y="81"/>
                    <a:pt x="730" y="64"/>
                  </a:cubicBezTo>
                  <a:cubicBezTo>
                    <a:pt x="436" y="47"/>
                    <a:pt x="227" y="99"/>
                    <a:pt x="118" y="132"/>
                  </a:cubicBezTo>
                  <a:cubicBezTo>
                    <a:pt x="100" y="139"/>
                    <a:pt x="0" y="177"/>
                    <a:pt x="0" y="177"/>
                  </a:cubicBezTo>
                  <a:cubicBezTo>
                    <a:pt x="0" y="177"/>
                    <a:pt x="60" y="146"/>
                    <a:pt x="72" y="140"/>
                  </a:cubicBezTo>
                  <a:cubicBezTo>
                    <a:pt x="85" y="132"/>
                    <a:pt x="336" y="0"/>
                    <a:pt x="723" y="24"/>
                  </a:cubicBezTo>
                  <a:cubicBezTo>
                    <a:pt x="1085" y="47"/>
                    <a:pt x="1303" y="163"/>
                    <a:pt x="1334" y="183"/>
                  </a:cubicBezTo>
                  <a:cubicBezTo>
                    <a:pt x="1334" y="183"/>
                    <a:pt x="1310" y="175"/>
                    <a:pt x="1295" y="170"/>
                  </a:cubicBezTo>
                  <a:close/>
                </a:path>
              </a:pathLst>
            </a:custGeom>
            <a:solidFill>
              <a:srgbClr val="D72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49" name="Freeform 21"/>
            <p:cNvSpPr>
              <a:spLocks/>
            </p:cNvSpPr>
            <p:nvPr/>
          </p:nvSpPr>
          <p:spPr bwMode="auto">
            <a:xfrm>
              <a:off x="9167649" y="4366337"/>
              <a:ext cx="138251" cy="153304"/>
            </a:xfrm>
            <a:custGeom>
              <a:avLst/>
              <a:gdLst>
                <a:gd name="T0" fmla="*/ 212 w 400"/>
                <a:gd name="T1" fmla="*/ 405 h 442"/>
                <a:gd name="T2" fmla="*/ 231 w 400"/>
                <a:gd name="T3" fmla="*/ 271 h 442"/>
                <a:gd name="T4" fmla="*/ 400 w 400"/>
                <a:gd name="T5" fmla="*/ 0 h 442"/>
                <a:gd name="T6" fmla="*/ 311 w 400"/>
                <a:gd name="T7" fmla="*/ 0 h 442"/>
                <a:gd name="T8" fmla="*/ 195 w 400"/>
                <a:gd name="T9" fmla="*/ 192 h 442"/>
                <a:gd name="T10" fmla="*/ 87 w 400"/>
                <a:gd name="T11" fmla="*/ 0 h 442"/>
                <a:gd name="T12" fmla="*/ 0 w 400"/>
                <a:gd name="T13" fmla="*/ 0 h 442"/>
                <a:gd name="T14" fmla="*/ 148 w 400"/>
                <a:gd name="T15" fmla="*/ 263 h 442"/>
                <a:gd name="T16" fmla="*/ 121 w 400"/>
                <a:gd name="T17" fmla="*/ 442 h 442"/>
                <a:gd name="T18" fmla="*/ 212 w 400"/>
                <a:gd name="T19" fmla="*/ 405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0" h="442">
                  <a:moveTo>
                    <a:pt x="212" y="405"/>
                  </a:moveTo>
                  <a:cubicBezTo>
                    <a:pt x="231" y="271"/>
                    <a:pt x="231" y="271"/>
                    <a:pt x="231" y="271"/>
                  </a:cubicBezTo>
                  <a:cubicBezTo>
                    <a:pt x="400" y="0"/>
                    <a:pt x="400" y="0"/>
                    <a:pt x="400" y="0"/>
                  </a:cubicBezTo>
                  <a:cubicBezTo>
                    <a:pt x="311" y="0"/>
                    <a:pt x="311" y="0"/>
                    <a:pt x="311" y="0"/>
                  </a:cubicBezTo>
                  <a:cubicBezTo>
                    <a:pt x="195" y="192"/>
                    <a:pt x="195" y="192"/>
                    <a:pt x="195" y="192"/>
                  </a:cubicBezTo>
                  <a:cubicBezTo>
                    <a:pt x="87" y="0"/>
                    <a:pt x="87" y="0"/>
                    <a:pt x="87" y="0"/>
                  </a:cubicBezTo>
                  <a:cubicBezTo>
                    <a:pt x="0" y="0"/>
                    <a:pt x="0" y="0"/>
                    <a:pt x="0" y="0"/>
                  </a:cubicBezTo>
                  <a:cubicBezTo>
                    <a:pt x="148" y="263"/>
                    <a:pt x="148" y="263"/>
                    <a:pt x="148" y="263"/>
                  </a:cubicBezTo>
                  <a:cubicBezTo>
                    <a:pt x="145" y="288"/>
                    <a:pt x="121" y="442"/>
                    <a:pt x="121" y="442"/>
                  </a:cubicBezTo>
                  <a:cubicBezTo>
                    <a:pt x="121" y="442"/>
                    <a:pt x="148" y="429"/>
                    <a:pt x="212" y="405"/>
                  </a:cubicBezTo>
                  <a:close/>
                </a:path>
              </a:pathLst>
            </a:custGeom>
            <a:solidFill>
              <a:srgbClr val="D72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50" name="Freeform 22"/>
            <p:cNvSpPr>
              <a:spLocks/>
            </p:cNvSpPr>
            <p:nvPr/>
          </p:nvSpPr>
          <p:spPr bwMode="auto">
            <a:xfrm>
              <a:off x="9550690" y="4366629"/>
              <a:ext cx="105515" cy="158858"/>
            </a:xfrm>
            <a:custGeom>
              <a:avLst/>
              <a:gdLst>
                <a:gd name="T0" fmla="*/ 183 w 305"/>
                <a:gd name="T1" fmla="*/ 448 h 458"/>
                <a:gd name="T2" fmla="*/ 213 w 305"/>
                <a:gd name="T3" fmla="*/ 428 h 458"/>
                <a:gd name="T4" fmla="*/ 232 w 305"/>
                <a:gd name="T5" fmla="*/ 405 h 458"/>
                <a:gd name="T6" fmla="*/ 246 w 305"/>
                <a:gd name="T7" fmla="*/ 373 h 458"/>
                <a:gd name="T8" fmla="*/ 305 w 305"/>
                <a:gd name="T9" fmla="*/ 0 h 458"/>
                <a:gd name="T10" fmla="*/ 228 w 305"/>
                <a:gd name="T11" fmla="*/ 0 h 458"/>
                <a:gd name="T12" fmla="*/ 181 w 305"/>
                <a:gd name="T13" fmla="*/ 312 h 458"/>
                <a:gd name="T14" fmla="*/ 112 w 305"/>
                <a:gd name="T15" fmla="*/ 397 h 458"/>
                <a:gd name="T16" fmla="*/ 0 w 305"/>
                <a:gd name="T17" fmla="*/ 398 h 458"/>
                <a:gd name="T18" fmla="*/ 160 w 305"/>
                <a:gd name="T19" fmla="*/ 458 h 458"/>
                <a:gd name="T20" fmla="*/ 183 w 305"/>
                <a:gd name="T21" fmla="*/ 448 h 4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458">
                  <a:moveTo>
                    <a:pt x="183" y="448"/>
                  </a:moveTo>
                  <a:cubicBezTo>
                    <a:pt x="194" y="442"/>
                    <a:pt x="204" y="435"/>
                    <a:pt x="213" y="428"/>
                  </a:cubicBezTo>
                  <a:cubicBezTo>
                    <a:pt x="220" y="421"/>
                    <a:pt x="227" y="413"/>
                    <a:pt x="232" y="405"/>
                  </a:cubicBezTo>
                  <a:cubicBezTo>
                    <a:pt x="238" y="396"/>
                    <a:pt x="244" y="386"/>
                    <a:pt x="246" y="373"/>
                  </a:cubicBezTo>
                  <a:cubicBezTo>
                    <a:pt x="250" y="351"/>
                    <a:pt x="305" y="0"/>
                    <a:pt x="305" y="0"/>
                  </a:cubicBezTo>
                  <a:cubicBezTo>
                    <a:pt x="228" y="0"/>
                    <a:pt x="228" y="0"/>
                    <a:pt x="228" y="0"/>
                  </a:cubicBezTo>
                  <a:cubicBezTo>
                    <a:pt x="228" y="0"/>
                    <a:pt x="185" y="293"/>
                    <a:pt x="181" y="312"/>
                  </a:cubicBezTo>
                  <a:cubicBezTo>
                    <a:pt x="177" y="327"/>
                    <a:pt x="163" y="389"/>
                    <a:pt x="112" y="397"/>
                  </a:cubicBezTo>
                  <a:cubicBezTo>
                    <a:pt x="71" y="403"/>
                    <a:pt x="0" y="398"/>
                    <a:pt x="0" y="398"/>
                  </a:cubicBezTo>
                  <a:cubicBezTo>
                    <a:pt x="70" y="418"/>
                    <a:pt x="122" y="441"/>
                    <a:pt x="160" y="458"/>
                  </a:cubicBezTo>
                  <a:cubicBezTo>
                    <a:pt x="167" y="455"/>
                    <a:pt x="176" y="451"/>
                    <a:pt x="183" y="448"/>
                  </a:cubicBezTo>
                  <a:close/>
                </a:path>
              </a:pathLst>
            </a:custGeom>
            <a:solidFill>
              <a:srgbClr val="D72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51" name="Freeform 23"/>
            <p:cNvSpPr>
              <a:spLocks/>
            </p:cNvSpPr>
            <p:nvPr/>
          </p:nvSpPr>
          <p:spPr bwMode="auto">
            <a:xfrm>
              <a:off x="9406593" y="4366629"/>
              <a:ext cx="161781" cy="137082"/>
            </a:xfrm>
            <a:custGeom>
              <a:avLst/>
              <a:gdLst>
                <a:gd name="T0" fmla="*/ 468 w 468"/>
                <a:gd name="T1" fmla="*/ 0 h 395"/>
                <a:gd name="T2" fmla="*/ 387 w 468"/>
                <a:gd name="T3" fmla="*/ 0 h 395"/>
                <a:gd name="T4" fmla="*/ 332 w 468"/>
                <a:gd name="T5" fmla="*/ 358 h 395"/>
                <a:gd name="T6" fmla="*/ 132 w 468"/>
                <a:gd name="T7" fmla="*/ 0 h 395"/>
                <a:gd name="T8" fmla="*/ 49 w 468"/>
                <a:gd name="T9" fmla="*/ 0 h 395"/>
                <a:gd name="T10" fmla="*/ 0 w 468"/>
                <a:gd name="T11" fmla="*/ 326 h 395"/>
                <a:gd name="T12" fmla="*/ 22 w 468"/>
                <a:gd name="T13" fmla="*/ 327 h 395"/>
                <a:gd name="T14" fmla="*/ 74 w 468"/>
                <a:gd name="T15" fmla="*/ 330 h 395"/>
                <a:gd name="T16" fmla="*/ 107 w 468"/>
                <a:gd name="T17" fmla="*/ 109 h 395"/>
                <a:gd name="T18" fmla="*/ 245 w 468"/>
                <a:gd name="T19" fmla="*/ 355 h 395"/>
                <a:gd name="T20" fmla="*/ 408 w 468"/>
                <a:gd name="T21" fmla="*/ 395 h 395"/>
                <a:gd name="T22" fmla="*/ 468 w 468"/>
                <a:gd name="T23" fmla="*/ 0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8" h="395">
                  <a:moveTo>
                    <a:pt x="468" y="0"/>
                  </a:moveTo>
                  <a:cubicBezTo>
                    <a:pt x="387" y="0"/>
                    <a:pt x="387" y="0"/>
                    <a:pt x="387" y="0"/>
                  </a:cubicBezTo>
                  <a:cubicBezTo>
                    <a:pt x="332" y="358"/>
                    <a:pt x="332" y="358"/>
                    <a:pt x="332" y="358"/>
                  </a:cubicBezTo>
                  <a:cubicBezTo>
                    <a:pt x="301" y="297"/>
                    <a:pt x="132" y="0"/>
                    <a:pt x="132" y="0"/>
                  </a:cubicBezTo>
                  <a:cubicBezTo>
                    <a:pt x="49" y="0"/>
                    <a:pt x="49" y="0"/>
                    <a:pt x="49" y="0"/>
                  </a:cubicBezTo>
                  <a:cubicBezTo>
                    <a:pt x="0" y="326"/>
                    <a:pt x="0" y="326"/>
                    <a:pt x="0" y="326"/>
                  </a:cubicBezTo>
                  <a:cubicBezTo>
                    <a:pt x="9" y="326"/>
                    <a:pt x="12" y="326"/>
                    <a:pt x="22" y="327"/>
                  </a:cubicBezTo>
                  <a:cubicBezTo>
                    <a:pt x="39" y="328"/>
                    <a:pt x="57" y="329"/>
                    <a:pt x="74" y="330"/>
                  </a:cubicBezTo>
                  <a:cubicBezTo>
                    <a:pt x="107" y="109"/>
                    <a:pt x="107" y="109"/>
                    <a:pt x="107" y="109"/>
                  </a:cubicBezTo>
                  <a:cubicBezTo>
                    <a:pt x="107" y="109"/>
                    <a:pt x="191" y="257"/>
                    <a:pt x="245" y="355"/>
                  </a:cubicBezTo>
                  <a:cubicBezTo>
                    <a:pt x="318" y="367"/>
                    <a:pt x="383" y="388"/>
                    <a:pt x="408" y="395"/>
                  </a:cubicBezTo>
                  <a:lnTo>
                    <a:pt x="468" y="0"/>
                  </a:lnTo>
                  <a:close/>
                </a:path>
              </a:pathLst>
            </a:custGeom>
            <a:solidFill>
              <a:srgbClr val="D72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52" name="Freeform 24"/>
            <p:cNvSpPr>
              <a:spLocks/>
            </p:cNvSpPr>
            <p:nvPr/>
          </p:nvSpPr>
          <p:spPr bwMode="auto">
            <a:xfrm>
              <a:off x="9253435" y="4366629"/>
              <a:ext cx="146874" cy="135621"/>
            </a:xfrm>
            <a:custGeom>
              <a:avLst/>
              <a:gdLst>
                <a:gd name="T0" fmla="*/ 335 w 425"/>
                <a:gd name="T1" fmla="*/ 0 h 391"/>
                <a:gd name="T2" fmla="*/ 226 w 425"/>
                <a:gd name="T3" fmla="*/ 0 h 391"/>
                <a:gd name="T4" fmla="*/ 0 w 425"/>
                <a:gd name="T5" fmla="*/ 391 h 391"/>
                <a:gd name="T6" fmla="*/ 304 w 425"/>
                <a:gd name="T7" fmla="*/ 330 h 391"/>
                <a:gd name="T8" fmla="*/ 150 w 425"/>
                <a:gd name="T9" fmla="*/ 272 h 391"/>
                <a:gd name="T10" fmla="*/ 272 w 425"/>
                <a:gd name="T11" fmla="*/ 60 h 391"/>
                <a:gd name="T12" fmla="*/ 349 w 425"/>
                <a:gd name="T13" fmla="*/ 327 h 391"/>
                <a:gd name="T14" fmla="*/ 389 w 425"/>
                <a:gd name="T15" fmla="*/ 326 h 391"/>
                <a:gd name="T16" fmla="*/ 425 w 425"/>
                <a:gd name="T17" fmla="*/ 326 h 391"/>
                <a:gd name="T18" fmla="*/ 335 w 425"/>
                <a:gd name="T19" fmla="*/ 0 h 3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5" h="391">
                  <a:moveTo>
                    <a:pt x="335" y="0"/>
                  </a:moveTo>
                  <a:cubicBezTo>
                    <a:pt x="314" y="0"/>
                    <a:pt x="256" y="0"/>
                    <a:pt x="226" y="0"/>
                  </a:cubicBezTo>
                  <a:cubicBezTo>
                    <a:pt x="208" y="32"/>
                    <a:pt x="0" y="391"/>
                    <a:pt x="0" y="391"/>
                  </a:cubicBezTo>
                  <a:cubicBezTo>
                    <a:pt x="138" y="341"/>
                    <a:pt x="268" y="333"/>
                    <a:pt x="304" y="330"/>
                  </a:cubicBezTo>
                  <a:cubicBezTo>
                    <a:pt x="150" y="272"/>
                    <a:pt x="150" y="272"/>
                    <a:pt x="150" y="272"/>
                  </a:cubicBezTo>
                  <a:cubicBezTo>
                    <a:pt x="272" y="60"/>
                    <a:pt x="272" y="60"/>
                    <a:pt x="272" y="60"/>
                  </a:cubicBezTo>
                  <a:cubicBezTo>
                    <a:pt x="349" y="327"/>
                    <a:pt x="349" y="327"/>
                    <a:pt x="349" y="327"/>
                  </a:cubicBezTo>
                  <a:cubicBezTo>
                    <a:pt x="370" y="326"/>
                    <a:pt x="368" y="326"/>
                    <a:pt x="389" y="326"/>
                  </a:cubicBezTo>
                  <a:cubicBezTo>
                    <a:pt x="397" y="326"/>
                    <a:pt x="417" y="326"/>
                    <a:pt x="425" y="326"/>
                  </a:cubicBezTo>
                  <a:lnTo>
                    <a:pt x="335" y="0"/>
                  </a:lnTo>
                  <a:close/>
                </a:path>
              </a:pathLst>
            </a:custGeom>
            <a:solidFill>
              <a:srgbClr val="D72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53" name="Freeform 25"/>
            <p:cNvSpPr>
              <a:spLocks/>
            </p:cNvSpPr>
            <p:nvPr/>
          </p:nvSpPr>
          <p:spPr bwMode="auto">
            <a:xfrm>
              <a:off x="9324314" y="4423917"/>
              <a:ext cx="29959" cy="41212"/>
            </a:xfrm>
            <a:custGeom>
              <a:avLst/>
              <a:gdLst>
                <a:gd name="T0" fmla="*/ 205 w 205"/>
                <a:gd name="T1" fmla="*/ 282 h 282"/>
                <a:gd name="T2" fmla="*/ 0 w 205"/>
                <a:gd name="T3" fmla="*/ 213 h 282"/>
                <a:gd name="T4" fmla="*/ 123 w 205"/>
                <a:gd name="T5" fmla="*/ 0 h 282"/>
                <a:gd name="T6" fmla="*/ 205 w 205"/>
                <a:gd name="T7" fmla="*/ 282 h 282"/>
              </a:gdLst>
              <a:ahLst/>
              <a:cxnLst>
                <a:cxn ang="0">
                  <a:pos x="T0" y="T1"/>
                </a:cxn>
                <a:cxn ang="0">
                  <a:pos x="T2" y="T3"/>
                </a:cxn>
                <a:cxn ang="0">
                  <a:pos x="T4" y="T5"/>
                </a:cxn>
                <a:cxn ang="0">
                  <a:pos x="T6" y="T7"/>
                </a:cxn>
              </a:cxnLst>
              <a:rect l="0" t="0" r="r" b="b"/>
              <a:pathLst>
                <a:path w="205" h="282">
                  <a:moveTo>
                    <a:pt x="205" y="282"/>
                  </a:moveTo>
                  <a:lnTo>
                    <a:pt x="0" y="213"/>
                  </a:lnTo>
                  <a:lnTo>
                    <a:pt x="123" y="0"/>
                  </a:lnTo>
                  <a:lnTo>
                    <a:pt x="205" y="282"/>
                  </a:lnTo>
                  <a:close/>
                </a:path>
              </a:pathLst>
            </a:custGeom>
            <a:solidFill>
              <a:srgbClr val="D72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54" name="Freeform 26"/>
            <p:cNvSpPr>
              <a:spLocks noEditPoints="1"/>
            </p:cNvSpPr>
            <p:nvPr/>
          </p:nvSpPr>
          <p:spPr bwMode="auto">
            <a:xfrm>
              <a:off x="9190155" y="4545655"/>
              <a:ext cx="39751" cy="36682"/>
            </a:xfrm>
            <a:custGeom>
              <a:avLst/>
              <a:gdLst>
                <a:gd name="T0" fmla="*/ 24 w 115"/>
                <a:gd name="T1" fmla="*/ 52 h 106"/>
                <a:gd name="T2" fmla="*/ 14 w 115"/>
                <a:gd name="T3" fmla="*/ 33 h 106"/>
                <a:gd name="T4" fmla="*/ 21 w 115"/>
                <a:gd name="T5" fmla="*/ 84 h 106"/>
                <a:gd name="T6" fmla="*/ 7 w 115"/>
                <a:gd name="T7" fmla="*/ 104 h 106"/>
                <a:gd name="T8" fmla="*/ 13 w 115"/>
                <a:gd name="T9" fmla="*/ 81 h 106"/>
                <a:gd name="T10" fmla="*/ 31 w 115"/>
                <a:gd name="T11" fmla="*/ 70 h 106"/>
                <a:gd name="T12" fmla="*/ 38 w 115"/>
                <a:gd name="T13" fmla="*/ 16 h 106"/>
                <a:gd name="T14" fmla="*/ 16 w 115"/>
                <a:gd name="T15" fmla="*/ 11 h 106"/>
                <a:gd name="T16" fmla="*/ 38 w 115"/>
                <a:gd name="T17" fmla="*/ 16 h 106"/>
                <a:gd name="T18" fmla="*/ 33 w 115"/>
                <a:gd name="T19" fmla="*/ 106 h 106"/>
                <a:gd name="T20" fmla="*/ 41 w 115"/>
                <a:gd name="T21" fmla="*/ 94 h 106"/>
                <a:gd name="T22" fmla="*/ 60 w 115"/>
                <a:gd name="T23" fmla="*/ 90 h 106"/>
                <a:gd name="T24" fmla="*/ 83 w 115"/>
                <a:gd name="T25" fmla="*/ 14 h 106"/>
                <a:gd name="T26" fmla="*/ 114 w 115"/>
                <a:gd name="T27" fmla="*/ 24 h 106"/>
                <a:gd name="T28" fmla="*/ 104 w 115"/>
                <a:gd name="T29" fmla="*/ 33 h 106"/>
                <a:gd name="T30" fmla="*/ 49 w 115"/>
                <a:gd name="T31" fmla="*/ 20 h 106"/>
                <a:gd name="T32" fmla="*/ 39 w 115"/>
                <a:gd name="T33" fmla="*/ 32 h 106"/>
                <a:gd name="T34" fmla="*/ 41 w 115"/>
                <a:gd name="T35" fmla="*/ 14 h 106"/>
                <a:gd name="T36" fmla="*/ 68 w 115"/>
                <a:gd name="T37" fmla="*/ 3 h 106"/>
                <a:gd name="T38" fmla="*/ 83 w 115"/>
                <a:gd name="T39" fmla="*/ 14 h 106"/>
                <a:gd name="T40" fmla="*/ 98 w 115"/>
                <a:gd name="T41" fmla="*/ 30 h 106"/>
                <a:gd name="T42" fmla="*/ 83 w 115"/>
                <a:gd name="T43" fmla="*/ 36 h 106"/>
                <a:gd name="T44" fmla="*/ 77 w 115"/>
                <a:gd name="T45" fmla="*/ 46 h 106"/>
                <a:gd name="T46" fmla="*/ 101 w 115"/>
                <a:gd name="T47" fmla="*/ 58 h 106"/>
                <a:gd name="T48" fmla="*/ 98 w 115"/>
                <a:gd name="T49" fmla="*/ 83 h 106"/>
                <a:gd name="T50" fmla="*/ 92 w 115"/>
                <a:gd name="T51" fmla="*/ 89 h 106"/>
                <a:gd name="T52" fmla="*/ 97 w 115"/>
                <a:gd name="T53" fmla="*/ 105 h 106"/>
                <a:gd name="T54" fmla="*/ 75 w 115"/>
                <a:gd name="T55" fmla="*/ 89 h 106"/>
                <a:gd name="T56" fmla="*/ 38 w 115"/>
                <a:gd name="T57" fmla="*/ 83 h 106"/>
                <a:gd name="T58" fmla="*/ 42 w 115"/>
                <a:gd name="T59" fmla="*/ 58 h 106"/>
                <a:gd name="T60" fmla="*/ 69 w 115"/>
                <a:gd name="T61" fmla="*/ 46 h 106"/>
                <a:gd name="T62" fmla="*/ 66 w 115"/>
                <a:gd name="T63" fmla="*/ 36 h 106"/>
                <a:gd name="T64" fmla="*/ 53 w 115"/>
                <a:gd name="T65" fmla="*/ 30 h 106"/>
                <a:gd name="T66" fmla="*/ 84 w 115"/>
                <a:gd name="T67" fmla="*/ 30 h 106"/>
                <a:gd name="T68" fmla="*/ 68 w 115"/>
                <a:gd name="T69" fmla="*/ 52 h 106"/>
                <a:gd name="T70" fmla="*/ 49 w 115"/>
                <a:gd name="T71" fmla="*/ 61 h 106"/>
                <a:gd name="T72" fmla="*/ 65 w 115"/>
                <a:gd name="T73" fmla="*/ 76 h 106"/>
                <a:gd name="T74" fmla="*/ 48 w 115"/>
                <a:gd name="T75" fmla="*/ 68 h 106"/>
                <a:gd name="T76" fmla="*/ 65 w 115"/>
                <a:gd name="T77" fmla="*/ 76 h 106"/>
                <a:gd name="T78" fmla="*/ 94 w 115"/>
                <a:gd name="T79" fmla="*/ 52 h 106"/>
                <a:gd name="T80" fmla="*/ 75 w 115"/>
                <a:gd name="T81" fmla="*/ 61 h 106"/>
                <a:gd name="T82" fmla="*/ 91 w 115"/>
                <a:gd name="T83" fmla="*/ 76 h 106"/>
                <a:gd name="T84" fmla="*/ 74 w 115"/>
                <a:gd name="T85" fmla="*/ 68 h 106"/>
                <a:gd name="T86" fmla="*/ 91 w 115"/>
                <a:gd name="T87" fmla="*/ 76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5" h="106">
                  <a:moveTo>
                    <a:pt x="30" y="45"/>
                  </a:moveTo>
                  <a:cubicBezTo>
                    <a:pt x="28" y="47"/>
                    <a:pt x="26" y="50"/>
                    <a:pt x="24" y="52"/>
                  </a:cubicBezTo>
                  <a:cubicBezTo>
                    <a:pt x="22" y="50"/>
                    <a:pt x="17" y="46"/>
                    <a:pt x="8" y="40"/>
                  </a:cubicBezTo>
                  <a:cubicBezTo>
                    <a:pt x="10" y="38"/>
                    <a:pt x="12" y="36"/>
                    <a:pt x="14" y="33"/>
                  </a:cubicBezTo>
                  <a:cubicBezTo>
                    <a:pt x="22" y="38"/>
                    <a:pt x="27" y="42"/>
                    <a:pt x="30" y="45"/>
                  </a:cubicBezTo>
                  <a:close/>
                  <a:moveTo>
                    <a:pt x="21" y="84"/>
                  </a:moveTo>
                  <a:cubicBezTo>
                    <a:pt x="18" y="87"/>
                    <a:pt x="16" y="90"/>
                    <a:pt x="14" y="93"/>
                  </a:cubicBezTo>
                  <a:cubicBezTo>
                    <a:pt x="12" y="96"/>
                    <a:pt x="9" y="100"/>
                    <a:pt x="7" y="104"/>
                  </a:cubicBezTo>
                  <a:cubicBezTo>
                    <a:pt x="5" y="101"/>
                    <a:pt x="2" y="99"/>
                    <a:pt x="0" y="97"/>
                  </a:cubicBezTo>
                  <a:cubicBezTo>
                    <a:pt x="5" y="93"/>
                    <a:pt x="9" y="87"/>
                    <a:pt x="13" y="81"/>
                  </a:cubicBezTo>
                  <a:cubicBezTo>
                    <a:pt x="18" y="74"/>
                    <a:pt x="22" y="69"/>
                    <a:pt x="25" y="64"/>
                  </a:cubicBezTo>
                  <a:cubicBezTo>
                    <a:pt x="27" y="66"/>
                    <a:pt x="28" y="68"/>
                    <a:pt x="31" y="70"/>
                  </a:cubicBezTo>
                  <a:cubicBezTo>
                    <a:pt x="26" y="76"/>
                    <a:pt x="23" y="80"/>
                    <a:pt x="21" y="84"/>
                  </a:cubicBezTo>
                  <a:close/>
                  <a:moveTo>
                    <a:pt x="38" y="16"/>
                  </a:moveTo>
                  <a:cubicBezTo>
                    <a:pt x="35" y="18"/>
                    <a:pt x="33" y="20"/>
                    <a:pt x="32" y="23"/>
                  </a:cubicBezTo>
                  <a:cubicBezTo>
                    <a:pt x="24" y="16"/>
                    <a:pt x="19" y="12"/>
                    <a:pt x="16" y="11"/>
                  </a:cubicBezTo>
                  <a:cubicBezTo>
                    <a:pt x="18" y="8"/>
                    <a:pt x="20" y="6"/>
                    <a:pt x="21" y="4"/>
                  </a:cubicBezTo>
                  <a:cubicBezTo>
                    <a:pt x="29" y="10"/>
                    <a:pt x="35" y="14"/>
                    <a:pt x="38" y="16"/>
                  </a:cubicBezTo>
                  <a:close/>
                  <a:moveTo>
                    <a:pt x="49" y="97"/>
                  </a:moveTo>
                  <a:cubicBezTo>
                    <a:pt x="43" y="100"/>
                    <a:pt x="38" y="103"/>
                    <a:pt x="33" y="106"/>
                  </a:cubicBezTo>
                  <a:cubicBezTo>
                    <a:pt x="31" y="104"/>
                    <a:pt x="30" y="102"/>
                    <a:pt x="28" y="100"/>
                  </a:cubicBezTo>
                  <a:cubicBezTo>
                    <a:pt x="32" y="98"/>
                    <a:pt x="36" y="96"/>
                    <a:pt x="41" y="94"/>
                  </a:cubicBezTo>
                  <a:cubicBezTo>
                    <a:pt x="45" y="91"/>
                    <a:pt x="50" y="88"/>
                    <a:pt x="54" y="84"/>
                  </a:cubicBezTo>
                  <a:cubicBezTo>
                    <a:pt x="56" y="86"/>
                    <a:pt x="58" y="88"/>
                    <a:pt x="60" y="90"/>
                  </a:cubicBezTo>
                  <a:cubicBezTo>
                    <a:pt x="58" y="91"/>
                    <a:pt x="54" y="93"/>
                    <a:pt x="49" y="97"/>
                  </a:cubicBezTo>
                  <a:close/>
                  <a:moveTo>
                    <a:pt x="83" y="14"/>
                  </a:moveTo>
                  <a:cubicBezTo>
                    <a:pt x="115" y="14"/>
                    <a:pt x="115" y="14"/>
                    <a:pt x="115" y="14"/>
                  </a:cubicBezTo>
                  <a:cubicBezTo>
                    <a:pt x="115" y="18"/>
                    <a:pt x="114" y="21"/>
                    <a:pt x="114" y="24"/>
                  </a:cubicBezTo>
                  <a:cubicBezTo>
                    <a:pt x="113" y="27"/>
                    <a:pt x="113" y="30"/>
                    <a:pt x="113" y="33"/>
                  </a:cubicBezTo>
                  <a:cubicBezTo>
                    <a:pt x="104" y="33"/>
                    <a:pt x="104" y="33"/>
                    <a:pt x="104" y="33"/>
                  </a:cubicBezTo>
                  <a:cubicBezTo>
                    <a:pt x="106" y="20"/>
                    <a:pt x="106" y="20"/>
                    <a:pt x="106" y="20"/>
                  </a:cubicBezTo>
                  <a:cubicBezTo>
                    <a:pt x="49" y="20"/>
                    <a:pt x="49" y="20"/>
                    <a:pt x="49" y="20"/>
                  </a:cubicBezTo>
                  <a:cubicBezTo>
                    <a:pt x="47" y="32"/>
                    <a:pt x="47" y="32"/>
                    <a:pt x="47" y="32"/>
                  </a:cubicBezTo>
                  <a:cubicBezTo>
                    <a:pt x="39" y="32"/>
                    <a:pt x="39" y="32"/>
                    <a:pt x="39" y="32"/>
                  </a:cubicBezTo>
                  <a:cubicBezTo>
                    <a:pt x="39" y="29"/>
                    <a:pt x="40" y="26"/>
                    <a:pt x="40" y="23"/>
                  </a:cubicBezTo>
                  <a:cubicBezTo>
                    <a:pt x="41" y="20"/>
                    <a:pt x="41" y="17"/>
                    <a:pt x="41" y="14"/>
                  </a:cubicBezTo>
                  <a:cubicBezTo>
                    <a:pt x="73" y="14"/>
                    <a:pt x="73" y="14"/>
                    <a:pt x="73" y="14"/>
                  </a:cubicBezTo>
                  <a:cubicBezTo>
                    <a:pt x="72" y="11"/>
                    <a:pt x="71" y="7"/>
                    <a:pt x="68" y="3"/>
                  </a:cubicBezTo>
                  <a:cubicBezTo>
                    <a:pt x="72" y="2"/>
                    <a:pt x="75" y="1"/>
                    <a:pt x="77" y="0"/>
                  </a:cubicBezTo>
                  <a:cubicBezTo>
                    <a:pt x="80" y="5"/>
                    <a:pt x="82" y="10"/>
                    <a:pt x="83" y="14"/>
                  </a:cubicBezTo>
                  <a:close/>
                  <a:moveTo>
                    <a:pt x="84" y="30"/>
                  </a:moveTo>
                  <a:cubicBezTo>
                    <a:pt x="88" y="30"/>
                    <a:pt x="93" y="30"/>
                    <a:pt x="98" y="30"/>
                  </a:cubicBezTo>
                  <a:cubicBezTo>
                    <a:pt x="97" y="37"/>
                    <a:pt x="97" y="37"/>
                    <a:pt x="97" y="37"/>
                  </a:cubicBezTo>
                  <a:cubicBezTo>
                    <a:pt x="92" y="37"/>
                    <a:pt x="88" y="36"/>
                    <a:pt x="83" y="36"/>
                  </a:cubicBezTo>
                  <a:cubicBezTo>
                    <a:pt x="78" y="36"/>
                    <a:pt x="78" y="36"/>
                    <a:pt x="78" y="36"/>
                  </a:cubicBezTo>
                  <a:cubicBezTo>
                    <a:pt x="77" y="46"/>
                    <a:pt x="77" y="46"/>
                    <a:pt x="77" y="46"/>
                  </a:cubicBezTo>
                  <a:cubicBezTo>
                    <a:pt x="103" y="46"/>
                    <a:pt x="103" y="46"/>
                    <a:pt x="103" y="46"/>
                  </a:cubicBezTo>
                  <a:cubicBezTo>
                    <a:pt x="103" y="50"/>
                    <a:pt x="102" y="54"/>
                    <a:pt x="101" y="58"/>
                  </a:cubicBezTo>
                  <a:cubicBezTo>
                    <a:pt x="99" y="71"/>
                    <a:pt x="99" y="71"/>
                    <a:pt x="99" y="71"/>
                  </a:cubicBezTo>
                  <a:cubicBezTo>
                    <a:pt x="99" y="75"/>
                    <a:pt x="98" y="79"/>
                    <a:pt x="98" y="83"/>
                  </a:cubicBezTo>
                  <a:cubicBezTo>
                    <a:pt x="82" y="83"/>
                    <a:pt x="82" y="83"/>
                    <a:pt x="82" y="83"/>
                  </a:cubicBezTo>
                  <a:cubicBezTo>
                    <a:pt x="85" y="84"/>
                    <a:pt x="88" y="87"/>
                    <a:pt x="92" y="89"/>
                  </a:cubicBezTo>
                  <a:cubicBezTo>
                    <a:pt x="96" y="92"/>
                    <a:pt x="100" y="95"/>
                    <a:pt x="104" y="98"/>
                  </a:cubicBezTo>
                  <a:cubicBezTo>
                    <a:pt x="101" y="101"/>
                    <a:pt x="99" y="103"/>
                    <a:pt x="97" y="105"/>
                  </a:cubicBezTo>
                  <a:cubicBezTo>
                    <a:pt x="93" y="102"/>
                    <a:pt x="89" y="99"/>
                    <a:pt x="86" y="96"/>
                  </a:cubicBezTo>
                  <a:cubicBezTo>
                    <a:pt x="82" y="93"/>
                    <a:pt x="78" y="91"/>
                    <a:pt x="75" y="89"/>
                  </a:cubicBezTo>
                  <a:cubicBezTo>
                    <a:pt x="78" y="86"/>
                    <a:pt x="79" y="84"/>
                    <a:pt x="80" y="83"/>
                  </a:cubicBezTo>
                  <a:cubicBezTo>
                    <a:pt x="38" y="83"/>
                    <a:pt x="38" y="83"/>
                    <a:pt x="38" y="83"/>
                  </a:cubicBezTo>
                  <a:cubicBezTo>
                    <a:pt x="39" y="79"/>
                    <a:pt x="40" y="75"/>
                    <a:pt x="40" y="71"/>
                  </a:cubicBezTo>
                  <a:cubicBezTo>
                    <a:pt x="42" y="58"/>
                    <a:pt x="42" y="58"/>
                    <a:pt x="42" y="58"/>
                  </a:cubicBezTo>
                  <a:cubicBezTo>
                    <a:pt x="43" y="54"/>
                    <a:pt x="43" y="50"/>
                    <a:pt x="43" y="46"/>
                  </a:cubicBezTo>
                  <a:cubicBezTo>
                    <a:pt x="69" y="46"/>
                    <a:pt x="69" y="46"/>
                    <a:pt x="69" y="46"/>
                  </a:cubicBezTo>
                  <a:cubicBezTo>
                    <a:pt x="70" y="36"/>
                    <a:pt x="70" y="36"/>
                    <a:pt x="70" y="36"/>
                  </a:cubicBezTo>
                  <a:cubicBezTo>
                    <a:pt x="66" y="36"/>
                    <a:pt x="66" y="36"/>
                    <a:pt x="66" y="36"/>
                  </a:cubicBezTo>
                  <a:cubicBezTo>
                    <a:pt x="61" y="36"/>
                    <a:pt x="57" y="37"/>
                    <a:pt x="52" y="37"/>
                  </a:cubicBezTo>
                  <a:cubicBezTo>
                    <a:pt x="53" y="30"/>
                    <a:pt x="53" y="30"/>
                    <a:pt x="53" y="30"/>
                  </a:cubicBezTo>
                  <a:cubicBezTo>
                    <a:pt x="58" y="30"/>
                    <a:pt x="62" y="30"/>
                    <a:pt x="66" y="30"/>
                  </a:cubicBezTo>
                  <a:lnTo>
                    <a:pt x="84" y="30"/>
                  </a:lnTo>
                  <a:close/>
                  <a:moveTo>
                    <a:pt x="67" y="61"/>
                  </a:moveTo>
                  <a:cubicBezTo>
                    <a:pt x="68" y="52"/>
                    <a:pt x="68" y="52"/>
                    <a:pt x="68" y="52"/>
                  </a:cubicBezTo>
                  <a:cubicBezTo>
                    <a:pt x="50" y="52"/>
                    <a:pt x="50" y="52"/>
                    <a:pt x="50" y="52"/>
                  </a:cubicBezTo>
                  <a:cubicBezTo>
                    <a:pt x="49" y="61"/>
                    <a:pt x="49" y="61"/>
                    <a:pt x="49" y="61"/>
                  </a:cubicBezTo>
                  <a:lnTo>
                    <a:pt x="67" y="61"/>
                  </a:lnTo>
                  <a:close/>
                  <a:moveTo>
                    <a:pt x="65" y="76"/>
                  </a:moveTo>
                  <a:cubicBezTo>
                    <a:pt x="66" y="68"/>
                    <a:pt x="66" y="68"/>
                    <a:pt x="66" y="68"/>
                  </a:cubicBezTo>
                  <a:cubicBezTo>
                    <a:pt x="48" y="68"/>
                    <a:pt x="48" y="68"/>
                    <a:pt x="48" y="68"/>
                  </a:cubicBezTo>
                  <a:cubicBezTo>
                    <a:pt x="47" y="76"/>
                    <a:pt x="47" y="76"/>
                    <a:pt x="47" y="76"/>
                  </a:cubicBezTo>
                  <a:lnTo>
                    <a:pt x="65" y="76"/>
                  </a:lnTo>
                  <a:close/>
                  <a:moveTo>
                    <a:pt x="93" y="61"/>
                  </a:moveTo>
                  <a:cubicBezTo>
                    <a:pt x="94" y="52"/>
                    <a:pt x="94" y="52"/>
                    <a:pt x="94" y="52"/>
                  </a:cubicBezTo>
                  <a:cubicBezTo>
                    <a:pt x="76" y="52"/>
                    <a:pt x="76" y="52"/>
                    <a:pt x="76" y="52"/>
                  </a:cubicBezTo>
                  <a:cubicBezTo>
                    <a:pt x="75" y="61"/>
                    <a:pt x="75" y="61"/>
                    <a:pt x="75" y="61"/>
                  </a:cubicBezTo>
                  <a:lnTo>
                    <a:pt x="93" y="61"/>
                  </a:lnTo>
                  <a:close/>
                  <a:moveTo>
                    <a:pt x="91" y="76"/>
                  </a:moveTo>
                  <a:cubicBezTo>
                    <a:pt x="92" y="68"/>
                    <a:pt x="92" y="68"/>
                    <a:pt x="92" y="68"/>
                  </a:cubicBezTo>
                  <a:cubicBezTo>
                    <a:pt x="74" y="68"/>
                    <a:pt x="74" y="68"/>
                    <a:pt x="74" y="68"/>
                  </a:cubicBezTo>
                  <a:cubicBezTo>
                    <a:pt x="72" y="76"/>
                    <a:pt x="72" y="76"/>
                    <a:pt x="72" y="76"/>
                  </a:cubicBezTo>
                  <a:lnTo>
                    <a:pt x="91" y="7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55" name="Freeform 27"/>
            <p:cNvSpPr>
              <a:spLocks noEditPoints="1"/>
            </p:cNvSpPr>
            <p:nvPr/>
          </p:nvSpPr>
          <p:spPr bwMode="auto">
            <a:xfrm>
              <a:off x="9285587" y="4546970"/>
              <a:ext cx="36243" cy="34051"/>
            </a:xfrm>
            <a:custGeom>
              <a:avLst/>
              <a:gdLst>
                <a:gd name="T0" fmla="*/ 90 w 105"/>
                <a:gd name="T1" fmla="*/ 32 h 98"/>
                <a:gd name="T2" fmla="*/ 105 w 105"/>
                <a:gd name="T3" fmla="*/ 31 h 98"/>
                <a:gd name="T4" fmla="*/ 103 w 105"/>
                <a:gd name="T5" fmla="*/ 40 h 98"/>
                <a:gd name="T6" fmla="*/ 89 w 105"/>
                <a:gd name="T7" fmla="*/ 39 h 98"/>
                <a:gd name="T8" fmla="*/ 59 w 105"/>
                <a:gd name="T9" fmla="*/ 39 h 98"/>
                <a:gd name="T10" fmla="*/ 53 w 105"/>
                <a:gd name="T11" fmla="*/ 87 h 98"/>
                <a:gd name="T12" fmla="*/ 47 w 105"/>
                <a:gd name="T13" fmla="*/ 95 h 98"/>
                <a:gd name="T14" fmla="*/ 32 w 105"/>
                <a:gd name="T15" fmla="*/ 98 h 98"/>
                <a:gd name="T16" fmla="*/ 29 w 105"/>
                <a:gd name="T17" fmla="*/ 88 h 98"/>
                <a:gd name="T18" fmla="*/ 41 w 105"/>
                <a:gd name="T19" fmla="*/ 87 h 98"/>
                <a:gd name="T20" fmla="*/ 45 w 105"/>
                <a:gd name="T21" fmla="*/ 83 h 98"/>
                <a:gd name="T22" fmla="*/ 51 w 105"/>
                <a:gd name="T23" fmla="*/ 39 h 98"/>
                <a:gd name="T24" fmla="*/ 22 w 105"/>
                <a:gd name="T25" fmla="*/ 39 h 98"/>
                <a:gd name="T26" fmla="*/ 6 w 105"/>
                <a:gd name="T27" fmla="*/ 40 h 98"/>
                <a:gd name="T28" fmla="*/ 7 w 105"/>
                <a:gd name="T29" fmla="*/ 31 h 98"/>
                <a:gd name="T30" fmla="*/ 23 w 105"/>
                <a:gd name="T31" fmla="*/ 32 h 98"/>
                <a:gd name="T32" fmla="*/ 90 w 105"/>
                <a:gd name="T33" fmla="*/ 32 h 98"/>
                <a:gd name="T34" fmla="*/ 22 w 105"/>
                <a:gd name="T35" fmla="*/ 70 h 98"/>
                <a:gd name="T36" fmla="*/ 8 w 105"/>
                <a:gd name="T37" fmla="*/ 88 h 98"/>
                <a:gd name="T38" fmla="*/ 0 w 105"/>
                <a:gd name="T39" fmla="*/ 83 h 98"/>
                <a:gd name="T40" fmla="*/ 15 w 105"/>
                <a:gd name="T41" fmla="*/ 67 h 98"/>
                <a:gd name="T42" fmla="*/ 27 w 105"/>
                <a:gd name="T43" fmla="*/ 49 h 98"/>
                <a:gd name="T44" fmla="*/ 35 w 105"/>
                <a:gd name="T45" fmla="*/ 53 h 98"/>
                <a:gd name="T46" fmla="*/ 22 w 105"/>
                <a:gd name="T47" fmla="*/ 70 h 98"/>
                <a:gd name="T48" fmla="*/ 81 w 105"/>
                <a:gd name="T49" fmla="*/ 1 h 98"/>
                <a:gd name="T50" fmla="*/ 96 w 105"/>
                <a:gd name="T51" fmla="*/ 0 h 98"/>
                <a:gd name="T52" fmla="*/ 94 w 105"/>
                <a:gd name="T53" fmla="*/ 9 h 98"/>
                <a:gd name="T54" fmla="*/ 80 w 105"/>
                <a:gd name="T55" fmla="*/ 8 h 98"/>
                <a:gd name="T56" fmla="*/ 39 w 105"/>
                <a:gd name="T57" fmla="*/ 8 h 98"/>
                <a:gd name="T58" fmla="*/ 23 w 105"/>
                <a:gd name="T59" fmla="*/ 9 h 98"/>
                <a:gd name="T60" fmla="*/ 24 w 105"/>
                <a:gd name="T61" fmla="*/ 0 h 98"/>
                <a:gd name="T62" fmla="*/ 40 w 105"/>
                <a:gd name="T63" fmla="*/ 1 h 98"/>
                <a:gd name="T64" fmla="*/ 81 w 105"/>
                <a:gd name="T65" fmla="*/ 1 h 98"/>
                <a:gd name="T66" fmla="*/ 97 w 105"/>
                <a:gd name="T67" fmla="*/ 81 h 98"/>
                <a:gd name="T68" fmla="*/ 88 w 105"/>
                <a:gd name="T69" fmla="*/ 86 h 98"/>
                <a:gd name="T70" fmla="*/ 68 w 105"/>
                <a:gd name="T71" fmla="*/ 55 h 98"/>
                <a:gd name="T72" fmla="*/ 76 w 105"/>
                <a:gd name="T73" fmla="*/ 50 h 98"/>
                <a:gd name="T74" fmla="*/ 97 w 105"/>
                <a:gd name="T75" fmla="*/ 81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5" h="98">
                  <a:moveTo>
                    <a:pt x="90" y="32"/>
                  </a:moveTo>
                  <a:cubicBezTo>
                    <a:pt x="94" y="32"/>
                    <a:pt x="99" y="31"/>
                    <a:pt x="105" y="31"/>
                  </a:cubicBezTo>
                  <a:cubicBezTo>
                    <a:pt x="103" y="40"/>
                    <a:pt x="103" y="40"/>
                    <a:pt x="103" y="40"/>
                  </a:cubicBezTo>
                  <a:cubicBezTo>
                    <a:pt x="98" y="39"/>
                    <a:pt x="93" y="39"/>
                    <a:pt x="89" y="39"/>
                  </a:cubicBezTo>
                  <a:cubicBezTo>
                    <a:pt x="59" y="39"/>
                    <a:pt x="59" y="39"/>
                    <a:pt x="59" y="39"/>
                  </a:cubicBezTo>
                  <a:cubicBezTo>
                    <a:pt x="53" y="87"/>
                    <a:pt x="53" y="87"/>
                    <a:pt x="53" y="87"/>
                  </a:cubicBezTo>
                  <a:cubicBezTo>
                    <a:pt x="52" y="90"/>
                    <a:pt x="50" y="93"/>
                    <a:pt x="47" y="95"/>
                  </a:cubicBezTo>
                  <a:cubicBezTo>
                    <a:pt x="43" y="96"/>
                    <a:pt x="38" y="97"/>
                    <a:pt x="32" y="98"/>
                  </a:cubicBezTo>
                  <a:cubicBezTo>
                    <a:pt x="32" y="95"/>
                    <a:pt x="31" y="91"/>
                    <a:pt x="29" y="88"/>
                  </a:cubicBezTo>
                  <a:cubicBezTo>
                    <a:pt x="34" y="88"/>
                    <a:pt x="38" y="88"/>
                    <a:pt x="41" y="87"/>
                  </a:cubicBezTo>
                  <a:cubicBezTo>
                    <a:pt x="43" y="87"/>
                    <a:pt x="45" y="85"/>
                    <a:pt x="45" y="83"/>
                  </a:cubicBezTo>
                  <a:cubicBezTo>
                    <a:pt x="51" y="39"/>
                    <a:pt x="51" y="39"/>
                    <a:pt x="51" y="39"/>
                  </a:cubicBezTo>
                  <a:cubicBezTo>
                    <a:pt x="22" y="39"/>
                    <a:pt x="22" y="39"/>
                    <a:pt x="22" y="39"/>
                  </a:cubicBezTo>
                  <a:cubicBezTo>
                    <a:pt x="16" y="39"/>
                    <a:pt x="11" y="39"/>
                    <a:pt x="6" y="40"/>
                  </a:cubicBezTo>
                  <a:cubicBezTo>
                    <a:pt x="7" y="31"/>
                    <a:pt x="7" y="31"/>
                    <a:pt x="7" y="31"/>
                  </a:cubicBezTo>
                  <a:cubicBezTo>
                    <a:pt x="12" y="31"/>
                    <a:pt x="18" y="32"/>
                    <a:pt x="23" y="32"/>
                  </a:cubicBezTo>
                  <a:lnTo>
                    <a:pt x="90" y="32"/>
                  </a:lnTo>
                  <a:close/>
                  <a:moveTo>
                    <a:pt x="22" y="70"/>
                  </a:moveTo>
                  <a:cubicBezTo>
                    <a:pt x="18" y="76"/>
                    <a:pt x="13" y="82"/>
                    <a:pt x="8" y="88"/>
                  </a:cubicBezTo>
                  <a:cubicBezTo>
                    <a:pt x="6" y="86"/>
                    <a:pt x="3" y="84"/>
                    <a:pt x="0" y="83"/>
                  </a:cubicBezTo>
                  <a:cubicBezTo>
                    <a:pt x="5" y="78"/>
                    <a:pt x="10" y="72"/>
                    <a:pt x="15" y="67"/>
                  </a:cubicBezTo>
                  <a:cubicBezTo>
                    <a:pt x="19" y="61"/>
                    <a:pt x="23" y="55"/>
                    <a:pt x="27" y="49"/>
                  </a:cubicBezTo>
                  <a:cubicBezTo>
                    <a:pt x="29" y="51"/>
                    <a:pt x="32" y="52"/>
                    <a:pt x="35" y="53"/>
                  </a:cubicBezTo>
                  <a:cubicBezTo>
                    <a:pt x="31" y="58"/>
                    <a:pt x="27" y="64"/>
                    <a:pt x="22" y="70"/>
                  </a:cubicBezTo>
                  <a:close/>
                  <a:moveTo>
                    <a:pt x="81" y="1"/>
                  </a:moveTo>
                  <a:cubicBezTo>
                    <a:pt x="85" y="1"/>
                    <a:pt x="90" y="1"/>
                    <a:pt x="96" y="0"/>
                  </a:cubicBezTo>
                  <a:cubicBezTo>
                    <a:pt x="94" y="9"/>
                    <a:pt x="94" y="9"/>
                    <a:pt x="94" y="9"/>
                  </a:cubicBezTo>
                  <a:cubicBezTo>
                    <a:pt x="89" y="9"/>
                    <a:pt x="84" y="8"/>
                    <a:pt x="80" y="8"/>
                  </a:cubicBezTo>
                  <a:cubicBezTo>
                    <a:pt x="39" y="8"/>
                    <a:pt x="39" y="8"/>
                    <a:pt x="39" y="8"/>
                  </a:cubicBezTo>
                  <a:cubicBezTo>
                    <a:pt x="33" y="8"/>
                    <a:pt x="28" y="9"/>
                    <a:pt x="23" y="9"/>
                  </a:cubicBezTo>
                  <a:cubicBezTo>
                    <a:pt x="24" y="0"/>
                    <a:pt x="24" y="0"/>
                    <a:pt x="24" y="0"/>
                  </a:cubicBezTo>
                  <a:cubicBezTo>
                    <a:pt x="29" y="1"/>
                    <a:pt x="34" y="1"/>
                    <a:pt x="40" y="1"/>
                  </a:cubicBezTo>
                  <a:lnTo>
                    <a:pt x="81" y="1"/>
                  </a:lnTo>
                  <a:close/>
                  <a:moveTo>
                    <a:pt x="97" y="81"/>
                  </a:moveTo>
                  <a:cubicBezTo>
                    <a:pt x="93" y="83"/>
                    <a:pt x="90" y="85"/>
                    <a:pt x="88" y="86"/>
                  </a:cubicBezTo>
                  <a:cubicBezTo>
                    <a:pt x="85" y="79"/>
                    <a:pt x="78" y="69"/>
                    <a:pt x="68" y="55"/>
                  </a:cubicBezTo>
                  <a:cubicBezTo>
                    <a:pt x="71" y="54"/>
                    <a:pt x="73" y="52"/>
                    <a:pt x="76" y="50"/>
                  </a:cubicBezTo>
                  <a:cubicBezTo>
                    <a:pt x="85" y="63"/>
                    <a:pt x="92" y="73"/>
                    <a:pt x="97" y="8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56" name="Freeform 28"/>
            <p:cNvSpPr>
              <a:spLocks noEditPoints="1"/>
            </p:cNvSpPr>
            <p:nvPr/>
          </p:nvSpPr>
          <p:spPr bwMode="auto">
            <a:xfrm>
              <a:off x="9380287" y="4545947"/>
              <a:ext cx="35659" cy="36097"/>
            </a:xfrm>
            <a:custGeom>
              <a:avLst/>
              <a:gdLst>
                <a:gd name="T0" fmla="*/ 26 w 103"/>
                <a:gd name="T1" fmla="*/ 35 h 104"/>
                <a:gd name="T2" fmla="*/ 23 w 103"/>
                <a:gd name="T3" fmla="*/ 53 h 104"/>
                <a:gd name="T4" fmla="*/ 19 w 103"/>
                <a:gd name="T5" fmla="*/ 80 h 104"/>
                <a:gd name="T6" fmla="*/ 30 w 103"/>
                <a:gd name="T7" fmla="*/ 69 h 104"/>
                <a:gd name="T8" fmla="*/ 33 w 103"/>
                <a:gd name="T9" fmla="*/ 78 h 104"/>
                <a:gd name="T10" fmla="*/ 21 w 103"/>
                <a:gd name="T11" fmla="*/ 89 h 104"/>
                <a:gd name="T12" fmla="*/ 11 w 103"/>
                <a:gd name="T13" fmla="*/ 99 h 104"/>
                <a:gd name="T14" fmla="*/ 5 w 103"/>
                <a:gd name="T15" fmla="*/ 92 h 104"/>
                <a:gd name="T16" fmla="*/ 10 w 103"/>
                <a:gd name="T17" fmla="*/ 81 h 104"/>
                <a:gd name="T18" fmla="*/ 16 w 103"/>
                <a:gd name="T19" fmla="*/ 42 h 104"/>
                <a:gd name="T20" fmla="*/ 0 w 103"/>
                <a:gd name="T21" fmla="*/ 43 h 104"/>
                <a:gd name="T22" fmla="*/ 1 w 103"/>
                <a:gd name="T23" fmla="*/ 34 h 104"/>
                <a:gd name="T24" fmla="*/ 13 w 103"/>
                <a:gd name="T25" fmla="*/ 35 h 104"/>
                <a:gd name="T26" fmla="*/ 26 w 103"/>
                <a:gd name="T27" fmla="*/ 35 h 104"/>
                <a:gd name="T28" fmla="*/ 34 w 103"/>
                <a:gd name="T29" fmla="*/ 18 h 104"/>
                <a:gd name="T30" fmla="*/ 26 w 103"/>
                <a:gd name="T31" fmla="*/ 24 h 104"/>
                <a:gd name="T32" fmla="*/ 13 w 103"/>
                <a:gd name="T33" fmla="*/ 6 h 104"/>
                <a:gd name="T34" fmla="*/ 20 w 103"/>
                <a:gd name="T35" fmla="*/ 0 h 104"/>
                <a:gd name="T36" fmla="*/ 34 w 103"/>
                <a:gd name="T37" fmla="*/ 18 h 104"/>
                <a:gd name="T38" fmla="*/ 35 w 103"/>
                <a:gd name="T39" fmla="*/ 47 h 104"/>
                <a:gd name="T40" fmla="*/ 51 w 103"/>
                <a:gd name="T41" fmla="*/ 48 h 104"/>
                <a:gd name="T42" fmla="*/ 91 w 103"/>
                <a:gd name="T43" fmla="*/ 48 h 104"/>
                <a:gd name="T44" fmla="*/ 81 w 103"/>
                <a:gd name="T45" fmla="*/ 65 h 104"/>
                <a:gd name="T46" fmla="*/ 66 w 103"/>
                <a:gd name="T47" fmla="*/ 84 h 104"/>
                <a:gd name="T48" fmla="*/ 98 w 103"/>
                <a:gd name="T49" fmla="*/ 94 h 104"/>
                <a:gd name="T50" fmla="*/ 91 w 103"/>
                <a:gd name="T51" fmla="*/ 103 h 104"/>
                <a:gd name="T52" fmla="*/ 59 w 103"/>
                <a:gd name="T53" fmla="*/ 89 h 104"/>
                <a:gd name="T54" fmla="*/ 44 w 103"/>
                <a:gd name="T55" fmla="*/ 97 h 104"/>
                <a:gd name="T56" fmla="*/ 25 w 103"/>
                <a:gd name="T57" fmla="*/ 104 h 104"/>
                <a:gd name="T58" fmla="*/ 20 w 103"/>
                <a:gd name="T59" fmla="*/ 98 h 104"/>
                <a:gd name="T60" fmla="*/ 39 w 103"/>
                <a:gd name="T61" fmla="*/ 92 h 104"/>
                <a:gd name="T62" fmla="*/ 53 w 103"/>
                <a:gd name="T63" fmla="*/ 84 h 104"/>
                <a:gd name="T64" fmla="*/ 41 w 103"/>
                <a:gd name="T65" fmla="*/ 55 h 104"/>
                <a:gd name="T66" fmla="*/ 34 w 103"/>
                <a:gd name="T67" fmla="*/ 55 h 104"/>
                <a:gd name="T68" fmla="*/ 35 w 103"/>
                <a:gd name="T69" fmla="*/ 47 h 104"/>
                <a:gd name="T70" fmla="*/ 81 w 103"/>
                <a:gd name="T71" fmla="*/ 43 h 104"/>
                <a:gd name="T72" fmla="*/ 74 w 103"/>
                <a:gd name="T73" fmla="*/ 37 h 104"/>
                <a:gd name="T74" fmla="*/ 78 w 103"/>
                <a:gd name="T75" fmla="*/ 12 h 104"/>
                <a:gd name="T76" fmla="*/ 58 w 103"/>
                <a:gd name="T77" fmla="*/ 12 h 104"/>
                <a:gd name="T78" fmla="*/ 52 w 103"/>
                <a:gd name="T79" fmla="*/ 31 h 104"/>
                <a:gd name="T80" fmla="*/ 38 w 103"/>
                <a:gd name="T81" fmla="*/ 46 h 104"/>
                <a:gd name="T82" fmla="*/ 32 w 103"/>
                <a:gd name="T83" fmla="*/ 41 h 104"/>
                <a:gd name="T84" fmla="*/ 47 w 103"/>
                <a:gd name="T85" fmla="*/ 23 h 104"/>
                <a:gd name="T86" fmla="*/ 51 w 103"/>
                <a:gd name="T87" fmla="*/ 5 h 104"/>
                <a:gd name="T88" fmla="*/ 88 w 103"/>
                <a:gd name="T89" fmla="*/ 5 h 104"/>
                <a:gd name="T90" fmla="*/ 86 w 103"/>
                <a:gd name="T91" fmla="*/ 18 h 104"/>
                <a:gd name="T92" fmla="*/ 84 w 103"/>
                <a:gd name="T93" fmla="*/ 30 h 104"/>
                <a:gd name="T94" fmla="*/ 86 w 103"/>
                <a:gd name="T95" fmla="*/ 34 h 104"/>
                <a:gd name="T96" fmla="*/ 93 w 103"/>
                <a:gd name="T97" fmla="*/ 35 h 104"/>
                <a:gd name="T98" fmla="*/ 103 w 103"/>
                <a:gd name="T99" fmla="*/ 34 h 104"/>
                <a:gd name="T100" fmla="*/ 102 w 103"/>
                <a:gd name="T101" fmla="*/ 43 h 104"/>
                <a:gd name="T102" fmla="*/ 81 w 103"/>
                <a:gd name="T103" fmla="*/ 43 h 104"/>
                <a:gd name="T104" fmla="*/ 78 w 103"/>
                <a:gd name="T105" fmla="*/ 55 h 104"/>
                <a:gd name="T106" fmla="*/ 50 w 103"/>
                <a:gd name="T107" fmla="*/ 55 h 104"/>
                <a:gd name="T108" fmla="*/ 61 w 103"/>
                <a:gd name="T109" fmla="*/ 78 h 104"/>
                <a:gd name="T110" fmla="*/ 78 w 103"/>
                <a:gd name="T111" fmla="*/ 55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3" h="104">
                  <a:moveTo>
                    <a:pt x="26" y="35"/>
                  </a:moveTo>
                  <a:cubicBezTo>
                    <a:pt x="25" y="40"/>
                    <a:pt x="24" y="46"/>
                    <a:pt x="23" y="53"/>
                  </a:cubicBezTo>
                  <a:cubicBezTo>
                    <a:pt x="19" y="80"/>
                    <a:pt x="19" y="80"/>
                    <a:pt x="19" y="80"/>
                  </a:cubicBezTo>
                  <a:cubicBezTo>
                    <a:pt x="23" y="76"/>
                    <a:pt x="27" y="73"/>
                    <a:pt x="30" y="69"/>
                  </a:cubicBezTo>
                  <a:cubicBezTo>
                    <a:pt x="31" y="72"/>
                    <a:pt x="32" y="75"/>
                    <a:pt x="33" y="78"/>
                  </a:cubicBezTo>
                  <a:cubicBezTo>
                    <a:pt x="29" y="82"/>
                    <a:pt x="25" y="85"/>
                    <a:pt x="21" y="89"/>
                  </a:cubicBezTo>
                  <a:cubicBezTo>
                    <a:pt x="18" y="92"/>
                    <a:pt x="14" y="95"/>
                    <a:pt x="11" y="99"/>
                  </a:cubicBezTo>
                  <a:cubicBezTo>
                    <a:pt x="9" y="96"/>
                    <a:pt x="8" y="94"/>
                    <a:pt x="5" y="92"/>
                  </a:cubicBezTo>
                  <a:cubicBezTo>
                    <a:pt x="8" y="89"/>
                    <a:pt x="10" y="86"/>
                    <a:pt x="10" y="81"/>
                  </a:cubicBezTo>
                  <a:cubicBezTo>
                    <a:pt x="16" y="42"/>
                    <a:pt x="16" y="42"/>
                    <a:pt x="16" y="42"/>
                  </a:cubicBezTo>
                  <a:cubicBezTo>
                    <a:pt x="10" y="42"/>
                    <a:pt x="4" y="43"/>
                    <a:pt x="0" y="43"/>
                  </a:cubicBezTo>
                  <a:cubicBezTo>
                    <a:pt x="1" y="34"/>
                    <a:pt x="1" y="34"/>
                    <a:pt x="1" y="34"/>
                  </a:cubicBezTo>
                  <a:cubicBezTo>
                    <a:pt x="5" y="35"/>
                    <a:pt x="9" y="35"/>
                    <a:pt x="13" y="35"/>
                  </a:cubicBezTo>
                  <a:lnTo>
                    <a:pt x="26" y="35"/>
                  </a:lnTo>
                  <a:close/>
                  <a:moveTo>
                    <a:pt x="34" y="18"/>
                  </a:moveTo>
                  <a:cubicBezTo>
                    <a:pt x="32" y="20"/>
                    <a:pt x="29" y="22"/>
                    <a:pt x="26" y="24"/>
                  </a:cubicBezTo>
                  <a:cubicBezTo>
                    <a:pt x="22" y="17"/>
                    <a:pt x="18" y="11"/>
                    <a:pt x="13" y="6"/>
                  </a:cubicBezTo>
                  <a:cubicBezTo>
                    <a:pt x="15" y="5"/>
                    <a:pt x="17" y="3"/>
                    <a:pt x="20" y="0"/>
                  </a:cubicBezTo>
                  <a:cubicBezTo>
                    <a:pt x="24" y="4"/>
                    <a:pt x="29" y="10"/>
                    <a:pt x="34" y="18"/>
                  </a:cubicBezTo>
                  <a:close/>
                  <a:moveTo>
                    <a:pt x="35" y="47"/>
                  </a:moveTo>
                  <a:cubicBezTo>
                    <a:pt x="40" y="48"/>
                    <a:pt x="45" y="48"/>
                    <a:pt x="51" y="48"/>
                  </a:cubicBezTo>
                  <a:cubicBezTo>
                    <a:pt x="91" y="48"/>
                    <a:pt x="91" y="48"/>
                    <a:pt x="91" y="48"/>
                  </a:cubicBezTo>
                  <a:cubicBezTo>
                    <a:pt x="89" y="53"/>
                    <a:pt x="85" y="59"/>
                    <a:pt x="81" y="65"/>
                  </a:cubicBezTo>
                  <a:cubicBezTo>
                    <a:pt x="77" y="72"/>
                    <a:pt x="72" y="78"/>
                    <a:pt x="66" y="84"/>
                  </a:cubicBezTo>
                  <a:cubicBezTo>
                    <a:pt x="75" y="90"/>
                    <a:pt x="85" y="94"/>
                    <a:pt x="98" y="94"/>
                  </a:cubicBezTo>
                  <a:cubicBezTo>
                    <a:pt x="95" y="97"/>
                    <a:pt x="93" y="100"/>
                    <a:pt x="91" y="103"/>
                  </a:cubicBezTo>
                  <a:cubicBezTo>
                    <a:pt x="79" y="101"/>
                    <a:pt x="68" y="96"/>
                    <a:pt x="59" y="89"/>
                  </a:cubicBezTo>
                  <a:cubicBezTo>
                    <a:pt x="54" y="92"/>
                    <a:pt x="49" y="94"/>
                    <a:pt x="44" y="97"/>
                  </a:cubicBezTo>
                  <a:cubicBezTo>
                    <a:pt x="38" y="100"/>
                    <a:pt x="32" y="102"/>
                    <a:pt x="25" y="104"/>
                  </a:cubicBezTo>
                  <a:cubicBezTo>
                    <a:pt x="25" y="102"/>
                    <a:pt x="23" y="100"/>
                    <a:pt x="20" y="98"/>
                  </a:cubicBezTo>
                  <a:cubicBezTo>
                    <a:pt x="26" y="96"/>
                    <a:pt x="33" y="94"/>
                    <a:pt x="39" y="92"/>
                  </a:cubicBezTo>
                  <a:cubicBezTo>
                    <a:pt x="45" y="89"/>
                    <a:pt x="50" y="86"/>
                    <a:pt x="53" y="84"/>
                  </a:cubicBezTo>
                  <a:cubicBezTo>
                    <a:pt x="48" y="77"/>
                    <a:pt x="44" y="67"/>
                    <a:pt x="41" y="55"/>
                  </a:cubicBezTo>
                  <a:cubicBezTo>
                    <a:pt x="34" y="55"/>
                    <a:pt x="34" y="55"/>
                    <a:pt x="34" y="55"/>
                  </a:cubicBezTo>
                  <a:lnTo>
                    <a:pt x="35" y="47"/>
                  </a:lnTo>
                  <a:close/>
                  <a:moveTo>
                    <a:pt x="81" y="43"/>
                  </a:moveTo>
                  <a:cubicBezTo>
                    <a:pt x="76" y="43"/>
                    <a:pt x="74" y="41"/>
                    <a:pt x="74" y="37"/>
                  </a:cubicBezTo>
                  <a:cubicBezTo>
                    <a:pt x="78" y="12"/>
                    <a:pt x="78" y="12"/>
                    <a:pt x="78" y="12"/>
                  </a:cubicBezTo>
                  <a:cubicBezTo>
                    <a:pt x="58" y="12"/>
                    <a:pt x="58" y="12"/>
                    <a:pt x="58" y="12"/>
                  </a:cubicBezTo>
                  <a:cubicBezTo>
                    <a:pt x="57" y="20"/>
                    <a:pt x="55" y="26"/>
                    <a:pt x="52" y="31"/>
                  </a:cubicBezTo>
                  <a:cubicBezTo>
                    <a:pt x="50" y="36"/>
                    <a:pt x="45" y="41"/>
                    <a:pt x="38" y="46"/>
                  </a:cubicBezTo>
                  <a:cubicBezTo>
                    <a:pt x="37" y="44"/>
                    <a:pt x="35" y="42"/>
                    <a:pt x="32" y="41"/>
                  </a:cubicBezTo>
                  <a:cubicBezTo>
                    <a:pt x="40" y="36"/>
                    <a:pt x="45" y="30"/>
                    <a:pt x="47" y="23"/>
                  </a:cubicBezTo>
                  <a:cubicBezTo>
                    <a:pt x="49" y="17"/>
                    <a:pt x="50" y="10"/>
                    <a:pt x="51" y="5"/>
                  </a:cubicBezTo>
                  <a:cubicBezTo>
                    <a:pt x="88" y="5"/>
                    <a:pt x="88" y="5"/>
                    <a:pt x="88" y="5"/>
                  </a:cubicBezTo>
                  <a:cubicBezTo>
                    <a:pt x="87" y="8"/>
                    <a:pt x="86" y="13"/>
                    <a:pt x="86" y="18"/>
                  </a:cubicBezTo>
                  <a:cubicBezTo>
                    <a:pt x="84" y="30"/>
                    <a:pt x="84" y="30"/>
                    <a:pt x="84" y="30"/>
                  </a:cubicBezTo>
                  <a:cubicBezTo>
                    <a:pt x="84" y="32"/>
                    <a:pt x="84" y="34"/>
                    <a:pt x="86" y="34"/>
                  </a:cubicBezTo>
                  <a:cubicBezTo>
                    <a:pt x="87" y="35"/>
                    <a:pt x="90" y="35"/>
                    <a:pt x="93" y="35"/>
                  </a:cubicBezTo>
                  <a:cubicBezTo>
                    <a:pt x="96" y="34"/>
                    <a:pt x="99" y="34"/>
                    <a:pt x="103" y="34"/>
                  </a:cubicBezTo>
                  <a:cubicBezTo>
                    <a:pt x="102" y="37"/>
                    <a:pt x="101" y="40"/>
                    <a:pt x="102" y="43"/>
                  </a:cubicBezTo>
                  <a:lnTo>
                    <a:pt x="81" y="43"/>
                  </a:lnTo>
                  <a:close/>
                  <a:moveTo>
                    <a:pt x="78" y="55"/>
                  </a:moveTo>
                  <a:cubicBezTo>
                    <a:pt x="50" y="55"/>
                    <a:pt x="50" y="55"/>
                    <a:pt x="50" y="55"/>
                  </a:cubicBezTo>
                  <a:cubicBezTo>
                    <a:pt x="51" y="64"/>
                    <a:pt x="54" y="72"/>
                    <a:pt x="61" y="78"/>
                  </a:cubicBezTo>
                  <a:cubicBezTo>
                    <a:pt x="67" y="72"/>
                    <a:pt x="73" y="64"/>
                    <a:pt x="78" y="5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57" name="Freeform 29"/>
            <p:cNvSpPr>
              <a:spLocks noEditPoints="1"/>
            </p:cNvSpPr>
            <p:nvPr/>
          </p:nvSpPr>
          <p:spPr bwMode="auto">
            <a:xfrm>
              <a:off x="9475280" y="4546678"/>
              <a:ext cx="36390" cy="35074"/>
            </a:xfrm>
            <a:custGeom>
              <a:avLst/>
              <a:gdLst>
                <a:gd name="T0" fmla="*/ 28 w 105"/>
                <a:gd name="T1" fmla="*/ 35 h 101"/>
                <a:gd name="T2" fmla="*/ 25 w 105"/>
                <a:gd name="T3" fmla="*/ 53 h 101"/>
                <a:gd name="T4" fmla="*/ 21 w 105"/>
                <a:gd name="T5" fmla="*/ 80 h 101"/>
                <a:gd name="T6" fmla="*/ 35 w 105"/>
                <a:gd name="T7" fmla="*/ 66 h 101"/>
                <a:gd name="T8" fmla="*/ 41 w 105"/>
                <a:gd name="T9" fmla="*/ 73 h 101"/>
                <a:gd name="T10" fmla="*/ 26 w 105"/>
                <a:gd name="T11" fmla="*/ 86 h 101"/>
                <a:gd name="T12" fmla="*/ 14 w 105"/>
                <a:gd name="T13" fmla="*/ 97 h 101"/>
                <a:gd name="T14" fmla="*/ 9 w 105"/>
                <a:gd name="T15" fmla="*/ 90 h 101"/>
                <a:gd name="T16" fmla="*/ 13 w 105"/>
                <a:gd name="T17" fmla="*/ 79 h 101"/>
                <a:gd name="T18" fmla="*/ 18 w 105"/>
                <a:gd name="T19" fmla="*/ 42 h 101"/>
                <a:gd name="T20" fmla="*/ 0 w 105"/>
                <a:gd name="T21" fmla="*/ 43 h 101"/>
                <a:gd name="T22" fmla="*/ 1 w 105"/>
                <a:gd name="T23" fmla="*/ 34 h 101"/>
                <a:gd name="T24" fmla="*/ 11 w 105"/>
                <a:gd name="T25" fmla="*/ 35 h 101"/>
                <a:gd name="T26" fmla="*/ 28 w 105"/>
                <a:gd name="T27" fmla="*/ 35 h 101"/>
                <a:gd name="T28" fmla="*/ 37 w 105"/>
                <a:gd name="T29" fmla="*/ 20 h 101"/>
                <a:gd name="T30" fmla="*/ 29 w 105"/>
                <a:gd name="T31" fmla="*/ 26 h 101"/>
                <a:gd name="T32" fmla="*/ 14 w 105"/>
                <a:gd name="T33" fmla="*/ 6 h 101"/>
                <a:gd name="T34" fmla="*/ 22 w 105"/>
                <a:gd name="T35" fmla="*/ 1 h 101"/>
                <a:gd name="T36" fmla="*/ 37 w 105"/>
                <a:gd name="T37" fmla="*/ 20 h 101"/>
                <a:gd name="T38" fmla="*/ 66 w 105"/>
                <a:gd name="T39" fmla="*/ 36 h 101"/>
                <a:gd name="T40" fmla="*/ 69 w 105"/>
                <a:gd name="T41" fmla="*/ 13 h 101"/>
                <a:gd name="T42" fmla="*/ 71 w 105"/>
                <a:gd name="T43" fmla="*/ 0 h 101"/>
                <a:gd name="T44" fmla="*/ 80 w 105"/>
                <a:gd name="T45" fmla="*/ 0 h 101"/>
                <a:gd name="T46" fmla="*/ 78 w 105"/>
                <a:gd name="T47" fmla="*/ 10 h 101"/>
                <a:gd name="T48" fmla="*/ 75 w 105"/>
                <a:gd name="T49" fmla="*/ 36 h 101"/>
                <a:gd name="T50" fmla="*/ 93 w 105"/>
                <a:gd name="T51" fmla="*/ 36 h 101"/>
                <a:gd name="T52" fmla="*/ 105 w 105"/>
                <a:gd name="T53" fmla="*/ 35 h 101"/>
                <a:gd name="T54" fmla="*/ 103 w 105"/>
                <a:gd name="T55" fmla="*/ 44 h 101"/>
                <a:gd name="T56" fmla="*/ 92 w 105"/>
                <a:gd name="T57" fmla="*/ 43 h 101"/>
                <a:gd name="T58" fmla="*/ 74 w 105"/>
                <a:gd name="T59" fmla="*/ 43 h 101"/>
                <a:gd name="T60" fmla="*/ 67 w 105"/>
                <a:gd name="T61" fmla="*/ 88 h 101"/>
                <a:gd name="T62" fmla="*/ 66 w 105"/>
                <a:gd name="T63" fmla="*/ 101 h 101"/>
                <a:gd name="T64" fmla="*/ 57 w 105"/>
                <a:gd name="T65" fmla="*/ 101 h 101"/>
                <a:gd name="T66" fmla="*/ 59 w 105"/>
                <a:gd name="T67" fmla="*/ 88 h 101"/>
                <a:gd name="T68" fmla="*/ 65 w 105"/>
                <a:gd name="T69" fmla="*/ 43 h 101"/>
                <a:gd name="T70" fmla="*/ 48 w 105"/>
                <a:gd name="T71" fmla="*/ 43 h 101"/>
                <a:gd name="T72" fmla="*/ 34 w 105"/>
                <a:gd name="T73" fmla="*/ 44 h 101"/>
                <a:gd name="T74" fmla="*/ 36 w 105"/>
                <a:gd name="T75" fmla="*/ 35 h 101"/>
                <a:gd name="T76" fmla="*/ 48 w 105"/>
                <a:gd name="T77" fmla="*/ 36 h 101"/>
                <a:gd name="T78" fmla="*/ 66 w 105"/>
                <a:gd name="T79" fmla="*/ 3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5" h="101">
                  <a:moveTo>
                    <a:pt x="28" y="35"/>
                  </a:moveTo>
                  <a:cubicBezTo>
                    <a:pt x="27" y="40"/>
                    <a:pt x="26" y="46"/>
                    <a:pt x="25" y="53"/>
                  </a:cubicBezTo>
                  <a:cubicBezTo>
                    <a:pt x="21" y="80"/>
                    <a:pt x="21" y="80"/>
                    <a:pt x="21" y="80"/>
                  </a:cubicBezTo>
                  <a:cubicBezTo>
                    <a:pt x="27" y="75"/>
                    <a:pt x="32" y="70"/>
                    <a:pt x="35" y="66"/>
                  </a:cubicBezTo>
                  <a:cubicBezTo>
                    <a:pt x="37" y="68"/>
                    <a:pt x="39" y="71"/>
                    <a:pt x="41" y="73"/>
                  </a:cubicBezTo>
                  <a:cubicBezTo>
                    <a:pt x="26" y="86"/>
                    <a:pt x="26" y="86"/>
                    <a:pt x="26" y="86"/>
                  </a:cubicBezTo>
                  <a:cubicBezTo>
                    <a:pt x="22" y="89"/>
                    <a:pt x="18" y="93"/>
                    <a:pt x="14" y="97"/>
                  </a:cubicBezTo>
                  <a:cubicBezTo>
                    <a:pt x="12" y="94"/>
                    <a:pt x="10" y="92"/>
                    <a:pt x="9" y="90"/>
                  </a:cubicBezTo>
                  <a:cubicBezTo>
                    <a:pt x="11" y="88"/>
                    <a:pt x="13" y="84"/>
                    <a:pt x="13" y="79"/>
                  </a:cubicBezTo>
                  <a:cubicBezTo>
                    <a:pt x="18" y="42"/>
                    <a:pt x="18" y="42"/>
                    <a:pt x="18" y="42"/>
                  </a:cubicBezTo>
                  <a:cubicBezTo>
                    <a:pt x="10" y="42"/>
                    <a:pt x="4" y="43"/>
                    <a:pt x="0" y="43"/>
                  </a:cubicBezTo>
                  <a:cubicBezTo>
                    <a:pt x="1" y="34"/>
                    <a:pt x="1" y="34"/>
                    <a:pt x="1" y="34"/>
                  </a:cubicBezTo>
                  <a:cubicBezTo>
                    <a:pt x="6" y="35"/>
                    <a:pt x="9" y="35"/>
                    <a:pt x="11" y="35"/>
                  </a:cubicBezTo>
                  <a:lnTo>
                    <a:pt x="28" y="35"/>
                  </a:lnTo>
                  <a:close/>
                  <a:moveTo>
                    <a:pt x="37" y="20"/>
                  </a:moveTo>
                  <a:cubicBezTo>
                    <a:pt x="34" y="22"/>
                    <a:pt x="32" y="24"/>
                    <a:pt x="29" y="26"/>
                  </a:cubicBezTo>
                  <a:cubicBezTo>
                    <a:pt x="26" y="21"/>
                    <a:pt x="21" y="14"/>
                    <a:pt x="14" y="6"/>
                  </a:cubicBezTo>
                  <a:cubicBezTo>
                    <a:pt x="17" y="5"/>
                    <a:pt x="19" y="3"/>
                    <a:pt x="22" y="1"/>
                  </a:cubicBezTo>
                  <a:cubicBezTo>
                    <a:pt x="25" y="5"/>
                    <a:pt x="30" y="11"/>
                    <a:pt x="37" y="20"/>
                  </a:cubicBezTo>
                  <a:close/>
                  <a:moveTo>
                    <a:pt x="66" y="36"/>
                  </a:moveTo>
                  <a:cubicBezTo>
                    <a:pt x="69" y="13"/>
                    <a:pt x="69" y="13"/>
                    <a:pt x="69" y="13"/>
                  </a:cubicBezTo>
                  <a:cubicBezTo>
                    <a:pt x="70" y="8"/>
                    <a:pt x="71" y="3"/>
                    <a:pt x="71" y="0"/>
                  </a:cubicBezTo>
                  <a:cubicBezTo>
                    <a:pt x="80" y="0"/>
                    <a:pt x="80" y="0"/>
                    <a:pt x="80" y="0"/>
                  </a:cubicBezTo>
                  <a:cubicBezTo>
                    <a:pt x="79" y="4"/>
                    <a:pt x="79" y="7"/>
                    <a:pt x="78" y="10"/>
                  </a:cubicBezTo>
                  <a:cubicBezTo>
                    <a:pt x="75" y="36"/>
                    <a:pt x="75" y="36"/>
                    <a:pt x="75" y="36"/>
                  </a:cubicBezTo>
                  <a:cubicBezTo>
                    <a:pt x="93" y="36"/>
                    <a:pt x="93" y="36"/>
                    <a:pt x="93" y="36"/>
                  </a:cubicBezTo>
                  <a:cubicBezTo>
                    <a:pt x="97" y="36"/>
                    <a:pt x="100" y="36"/>
                    <a:pt x="105" y="35"/>
                  </a:cubicBezTo>
                  <a:cubicBezTo>
                    <a:pt x="103" y="44"/>
                    <a:pt x="103" y="44"/>
                    <a:pt x="103" y="44"/>
                  </a:cubicBezTo>
                  <a:cubicBezTo>
                    <a:pt x="99" y="43"/>
                    <a:pt x="95" y="43"/>
                    <a:pt x="92" y="43"/>
                  </a:cubicBezTo>
                  <a:cubicBezTo>
                    <a:pt x="74" y="43"/>
                    <a:pt x="74" y="43"/>
                    <a:pt x="74" y="43"/>
                  </a:cubicBezTo>
                  <a:cubicBezTo>
                    <a:pt x="67" y="88"/>
                    <a:pt x="67" y="88"/>
                    <a:pt x="67" y="88"/>
                  </a:cubicBezTo>
                  <a:cubicBezTo>
                    <a:pt x="67" y="91"/>
                    <a:pt x="66" y="96"/>
                    <a:pt x="66" y="101"/>
                  </a:cubicBezTo>
                  <a:cubicBezTo>
                    <a:pt x="57" y="101"/>
                    <a:pt x="57" y="101"/>
                    <a:pt x="57" y="101"/>
                  </a:cubicBezTo>
                  <a:cubicBezTo>
                    <a:pt x="58" y="96"/>
                    <a:pt x="58" y="91"/>
                    <a:pt x="59" y="88"/>
                  </a:cubicBezTo>
                  <a:cubicBezTo>
                    <a:pt x="65" y="43"/>
                    <a:pt x="65" y="43"/>
                    <a:pt x="65" y="43"/>
                  </a:cubicBezTo>
                  <a:cubicBezTo>
                    <a:pt x="48" y="43"/>
                    <a:pt x="48" y="43"/>
                    <a:pt x="48" y="43"/>
                  </a:cubicBezTo>
                  <a:cubicBezTo>
                    <a:pt x="43" y="43"/>
                    <a:pt x="39" y="43"/>
                    <a:pt x="34" y="44"/>
                  </a:cubicBezTo>
                  <a:cubicBezTo>
                    <a:pt x="36" y="35"/>
                    <a:pt x="36" y="35"/>
                    <a:pt x="36" y="35"/>
                  </a:cubicBezTo>
                  <a:cubicBezTo>
                    <a:pt x="40" y="36"/>
                    <a:pt x="44" y="36"/>
                    <a:pt x="48" y="36"/>
                  </a:cubicBezTo>
                  <a:lnTo>
                    <a:pt x="66" y="3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58" name="Freeform 30"/>
            <p:cNvSpPr>
              <a:spLocks noEditPoints="1"/>
            </p:cNvSpPr>
            <p:nvPr/>
          </p:nvSpPr>
          <p:spPr bwMode="auto">
            <a:xfrm>
              <a:off x="9567935" y="4545655"/>
              <a:ext cx="40189" cy="36682"/>
            </a:xfrm>
            <a:custGeom>
              <a:avLst/>
              <a:gdLst>
                <a:gd name="T0" fmla="*/ 6 w 116"/>
                <a:gd name="T1" fmla="*/ 96 h 106"/>
                <a:gd name="T2" fmla="*/ 18 w 116"/>
                <a:gd name="T3" fmla="*/ 69 h 106"/>
                <a:gd name="T4" fmla="*/ 18 w 116"/>
                <a:gd name="T5" fmla="*/ 83 h 106"/>
                <a:gd name="T6" fmla="*/ 65 w 116"/>
                <a:gd name="T7" fmla="*/ 39 h 106"/>
                <a:gd name="T8" fmla="*/ 41 w 116"/>
                <a:gd name="T9" fmla="*/ 48 h 106"/>
                <a:gd name="T10" fmla="*/ 61 w 116"/>
                <a:gd name="T11" fmla="*/ 58 h 106"/>
                <a:gd name="T12" fmla="*/ 38 w 116"/>
                <a:gd name="T13" fmla="*/ 67 h 106"/>
                <a:gd name="T14" fmla="*/ 29 w 116"/>
                <a:gd name="T15" fmla="*/ 103 h 106"/>
                <a:gd name="T16" fmla="*/ 15 w 116"/>
                <a:gd name="T17" fmla="*/ 95 h 106"/>
                <a:gd name="T18" fmla="*/ 26 w 116"/>
                <a:gd name="T19" fmla="*/ 91 h 106"/>
                <a:gd name="T20" fmla="*/ 7 w 116"/>
                <a:gd name="T21" fmla="*/ 67 h 106"/>
                <a:gd name="T22" fmla="*/ 31 w 116"/>
                <a:gd name="T23" fmla="*/ 59 h 106"/>
                <a:gd name="T24" fmla="*/ 8 w 116"/>
                <a:gd name="T25" fmla="*/ 48 h 106"/>
                <a:gd name="T26" fmla="*/ 24 w 116"/>
                <a:gd name="T27" fmla="*/ 40 h 106"/>
                <a:gd name="T28" fmla="*/ 49 w 116"/>
                <a:gd name="T29" fmla="*/ 23 h 106"/>
                <a:gd name="T30" fmla="*/ 49 w 116"/>
                <a:gd name="T31" fmla="*/ 40 h 106"/>
                <a:gd name="T32" fmla="*/ 67 w 116"/>
                <a:gd name="T33" fmla="*/ 12 h 106"/>
                <a:gd name="T34" fmla="*/ 50 w 116"/>
                <a:gd name="T35" fmla="*/ 21 h 106"/>
                <a:gd name="T36" fmla="*/ 14 w 116"/>
                <a:gd name="T37" fmla="*/ 21 h 106"/>
                <a:gd name="T38" fmla="*/ 30 w 116"/>
                <a:gd name="T39" fmla="*/ 13 h 106"/>
                <a:gd name="T40" fmla="*/ 37 w 116"/>
                <a:gd name="T41" fmla="*/ 3 h 106"/>
                <a:gd name="T42" fmla="*/ 47 w 116"/>
                <a:gd name="T43" fmla="*/ 13 h 106"/>
                <a:gd name="T44" fmla="*/ 24 w 116"/>
                <a:gd name="T45" fmla="*/ 39 h 106"/>
                <a:gd name="T46" fmla="*/ 28 w 116"/>
                <a:gd name="T47" fmla="*/ 24 h 106"/>
                <a:gd name="T48" fmla="*/ 55 w 116"/>
                <a:gd name="T49" fmla="*/ 85 h 106"/>
                <a:gd name="T50" fmla="*/ 40 w 116"/>
                <a:gd name="T51" fmla="*/ 76 h 106"/>
                <a:gd name="T52" fmla="*/ 55 w 116"/>
                <a:gd name="T53" fmla="*/ 85 h 106"/>
                <a:gd name="T54" fmla="*/ 80 w 116"/>
                <a:gd name="T55" fmla="*/ 36 h 106"/>
                <a:gd name="T56" fmla="*/ 113 w 116"/>
                <a:gd name="T57" fmla="*/ 36 h 106"/>
                <a:gd name="T58" fmla="*/ 101 w 116"/>
                <a:gd name="T59" fmla="*/ 44 h 106"/>
                <a:gd name="T60" fmla="*/ 93 w 116"/>
                <a:gd name="T61" fmla="*/ 106 h 106"/>
                <a:gd name="T62" fmla="*/ 86 w 116"/>
                <a:gd name="T63" fmla="*/ 90 h 106"/>
                <a:gd name="T64" fmla="*/ 79 w 116"/>
                <a:gd name="T65" fmla="*/ 44 h 106"/>
                <a:gd name="T66" fmla="*/ 68 w 116"/>
                <a:gd name="T67" fmla="*/ 86 h 106"/>
                <a:gd name="T68" fmla="*/ 48 w 116"/>
                <a:gd name="T69" fmla="*/ 102 h 106"/>
                <a:gd name="T70" fmla="*/ 67 w 116"/>
                <a:gd name="T71" fmla="*/ 60 h 106"/>
                <a:gd name="T72" fmla="*/ 75 w 116"/>
                <a:gd name="T73" fmla="*/ 8 h 106"/>
                <a:gd name="T74" fmla="*/ 116 w 116"/>
                <a:gd name="T75" fmla="*/ 11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6" h="106">
                  <a:moveTo>
                    <a:pt x="18" y="83"/>
                  </a:moveTo>
                  <a:cubicBezTo>
                    <a:pt x="15" y="86"/>
                    <a:pt x="11" y="90"/>
                    <a:pt x="6" y="96"/>
                  </a:cubicBezTo>
                  <a:cubicBezTo>
                    <a:pt x="4" y="94"/>
                    <a:pt x="2" y="92"/>
                    <a:pt x="0" y="91"/>
                  </a:cubicBezTo>
                  <a:cubicBezTo>
                    <a:pt x="7" y="84"/>
                    <a:pt x="13" y="77"/>
                    <a:pt x="18" y="69"/>
                  </a:cubicBezTo>
                  <a:cubicBezTo>
                    <a:pt x="20" y="72"/>
                    <a:pt x="23" y="74"/>
                    <a:pt x="25" y="75"/>
                  </a:cubicBezTo>
                  <a:cubicBezTo>
                    <a:pt x="23" y="77"/>
                    <a:pt x="21" y="80"/>
                    <a:pt x="18" y="83"/>
                  </a:cubicBezTo>
                  <a:close/>
                  <a:moveTo>
                    <a:pt x="49" y="40"/>
                  </a:moveTo>
                  <a:cubicBezTo>
                    <a:pt x="54" y="40"/>
                    <a:pt x="59" y="39"/>
                    <a:pt x="65" y="39"/>
                  </a:cubicBezTo>
                  <a:cubicBezTo>
                    <a:pt x="63" y="48"/>
                    <a:pt x="63" y="48"/>
                    <a:pt x="63" y="48"/>
                  </a:cubicBezTo>
                  <a:cubicBezTo>
                    <a:pt x="58" y="48"/>
                    <a:pt x="51" y="48"/>
                    <a:pt x="41" y="48"/>
                  </a:cubicBezTo>
                  <a:cubicBezTo>
                    <a:pt x="39" y="59"/>
                    <a:pt x="39" y="59"/>
                    <a:pt x="39" y="59"/>
                  </a:cubicBezTo>
                  <a:cubicBezTo>
                    <a:pt x="48" y="59"/>
                    <a:pt x="56" y="59"/>
                    <a:pt x="61" y="58"/>
                  </a:cubicBezTo>
                  <a:cubicBezTo>
                    <a:pt x="60" y="67"/>
                    <a:pt x="60" y="67"/>
                    <a:pt x="60" y="67"/>
                  </a:cubicBezTo>
                  <a:cubicBezTo>
                    <a:pt x="55" y="67"/>
                    <a:pt x="47" y="67"/>
                    <a:pt x="38" y="67"/>
                  </a:cubicBezTo>
                  <a:cubicBezTo>
                    <a:pt x="34" y="94"/>
                    <a:pt x="34" y="94"/>
                    <a:pt x="34" y="94"/>
                  </a:cubicBezTo>
                  <a:cubicBezTo>
                    <a:pt x="34" y="98"/>
                    <a:pt x="32" y="101"/>
                    <a:pt x="29" y="103"/>
                  </a:cubicBezTo>
                  <a:cubicBezTo>
                    <a:pt x="26" y="104"/>
                    <a:pt x="22" y="105"/>
                    <a:pt x="18" y="105"/>
                  </a:cubicBezTo>
                  <a:cubicBezTo>
                    <a:pt x="17" y="101"/>
                    <a:pt x="16" y="98"/>
                    <a:pt x="15" y="95"/>
                  </a:cubicBezTo>
                  <a:cubicBezTo>
                    <a:pt x="19" y="95"/>
                    <a:pt x="22" y="95"/>
                    <a:pt x="23" y="95"/>
                  </a:cubicBezTo>
                  <a:cubicBezTo>
                    <a:pt x="25" y="95"/>
                    <a:pt x="26" y="94"/>
                    <a:pt x="26" y="91"/>
                  </a:cubicBezTo>
                  <a:cubicBezTo>
                    <a:pt x="30" y="67"/>
                    <a:pt x="30" y="67"/>
                    <a:pt x="30" y="67"/>
                  </a:cubicBezTo>
                  <a:cubicBezTo>
                    <a:pt x="20" y="67"/>
                    <a:pt x="13" y="67"/>
                    <a:pt x="7" y="67"/>
                  </a:cubicBezTo>
                  <a:cubicBezTo>
                    <a:pt x="9" y="58"/>
                    <a:pt x="9" y="58"/>
                    <a:pt x="9" y="58"/>
                  </a:cubicBezTo>
                  <a:cubicBezTo>
                    <a:pt x="14" y="59"/>
                    <a:pt x="22" y="59"/>
                    <a:pt x="31" y="59"/>
                  </a:cubicBezTo>
                  <a:cubicBezTo>
                    <a:pt x="32" y="48"/>
                    <a:pt x="32" y="48"/>
                    <a:pt x="32" y="48"/>
                  </a:cubicBezTo>
                  <a:cubicBezTo>
                    <a:pt x="21" y="48"/>
                    <a:pt x="13" y="48"/>
                    <a:pt x="8" y="48"/>
                  </a:cubicBezTo>
                  <a:cubicBezTo>
                    <a:pt x="9" y="39"/>
                    <a:pt x="9" y="39"/>
                    <a:pt x="9" y="39"/>
                  </a:cubicBezTo>
                  <a:cubicBezTo>
                    <a:pt x="14" y="39"/>
                    <a:pt x="19" y="40"/>
                    <a:pt x="24" y="40"/>
                  </a:cubicBezTo>
                  <a:cubicBezTo>
                    <a:pt x="41" y="40"/>
                    <a:pt x="41" y="40"/>
                    <a:pt x="41" y="40"/>
                  </a:cubicBezTo>
                  <a:cubicBezTo>
                    <a:pt x="44" y="32"/>
                    <a:pt x="47" y="27"/>
                    <a:pt x="49" y="23"/>
                  </a:cubicBezTo>
                  <a:cubicBezTo>
                    <a:pt x="51" y="24"/>
                    <a:pt x="54" y="25"/>
                    <a:pt x="58" y="26"/>
                  </a:cubicBezTo>
                  <a:cubicBezTo>
                    <a:pt x="56" y="27"/>
                    <a:pt x="53" y="32"/>
                    <a:pt x="49" y="40"/>
                  </a:cubicBezTo>
                  <a:close/>
                  <a:moveTo>
                    <a:pt x="47" y="13"/>
                  </a:moveTo>
                  <a:cubicBezTo>
                    <a:pt x="54" y="13"/>
                    <a:pt x="61" y="13"/>
                    <a:pt x="67" y="12"/>
                  </a:cubicBezTo>
                  <a:cubicBezTo>
                    <a:pt x="65" y="21"/>
                    <a:pt x="65" y="21"/>
                    <a:pt x="65" y="21"/>
                  </a:cubicBezTo>
                  <a:cubicBezTo>
                    <a:pt x="59" y="21"/>
                    <a:pt x="54" y="21"/>
                    <a:pt x="50" y="21"/>
                  </a:cubicBezTo>
                  <a:cubicBezTo>
                    <a:pt x="29" y="21"/>
                    <a:pt x="29" y="21"/>
                    <a:pt x="29" y="21"/>
                  </a:cubicBezTo>
                  <a:cubicBezTo>
                    <a:pt x="24" y="21"/>
                    <a:pt x="19" y="21"/>
                    <a:pt x="14" y="21"/>
                  </a:cubicBezTo>
                  <a:cubicBezTo>
                    <a:pt x="15" y="12"/>
                    <a:pt x="15" y="12"/>
                    <a:pt x="15" y="12"/>
                  </a:cubicBezTo>
                  <a:cubicBezTo>
                    <a:pt x="20" y="13"/>
                    <a:pt x="25" y="13"/>
                    <a:pt x="30" y="13"/>
                  </a:cubicBezTo>
                  <a:cubicBezTo>
                    <a:pt x="38" y="13"/>
                    <a:pt x="38" y="13"/>
                    <a:pt x="38" y="13"/>
                  </a:cubicBezTo>
                  <a:cubicBezTo>
                    <a:pt x="38" y="10"/>
                    <a:pt x="38" y="6"/>
                    <a:pt x="37" y="3"/>
                  </a:cubicBezTo>
                  <a:cubicBezTo>
                    <a:pt x="40" y="2"/>
                    <a:pt x="43" y="1"/>
                    <a:pt x="47" y="0"/>
                  </a:cubicBezTo>
                  <a:cubicBezTo>
                    <a:pt x="47" y="6"/>
                    <a:pt x="47" y="11"/>
                    <a:pt x="47" y="13"/>
                  </a:cubicBezTo>
                  <a:close/>
                  <a:moveTo>
                    <a:pt x="32" y="36"/>
                  </a:moveTo>
                  <a:cubicBezTo>
                    <a:pt x="29" y="37"/>
                    <a:pt x="26" y="38"/>
                    <a:pt x="24" y="39"/>
                  </a:cubicBezTo>
                  <a:cubicBezTo>
                    <a:pt x="23" y="34"/>
                    <a:pt x="22" y="30"/>
                    <a:pt x="21" y="27"/>
                  </a:cubicBezTo>
                  <a:cubicBezTo>
                    <a:pt x="23" y="26"/>
                    <a:pt x="25" y="24"/>
                    <a:pt x="28" y="24"/>
                  </a:cubicBezTo>
                  <a:cubicBezTo>
                    <a:pt x="30" y="28"/>
                    <a:pt x="31" y="32"/>
                    <a:pt x="32" y="36"/>
                  </a:cubicBezTo>
                  <a:close/>
                  <a:moveTo>
                    <a:pt x="55" y="85"/>
                  </a:moveTo>
                  <a:cubicBezTo>
                    <a:pt x="52" y="87"/>
                    <a:pt x="49" y="89"/>
                    <a:pt x="47" y="91"/>
                  </a:cubicBezTo>
                  <a:cubicBezTo>
                    <a:pt x="45" y="86"/>
                    <a:pt x="43" y="81"/>
                    <a:pt x="40" y="76"/>
                  </a:cubicBezTo>
                  <a:cubicBezTo>
                    <a:pt x="42" y="74"/>
                    <a:pt x="45" y="72"/>
                    <a:pt x="47" y="71"/>
                  </a:cubicBezTo>
                  <a:cubicBezTo>
                    <a:pt x="50" y="75"/>
                    <a:pt x="53" y="80"/>
                    <a:pt x="55" y="85"/>
                  </a:cubicBezTo>
                  <a:close/>
                  <a:moveTo>
                    <a:pt x="83" y="14"/>
                  </a:moveTo>
                  <a:cubicBezTo>
                    <a:pt x="80" y="36"/>
                    <a:pt x="80" y="36"/>
                    <a:pt x="80" y="36"/>
                  </a:cubicBezTo>
                  <a:cubicBezTo>
                    <a:pt x="103" y="36"/>
                    <a:pt x="103" y="36"/>
                    <a:pt x="103" y="36"/>
                  </a:cubicBezTo>
                  <a:cubicBezTo>
                    <a:pt x="106" y="36"/>
                    <a:pt x="110" y="36"/>
                    <a:pt x="113" y="36"/>
                  </a:cubicBezTo>
                  <a:cubicBezTo>
                    <a:pt x="112" y="44"/>
                    <a:pt x="112" y="44"/>
                    <a:pt x="112" y="44"/>
                  </a:cubicBezTo>
                  <a:cubicBezTo>
                    <a:pt x="108" y="44"/>
                    <a:pt x="104" y="44"/>
                    <a:pt x="101" y="44"/>
                  </a:cubicBezTo>
                  <a:cubicBezTo>
                    <a:pt x="95" y="90"/>
                    <a:pt x="95" y="90"/>
                    <a:pt x="95" y="90"/>
                  </a:cubicBezTo>
                  <a:cubicBezTo>
                    <a:pt x="94" y="95"/>
                    <a:pt x="94" y="100"/>
                    <a:pt x="93" y="106"/>
                  </a:cubicBezTo>
                  <a:cubicBezTo>
                    <a:pt x="84" y="106"/>
                    <a:pt x="84" y="106"/>
                    <a:pt x="84" y="106"/>
                  </a:cubicBezTo>
                  <a:cubicBezTo>
                    <a:pt x="85" y="100"/>
                    <a:pt x="86" y="95"/>
                    <a:pt x="86" y="90"/>
                  </a:cubicBezTo>
                  <a:cubicBezTo>
                    <a:pt x="93" y="44"/>
                    <a:pt x="93" y="44"/>
                    <a:pt x="93" y="44"/>
                  </a:cubicBezTo>
                  <a:cubicBezTo>
                    <a:pt x="79" y="44"/>
                    <a:pt x="79" y="44"/>
                    <a:pt x="79" y="44"/>
                  </a:cubicBezTo>
                  <a:cubicBezTo>
                    <a:pt x="78" y="51"/>
                    <a:pt x="76" y="59"/>
                    <a:pt x="75" y="65"/>
                  </a:cubicBezTo>
                  <a:cubicBezTo>
                    <a:pt x="73" y="72"/>
                    <a:pt x="71" y="79"/>
                    <a:pt x="68" y="86"/>
                  </a:cubicBezTo>
                  <a:cubicBezTo>
                    <a:pt x="65" y="92"/>
                    <a:pt x="61" y="99"/>
                    <a:pt x="57" y="106"/>
                  </a:cubicBezTo>
                  <a:cubicBezTo>
                    <a:pt x="54" y="105"/>
                    <a:pt x="51" y="103"/>
                    <a:pt x="48" y="102"/>
                  </a:cubicBezTo>
                  <a:cubicBezTo>
                    <a:pt x="54" y="95"/>
                    <a:pt x="58" y="88"/>
                    <a:pt x="61" y="80"/>
                  </a:cubicBezTo>
                  <a:cubicBezTo>
                    <a:pt x="64" y="73"/>
                    <a:pt x="66" y="66"/>
                    <a:pt x="67" y="60"/>
                  </a:cubicBezTo>
                  <a:cubicBezTo>
                    <a:pt x="69" y="55"/>
                    <a:pt x="70" y="46"/>
                    <a:pt x="71" y="35"/>
                  </a:cubicBezTo>
                  <a:cubicBezTo>
                    <a:pt x="73" y="24"/>
                    <a:pt x="74" y="14"/>
                    <a:pt x="75" y="8"/>
                  </a:cubicBezTo>
                  <a:cubicBezTo>
                    <a:pt x="88" y="7"/>
                    <a:pt x="101" y="5"/>
                    <a:pt x="112" y="1"/>
                  </a:cubicBezTo>
                  <a:cubicBezTo>
                    <a:pt x="113" y="6"/>
                    <a:pt x="115" y="9"/>
                    <a:pt x="116" y="11"/>
                  </a:cubicBezTo>
                  <a:cubicBezTo>
                    <a:pt x="112" y="11"/>
                    <a:pt x="101" y="12"/>
                    <a:pt x="83" y="1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59" name="Freeform 31"/>
            <p:cNvSpPr>
              <a:spLocks noEditPoints="1"/>
            </p:cNvSpPr>
            <p:nvPr/>
          </p:nvSpPr>
          <p:spPr bwMode="auto">
            <a:xfrm>
              <a:off x="9665851" y="4546970"/>
              <a:ext cx="35951" cy="34051"/>
            </a:xfrm>
            <a:custGeom>
              <a:avLst/>
              <a:gdLst>
                <a:gd name="T0" fmla="*/ 85 w 104"/>
                <a:gd name="T1" fmla="*/ 0 h 98"/>
                <a:gd name="T2" fmla="*/ 80 w 104"/>
                <a:gd name="T3" fmla="*/ 32 h 98"/>
                <a:gd name="T4" fmla="*/ 91 w 104"/>
                <a:gd name="T5" fmla="*/ 32 h 98"/>
                <a:gd name="T6" fmla="*/ 104 w 104"/>
                <a:gd name="T7" fmla="*/ 31 h 98"/>
                <a:gd name="T8" fmla="*/ 103 w 104"/>
                <a:gd name="T9" fmla="*/ 40 h 98"/>
                <a:gd name="T10" fmla="*/ 90 w 104"/>
                <a:gd name="T11" fmla="*/ 40 h 98"/>
                <a:gd name="T12" fmla="*/ 79 w 104"/>
                <a:gd name="T13" fmla="*/ 40 h 98"/>
                <a:gd name="T14" fmla="*/ 75 w 104"/>
                <a:gd name="T15" fmla="*/ 74 h 98"/>
                <a:gd name="T16" fmla="*/ 35 w 104"/>
                <a:gd name="T17" fmla="*/ 74 h 98"/>
                <a:gd name="T18" fmla="*/ 40 w 104"/>
                <a:gd name="T19" fmla="*/ 40 h 98"/>
                <a:gd name="T20" fmla="*/ 23 w 104"/>
                <a:gd name="T21" fmla="*/ 40 h 98"/>
                <a:gd name="T22" fmla="*/ 16 w 104"/>
                <a:gd name="T23" fmla="*/ 90 h 98"/>
                <a:gd name="T24" fmla="*/ 72 w 104"/>
                <a:gd name="T25" fmla="*/ 90 h 98"/>
                <a:gd name="T26" fmla="*/ 89 w 104"/>
                <a:gd name="T27" fmla="*/ 89 h 98"/>
                <a:gd name="T28" fmla="*/ 88 w 104"/>
                <a:gd name="T29" fmla="*/ 98 h 98"/>
                <a:gd name="T30" fmla="*/ 71 w 104"/>
                <a:gd name="T31" fmla="*/ 98 h 98"/>
                <a:gd name="T32" fmla="*/ 4 w 104"/>
                <a:gd name="T33" fmla="*/ 98 h 98"/>
                <a:gd name="T34" fmla="*/ 7 w 104"/>
                <a:gd name="T35" fmla="*/ 84 h 98"/>
                <a:gd name="T36" fmla="*/ 14 w 104"/>
                <a:gd name="T37" fmla="*/ 40 h 98"/>
                <a:gd name="T38" fmla="*/ 0 w 104"/>
                <a:gd name="T39" fmla="*/ 40 h 98"/>
                <a:gd name="T40" fmla="*/ 1 w 104"/>
                <a:gd name="T41" fmla="*/ 31 h 98"/>
                <a:gd name="T42" fmla="*/ 15 w 104"/>
                <a:gd name="T43" fmla="*/ 32 h 98"/>
                <a:gd name="T44" fmla="*/ 18 w 104"/>
                <a:gd name="T45" fmla="*/ 5 h 98"/>
                <a:gd name="T46" fmla="*/ 29 w 104"/>
                <a:gd name="T47" fmla="*/ 5 h 98"/>
                <a:gd name="T48" fmla="*/ 24 w 104"/>
                <a:gd name="T49" fmla="*/ 32 h 98"/>
                <a:gd name="T50" fmla="*/ 41 w 104"/>
                <a:gd name="T51" fmla="*/ 32 h 98"/>
                <a:gd name="T52" fmla="*/ 45 w 104"/>
                <a:gd name="T53" fmla="*/ 0 h 98"/>
                <a:gd name="T54" fmla="*/ 56 w 104"/>
                <a:gd name="T55" fmla="*/ 0 h 98"/>
                <a:gd name="T56" fmla="*/ 51 w 104"/>
                <a:gd name="T57" fmla="*/ 32 h 98"/>
                <a:gd name="T58" fmla="*/ 70 w 104"/>
                <a:gd name="T59" fmla="*/ 32 h 98"/>
                <a:gd name="T60" fmla="*/ 74 w 104"/>
                <a:gd name="T61" fmla="*/ 0 h 98"/>
                <a:gd name="T62" fmla="*/ 85 w 104"/>
                <a:gd name="T63" fmla="*/ 0 h 98"/>
                <a:gd name="T64" fmla="*/ 66 w 104"/>
                <a:gd name="T65" fmla="*/ 66 h 98"/>
                <a:gd name="T66" fmla="*/ 69 w 104"/>
                <a:gd name="T67" fmla="*/ 40 h 98"/>
                <a:gd name="T68" fmla="*/ 50 w 104"/>
                <a:gd name="T69" fmla="*/ 40 h 98"/>
                <a:gd name="T70" fmla="*/ 46 w 104"/>
                <a:gd name="T71" fmla="*/ 66 h 98"/>
                <a:gd name="T72" fmla="*/ 66 w 104"/>
                <a:gd name="T73" fmla="*/ 66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04" h="98">
                  <a:moveTo>
                    <a:pt x="85" y="0"/>
                  </a:moveTo>
                  <a:cubicBezTo>
                    <a:pt x="84" y="4"/>
                    <a:pt x="82" y="15"/>
                    <a:pt x="80" y="32"/>
                  </a:cubicBezTo>
                  <a:cubicBezTo>
                    <a:pt x="91" y="32"/>
                    <a:pt x="91" y="32"/>
                    <a:pt x="91" y="32"/>
                  </a:cubicBezTo>
                  <a:cubicBezTo>
                    <a:pt x="94" y="32"/>
                    <a:pt x="98" y="32"/>
                    <a:pt x="104" y="31"/>
                  </a:cubicBezTo>
                  <a:cubicBezTo>
                    <a:pt x="103" y="40"/>
                    <a:pt x="103" y="40"/>
                    <a:pt x="103" y="40"/>
                  </a:cubicBezTo>
                  <a:cubicBezTo>
                    <a:pt x="98" y="40"/>
                    <a:pt x="94" y="40"/>
                    <a:pt x="90" y="40"/>
                  </a:cubicBezTo>
                  <a:cubicBezTo>
                    <a:pt x="79" y="40"/>
                    <a:pt x="79" y="40"/>
                    <a:pt x="79" y="40"/>
                  </a:cubicBezTo>
                  <a:cubicBezTo>
                    <a:pt x="76" y="58"/>
                    <a:pt x="75" y="69"/>
                    <a:pt x="75" y="74"/>
                  </a:cubicBezTo>
                  <a:cubicBezTo>
                    <a:pt x="35" y="74"/>
                    <a:pt x="35" y="74"/>
                    <a:pt x="35" y="74"/>
                  </a:cubicBezTo>
                  <a:cubicBezTo>
                    <a:pt x="36" y="70"/>
                    <a:pt x="38" y="58"/>
                    <a:pt x="40" y="40"/>
                  </a:cubicBezTo>
                  <a:cubicBezTo>
                    <a:pt x="23" y="40"/>
                    <a:pt x="23" y="40"/>
                    <a:pt x="23" y="40"/>
                  </a:cubicBezTo>
                  <a:cubicBezTo>
                    <a:pt x="16" y="90"/>
                    <a:pt x="16" y="90"/>
                    <a:pt x="16" y="90"/>
                  </a:cubicBezTo>
                  <a:cubicBezTo>
                    <a:pt x="72" y="90"/>
                    <a:pt x="72" y="90"/>
                    <a:pt x="72" y="90"/>
                  </a:cubicBezTo>
                  <a:cubicBezTo>
                    <a:pt x="78" y="90"/>
                    <a:pt x="84" y="89"/>
                    <a:pt x="89" y="89"/>
                  </a:cubicBezTo>
                  <a:cubicBezTo>
                    <a:pt x="88" y="98"/>
                    <a:pt x="88" y="98"/>
                    <a:pt x="88" y="98"/>
                  </a:cubicBezTo>
                  <a:cubicBezTo>
                    <a:pt x="82" y="98"/>
                    <a:pt x="77" y="98"/>
                    <a:pt x="71" y="98"/>
                  </a:cubicBezTo>
                  <a:cubicBezTo>
                    <a:pt x="4" y="98"/>
                    <a:pt x="4" y="98"/>
                    <a:pt x="4" y="98"/>
                  </a:cubicBezTo>
                  <a:cubicBezTo>
                    <a:pt x="6" y="94"/>
                    <a:pt x="7" y="89"/>
                    <a:pt x="7" y="84"/>
                  </a:cubicBezTo>
                  <a:cubicBezTo>
                    <a:pt x="14" y="40"/>
                    <a:pt x="14" y="40"/>
                    <a:pt x="14" y="40"/>
                  </a:cubicBezTo>
                  <a:cubicBezTo>
                    <a:pt x="9" y="40"/>
                    <a:pt x="4" y="40"/>
                    <a:pt x="0" y="40"/>
                  </a:cubicBezTo>
                  <a:cubicBezTo>
                    <a:pt x="1" y="31"/>
                    <a:pt x="1" y="31"/>
                    <a:pt x="1" y="31"/>
                  </a:cubicBezTo>
                  <a:cubicBezTo>
                    <a:pt x="5" y="32"/>
                    <a:pt x="10" y="32"/>
                    <a:pt x="15" y="32"/>
                  </a:cubicBezTo>
                  <a:cubicBezTo>
                    <a:pt x="17" y="18"/>
                    <a:pt x="18" y="9"/>
                    <a:pt x="18" y="5"/>
                  </a:cubicBezTo>
                  <a:cubicBezTo>
                    <a:pt x="29" y="5"/>
                    <a:pt x="29" y="5"/>
                    <a:pt x="29" y="5"/>
                  </a:cubicBezTo>
                  <a:cubicBezTo>
                    <a:pt x="28" y="8"/>
                    <a:pt x="26" y="17"/>
                    <a:pt x="24" y="32"/>
                  </a:cubicBezTo>
                  <a:cubicBezTo>
                    <a:pt x="41" y="32"/>
                    <a:pt x="41" y="32"/>
                    <a:pt x="41" y="32"/>
                  </a:cubicBezTo>
                  <a:cubicBezTo>
                    <a:pt x="44" y="15"/>
                    <a:pt x="45" y="4"/>
                    <a:pt x="45" y="0"/>
                  </a:cubicBezTo>
                  <a:cubicBezTo>
                    <a:pt x="56" y="0"/>
                    <a:pt x="56" y="0"/>
                    <a:pt x="56" y="0"/>
                  </a:cubicBezTo>
                  <a:cubicBezTo>
                    <a:pt x="55" y="4"/>
                    <a:pt x="53" y="14"/>
                    <a:pt x="51" y="32"/>
                  </a:cubicBezTo>
                  <a:cubicBezTo>
                    <a:pt x="70" y="32"/>
                    <a:pt x="70" y="32"/>
                    <a:pt x="70" y="32"/>
                  </a:cubicBezTo>
                  <a:cubicBezTo>
                    <a:pt x="73" y="15"/>
                    <a:pt x="74" y="5"/>
                    <a:pt x="74" y="0"/>
                  </a:cubicBezTo>
                  <a:lnTo>
                    <a:pt x="85" y="0"/>
                  </a:lnTo>
                  <a:close/>
                  <a:moveTo>
                    <a:pt x="66" y="66"/>
                  </a:moveTo>
                  <a:cubicBezTo>
                    <a:pt x="69" y="40"/>
                    <a:pt x="69" y="40"/>
                    <a:pt x="69" y="40"/>
                  </a:cubicBezTo>
                  <a:cubicBezTo>
                    <a:pt x="50" y="40"/>
                    <a:pt x="50" y="40"/>
                    <a:pt x="50" y="40"/>
                  </a:cubicBezTo>
                  <a:cubicBezTo>
                    <a:pt x="46" y="66"/>
                    <a:pt x="46" y="66"/>
                    <a:pt x="46" y="66"/>
                  </a:cubicBezTo>
                  <a:lnTo>
                    <a:pt x="66" y="66"/>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60" name="Freeform 32"/>
            <p:cNvSpPr>
              <a:spLocks noEditPoints="1"/>
            </p:cNvSpPr>
            <p:nvPr/>
          </p:nvSpPr>
          <p:spPr bwMode="auto">
            <a:xfrm>
              <a:off x="9759236" y="4546386"/>
              <a:ext cx="35951" cy="35659"/>
            </a:xfrm>
            <a:custGeom>
              <a:avLst/>
              <a:gdLst>
                <a:gd name="T0" fmla="*/ 79 w 104"/>
                <a:gd name="T1" fmla="*/ 58 h 103"/>
                <a:gd name="T2" fmla="*/ 104 w 104"/>
                <a:gd name="T3" fmla="*/ 65 h 103"/>
                <a:gd name="T4" fmla="*/ 97 w 104"/>
                <a:gd name="T5" fmla="*/ 74 h 103"/>
                <a:gd name="T6" fmla="*/ 76 w 104"/>
                <a:gd name="T7" fmla="*/ 66 h 103"/>
                <a:gd name="T8" fmla="*/ 75 w 104"/>
                <a:gd name="T9" fmla="*/ 74 h 103"/>
                <a:gd name="T10" fmla="*/ 73 w 104"/>
                <a:gd name="T11" fmla="*/ 87 h 103"/>
                <a:gd name="T12" fmla="*/ 71 w 104"/>
                <a:gd name="T13" fmla="*/ 101 h 103"/>
                <a:gd name="T14" fmla="*/ 61 w 104"/>
                <a:gd name="T15" fmla="*/ 101 h 103"/>
                <a:gd name="T16" fmla="*/ 64 w 104"/>
                <a:gd name="T17" fmla="*/ 87 h 103"/>
                <a:gd name="T18" fmla="*/ 65 w 104"/>
                <a:gd name="T19" fmla="*/ 75 h 103"/>
                <a:gd name="T20" fmla="*/ 66 w 104"/>
                <a:gd name="T21" fmla="*/ 64 h 103"/>
                <a:gd name="T22" fmla="*/ 72 w 104"/>
                <a:gd name="T23" fmla="*/ 64 h 103"/>
                <a:gd name="T24" fmla="*/ 52 w 104"/>
                <a:gd name="T25" fmla="*/ 51 h 103"/>
                <a:gd name="T26" fmla="*/ 32 w 104"/>
                <a:gd name="T27" fmla="*/ 62 h 103"/>
                <a:gd name="T28" fmla="*/ 5 w 104"/>
                <a:gd name="T29" fmla="*/ 72 h 103"/>
                <a:gd name="T30" fmla="*/ 0 w 104"/>
                <a:gd name="T31" fmla="*/ 65 h 103"/>
                <a:gd name="T32" fmla="*/ 19 w 104"/>
                <a:gd name="T33" fmla="*/ 59 h 103"/>
                <a:gd name="T34" fmla="*/ 39 w 104"/>
                <a:gd name="T35" fmla="*/ 50 h 103"/>
                <a:gd name="T36" fmla="*/ 52 w 104"/>
                <a:gd name="T37" fmla="*/ 40 h 103"/>
                <a:gd name="T38" fmla="*/ 60 w 104"/>
                <a:gd name="T39" fmla="*/ 45 h 103"/>
                <a:gd name="T40" fmla="*/ 58 w 104"/>
                <a:gd name="T41" fmla="*/ 46 h 103"/>
                <a:gd name="T42" fmla="*/ 79 w 104"/>
                <a:gd name="T43" fmla="*/ 58 h 103"/>
                <a:gd name="T44" fmla="*/ 35 w 104"/>
                <a:gd name="T45" fmla="*/ 72 h 103"/>
                <a:gd name="T46" fmla="*/ 33 w 104"/>
                <a:gd name="T47" fmla="*/ 81 h 103"/>
                <a:gd name="T48" fmla="*/ 27 w 104"/>
                <a:gd name="T49" fmla="*/ 91 h 103"/>
                <a:gd name="T50" fmla="*/ 13 w 104"/>
                <a:gd name="T51" fmla="*/ 103 h 103"/>
                <a:gd name="T52" fmla="*/ 7 w 104"/>
                <a:gd name="T53" fmla="*/ 96 h 103"/>
                <a:gd name="T54" fmla="*/ 19 w 104"/>
                <a:gd name="T55" fmla="*/ 88 h 103"/>
                <a:gd name="T56" fmla="*/ 25 w 104"/>
                <a:gd name="T57" fmla="*/ 79 h 103"/>
                <a:gd name="T58" fmla="*/ 27 w 104"/>
                <a:gd name="T59" fmla="*/ 72 h 103"/>
                <a:gd name="T60" fmla="*/ 29 w 104"/>
                <a:gd name="T61" fmla="*/ 64 h 103"/>
                <a:gd name="T62" fmla="*/ 37 w 104"/>
                <a:gd name="T63" fmla="*/ 66 h 103"/>
                <a:gd name="T64" fmla="*/ 35 w 104"/>
                <a:gd name="T65" fmla="*/ 72 h 103"/>
                <a:gd name="T66" fmla="*/ 97 w 104"/>
                <a:gd name="T67" fmla="*/ 15 h 103"/>
                <a:gd name="T68" fmla="*/ 96 w 104"/>
                <a:gd name="T69" fmla="*/ 25 h 103"/>
                <a:gd name="T70" fmla="*/ 95 w 104"/>
                <a:gd name="T71" fmla="*/ 39 h 103"/>
                <a:gd name="T72" fmla="*/ 16 w 104"/>
                <a:gd name="T73" fmla="*/ 39 h 103"/>
                <a:gd name="T74" fmla="*/ 18 w 104"/>
                <a:gd name="T75" fmla="*/ 24 h 103"/>
                <a:gd name="T76" fmla="*/ 20 w 104"/>
                <a:gd name="T77" fmla="*/ 15 h 103"/>
                <a:gd name="T78" fmla="*/ 21 w 104"/>
                <a:gd name="T79" fmla="*/ 0 h 103"/>
                <a:gd name="T80" fmla="*/ 100 w 104"/>
                <a:gd name="T81" fmla="*/ 0 h 103"/>
                <a:gd name="T82" fmla="*/ 97 w 104"/>
                <a:gd name="T83" fmla="*/ 15 h 103"/>
                <a:gd name="T84" fmla="*/ 54 w 104"/>
                <a:gd name="T85" fmla="*/ 16 h 103"/>
                <a:gd name="T86" fmla="*/ 55 w 104"/>
                <a:gd name="T87" fmla="*/ 6 h 103"/>
                <a:gd name="T88" fmla="*/ 30 w 104"/>
                <a:gd name="T89" fmla="*/ 6 h 103"/>
                <a:gd name="T90" fmla="*/ 28 w 104"/>
                <a:gd name="T91" fmla="*/ 16 h 103"/>
                <a:gd name="T92" fmla="*/ 54 w 104"/>
                <a:gd name="T93" fmla="*/ 16 h 103"/>
                <a:gd name="T94" fmla="*/ 51 w 104"/>
                <a:gd name="T95" fmla="*/ 33 h 103"/>
                <a:gd name="T96" fmla="*/ 53 w 104"/>
                <a:gd name="T97" fmla="*/ 22 h 103"/>
                <a:gd name="T98" fmla="*/ 27 w 104"/>
                <a:gd name="T99" fmla="*/ 22 h 103"/>
                <a:gd name="T100" fmla="*/ 26 w 104"/>
                <a:gd name="T101" fmla="*/ 33 h 103"/>
                <a:gd name="T102" fmla="*/ 51 w 104"/>
                <a:gd name="T103" fmla="*/ 33 h 103"/>
                <a:gd name="T104" fmla="*/ 88 w 104"/>
                <a:gd name="T105" fmla="*/ 16 h 103"/>
                <a:gd name="T106" fmla="*/ 90 w 104"/>
                <a:gd name="T107" fmla="*/ 6 h 103"/>
                <a:gd name="T108" fmla="*/ 64 w 104"/>
                <a:gd name="T109" fmla="*/ 6 h 103"/>
                <a:gd name="T110" fmla="*/ 62 w 104"/>
                <a:gd name="T111" fmla="*/ 16 h 103"/>
                <a:gd name="T112" fmla="*/ 88 w 104"/>
                <a:gd name="T113" fmla="*/ 16 h 103"/>
                <a:gd name="T114" fmla="*/ 86 w 104"/>
                <a:gd name="T115" fmla="*/ 33 h 103"/>
                <a:gd name="T116" fmla="*/ 87 w 104"/>
                <a:gd name="T117" fmla="*/ 22 h 103"/>
                <a:gd name="T118" fmla="*/ 61 w 104"/>
                <a:gd name="T119" fmla="*/ 22 h 103"/>
                <a:gd name="T120" fmla="*/ 60 w 104"/>
                <a:gd name="T121" fmla="*/ 33 h 103"/>
                <a:gd name="T122" fmla="*/ 86 w 104"/>
                <a:gd name="T123" fmla="*/ 3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4" h="103">
                  <a:moveTo>
                    <a:pt x="79" y="58"/>
                  </a:moveTo>
                  <a:cubicBezTo>
                    <a:pt x="89" y="62"/>
                    <a:pt x="97" y="64"/>
                    <a:pt x="104" y="65"/>
                  </a:cubicBezTo>
                  <a:cubicBezTo>
                    <a:pt x="101" y="67"/>
                    <a:pt x="99" y="70"/>
                    <a:pt x="97" y="74"/>
                  </a:cubicBezTo>
                  <a:cubicBezTo>
                    <a:pt x="90" y="72"/>
                    <a:pt x="83" y="69"/>
                    <a:pt x="76" y="66"/>
                  </a:cubicBezTo>
                  <a:cubicBezTo>
                    <a:pt x="75" y="68"/>
                    <a:pt x="75" y="71"/>
                    <a:pt x="75" y="74"/>
                  </a:cubicBezTo>
                  <a:cubicBezTo>
                    <a:pt x="73" y="87"/>
                    <a:pt x="73" y="87"/>
                    <a:pt x="73" y="87"/>
                  </a:cubicBezTo>
                  <a:cubicBezTo>
                    <a:pt x="72" y="92"/>
                    <a:pt x="71" y="96"/>
                    <a:pt x="71" y="101"/>
                  </a:cubicBezTo>
                  <a:cubicBezTo>
                    <a:pt x="61" y="101"/>
                    <a:pt x="61" y="101"/>
                    <a:pt x="61" y="101"/>
                  </a:cubicBezTo>
                  <a:cubicBezTo>
                    <a:pt x="62" y="97"/>
                    <a:pt x="63" y="92"/>
                    <a:pt x="64" y="87"/>
                  </a:cubicBezTo>
                  <a:cubicBezTo>
                    <a:pt x="65" y="75"/>
                    <a:pt x="65" y="75"/>
                    <a:pt x="65" y="75"/>
                  </a:cubicBezTo>
                  <a:cubicBezTo>
                    <a:pt x="66" y="72"/>
                    <a:pt x="66" y="68"/>
                    <a:pt x="66" y="64"/>
                  </a:cubicBezTo>
                  <a:cubicBezTo>
                    <a:pt x="72" y="64"/>
                    <a:pt x="72" y="64"/>
                    <a:pt x="72" y="64"/>
                  </a:cubicBezTo>
                  <a:cubicBezTo>
                    <a:pt x="66" y="62"/>
                    <a:pt x="59" y="57"/>
                    <a:pt x="52" y="51"/>
                  </a:cubicBezTo>
                  <a:cubicBezTo>
                    <a:pt x="47" y="54"/>
                    <a:pt x="40" y="58"/>
                    <a:pt x="32" y="62"/>
                  </a:cubicBezTo>
                  <a:cubicBezTo>
                    <a:pt x="24" y="66"/>
                    <a:pt x="15" y="69"/>
                    <a:pt x="5" y="72"/>
                  </a:cubicBezTo>
                  <a:cubicBezTo>
                    <a:pt x="4" y="70"/>
                    <a:pt x="2" y="67"/>
                    <a:pt x="0" y="65"/>
                  </a:cubicBezTo>
                  <a:cubicBezTo>
                    <a:pt x="5" y="64"/>
                    <a:pt x="11" y="62"/>
                    <a:pt x="19" y="59"/>
                  </a:cubicBezTo>
                  <a:cubicBezTo>
                    <a:pt x="26" y="57"/>
                    <a:pt x="33" y="54"/>
                    <a:pt x="39" y="50"/>
                  </a:cubicBezTo>
                  <a:cubicBezTo>
                    <a:pt x="45" y="46"/>
                    <a:pt x="49" y="43"/>
                    <a:pt x="52" y="40"/>
                  </a:cubicBezTo>
                  <a:cubicBezTo>
                    <a:pt x="54" y="42"/>
                    <a:pt x="57" y="43"/>
                    <a:pt x="60" y="45"/>
                  </a:cubicBezTo>
                  <a:cubicBezTo>
                    <a:pt x="58" y="46"/>
                    <a:pt x="58" y="46"/>
                    <a:pt x="58" y="46"/>
                  </a:cubicBezTo>
                  <a:cubicBezTo>
                    <a:pt x="63" y="51"/>
                    <a:pt x="70" y="55"/>
                    <a:pt x="79" y="58"/>
                  </a:cubicBezTo>
                  <a:close/>
                  <a:moveTo>
                    <a:pt x="35" y="72"/>
                  </a:moveTo>
                  <a:cubicBezTo>
                    <a:pt x="35" y="75"/>
                    <a:pt x="34" y="77"/>
                    <a:pt x="33" y="81"/>
                  </a:cubicBezTo>
                  <a:cubicBezTo>
                    <a:pt x="32" y="84"/>
                    <a:pt x="30" y="87"/>
                    <a:pt x="27" y="91"/>
                  </a:cubicBezTo>
                  <a:cubicBezTo>
                    <a:pt x="24" y="94"/>
                    <a:pt x="19" y="98"/>
                    <a:pt x="13" y="103"/>
                  </a:cubicBezTo>
                  <a:cubicBezTo>
                    <a:pt x="11" y="100"/>
                    <a:pt x="9" y="98"/>
                    <a:pt x="7" y="96"/>
                  </a:cubicBezTo>
                  <a:cubicBezTo>
                    <a:pt x="12" y="93"/>
                    <a:pt x="16" y="90"/>
                    <a:pt x="19" y="88"/>
                  </a:cubicBezTo>
                  <a:cubicBezTo>
                    <a:pt x="22" y="85"/>
                    <a:pt x="24" y="82"/>
                    <a:pt x="25" y="79"/>
                  </a:cubicBezTo>
                  <a:cubicBezTo>
                    <a:pt x="26" y="77"/>
                    <a:pt x="27" y="74"/>
                    <a:pt x="27" y="72"/>
                  </a:cubicBezTo>
                  <a:cubicBezTo>
                    <a:pt x="28" y="71"/>
                    <a:pt x="28" y="68"/>
                    <a:pt x="29" y="64"/>
                  </a:cubicBezTo>
                  <a:cubicBezTo>
                    <a:pt x="32" y="65"/>
                    <a:pt x="35" y="65"/>
                    <a:pt x="37" y="66"/>
                  </a:cubicBezTo>
                  <a:cubicBezTo>
                    <a:pt x="36" y="68"/>
                    <a:pt x="36" y="70"/>
                    <a:pt x="35" y="72"/>
                  </a:cubicBezTo>
                  <a:close/>
                  <a:moveTo>
                    <a:pt x="97" y="15"/>
                  </a:moveTo>
                  <a:cubicBezTo>
                    <a:pt x="96" y="25"/>
                    <a:pt x="96" y="25"/>
                    <a:pt x="96" y="25"/>
                  </a:cubicBezTo>
                  <a:cubicBezTo>
                    <a:pt x="96" y="29"/>
                    <a:pt x="95" y="33"/>
                    <a:pt x="95" y="39"/>
                  </a:cubicBezTo>
                  <a:cubicBezTo>
                    <a:pt x="16" y="39"/>
                    <a:pt x="16" y="39"/>
                    <a:pt x="16" y="39"/>
                  </a:cubicBezTo>
                  <a:cubicBezTo>
                    <a:pt x="17" y="33"/>
                    <a:pt x="18" y="28"/>
                    <a:pt x="18" y="24"/>
                  </a:cubicBezTo>
                  <a:cubicBezTo>
                    <a:pt x="20" y="15"/>
                    <a:pt x="20" y="15"/>
                    <a:pt x="20" y="15"/>
                  </a:cubicBezTo>
                  <a:cubicBezTo>
                    <a:pt x="20" y="9"/>
                    <a:pt x="21" y="4"/>
                    <a:pt x="21" y="0"/>
                  </a:cubicBezTo>
                  <a:cubicBezTo>
                    <a:pt x="100" y="0"/>
                    <a:pt x="100" y="0"/>
                    <a:pt x="100" y="0"/>
                  </a:cubicBezTo>
                  <a:cubicBezTo>
                    <a:pt x="99" y="3"/>
                    <a:pt x="98" y="8"/>
                    <a:pt x="97" y="15"/>
                  </a:cubicBezTo>
                  <a:close/>
                  <a:moveTo>
                    <a:pt x="54" y="16"/>
                  </a:moveTo>
                  <a:cubicBezTo>
                    <a:pt x="55" y="6"/>
                    <a:pt x="55" y="6"/>
                    <a:pt x="55" y="6"/>
                  </a:cubicBezTo>
                  <a:cubicBezTo>
                    <a:pt x="30" y="6"/>
                    <a:pt x="30" y="6"/>
                    <a:pt x="30" y="6"/>
                  </a:cubicBezTo>
                  <a:cubicBezTo>
                    <a:pt x="28" y="16"/>
                    <a:pt x="28" y="16"/>
                    <a:pt x="28" y="16"/>
                  </a:cubicBezTo>
                  <a:lnTo>
                    <a:pt x="54" y="16"/>
                  </a:lnTo>
                  <a:close/>
                  <a:moveTo>
                    <a:pt x="51" y="33"/>
                  </a:moveTo>
                  <a:cubicBezTo>
                    <a:pt x="53" y="22"/>
                    <a:pt x="53" y="22"/>
                    <a:pt x="53" y="22"/>
                  </a:cubicBezTo>
                  <a:cubicBezTo>
                    <a:pt x="27" y="22"/>
                    <a:pt x="27" y="22"/>
                    <a:pt x="27" y="22"/>
                  </a:cubicBezTo>
                  <a:cubicBezTo>
                    <a:pt x="26" y="33"/>
                    <a:pt x="26" y="33"/>
                    <a:pt x="26" y="33"/>
                  </a:cubicBezTo>
                  <a:lnTo>
                    <a:pt x="51" y="33"/>
                  </a:lnTo>
                  <a:close/>
                  <a:moveTo>
                    <a:pt x="88" y="16"/>
                  </a:moveTo>
                  <a:cubicBezTo>
                    <a:pt x="90" y="6"/>
                    <a:pt x="90" y="6"/>
                    <a:pt x="90" y="6"/>
                  </a:cubicBezTo>
                  <a:cubicBezTo>
                    <a:pt x="64" y="6"/>
                    <a:pt x="64" y="6"/>
                    <a:pt x="64" y="6"/>
                  </a:cubicBezTo>
                  <a:cubicBezTo>
                    <a:pt x="62" y="16"/>
                    <a:pt x="62" y="16"/>
                    <a:pt x="62" y="16"/>
                  </a:cubicBezTo>
                  <a:lnTo>
                    <a:pt x="88" y="16"/>
                  </a:lnTo>
                  <a:close/>
                  <a:moveTo>
                    <a:pt x="86" y="33"/>
                  </a:moveTo>
                  <a:cubicBezTo>
                    <a:pt x="87" y="22"/>
                    <a:pt x="87" y="22"/>
                    <a:pt x="87" y="22"/>
                  </a:cubicBezTo>
                  <a:cubicBezTo>
                    <a:pt x="61" y="22"/>
                    <a:pt x="61" y="22"/>
                    <a:pt x="61" y="22"/>
                  </a:cubicBezTo>
                  <a:cubicBezTo>
                    <a:pt x="60" y="33"/>
                    <a:pt x="60" y="33"/>
                    <a:pt x="60" y="33"/>
                  </a:cubicBezTo>
                  <a:lnTo>
                    <a:pt x="86" y="33"/>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61" name="Line 33"/>
            <p:cNvSpPr>
              <a:spLocks noChangeShapeType="1"/>
            </p:cNvSpPr>
            <p:nvPr/>
          </p:nvSpPr>
          <p:spPr bwMode="auto">
            <a:xfrm flipH="1">
              <a:off x="9255481" y="4548432"/>
              <a:ext cx="4530" cy="31129"/>
            </a:xfrm>
            <a:prstGeom prst="line">
              <a:avLst/>
            </a:prstGeom>
            <a:noFill/>
            <a:ln w="142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62" name="Line 34"/>
            <p:cNvSpPr>
              <a:spLocks noChangeShapeType="1"/>
            </p:cNvSpPr>
            <p:nvPr/>
          </p:nvSpPr>
          <p:spPr bwMode="auto">
            <a:xfrm flipH="1">
              <a:off x="9348136" y="4548432"/>
              <a:ext cx="4530" cy="31129"/>
            </a:xfrm>
            <a:prstGeom prst="line">
              <a:avLst/>
            </a:prstGeom>
            <a:noFill/>
            <a:ln w="142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63" name="Line 35"/>
            <p:cNvSpPr>
              <a:spLocks noChangeShapeType="1"/>
            </p:cNvSpPr>
            <p:nvPr/>
          </p:nvSpPr>
          <p:spPr bwMode="auto">
            <a:xfrm flipH="1">
              <a:off x="9443129" y="4548432"/>
              <a:ext cx="4530" cy="31129"/>
            </a:xfrm>
            <a:prstGeom prst="line">
              <a:avLst/>
            </a:prstGeom>
            <a:noFill/>
            <a:ln w="142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64" name="Line 36"/>
            <p:cNvSpPr>
              <a:spLocks noChangeShapeType="1"/>
            </p:cNvSpPr>
            <p:nvPr/>
          </p:nvSpPr>
          <p:spPr bwMode="auto">
            <a:xfrm flipH="1">
              <a:off x="9538268" y="4548432"/>
              <a:ext cx="4092" cy="31129"/>
            </a:xfrm>
            <a:prstGeom prst="line">
              <a:avLst/>
            </a:prstGeom>
            <a:noFill/>
            <a:ln w="142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65" name="Line 37"/>
            <p:cNvSpPr>
              <a:spLocks noChangeShapeType="1"/>
            </p:cNvSpPr>
            <p:nvPr/>
          </p:nvSpPr>
          <p:spPr bwMode="auto">
            <a:xfrm flipH="1">
              <a:off x="9633700" y="4548432"/>
              <a:ext cx="4092" cy="31129"/>
            </a:xfrm>
            <a:prstGeom prst="line">
              <a:avLst/>
            </a:prstGeom>
            <a:noFill/>
            <a:ln w="142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sp>
          <p:nvSpPr>
            <p:cNvPr id="66" name="Line 38"/>
            <p:cNvSpPr>
              <a:spLocks noChangeShapeType="1"/>
            </p:cNvSpPr>
            <p:nvPr/>
          </p:nvSpPr>
          <p:spPr bwMode="auto">
            <a:xfrm flipH="1">
              <a:off x="9728108" y="4548432"/>
              <a:ext cx="4384" cy="31129"/>
            </a:xfrm>
            <a:prstGeom prst="line">
              <a:avLst/>
            </a:prstGeom>
            <a:noFill/>
            <a:ln w="14288" cap="flat">
              <a:solidFill>
                <a:schemeClr val="bg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defTabSz="914209"/>
              <a:endParaRPr lang="zh-CN" altLang="en-US" sz="1900">
                <a:solidFill>
                  <a:prstClr val="white"/>
                </a:solidFill>
              </a:endParaRPr>
            </a:p>
          </p:txBody>
        </p:sp>
      </p:grpSp>
      <p:pic>
        <p:nvPicPr>
          <p:cNvPr id="69" name="Picture 3" descr="C:\Documents and Settings\tdz\桌面\未标题-2.png" hidden="1"/>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480218" y="6542476"/>
            <a:ext cx="253705" cy="216000"/>
          </a:xfrm>
          <a:prstGeom prst="rect">
            <a:avLst/>
          </a:prstGeom>
          <a:noFill/>
          <a:extLst>
            <a:ext uri="{909E8E84-426E-40DD-AFC4-6F175D3DCCD1}">
              <a14:hiddenFill xmlns:a14="http://schemas.microsoft.com/office/drawing/2010/main">
                <a:solidFill>
                  <a:srgbClr val="FFFFFF"/>
                </a:solidFill>
              </a14:hiddenFill>
            </a:ext>
          </a:extLst>
        </p:spPr>
      </p:pic>
      <p:sp>
        <p:nvSpPr>
          <p:cNvPr id="8" name="日期占位符 7"/>
          <p:cNvSpPr>
            <a:spLocks noGrp="1"/>
          </p:cNvSpPr>
          <p:nvPr>
            <p:ph type="dt" sz="half" idx="11"/>
          </p:nvPr>
        </p:nvSpPr>
        <p:spPr>
          <a:xfrm>
            <a:off x="838200" y="6356519"/>
            <a:ext cx="2743200" cy="365125"/>
          </a:xfrm>
          <a:prstGeom prst="rect">
            <a:avLst/>
          </a:prstGeom>
        </p:spPr>
        <p:txBody>
          <a:bodyPr lIns="91420" tIns="45711" rIns="91420" bIns="45711"/>
          <a:lstStyle/>
          <a:p>
            <a:pPr defTabSz="914209"/>
            <a:fld id="{618F58CE-AA9F-44F2-B75A-34227CEABCB3}" type="datetimeFigureOut">
              <a:rPr lang="zh-CN" altLang="en-US" sz="1900" smtClean="0">
                <a:solidFill>
                  <a:prstClr val="black"/>
                </a:solidFill>
              </a:rPr>
              <a:pPr defTabSz="914209"/>
              <a:t>2023/9/30</a:t>
            </a:fld>
            <a:endParaRPr lang="zh-CN" altLang="en-US" sz="1900">
              <a:solidFill>
                <a:prstClr val="black"/>
              </a:solidFill>
            </a:endParaRPr>
          </a:p>
        </p:txBody>
      </p:sp>
      <p:sp>
        <p:nvSpPr>
          <p:cNvPr id="9" name="页脚占位符 8"/>
          <p:cNvSpPr>
            <a:spLocks noGrp="1"/>
          </p:cNvSpPr>
          <p:nvPr>
            <p:ph type="ftr" sz="quarter" idx="12"/>
          </p:nvPr>
        </p:nvSpPr>
        <p:spPr>
          <a:xfrm>
            <a:off x="4038601" y="6356519"/>
            <a:ext cx="4114800" cy="365125"/>
          </a:xfrm>
          <a:prstGeom prst="rect">
            <a:avLst/>
          </a:prstGeom>
        </p:spPr>
        <p:txBody>
          <a:bodyPr lIns="91420" tIns="45711" rIns="91420" bIns="45711"/>
          <a:lstStyle/>
          <a:p>
            <a:pPr defTabSz="914209"/>
            <a:endParaRPr lang="zh-CN" altLang="en-US" sz="1900" dirty="0">
              <a:solidFill>
                <a:prstClr val="black"/>
              </a:solidFill>
            </a:endParaRPr>
          </a:p>
        </p:txBody>
      </p:sp>
      <p:sp>
        <p:nvSpPr>
          <p:cNvPr id="74" name="任意多边形 73" hidden="1"/>
          <p:cNvSpPr/>
          <p:nvPr userDrawn="1"/>
        </p:nvSpPr>
        <p:spPr>
          <a:xfrm rot="894806">
            <a:off x="779179" y="139287"/>
            <a:ext cx="541052" cy="828000"/>
          </a:xfrm>
          <a:custGeom>
            <a:avLst/>
            <a:gdLst>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7767 w 2990085"/>
              <a:gd name="connsiteY6" fmla="*/ 2869607 h 4575877"/>
              <a:gd name="connsiteX7" fmla="*/ 1636496 w 2990085"/>
              <a:gd name="connsiteY7" fmla="*/ 2945690 h 4575877"/>
              <a:gd name="connsiteX8" fmla="*/ 1633673 w 2990085"/>
              <a:gd name="connsiteY8" fmla="*/ 2946442 h 4575877"/>
              <a:gd name="connsiteX9" fmla="*/ 1633673 w 2990085"/>
              <a:gd name="connsiteY9" fmla="*/ 3401224 h 4575877"/>
              <a:gd name="connsiteX10" fmla="*/ 1630823 w 2990085"/>
              <a:gd name="connsiteY10" fmla="*/ 3401224 h 4575877"/>
              <a:gd name="connsiteX11" fmla="*/ 1635750 w 2990085"/>
              <a:gd name="connsiteY11" fmla="*/ 3723073 h 4575877"/>
              <a:gd name="connsiteX12" fmla="*/ 1626318 w 2990085"/>
              <a:gd name="connsiteY12" fmla="*/ 4162116 h 4575877"/>
              <a:gd name="connsiteX13" fmla="*/ 1998521 w 2990085"/>
              <a:gd name="connsiteY13" fmla="*/ 4114682 h 4575877"/>
              <a:gd name="connsiteX14" fmla="*/ 2387572 w 2990085"/>
              <a:gd name="connsiteY14" fmla="*/ 3936393 h 4575877"/>
              <a:gd name="connsiteX15" fmla="*/ 2393959 w 2990085"/>
              <a:gd name="connsiteY15" fmla="*/ 4089779 h 4575877"/>
              <a:gd name="connsiteX16" fmla="*/ 2032803 w 2990085"/>
              <a:gd name="connsiteY16" fmla="*/ 4243403 h 4575877"/>
              <a:gd name="connsiteX17" fmla="*/ 1655587 w 2990085"/>
              <a:gd name="connsiteY17" fmla="*/ 4315149 h 4575877"/>
              <a:gd name="connsiteX18" fmla="*/ 1273004 w 2990085"/>
              <a:gd name="connsiteY18" fmla="*/ 4388324 h 4575877"/>
              <a:gd name="connsiteX19" fmla="*/ 806011 w 2990085"/>
              <a:gd name="connsiteY19" fmla="*/ 4575877 h 4575877"/>
              <a:gd name="connsiteX20" fmla="*/ 801054 w 2990085"/>
              <a:gd name="connsiteY20" fmla="*/ 4427857 h 4575877"/>
              <a:gd name="connsiteX21" fmla="*/ 1160457 w 2990085"/>
              <a:gd name="connsiteY21" fmla="*/ 4159821 h 4575877"/>
              <a:gd name="connsiteX22" fmla="*/ 1241769 w 2990085"/>
              <a:gd name="connsiteY22" fmla="*/ 3667174 h 4575877"/>
              <a:gd name="connsiteX23" fmla="*/ 1237922 w 2990085"/>
              <a:gd name="connsiteY23" fmla="*/ 3428438 h 4575877"/>
              <a:gd name="connsiteX24" fmla="*/ 1240031 w 2990085"/>
              <a:gd name="connsiteY24" fmla="*/ 3428438 h 4575877"/>
              <a:gd name="connsiteX25" fmla="*/ 1240031 w 2990085"/>
              <a:gd name="connsiteY25" fmla="*/ 3401224 h 4575877"/>
              <a:gd name="connsiteX26" fmla="*/ 1239219 w 2990085"/>
              <a:gd name="connsiteY26" fmla="*/ 3401224 h 4575877"/>
              <a:gd name="connsiteX27" fmla="*/ 1239219 w 2990085"/>
              <a:gd name="connsiteY27" fmla="*/ 2606619 h 4575877"/>
              <a:gd name="connsiteX28" fmla="*/ 1240448 w 2990085"/>
              <a:gd name="connsiteY28" fmla="*/ 2606619 h 4575877"/>
              <a:gd name="connsiteX29" fmla="*/ 1216781 w 2990085"/>
              <a:gd name="connsiteY29" fmla="*/ 1137952 h 4575877"/>
              <a:gd name="connsiteX30" fmla="*/ 1205031 w 2990085"/>
              <a:gd name="connsiteY30" fmla="*/ 986000 h 4575877"/>
              <a:gd name="connsiteX31" fmla="*/ 1010196 w 2990085"/>
              <a:gd name="connsiteY31" fmla="*/ 923011 h 4575877"/>
              <a:gd name="connsiteX32" fmla="*/ 1010953 w 2990085"/>
              <a:gd name="connsiteY32" fmla="*/ 796446 h 4575877"/>
              <a:gd name="connsiteX33" fmla="*/ 1631355 w 2990085"/>
              <a:gd name="connsiteY33" fmla="*/ 516335 h 4575877"/>
              <a:gd name="connsiteX34" fmla="*/ 1619038 w 2990085"/>
              <a:gd name="connsiteY34" fmla="*/ 1030819 h 4575877"/>
              <a:gd name="connsiteX35" fmla="*/ 1617716 w 2990085"/>
              <a:gd name="connsiteY35" fmla="*/ 1823823 h 4575877"/>
              <a:gd name="connsiteX36" fmla="*/ 1868719 w 2990085"/>
              <a:gd name="connsiteY36" fmla="*/ 1774203 h 4575877"/>
              <a:gd name="connsiteX37" fmla="*/ 2397287 w 2990085"/>
              <a:gd name="connsiteY37" fmla="*/ 1343368 h 4575877"/>
              <a:gd name="connsiteX38" fmla="*/ 2504404 w 2990085"/>
              <a:gd name="connsiteY38" fmla="*/ 645679 h 4575877"/>
              <a:gd name="connsiteX39" fmla="*/ 2200442 w 2990085"/>
              <a:gd name="connsiteY39" fmla="*/ 269996 h 4575877"/>
              <a:gd name="connsiteX40" fmla="*/ 1592464 w 2990085"/>
              <a:gd name="connsiteY40" fmla="*/ 262479 h 4575877"/>
              <a:gd name="connsiteX41" fmla="*/ 774828 w 2990085"/>
              <a:gd name="connsiteY41" fmla="*/ 718607 h 4575877"/>
              <a:gd name="connsiteX42" fmla="*/ 255817 w 2990085"/>
              <a:gd name="connsiteY42" fmla="*/ 1465682 h 4575877"/>
              <a:gd name="connsiteX43" fmla="*/ 203204 w 2990085"/>
              <a:gd name="connsiteY43" fmla="*/ 2206292 h 4575877"/>
              <a:gd name="connsiteX44" fmla="*/ 348810 w 2990085"/>
              <a:gd name="connsiteY44" fmla="*/ 2483428 h 4575877"/>
              <a:gd name="connsiteX45" fmla="*/ 622088 w 2990085"/>
              <a:gd name="connsiteY45" fmla="*/ 2657629 h 4575877"/>
              <a:gd name="connsiteX46" fmla="*/ 800805 w 2990085"/>
              <a:gd name="connsiteY46" fmla="*/ 2811066 h 4575877"/>
              <a:gd name="connsiteX47" fmla="*/ 779502 w 2990085"/>
              <a:gd name="connsiteY47" fmla="*/ 2914384 h 4575877"/>
              <a:gd name="connsiteX48" fmla="*/ 686344 w 2990085"/>
              <a:gd name="connsiteY48" fmla="*/ 2985143 h 4575877"/>
              <a:gd name="connsiteX49" fmla="*/ 347086 w 2990085"/>
              <a:gd name="connsiteY49" fmla="*/ 2854362 h 4575877"/>
              <a:gd name="connsiteX50" fmla="*/ 51924 w 2990085"/>
              <a:gd name="connsiteY50" fmla="*/ 2349974 h 4575877"/>
              <a:gd name="connsiteX51" fmla="*/ 301903 w 2990085"/>
              <a:gd name="connsiteY51" fmla="*/ 1002519 h 4575877"/>
              <a:gd name="connsiteX52" fmla="*/ 1651515 w 2990085"/>
              <a:gd name="connsiteY52" fmla="*/ 74436 h 4575877"/>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7767 w 2990085"/>
              <a:gd name="connsiteY6" fmla="*/ 2869607 h 4575877"/>
              <a:gd name="connsiteX7" fmla="*/ 1636496 w 2990085"/>
              <a:gd name="connsiteY7" fmla="*/ 2945690 h 4575877"/>
              <a:gd name="connsiteX8" fmla="*/ 1633673 w 2990085"/>
              <a:gd name="connsiteY8" fmla="*/ 3401224 h 4575877"/>
              <a:gd name="connsiteX9" fmla="*/ 1630823 w 2990085"/>
              <a:gd name="connsiteY9" fmla="*/ 3401224 h 4575877"/>
              <a:gd name="connsiteX10" fmla="*/ 1635750 w 2990085"/>
              <a:gd name="connsiteY10" fmla="*/ 3723073 h 4575877"/>
              <a:gd name="connsiteX11" fmla="*/ 1626318 w 2990085"/>
              <a:gd name="connsiteY11" fmla="*/ 4162116 h 4575877"/>
              <a:gd name="connsiteX12" fmla="*/ 1998521 w 2990085"/>
              <a:gd name="connsiteY12" fmla="*/ 4114682 h 4575877"/>
              <a:gd name="connsiteX13" fmla="*/ 2387572 w 2990085"/>
              <a:gd name="connsiteY13" fmla="*/ 3936393 h 4575877"/>
              <a:gd name="connsiteX14" fmla="*/ 2393959 w 2990085"/>
              <a:gd name="connsiteY14" fmla="*/ 4089779 h 4575877"/>
              <a:gd name="connsiteX15" fmla="*/ 2032803 w 2990085"/>
              <a:gd name="connsiteY15" fmla="*/ 4243403 h 4575877"/>
              <a:gd name="connsiteX16" fmla="*/ 1655587 w 2990085"/>
              <a:gd name="connsiteY16" fmla="*/ 4315149 h 4575877"/>
              <a:gd name="connsiteX17" fmla="*/ 1273004 w 2990085"/>
              <a:gd name="connsiteY17" fmla="*/ 4388324 h 4575877"/>
              <a:gd name="connsiteX18" fmla="*/ 806011 w 2990085"/>
              <a:gd name="connsiteY18" fmla="*/ 4575877 h 4575877"/>
              <a:gd name="connsiteX19" fmla="*/ 801054 w 2990085"/>
              <a:gd name="connsiteY19" fmla="*/ 4427857 h 4575877"/>
              <a:gd name="connsiteX20" fmla="*/ 1160457 w 2990085"/>
              <a:gd name="connsiteY20" fmla="*/ 4159821 h 4575877"/>
              <a:gd name="connsiteX21" fmla="*/ 1241769 w 2990085"/>
              <a:gd name="connsiteY21" fmla="*/ 3667174 h 4575877"/>
              <a:gd name="connsiteX22" fmla="*/ 1237922 w 2990085"/>
              <a:gd name="connsiteY22" fmla="*/ 3428438 h 4575877"/>
              <a:gd name="connsiteX23" fmla="*/ 1240031 w 2990085"/>
              <a:gd name="connsiteY23" fmla="*/ 3428438 h 4575877"/>
              <a:gd name="connsiteX24" fmla="*/ 1240031 w 2990085"/>
              <a:gd name="connsiteY24" fmla="*/ 3401224 h 4575877"/>
              <a:gd name="connsiteX25" fmla="*/ 1239219 w 2990085"/>
              <a:gd name="connsiteY25" fmla="*/ 3401224 h 4575877"/>
              <a:gd name="connsiteX26" fmla="*/ 1239219 w 2990085"/>
              <a:gd name="connsiteY26" fmla="*/ 2606619 h 4575877"/>
              <a:gd name="connsiteX27" fmla="*/ 1240448 w 2990085"/>
              <a:gd name="connsiteY27" fmla="*/ 2606619 h 4575877"/>
              <a:gd name="connsiteX28" fmla="*/ 1216781 w 2990085"/>
              <a:gd name="connsiteY28" fmla="*/ 1137952 h 4575877"/>
              <a:gd name="connsiteX29" fmla="*/ 1205031 w 2990085"/>
              <a:gd name="connsiteY29" fmla="*/ 986000 h 4575877"/>
              <a:gd name="connsiteX30" fmla="*/ 1010196 w 2990085"/>
              <a:gd name="connsiteY30" fmla="*/ 923011 h 4575877"/>
              <a:gd name="connsiteX31" fmla="*/ 1010953 w 2990085"/>
              <a:gd name="connsiteY31" fmla="*/ 796446 h 4575877"/>
              <a:gd name="connsiteX32" fmla="*/ 1631355 w 2990085"/>
              <a:gd name="connsiteY32" fmla="*/ 516335 h 4575877"/>
              <a:gd name="connsiteX33" fmla="*/ 1619038 w 2990085"/>
              <a:gd name="connsiteY33" fmla="*/ 1030819 h 4575877"/>
              <a:gd name="connsiteX34" fmla="*/ 1617716 w 2990085"/>
              <a:gd name="connsiteY34" fmla="*/ 1823823 h 4575877"/>
              <a:gd name="connsiteX35" fmla="*/ 1868719 w 2990085"/>
              <a:gd name="connsiteY35" fmla="*/ 1774203 h 4575877"/>
              <a:gd name="connsiteX36" fmla="*/ 2397287 w 2990085"/>
              <a:gd name="connsiteY36" fmla="*/ 1343368 h 4575877"/>
              <a:gd name="connsiteX37" fmla="*/ 2504404 w 2990085"/>
              <a:gd name="connsiteY37" fmla="*/ 645679 h 4575877"/>
              <a:gd name="connsiteX38" fmla="*/ 2200442 w 2990085"/>
              <a:gd name="connsiteY38" fmla="*/ 269996 h 4575877"/>
              <a:gd name="connsiteX39" fmla="*/ 1592464 w 2990085"/>
              <a:gd name="connsiteY39" fmla="*/ 262479 h 4575877"/>
              <a:gd name="connsiteX40" fmla="*/ 774828 w 2990085"/>
              <a:gd name="connsiteY40" fmla="*/ 718607 h 4575877"/>
              <a:gd name="connsiteX41" fmla="*/ 255817 w 2990085"/>
              <a:gd name="connsiteY41" fmla="*/ 1465682 h 4575877"/>
              <a:gd name="connsiteX42" fmla="*/ 203204 w 2990085"/>
              <a:gd name="connsiteY42" fmla="*/ 2206292 h 4575877"/>
              <a:gd name="connsiteX43" fmla="*/ 348810 w 2990085"/>
              <a:gd name="connsiteY43" fmla="*/ 2483428 h 4575877"/>
              <a:gd name="connsiteX44" fmla="*/ 622088 w 2990085"/>
              <a:gd name="connsiteY44" fmla="*/ 2657629 h 4575877"/>
              <a:gd name="connsiteX45" fmla="*/ 800805 w 2990085"/>
              <a:gd name="connsiteY45" fmla="*/ 2811066 h 4575877"/>
              <a:gd name="connsiteX46" fmla="*/ 779502 w 2990085"/>
              <a:gd name="connsiteY46" fmla="*/ 2914384 h 4575877"/>
              <a:gd name="connsiteX47" fmla="*/ 686344 w 2990085"/>
              <a:gd name="connsiteY47" fmla="*/ 2985143 h 4575877"/>
              <a:gd name="connsiteX48" fmla="*/ 347086 w 2990085"/>
              <a:gd name="connsiteY48" fmla="*/ 2854362 h 4575877"/>
              <a:gd name="connsiteX49" fmla="*/ 51924 w 2990085"/>
              <a:gd name="connsiteY49" fmla="*/ 2349974 h 4575877"/>
              <a:gd name="connsiteX50" fmla="*/ 301903 w 2990085"/>
              <a:gd name="connsiteY50" fmla="*/ 1002519 h 4575877"/>
              <a:gd name="connsiteX51" fmla="*/ 1651515 w 2990085"/>
              <a:gd name="connsiteY51" fmla="*/ 74436 h 4575877"/>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7767 w 2990085"/>
              <a:gd name="connsiteY6" fmla="*/ 2869607 h 4575877"/>
              <a:gd name="connsiteX7" fmla="*/ 1633673 w 2990085"/>
              <a:gd name="connsiteY7" fmla="*/ 3401224 h 4575877"/>
              <a:gd name="connsiteX8" fmla="*/ 1630823 w 2990085"/>
              <a:gd name="connsiteY8" fmla="*/ 3401224 h 4575877"/>
              <a:gd name="connsiteX9" fmla="*/ 1635750 w 2990085"/>
              <a:gd name="connsiteY9" fmla="*/ 3723073 h 4575877"/>
              <a:gd name="connsiteX10" fmla="*/ 1626318 w 2990085"/>
              <a:gd name="connsiteY10" fmla="*/ 4162116 h 4575877"/>
              <a:gd name="connsiteX11" fmla="*/ 1998521 w 2990085"/>
              <a:gd name="connsiteY11" fmla="*/ 4114682 h 4575877"/>
              <a:gd name="connsiteX12" fmla="*/ 2387572 w 2990085"/>
              <a:gd name="connsiteY12" fmla="*/ 3936393 h 4575877"/>
              <a:gd name="connsiteX13" fmla="*/ 2393959 w 2990085"/>
              <a:gd name="connsiteY13" fmla="*/ 4089779 h 4575877"/>
              <a:gd name="connsiteX14" fmla="*/ 2032803 w 2990085"/>
              <a:gd name="connsiteY14" fmla="*/ 4243403 h 4575877"/>
              <a:gd name="connsiteX15" fmla="*/ 1655587 w 2990085"/>
              <a:gd name="connsiteY15" fmla="*/ 4315149 h 4575877"/>
              <a:gd name="connsiteX16" fmla="*/ 1273004 w 2990085"/>
              <a:gd name="connsiteY16" fmla="*/ 4388324 h 4575877"/>
              <a:gd name="connsiteX17" fmla="*/ 806011 w 2990085"/>
              <a:gd name="connsiteY17" fmla="*/ 4575877 h 4575877"/>
              <a:gd name="connsiteX18" fmla="*/ 801054 w 2990085"/>
              <a:gd name="connsiteY18" fmla="*/ 4427857 h 4575877"/>
              <a:gd name="connsiteX19" fmla="*/ 1160457 w 2990085"/>
              <a:gd name="connsiteY19" fmla="*/ 4159821 h 4575877"/>
              <a:gd name="connsiteX20" fmla="*/ 1241769 w 2990085"/>
              <a:gd name="connsiteY20" fmla="*/ 3667174 h 4575877"/>
              <a:gd name="connsiteX21" fmla="*/ 1237922 w 2990085"/>
              <a:gd name="connsiteY21" fmla="*/ 3428438 h 4575877"/>
              <a:gd name="connsiteX22" fmla="*/ 1240031 w 2990085"/>
              <a:gd name="connsiteY22" fmla="*/ 3428438 h 4575877"/>
              <a:gd name="connsiteX23" fmla="*/ 1240031 w 2990085"/>
              <a:gd name="connsiteY23" fmla="*/ 3401224 h 4575877"/>
              <a:gd name="connsiteX24" fmla="*/ 1239219 w 2990085"/>
              <a:gd name="connsiteY24" fmla="*/ 3401224 h 4575877"/>
              <a:gd name="connsiteX25" fmla="*/ 1239219 w 2990085"/>
              <a:gd name="connsiteY25" fmla="*/ 2606619 h 4575877"/>
              <a:gd name="connsiteX26" fmla="*/ 1240448 w 2990085"/>
              <a:gd name="connsiteY26" fmla="*/ 2606619 h 4575877"/>
              <a:gd name="connsiteX27" fmla="*/ 1216781 w 2990085"/>
              <a:gd name="connsiteY27" fmla="*/ 1137952 h 4575877"/>
              <a:gd name="connsiteX28" fmla="*/ 1205031 w 2990085"/>
              <a:gd name="connsiteY28" fmla="*/ 986000 h 4575877"/>
              <a:gd name="connsiteX29" fmla="*/ 1010196 w 2990085"/>
              <a:gd name="connsiteY29" fmla="*/ 923011 h 4575877"/>
              <a:gd name="connsiteX30" fmla="*/ 1010953 w 2990085"/>
              <a:gd name="connsiteY30" fmla="*/ 796446 h 4575877"/>
              <a:gd name="connsiteX31" fmla="*/ 1631355 w 2990085"/>
              <a:gd name="connsiteY31" fmla="*/ 516335 h 4575877"/>
              <a:gd name="connsiteX32" fmla="*/ 1619038 w 2990085"/>
              <a:gd name="connsiteY32" fmla="*/ 1030819 h 4575877"/>
              <a:gd name="connsiteX33" fmla="*/ 1617716 w 2990085"/>
              <a:gd name="connsiteY33" fmla="*/ 1823823 h 4575877"/>
              <a:gd name="connsiteX34" fmla="*/ 1868719 w 2990085"/>
              <a:gd name="connsiteY34" fmla="*/ 1774203 h 4575877"/>
              <a:gd name="connsiteX35" fmla="*/ 2397287 w 2990085"/>
              <a:gd name="connsiteY35" fmla="*/ 1343368 h 4575877"/>
              <a:gd name="connsiteX36" fmla="*/ 2504404 w 2990085"/>
              <a:gd name="connsiteY36" fmla="*/ 645679 h 4575877"/>
              <a:gd name="connsiteX37" fmla="*/ 2200442 w 2990085"/>
              <a:gd name="connsiteY37" fmla="*/ 269996 h 4575877"/>
              <a:gd name="connsiteX38" fmla="*/ 1592464 w 2990085"/>
              <a:gd name="connsiteY38" fmla="*/ 262479 h 4575877"/>
              <a:gd name="connsiteX39" fmla="*/ 774828 w 2990085"/>
              <a:gd name="connsiteY39" fmla="*/ 718607 h 4575877"/>
              <a:gd name="connsiteX40" fmla="*/ 255817 w 2990085"/>
              <a:gd name="connsiteY40" fmla="*/ 1465682 h 4575877"/>
              <a:gd name="connsiteX41" fmla="*/ 203204 w 2990085"/>
              <a:gd name="connsiteY41" fmla="*/ 2206292 h 4575877"/>
              <a:gd name="connsiteX42" fmla="*/ 348810 w 2990085"/>
              <a:gd name="connsiteY42" fmla="*/ 2483428 h 4575877"/>
              <a:gd name="connsiteX43" fmla="*/ 622088 w 2990085"/>
              <a:gd name="connsiteY43" fmla="*/ 2657629 h 4575877"/>
              <a:gd name="connsiteX44" fmla="*/ 800805 w 2990085"/>
              <a:gd name="connsiteY44" fmla="*/ 2811066 h 4575877"/>
              <a:gd name="connsiteX45" fmla="*/ 779502 w 2990085"/>
              <a:gd name="connsiteY45" fmla="*/ 2914384 h 4575877"/>
              <a:gd name="connsiteX46" fmla="*/ 686344 w 2990085"/>
              <a:gd name="connsiteY46" fmla="*/ 2985143 h 4575877"/>
              <a:gd name="connsiteX47" fmla="*/ 347086 w 2990085"/>
              <a:gd name="connsiteY47" fmla="*/ 2854362 h 4575877"/>
              <a:gd name="connsiteX48" fmla="*/ 51924 w 2990085"/>
              <a:gd name="connsiteY48" fmla="*/ 2349974 h 4575877"/>
              <a:gd name="connsiteX49" fmla="*/ 301903 w 2990085"/>
              <a:gd name="connsiteY49" fmla="*/ 1002519 h 4575877"/>
              <a:gd name="connsiteX50" fmla="*/ 1651515 w 2990085"/>
              <a:gd name="connsiteY50" fmla="*/ 74436 h 4575877"/>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3673 w 2990085"/>
              <a:gd name="connsiteY6" fmla="*/ 3401224 h 4575877"/>
              <a:gd name="connsiteX7" fmla="*/ 1630823 w 2990085"/>
              <a:gd name="connsiteY7" fmla="*/ 3401224 h 4575877"/>
              <a:gd name="connsiteX8" fmla="*/ 1635750 w 2990085"/>
              <a:gd name="connsiteY8" fmla="*/ 3723073 h 4575877"/>
              <a:gd name="connsiteX9" fmla="*/ 1626318 w 2990085"/>
              <a:gd name="connsiteY9" fmla="*/ 4162116 h 4575877"/>
              <a:gd name="connsiteX10" fmla="*/ 1998521 w 2990085"/>
              <a:gd name="connsiteY10" fmla="*/ 4114682 h 4575877"/>
              <a:gd name="connsiteX11" fmla="*/ 2387572 w 2990085"/>
              <a:gd name="connsiteY11" fmla="*/ 3936393 h 4575877"/>
              <a:gd name="connsiteX12" fmla="*/ 2393959 w 2990085"/>
              <a:gd name="connsiteY12" fmla="*/ 4089779 h 4575877"/>
              <a:gd name="connsiteX13" fmla="*/ 2032803 w 2990085"/>
              <a:gd name="connsiteY13" fmla="*/ 4243403 h 4575877"/>
              <a:gd name="connsiteX14" fmla="*/ 1655587 w 2990085"/>
              <a:gd name="connsiteY14" fmla="*/ 4315149 h 4575877"/>
              <a:gd name="connsiteX15" fmla="*/ 1273004 w 2990085"/>
              <a:gd name="connsiteY15" fmla="*/ 4388324 h 4575877"/>
              <a:gd name="connsiteX16" fmla="*/ 806011 w 2990085"/>
              <a:gd name="connsiteY16" fmla="*/ 4575877 h 4575877"/>
              <a:gd name="connsiteX17" fmla="*/ 801054 w 2990085"/>
              <a:gd name="connsiteY17" fmla="*/ 4427857 h 4575877"/>
              <a:gd name="connsiteX18" fmla="*/ 1160457 w 2990085"/>
              <a:gd name="connsiteY18" fmla="*/ 4159821 h 4575877"/>
              <a:gd name="connsiteX19" fmla="*/ 1241769 w 2990085"/>
              <a:gd name="connsiteY19" fmla="*/ 3667174 h 4575877"/>
              <a:gd name="connsiteX20" fmla="*/ 1237922 w 2990085"/>
              <a:gd name="connsiteY20" fmla="*/ 3428438 h 4575877"/>
              <a:gd name="connsiteX21" fmla="*/ 1240031 w 2990085"/>
              <a:gd name="connsiteY21" fmla="*/ 3428438 h 4575877"/>
              <a:gd name="connsiteX22" fmla="*/ 1240031 w 2990085"/>
              <a:gd name="connsiteY22" fmla="*/ 3401224 h 4575877"/>
              <a:gd name="connsiteX23" fmla="*/ 1239219 w 2990085"/>
              <a:gd name="connsiteY23" fmla="*/ 3401224 h 4575877"/>
              <a:gd name="connsiteX24" fmla="*/ 1239219 w 2990085"/>
              <a:gd name="connsiteY24" fmla="*/ 2606619 h 4575877"/>
              <a:gd name="connsiteX25" fmla="*/ 1240448 w 2990085"/>
              <a:gd name="connsiteY25" fmla="*/ 2606619 h 4575877"/>
              <a:gd name="connsiteX26" fmla="*/ 1216781 w 2990085"/>
              <a:gd name="connsiteY26" fmla="*/ 1137952 h 4575877"/>
              <a:gd name="connsiteX27" fmla="*/ 1205031 w 2990085"/>
              <a:gd name="connsiteY27" fmla="*/ 986000 h 4575877"/>
              <a:gd name="connsiteX28" fmla="*/ 1010196 w 2990085"/>
              <a:gd name="connsiteY28" fmla="*/ 923011 h 4575877"/>
              <a:gd name="connsiteX29" fmla="*/ 1010953 w 2990085"/>
              <a:gd name="connsiteY29" fmla="*/ 796446 h 4575877"/>
              <a:gd name="connsiteX30" fmla="*/ 1631355 w 2990085"/>
              <a:gd name="connsiteY30" fmla="*/ 516335 h 4575877"/>
              <a:gd name="connsiteX31" fmla="*/ 1619038 w 2990085"/>
              <a:gd name="connsiteY31" fmla="*/ 1030819 h 4575877"/>
              <a:gd name="connsiteX32" fmla="*/ 1617716 w 2990085"/>
              <a:gd name="connsiteY32" fmla="*/ 1823823 h 4575877"/>
              <a:gd name="connsiteX33" fmla="*/ 1868719 w 2990085"/>
              <a:gd name="connsiteY33" fmla="*/ 1774203 h 4575877"/>
              <a:gd name="connsiteX34" fmla="*/ 2397287 w 2990085"/>
              <a:gd name="connsiteY34" fmla="*/ 1343368 h 4575877"/>
              <a:gd name="connsiteX35" fmla="*/ 2504404 w 2990085"/>
              <a:gd name="connsiteY35" fmla="*/ 645679 h 4575877"/>
              <a:gd name="connsiteX36" fmla="*/ 2200442 w 2990085"/>
              <a:gd name="connsiteY36" fmla="*/ 269996 h 4575877"/>
              <a:gd name="connsiteX37" fmla="*/ 1592464 w 2990085"/>
              <a:gd name="connsiteY37" fmla="*/ 262479 h 4575877"/>
              <a:gd name="connsiteX38" fmla="*/ 774828 w 2990085"/>
              <a:gd name="connsiteY38" fmla="*/ 718607 h 4575877"/>
              <a:gd name="connsiteX39" fmla="*/ 255817 w 2990085"/>
              <a:gd name="connsiteY39" fmla="*/ 1465682 h 4575877"/>
              <a:gd name="connsiteX40" fmla="*/ 203204 w 2990085"/>
              <a:gd name="connsiteY40" fmla="*/ 2206292 h 4575877"/>
              <a:gd name="connsiteX41" fmla="*/ 348810 w 2990085"/>
              <a:gd name="connsiteY41" fmla="*/ 2483428 h 4575877"/>
              <a:gd name="connsiteX42" fmla="*/ 622088 w 2990085"/>
              <a:gd name="connsiteY42" fmla="*/ 2657629 h 4575877"/>
              <a:gd name="connsiteX43" fmla="*/ 800805 w 2990085"/>
              <a:gd name="connsiteY43" fmla="*/ 2811066 h 4575877"/>
              <a:gd name="connsiteX44" fmla="*/ 779502 w 2990085"/>
              <a:gd name="connsiteY44" fmla="*/ 2914384 h 4575877"/>
              <a:gd name="connsiteX45" fmla="*/ 686344 w 2990085"/>
              <a:gd name="connsiteY45" fmla="*/ 2985143 h 4575877"/>
              <a:gd name="connsiteX46" fmla="*/ 347086 w 2990085"/>
              <a:gd name="connsiteY46" fmla="*/ 2854362 h 4575877"/>
              <a:gd name="connsiteX47" fmla="*/ 51924 w 2990085"/>
              <a:gd name="connsiteY47" fmla="*/ 2349974 h 4575877"/>
              <a:gd name="connsiteX48" fmla="*/ 301903 w 2990085"/>
              <a:gd name="connsiteY48" fmla="*/ 1002519 h 4575877"/>
              <a:gd name="connsiteX49" fmla="*/ 1651515 w 2990085"/>
              <a:gd name="connsiteY49" fmla="*/ 74436 h 4575877"/>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3673 w 2990085"/>
              <a:gd name="connsiteY6" fmla="*/ 3401224 h 4575877"/>
              <a:gd name="connsiteX7" fmla="*/ 1630823 w 2990085"/>
              <a:gd name="connsiteY7" fmla="*/ 3401224 h 4575877"/>
              <a:gd name="connsiteX8" fmla="*/ 1635750 w 2990085"/>
              <a:gd name="connsiteY8" fmla="*/ 3723073 h 4575877"/>
              <a:gd name="connsiteX9" fmla="*/ 1626318 w 2990085"/>
              <a:gd name="connsiteY9" fmla="*/ 4162116 h 4575877"/>
              <a:gd name="connsiteX10" fmla="*/ 1998521 w 2990085"/>
              <a:gd name="connsiteY10" fmla="*/ 4114682 h 4575877"/>
              <a:gd name="connsiteX11" fmla="*/ 2387572 w 2990085"/>
              <a:gd name="connsiteY11" fmla="*/ 3936393 h 4575877"/>
              <a:gd name="connsiteX12" fmla="*/ 2393959 w 2990085"/>
              <a:gd name="connsiteY12" fmla="*/ 4089779 h 4575877"/>
              <a:gd name="connsiteX13" fmla="*/ 2032803 w 2990085"/>
              <a:gd name="connsiteY13" fmla="*/ 4243403 h 4575877"/>
              <a:gd name="connsiteX14" fmla="*/ 1655587 w 2990085"/>
              <a:gd name="connsiteY14" fmla="*/ 4315149 h 4575877"/>
              <a:gd name="connsiteX15" fmla="*/ 1273004 w 2990085"/>
              <a:gd name="connsiteY15" fmla="*/ 4388324 h 4575877"/>
              <a:gd name="connsiteX16" fmla="*/ 806011 w 2990085"/>
              <a:gd name="connsiteY16" fmla="*/ 4575877 h 4575877"/>
              <a:gd name="connsiteX17" fmla="*/ 801054 w 2990085"/>
              <a:gd name="connsiteY17" fmla="*/ 4427857 h 4575877"/>
              <a:gd name="connsiteX18" fmla="*/ 1160457 w 2990085"/>
              <a:gd name="connsiteY18" fmla="*/ 4159821 h 4575877"/>
              <a:gd name="connsiteX19" fmla="*/ 1241769 w 2990085"/>
              <a:gd name="connsiteY19" fmla="*/ 3667174 h 4575877"/>
              <a:gd name="connsiteX20" fmla="*/ 1237922 w 2990085"/>
              <a:gd name="connsiteY20" fmla="*/ 3428438 h 4575877"/>
              <a:gd name="connsiteX21" fmla="*/ 1240031 w 2990085"/>
              <a:gd name="connsiteY21" fmla="*/ 3428438 h 4575877"/>
              <a:gd name="connsiteX22" fmla="*/ 1240031 w 2990085"/>
              <a:gd name="connsiteY22" fmla="*/ 3401224 h 4575877"/>
              <a:gd name="connsiteX23" fmla="*/ 1239219 w 2990085"/>
              <a:gd name="connsiteY23" fmla="*/ 2606619 h 4575877"/>
              <a:gd name="connsiteX24" fmla="*/ 1240448 w 2990085"/>
              <a:gd name="connsiteY24" fmla="*/ 2606619 h 4575877"/>
              <a:gd name="connsiteX25" fmla="*/ 1216781 w 2990085"/>
              <a:gd name="connsiteY25" fmla="*/ 1137952 h 4575877"/>
              <a:gd name="connsiteX26" fmla="*/ 1205031 w 2990085"/>
              <a:gd name="connsiteY26" fmla="*/ 986000 h 4575877"/>
              <a:gd name="connsiteX27" fmla="*/ 1010196 w 2990085"/>
              <a:gd name="connsiteY27" fmla="*/ 923011 h 4575877"/>
              <a:gd name="connsiteX28" fmla="*/ 1010953 w 2990085"/>
              <a:gd name="connsiteY28" fmla="*/ 796446 h 4575877"/>
              <a:gd name="connsiteX29" fmla="*/ 1631355 w 2990085"/>
              <a:gd name="connsiteY29" fmla="*/ 516335 h 4575877"/>
              <a:gd name="connsiteX30" fmla="*/ 1619038 w 2990085"/>
              <a:gd name="connsiteY30" fmla="*/ 1030819 h 4575877"/>
              <a:gd name="connsiteX31" fmla="*/ 1617716 w 2990085"/>
              <a:gd name="connsiteY31" fmla="*/ 1823823 h 4575877"/>
              <a:gd name="connsiteX32" fmla="*/ 1868719 w 2990085"/>
              <a:gd name="connsiteY32" fmla="*/ 1774203 h 4575877"/>
              <a:gd name="connsiteX33" fmla="*/ 2397287 w 2990085"/>
              <a:gd name="connsiteY33" fmla="*/ 1343368 h 4575877"/>
              <a:gd name="connsiteX34" fmla="*/ 2504404 w 2990085"/>
              <a:gd name="connsiteY34" fmla="*/ 645679 h 4575877"/>
              <a:gd name="connsiteX35" fmla="*/ 2200442 w 2990085"/>
              <a:gd name="connsiteY35" fmla="*/ 269996 h 4575877"/>
              <a:gd name="connsiteX36" fmla="*/ 1592464 w 2990085"/>
              <a:gd name="connsiteY36" fmla="*/ 262479 h 4575877"/>
              <a:gd name="connsiteX37" fmla="*/ 774828 w 2990085"/>
              <a:gd name="connsiteY37" fmla="*/ 718607 h 4575877"/>
              <a:gd name="connsiteX38" fmla="*/ 255817 w 2990085"/>
              <a:gd name="connsiteY38" fmla="*/ 1465682 h 4575877"/>
              <a:gd name="connsiteX39" fmla="*/ 203204 w 2990085"/>
              <a:gd name="connsiteY39" fmla="*/ 2206292 h 4575877"/>
              <a:gd name="connsiteX40" fmla="*/ 348810 w 2990085"/>
              <a:gd name="connsiteY40" fmla="*/ 2483428 h 4575877"/>
              <a:gd name="connsiteX41" fmla="*/ 622088 w 2990085"/>
              <a:gd name="connsiteY41" fmla="*/ 2657629 h 4575877"/>
              <a:gd name="connsiteX42" fmla="*/ 800805 w 2990085"/>
              <a:gd name="connsiteY42" fmla="*/ 2811066 h 4575877"/>
              <a:gd name="connsiteX43" fmla="*/ 779502 w 2990085"/>
              <a:gd name="connsiteY43" fmla="*/ 2914384 h 4575877"/>
              <a:gd name="connsiteX44" fmla="*/ 686344 w 2990085"/>
              <a:gd name="connsiteY44" fmla="*/ 2985143 h 4575877"/>
              <a:gd name="connsiteX45" fmla="*/ 347086 w 2990085"/>
              <a:gd name="connsiteY45" fmla="*/ 2854362 h 4575877"/>
              <a:gd name="connsiteX46" fmla="*/ 51924 w 2990085"/>
              <a:gd name="connsiteY46" fmla="*/ 2349974 h 4575877"/>
              <a:gd name="connsiteX47" fmla="*/ 301903 w 2990085"/>
              <a:gd name="connsiteY47" fmla="*/ 1002519 h 4575877"/>
              <a:gd name="connsiteX48" fmla="*/ 1651515 w 2990085"/>
              <a:gd name="connsiteY48" fmla="*/ 74436 h 4575877"/>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3673 w 2990085"/>
              <a:gd name="connsiteY6" fmla="*/ 3401224 h 4575877"/>
              <a:gd name="connsiteX7" fmla="*/ 1630823 w 2990085"/>
              <a:gd name="connsiteY7" fmla="*/ 3401224 h 4575877"/>
              <a:gd name="connsiteX8" fmla="*/ 1635750 w 2990085"/>
              <a:gd name="connsiteY8" fmla="*/ 3723073 h 4575877"/>
              <a:gd name="connsiteX9" fmla="*/ 1626318 w 2990085"/>
              <a:gd name="connsiteY9" fmla="*/ 4162116 h 4575877"/>
              <a:gd name="connsiteX10" fmla="*/ 1998521 w 2990085"/>
              <a:gd name="connsiteY10" fmla="*/ 4114682 h 4575877"/>
              <a:gd name="connsiteX11" fmla="*/ 2387572 w 2990085"/>
              <a:gd name="connsiteY11" fmla="*/ 3936393 h 4575877"/>
              <a:gd name="connsiteX12" fmla="*/ 2393959 w 2990085"/>
              <a:gd name="connsiteY12" fmla="*/ 4089779 h 4575877"/>
              <a:gd name="connsiteX13" fmla="*/ 2032803 w 2990085"/>
              <a:gd name="connsiteY13" fmla="*/ 4243403 h 4575877"/>
              <a:gd name="connsiteX14" fmla="*/ 1655587 w 2990085"/>
              <a:gd name="connsiteY14" fmla="*/ 4315149 h 4575877"/>
              <a:gd name="connsiteX15" fmla="*/ 1273004 w 2990085"/>
              <a:gd name="connsiteY15" fmla="*/ 4388324 h 4575877"/>
              <a:gd name="connsiteX16" fmla="*/ 806011 w 2990085"/>
              <a:gd name="connsiteY16" fmla="*/ 4575877 h 4575877"/>
              <a:gd name="connsiteX17" fmla="*/ 801054 w 2990085"/>
              <a:gd name="connsiteY17" fmla="*/ 4427857 h 4575877"/>
              <a:gd name="connsiteX18" fmla="*/ 1160457 w 2990085"/>
              <a:gd name="connsiteY18" fmla="*/ 4159821 h 4575877"/>
              <a:gd name="connsiteX19" fmla="*/ 1241769 w 2990085"/>
              <a:gd name="connsiteY19" fmla="*/ 3667174 h 4575877"/>
              <a:gd name="connsiteX20" fmla="*/ 1237922 w 2990085"/>
              <a:gd name="connsiteY20" fmla="*/ 3428438 h 4575877"/>
              <a:gd name="connsiteX21" fmla="*/ 1240031 w 2990085"/>
              <a:gd name="connsiteY21" fmla="*/ 3428438 h 4575877"/>
              <a:gd name="connsiteX22" fmla="*/ 1239219 w 2990085"/>
              <a:gd name="connsiteY22" fmla="*/ 2606619 h 4575877"/>
              <a:gd name="connsiteX23" fmla="*/ 1240448 w 2990085"/>
              <a:gd name="connsiteY23" fmla="*/ 2606619 h 4575877"/>
              <a:gd name="connsiteX24" fmla="*/ 1216781 w 2990085"/>
              <a:gd name="connsiteY24" fmla="*/ 1137952 h 4575877"/>
              <a:gd name="connsiteX25" fmla="*/ 1205031 w 2990085"/>
              <a:gd name="connsiteY25" fmla="*/ 986000 h 4575877"/>
              <a:gd name="connsiteX26" fmla="*/ 1010196 w 2990085"/>
              <a:gd name="connsiteY26" fmla="*/ 923011 h 4575877"/>
              <a:gd name="connsiteX27" fmla="*/ 1010953 w 2990085"/>
              <a:gd name="connsiteY27" fmla="*/ 796446 h 4575877"/>
              <a:gd name="connsiteX28" fmla="*/ 1631355 w 2990085"/>
              <a:gd name="connsiteY28" fmla="*/ 516335 h 4575877"/>
              <a:gd name="connsiteX29" fmla="*/ 1619038 w 2990085"/>
              <a:gd name="connsiteY29" fmla="*/ 1030819 h 4575877"/>
              <a:gd name="connsiteX30" fmla="*/ 1617716 w 2990085"/>
              <a:gd name="connsiteY30" fmla="*/ 1823823 h 4575877"/>
              <a:gd name="connsiteX31" fmla="*/ 1868719 w 2990085"/>
              <a:gd name="connsiteY31" fmla="*/ 1774203 h 4575877"/>
              <a:gd name="connsiteX32" fmla="*/ 2397287 w 2990085"/>
              <a:gd name="connsiteY32" fmla="*/ 1343368 h 4575877"/>
              <a:gd name="connsiteX33" fmla="*/ 2504404 w 2990085"/>
              <a:gd name="connsiteY33" fmla="*/ 645679 h 4575877"/>
              <a:gd name="connsiteX34" fmla="*/ 2200442 w 2990085"/>
              <a:gd name="connsiteY34" fmla="*/ 269996 h 4575877"/>
              <a:gd name="connsiteX35" fmla="*/ 1592464 w 2990085"/>
              <a:gd name="connsiteY35" fmla="*/ 262479 h 4575877"/>
              <a:gd name="connsiteX36" fmla="*/ 774828 w 2990085"/>
              <a:gd name="connsiteY36" fmla="*/ 718607 h 4575877"/>
              <a:gd name="connsiteX37" fmla="*/ 255817 w 2990085"/>
              <a:gd name="connsiteY37" fmla="*/ 1465682 h 4575877"/>
              <a:gd name="connsiteX38" fmla="*/ 203204 w 2990085"/>
              <a:gd name="connsiteY38" fmla="*/ 2206292 h 4575877"/>
              <a:gd name="connsiteX39" fmla="*/ 348810 w 2990085"/>
              <a:gd name="connsiteY39" fmla="*/ 2483428 h 4575877"/>
              <a:gd name="connsiteX40" fmla="*/ 622088 w 2990085"/>
              <a:gd name="connsiteY40" fmla="*/ 2657629 h 4575877"/>
              <a:gd name="connsiteX41" fmla="*/ 800805 w 2990085"/>
              <a:gd name="connsiteY41" fmla="*/ 2811066 h 4575877"/>
              <a:gd name="connsiteX42" fmla="*/ 779502 w 2990085"/>
              <a:gd name="connsiteY42" fmla="*/ 2914384 h 4575877"/>
              <a:gd name="connsiteX43" fmla="*/ 686344 w 2990085"/>
              <a:gd name="connsiteY43" fmla="*/ 2985143 h 4575877"/>
              <a:gd name="connsiteX44" fmla="*/ 347086 w 2990085"/>
              <a:gd name="connsiteY44" fmla="*/ 2854362 h 4575877"/>
              <a:gd name="connsiteX45" fmla="*/ 51924 w 2990085"/>
              <a:gd name="connsiteY45" fmla="*/ 2349974 h 4575877"/>
              <a:gd name="connsiteX46" fmla="*/ 301903 w 2990085"/>
              <a:gd name="connsiteY46" fmla="*/ 1002519 h 4575877"/>
              <a:gd name="connsiteX47" fmla="*/ 1651515 w 2990085"/>
              <a:gd name="connsiteY47" fmla="*/ 74436 h 4575877"/>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3673 w 2990085"/>
              <a:gd name="connsiteY6" fmla="*/ 3401224 h 4575877"/>
              <a:gd name="connsiteX7" fmla="*/ 1630823 w 2990085"/>
              <a:gd name="connsiteY7" fmla="*/ 3401224 h 4575877"/>
              <a:gd name="connsiteX8" fmla="*/ 1635750 w 2990085"/>
              <a:gd name="connsiteY8" fmla="*/ 3723073 h 4575877"/>
              <a:gd name="connsiteX9" fmla="*/ 1626318 w 2990085"/>
              <a:gd name="connsiteY9" fmla="*/ 4162116 h 4575877"/>
              <a:gd name="connsiteX10" fmla="*/ 1998521 w 2990085"/>
              <a:gd name="connsiteY10" fmla="*/ 4114682 h 4575877"/>
              <a:gd name="connsiteX11" fmla="*/ 2387572 w 2990085"/>
              <a:gd name="connsiteY11" fmla="*/ 3936393 h 4575877"/>
              <a:gd name="connsiteX12" fmla="*/ 2393959 w 2990085"/>
              <a:gd name="connsiteY12" fmla="*/ 4089779 h 4575877"/>
              <a:gd name="connsiteX13" fmla="*/ 2032803 w 2990085"/>
              <a:gd name="connsiteY13" fmla="*/ 4243403 h 4575877"/>
              <a:gd name="connsiteX14" fmla="*/ 1655587 w 2990085"/>
              <a:gd name="connsiteY14" fmla="*/ 4315149 h 4575877"/>
              <a:gd name="connsiteX15" fmla="*/ 1273004 w 2990085"/>
              <a:gd name="connsiteY15" fmla="*/ 4388324 h 4575877"/>
              <a:gd name="connsiteX16" fmla="*/ 806011 w 2990085"/>
              <a:gd name="connsiteY16" fmla="*/ 4575877 h 4575877"/>
              <a:gd name="connsiteX17" fmla="*/ 801054 w 2990085"/>
              <a:gd name="connsiteY17" fmla="*/ 4427857 h 4575877"/>
              <a:gd name="connsiteX18" fmla="*/ 1160457 w 2990085"/>
              <a:gd name="connsiteY18" fmla="*/ 4159821 h 4575877"/>
              <a:gd name="connsiteX19" fmla="*/ 1241769 w 2990085"/>
              <a:gd name="connsiteY19" fmla="*/ 3667174 h 4575877"/>
              <a:gd name="connsiteX20" fmla="*/ 1237922 w 2990085"/>
              <a:gd name="connsiteY20" fmla="*/ 3428438 h 4575877"/>
              <a:gd name="connsiteX21" fmla="*/ 1239219 w 2990085"/>
              <a:gd name="connsiteY21" fmla="*/ 2606619 h 4575877"/>
              <a:gd name="connsiteX22" fmla="*/ 1240448 w 2990085"/>
              <a:gd name="connsiteY22" fmla="*/ 2606619 h 4575877"/>
              <a:gd name="connsiteX23" fmla="*/ 1216781 w 2990085"/>
              <a:gd name="connsiteY23" fmla="*/ 1137952 h 4575877"/>
              <a:gd name="connsiteX24" fmla="*/ 1205031 w 2990085"/>
              <a:gd name="connsiteY24" fmla="*/ 986000 h 4575877"/>
              <a:gd name="connsiteX25" fmla="*/ 1010196 w 2990085"/>
              <a:gd name="connsiteY25" fmla="*/ 923011 h 4575877"/>
              <a:gd name="connsiteX26" fmla="*/ 1010953 w 2990085"/>
              <a:gd name="connsiteY26" fmla="*/ 796446 h 4575877"/>
              <a:gd name="connsiteX27" fmla="*/ 1631355 w 2990085"/>
              <a:gd name="connsiteY27" fmla="*/ 516335 h 4575877"/>
              <a:gd name="connsiteX28" fmla="*/ 1619038 w 2990085"/>
              <a:gd name="connsiteY28" fmla="*/ 1030819 h 4575877"/>
              <a:gd name="connsiteX29" fmla="*/ 1617716 w 2990085"/>
              <a:gd name="connsiteY29" fmla="*/ 1823823 h 4575877"/>
              <a:gd name="connsiteX30" fmla="*/ 1868719 w 2990085"/>
              <a:gd name="connsiteY30" fmla="*/ 1774203 h 4575877"/>
              <a:gd name="connsiteX31" fmla="*/ 2397287 w 2990085"/>
              <a:gd name="connsiteY31" fmla="*/ 1343368 h 4575877"/>
              <a:gd name="connsiteX32" fmla="*/ 2504404 w 2990085"/>
              <a:gd name="connsiteY32" fmla="*/ 645679 h 4575877"/>
              <a:gd name="connsiteX33" fmla="*/ 2200442 w 2990085"/>
              <a:gd name="connsiteY33" fmla="*/ 269996 h 4575877"/>
              <a:gd name="connsiteX34" fmla="*/ 1592464 w 2990085"/>
              <a:gd name="connsiteY34" fmla="*/ 262479 h 4575877"/>
              <a:gd name="connsiteX35" fmla="*/ 774828 w 2990085"/>
              <a:gd name="connsiteY35" fmla="*/ 718607 h 4575877"/>
              <a:gd name="connsiteX36" fmla="*/ 255817 w 2990085"/>
              <a:gd name="connsiteY36" fmla="*/ 1465682 h 4575877"/>
              <a:gd name="connsiteX37" fmla="*/ 203204 w 2990085"/>
              <a:gd name="connsiteY37" fmla="*/ 2206292 h 4575877"/>
              <a:gd name="connsiteX38" fmla="*/ 348810 w 2990085"/>
              <a:gd name="connsiteY38" fmla="*/ 2483428 h 4575877"/>
              <a:gd name="connsiteX39" fmla="*/ 622088 w 2990085"/>
              <a:gd name="connsiteY39" fmla="*/ 2657629 h 4575877"/>
              <a:gd name="connsiteX40" fmla="*/ 800805 w 2990085"/>
              <a:gd name="connsiteY40" fmla="*/ 2811066 h 4575877"/>
              <a:gd name="connsiteX41" fmla="*/ 779502 w 2990085"/>
              <a:gd name="connsiteY41" fmla="*/ 2914384 h 4575877"/>
              <a:gd name="connsiteX42" fmla="*/ 686344 w 2990085"/>
              <a:gd name="connsiteY42" fmla="*/ 2985143 h 4575877"/>
              <a:gd name="connsiteX43" fmla="*/ 347086 w 2990085"/>
              <a:gd name="connsiteY43" fmla="*/ 2854362 h 4575877"/>
              <a:gd name="connsiteX44" fmla="*/ 51924 w 2990085"/>
              <a:gd name="connsiteY44" fmla="*/ 2349974 h 4575877"/>
              <a:gd name="connsiteX45" fmla="*/ 301903 w 2990085"/>
              <a:gd name="connsiteY45" fmla="*/ 1002519 h 4575877"/>
              <a:gd name="connsiteX46" fmla="*/ 1651515 w 2990085"/>
              <a:gd name="connsiteY46" fmla="*/ 74436 h 4575877"/>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3673 w 2990085"/>
              <a:gd name="connsiteY6" fmla="*/ 3401224 h 4575877"/>
              <a:gd name="connsiteX7" fmla="*/ 1630823 w 2990085"/>
              <a:gd name="connsiteY7" fmla="*/ 3401224 h 4575877"/>
              <a:gd name="connsiteX8" fmla="*/ 1635750 w 2990085"/>
              <a:gd name="connsiteY8" fmla="*/ 3723073 h 4575877"/>
              <a:gd name="connsiteX9" fmla="*/ 1626318 w 2990085"/>
              <a:gd name="connsiteY9" fmla="*/ 4162116 h 4575877"/>
              <a:gd name="connsiteX10" fmla="*/ 1998521 w 2990085"/>
              <a:gd name="connsiteY10" fmla="*/ 4114682 h 4575877"/>
              <a:gd name="connsiteX11" fmla="*/ 2387572 w 2990085"/>
              <a:gd name="connsiteY11" fmla="*/ 3936393 h 4575877"/>
              <a:gd name="connsiteX12" fmla="*/ 2393959 w 2990085"/>
              <a:gd name="connsiteY12" fmla="*/ 4089779 h 4575877"/>
              <a:gd name="connsiteX13" fmla="*/ 2032803 w 2990085"/>
              <a:gd name="connsiteY13" fmla="*/ 4243403 h 4575877"/>
              <a:gd name="connsiteX14" fmla="*/ 1655587 w 2990085"/>
              <a:gd name="connsiteY14" fmla="*/ 4315149 h 4575877"/>
              <a:gd name="connsiteX15" fmla="*/ 1273004 w 2990085"/>
              <a:gd name="connsiteY15" fmla="*/ 4388324 h 4575877"/>
              <a:gd name="connsiteX16" fmla="*/ 806011 w 2990085"/>
              <a:gd name="connsiteY16" fmla="*/ 4575877 h 4575877"/>
              <a:gd name="connsiteX17" fmla="*/ 801054 w 2990085"/>
              <a:gd name="connsiteY17" fmla="*/ 4427857 h 4575877"/>
              <a:gd name="connsiteX18" fmla="*/ 1160457 w 2990085"/>
              <a:gd name="connsiteY18" fmla="*/ 4159821 h 4575877"/>
              <a:gd name="connsiteX19" fmla="*/ 1241769 w 2990085"/>
              <a:gd name="connsiteY19" fmla="*/ 3667174 h 4575877"/>
              <a:gd name="connsiteX20" fmla="*/ 1239219 w 2990085"/>
              <a:gd name="connsiteY20" fmla="*/ 2606619 h 4575877"/>
              <a:gd name="connsiteX21" fmla="*/ 1240448 w 2990085"/>
              <a:gd name="connsiteY21" fmla="*/ 2606619 h 4575877"/>
              <a:gd name="connsiteX22" fmla="*/ 1216781 w 2990085"/>
              <a:gd name="connsiteY22" fmla="*/ 1137952 h 4575877"/>
              <a:gd name="connsiteX23" fmla="*/ 1205031 w 2990085"/>
              <a:gd name="connsiteY23" fmla="*/ 986000 h 4575877"/>
              <a:gd name="connsiteX24" fmla="*/ 1010196 w 2990085"/>
              <a:gd name="connsiteY24" fmla="*/ 923011 h 4575877"/>
              <a:gd name="connsiteX25" fmla="*/ 1010953 w 2990085"/>
              <a:gd name="connsiteY25" fmla="*/ 796446 h 4575877"/>
              <a:gd name="connsiteX26" fmla="*/ 1631355 w 2990085"/>
              <a:gd name="connsiteY26" fmla="*/ 516335 h 4575877"/>
              <a:gd name="connsiteX27" fmla="*/ 1619038 w 2990085"/>
              <a:gd name="connsiteY27" fmla="*/ 1030819 h 4575877"/>
              <a:gd name="connsiteX28" fmla="*/ 1617716 w 2990085"/>
              <a:gd name="connsiteY28" fmla="*/ 1823823 h 4575877"/>
              <a:gd name="connsiteX29" fmla="*/ 1868719 w 2990085"/>
              <a:gd name="connsiteY29" fmla="*/ 1774203 h 4575877"/>
              <a:gd name="connsiteX30" fmla="*/ 2397287 w 2990085"/>
              <a:gd name="connsiteY30" fmla="*/ 1343368 h 4575877"/>
              <a:gd name="connsiteX31" fmla="*/ 2504404 w 2990085"/>
              <a:gd name="connsiteY31" fmla="*/ 645679 h 4575877"/>
              <a:gd name="connsiteX32" fmla="*/ 2200442 w 2990085"/>
              <a:gd name="connsiteY32" fmla="*/ 269996 h 4575877"/>
              <a:gd name="connsiteX33" fmla="*/ 1592464 w 2990085"/>
              <a:gd name="connsiteY33" fmla="*/ 262479 h 4575877"/>
              <a:gd name="connsiteX34" fmla="*/ 774828 w 2990085"/>
              <a:gd name="connsiteY34" fmla="*/ 718607 h 4575877"/>
              <a:gd name="connsiteX35" fmla="*/ 255817 w 2990085"/>
              <a:gd name="connsiteY35" fmla="*/ 1465682 h 4575877"/>
              <a:gd name="connsiteX36" fmla="*/ 203204 w 2990085"/>
              <a:gd name="connsiteY36" fmla="*/ 2206292 h 4575877"/>
              <a:gd name="connsiteX37" fmla="*/ 348810 w 2990085"/>
              <a:gd name="connsiteY37" fmla="*/ 2483428 h 4575877"/>
              <a:gd name="connsiteX38" fmla="*/ 622088 w 2990085"/>
              <a:gd name="connsiteY38" fmla="*/ 2657629 h 4575877"/>
              <a:gd name="connsiteX39" fmla="*/ 800805 w 2990085"/>
              <a:gd name="connsiteY39" fmla="*/ 2811066 h 4575877"/>
              <a:gd name="connsiteX40" fmla="*/ 779502 w 2990085"/>
              <a:gd name="connsiteY40" fmla="*/ 2914384 h 4575877"/>
              <a:gd name="connsiteX41" fmla="*/ 686344 w 2990085"/>
              <a:gd name="connsiteY41" fmla="*/ 2985143 h 4575877"/>
              <a:gd name="connsiteX42" fmla="*/ 347086 w 2990085"/>
              <a:gd name="connsiteY42" fmla="*/ 2854362 h 4575877"/>
              <a:gd name="connsiteX43" fmla="*/ 51924 w 2990085"/>
              <a:gd name="connsiteY43" fmla="*/ 2349974 h 4575877"/>
              <a:gd name="connsiteX44" fmla="*/ 301903 w 2990085"/>
              <a:gd name="connsiteY44" fmla="*/ 1002519 h 4575877"/>
              <a:gd name="connsiteX45" fmla="*/ 1651515 w 2990085"/>
              <a:gd name="connsiteY45" fmla="*/ 74436 h 4575877"/>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3673 w 2990085"/>
              <a:gd name="connsiteY6" fmla="*/ 3401224 h 4575877"/>
              <a:gd name="connsiteX7" fmla="*/ 1635750 w 2990085"/>
              <a:gd name="connsiteY7" fmla="*/ 3723073 h 4575877"/>
              <a:gd name="connsiteX8" fmla="*/ 1626318 w 2990085"/>
              <a:gd name="connsiteY8" fmla="*/ 4162116 h 4575877"/>
              <a:gd name="connsiteX9" fmla="*/ 1998521 w 2990085"/>
              <a:gd name="connsiteY9" fmla="*/ 4114682 h 4575877"/>
              <a:gd name="connsiteX10" fmla="*/ 2387572 w 2990085"/>
              <a:gd name="connsiteY10" fmla="*/ 3936393 h 4575877"/>
              <a:gd name="connsiteX11" fmla="*/ 2393959 w 2990085"/>
              <a:gd name="connsiteY11" fmla="*/ 4089779 h 4575877"/>
              <a:gd name="connsiteX12" fmla="*/ 2032803 w 2990085"/>
              <a:gd name="connsiteY12" fmla="*/ 4243403 h 4575877"/>
              <a:gd name="connsiteX13" fmla="*/ 1655587 w 2990085"/>
              <a:gd name="connsiteY13" fmla="*/ 4315149 h 4575877"/>
              <a:gd name="connsiteX14" fmla="*/ 1273004 w 2990085"/>
              <a:gd name="connsiteY14" fmla="*/ 4388324 h 4575877"/>
              <a:gd name="connsiteX15" fmla="*/ 806011 w 2990085"/>
              <a:gd name="connsiteY15" fmla="*/ 4575877 h 4575877"/>
              <a:gd name="connsiteX16" fmla="*/ 801054 w 2990085"/>
              <a:gd name="connsiteY16" fmla="*/ 4427857 h 4575877"/>
              <a:gd name="connsiteX17" fmla="*/ 1160457 w 2990085"/>
              <a:gd name="connsiteY17" fmla="*/ 4159821 h 4575877"/>
              <a:gd name="connsiteX18" fmla="*/ 1241769 w 2990085"/>
              <a:gd name="connsiteY18" fmla="*/ 3667174 h 4575877"/>
              <a:gd name="connsiteX19" fmla="*/ 1239219 w 2990085"/>
              <a:gd name="connsiteY19" fmla="*/ 2606619 h 4575877"/>
              <a:gd name="connsiteX20" fmla="*/ 1240448 w 2990085"/>
              <a:gd name="connsiteY20" fmla="*/ 2606619 h 4575877"/>
              <a:gd name="connsiteX21" fmla="*/ 1216781 w 2990085"/>
              <a:gd name="connsiteY21" fmla="*/ 1137952 h 4575877"/>
              <a:gd name="connsiteX22" fmla="*/ 1205031 w 2990085"/>
              <a:gd name="connsiteY22" fmla="*/ 986000 h 4575877"/>
              <a:gd name="connsiteX23" fmla="*/ 1010196 w 2990085"/>
              <a:gd name="connsiteY23" fmla="*/ 923011 h 4575877"/>
              <a:gd name="connsiteX24" fmla="*/ 1010953 w 2990085"/>
              <a:gd name="connsiteY24" fmla="*/ 796446 h 4575877"/>
              <a:gd name="connsiteX25" fmla="*/ 1631355 w 2990085"/>
              <a:gd name="connsiteY25" fmla="*/ 516335 h 4575877"/>
              <a:gd name="connsiteX26" fmla="*/ 1619038 w 2990085"/>
              <a:gd name="connsiteY26" fmla="*/ 1030819 h 4575877"/>
              <a:gd name="connsiteX27" fmla="*/ 1617716 w 2990085"/>
              <a:gd name="connsiteY27" fmla="*/ 1823823 h 4575877"/>
              <a:gd name="connsiteX28" fmla="*/ 1868719 w 2990085"/>
              <a:gd name="connsiteY28" fmla="*/ 1774203 h 4575877"/>
              <a:gd name="connsiteX29" fmla="*/ 2397287 w 2990085"/>
              <a:gd name="connsiteY29" fmla="*/ 1343368 h 4575877"/>
              <a:gd name="connsiteX30" fmla="*/ 2504404 w 2990085"/>
              <a:gd name="connsiteY30" fmla="*/ 645679 h 4575877"/>
              <a:gd name="connsiteX31" fmla="*/ 2200442 w 2990085"/>
              <a:gd name="connsiteY31" fmla="*/ 269996 h 4575877"/>
              <a:gd name="connsiteX32" fmla="*/ 1592464 w 2990085"/>
              <a:gd name="connsiteY32" fmla="*/ 262479 h 4575877"/>
              <a:gd name="connsiteX33" fmla="*/ 774828 w 2990085"/>
              <a:gd name="connsiteY33" fmla="*/ 718607 h 4575877"/>
              <a:gd name="connsiteX34" fmla="*/ 255817 w 2990085"/>
              <a:gd name="connsiteY34" fmla="*/ 1465682 h 4575877"/>
              <a:gd name="connsiteX35" fmla="*/ 203204 w 2990085"/>
              <a:gd name="connsiteY35" fmla="*/ 2206292 h 4575877"/>
              <a:gd name="connsiteX36" fmla="*/ 348810 w 2990085"/>
              <a:gd name="connsiteY36" fmla="*/ 2483428 h 4575877"/>
              <a:gd name="connsiteX37" fmla="*/ 622088 w 2990085"/>
              <a:gd name="connsiteY37" fmla="*/ 2657629 h 4575877"/>
              <a:gd name="connsiteX38" fmla="*/ 800805 w 2990085"/>
              <a:gd name="connsiteY38" fmla="*/ 2811066 h 4575877"/>
              <a:gd name="connsiteX39" fmla="*/ 779502 w 2990085"/>
              <a:gd name="connsiteY39" fmla="*/ 2914384 h 4575877"/>
              <a:gd name="connsiteX40" fmla="*/ 686344 w 2990085"/>
              <a:gd name="connsiteY40" fmla="*/ 2985143 h 4575877"/>
              <a:gd name="connsiteX41" fmla="*/ 347086 w 2990085"/>
              <a:gd name="connsiteY41" fmla="*/ 2854362 h 4575877"/>
              <a:gd name="connsiteX42" fmla="*/ 51924 w 2990085"/>
              <a:gd name="connsiteY42" fmla="*/ 2349974 h 4575877"/>
              <a:gd name="connsiteX43" fmla="*/ 301903 w 2990085"/>
              <a:gd name="connsiteY43" fmla="*/ 1002519 h 4575877"/>
              <a:gd name="connsiteX44" fmla="*/ 1651515 w 2990085"/>
              <a:gd name="connsiteY44" fmla="*/ 74436 h 4575877"/>
              <a:gd name="connsiteX0" fmla="*/ 1651515 w 2990085"/>
              <a:gd name="connsiteY0" fmla="*/ 74436 h 4575877"/>
              <a:gd name="connsiteX1" fmla="*/ 2523002 w 2990085"/>
              <a:gd name="connsiteY1" fmla="*/ 57726 h 4575877"/>
              <a:gd name="connsiteX2" fmla="*/ 2960293 w 2990085"/>
              <a:gd name="connsiteY2" fmla="*/ 524262 h 4575877"/>
              <a:gd name="connsiteX3" fmla="*/ 2750515 w 2990085"/>
              <a:gd name="connsiteY3" fmla="*/ 1375655 h 4575877"/>
              <a:gd name="connsiteX4" fmla="*/ 1825757 w 2990085"/>
              <a:gd name="connsiteY4" fmla="*/ 1957962 h 4575877"/>
              <a:gd name="connsiteX5" fmla="*/ 1624453 w 2990085"/>
              <a:gd name="connsiteY5" fmla="*/ 2000087 h 4575877"/>
              <a:gd name="connsiteX6" fmla="*/ 1635750 w 2990085"/>
              <a:gd name="connsiteY6" fmla="*/ 3723073 h 4575877"/>
              <a:gd name="connsiteX7" fmla="*/ 1626318 w 2990085"/>
              <a:gd name="connsiteY7" fmla="*/ 4162116 h 4575877"/>
              <a:gd name="connsiteX8" fmla="*/ 1998521 w 2990085"/>
              <a:gd name="connsiteY8" fmla="*/ 4114682 h 4575877"/>
              <a:gd name="connsiteX9" fmla="*/ 2387572 w 2990085"/>
              <a:gd name="connsiteY9" fmla="*/ 3936393 h 4575877"/>
              <a:gd name="connsiteX10" fmla="*/ 2393959 w 2990085"/>
              <a:gd name="connsiteY10" fmla="*/ 4089779 h 4575877"/>
              <a:gd name="connsiteX11" fmla="*/ 2032803 w 2990085"/>
              <a:gd name="connsiteY11" fmla="*/ 4243403 h 4575877"/>
              <a:gd name="connsiteX12" fmla="*/ 1655587 w 2990085"/>
              <a:gd name="connsiteY12" fmla="*/ 4315149 h 4575877"/>
              <a:gd name="connsiteX13" fmla="*/ 1273004 w 2990085"/>
              <a:gd name="connsiteY13" fmla="*/ 4388324 h 4575877"/>
              <a:gd name="connsiteX14" fmla="*/ 806011 w 2990085"/>
              <a:gd name="connsiteY14" fmla="*/ 4575877 h 4575877"/>
              <a:gd name="connsiteX15" fmla="*/ 801054 w 2990085"/>
              <a:gd name="connsiteY15" fmla="*/ 4427857 h 4575877"/>
              <a:gd name="connsiteX16" fmla="*/ 1160457 w 2990085"/>
              <a:gd name="connsiteY16" fmla="*/ 4159821 h 4575877"/>
              <a:gd name="connsiteX17" fmla="*/ 1241769 w 2990085"/>
              <a:gd name="connsiteY17" fmla="*/ 3667174 h 4575877"/>
              <a:gd name="connsiteX18" fmla="*/ 1239219 w 2990085"/>
              <a:gd name="connsiteY18" fmla="*/ 2606619 h 4575877"/>
              <a:gd name="connsiteX19" fmla="*/ 1240448 w 2990085"/>
              <a:gd name="connsiteY19" fmla="*/ 2606619 h 4575877"/>
              <a:gd name="connsiteX20" fmla="*/ 1216781 w 2990085"/>
              <a:gd name="connsiteY20" fmla="*/ 1137952 h 4575877"/>
              <a:gd name="connsiteX21" fmla="*/ 1205031 w 2990085"/>
              <a:gd name="connsiteY21" fmla="*/ 986000 h 4575877"/>
              <a:gd name="connsiteX22" fmla="*/ 1010196 w 2990085"/>
              <a:gd name="connsiteY22" fmla="*/ 923011 h 4575877"/>
              <a:gd name="connsiteX23" fmla="*/ 1010953 w 2990085"/>
              <a:gd name="connsiteY23" fmla="*/ 796446 h 4575877"/>
              <a:gd name="connsiteX24" fmla="*/ 1631355 w 2990085"/>
              <a:gd name="connsiteY24" fmla="*/ 516335 h 4575877"/>
              <a:gd name="connsiteX25" fmla="*/ 1619038 w 2990085"/>
              <a:gd name="connsiteY25" fmla="*/ 1030819 h 4575877"/>
              <a:gd name="connsiteX26" fmla="*/ 1617716 w 2990085"/>
              <a:gd name="connsiteY26" fmla="*/ 1823823 h 4575877"/>
              <a:gd name="connsiteX27" fmla="*/ 1868719 w 2990085"/>
              <a:gd name="connsiteY27" fmla="*/ 1774203 h 4575877"/>
              <a:gd name="connsiteX28" fmla="*/ 2397287 w 2990085"/>
              <a:gd name="connsiteY28" fmla="*/ 1343368 h 4575877"/>
              <a:gd name="connsiteX29" fmla="*/ 2504404 w 2990085"/>
              <a:gd name="connsiteY29" fmla="*/ 645679 h 4575877"/>
              <a:gd name="connsiteX30" fmla="*/ 2200442 w 2990085"/>
              <a:gd name="connsiteY30" fmla="*/ 269996 h 4575877"/>
              <a:gd name="connsiteX31" fmla="*/ 1592464 w 2990085"/>
              <a:gd name="connsiteY31" fmla="*/ 262479 h 4575877"/>
              <a:gd name="connsiteX32" fmla="*/ 774828 w 2990085"/>
              <a:gd name="connsiteY32" fmla="*/ 718607 h 4575877"/>
              <a:gd name="connsiteX33" fmla="*/ 255817 w 2990085"/>
              <a:gd name="connsiteY33" fmla="*/ 1465682 h 4575877"/>
              <a:gd name="connsiteX34" fmla="*/ 203204 w 2990085"/>
              <a:gd name="connsiteY34" fmla="*/ 2206292 h 4575877"/>
              <a:gd name="connsiteX35" fmla="*/ 348810 w 2990085"/>
              <a:gd name="connsiteY35" fmla="*/ 2483428 h 4575877"/>
              <a:gd name="connsiteX36" fmla="*/ 622088 w 2990085"/>
              <a:gd name="connsiteY36" fmla="*/ 2657629 h 4575877"/>
              <a:gd name="connsiteX37" fmla="*/ 800805 w 2990085"/>
              <a:gd name="connsiteY37" fmla="*/ 2811066 h 4575877"/>
              <a:gd name="connsiteX38" fmla="*/ 779502 w 2990085"/>
              <a:gd name="connsiteY38" fmla="*/ 2914384 h 4575877"/>
              <a:gd name="connsiteX39" fmla="*/ 686344 w 2990085"/>
              <a:gd name="connsiteY39" fmla="*/ 2985143 h 4575877"/>
              <a:gd name="connsiteX40" fmla="*/ 347086 w 2990085"/>
              <a:gd name="connsiteY40" fmla="*/ 2854362 h 4575877"/>
              <a:gd name="connsiteX41" fmla="*/ 51924 w 2990085"/>
              <a:gd name="connsiteY41" fmla="*/ 2349974 h 4575877"/>
              <a:gd name="connsiteX42" fmla="*/ 301903 w 2990085"/>
              <a:gd name="connsiteY42" fmla="*/ 1002519 h 4575877"/>
              <a:gd name="connsiteX43" fmla="*/ 1651515 w 2990085"/>
              <a:gd name="connsiteY43" fmla="*/ 74436 h 4575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990085" h="4575877">
                <a:moveTo>
                  <a:pt x="1651515" y="74436"/>
                </a:moveTo>
                <a:cubicBezTo>
                  <a:pt x="2001923" y="-18889"/>
                  <a:pt x="2292418" y="-24460"/>
                  <a:pt x="2523002" y="57726"/>
                </a:cubicBezTo>
                <a:cubicBezTo>
                  <a:pt x="2753585" y="139913"/>
                  <a:pt x="2899346" y="295422"/>
                  <a:pt x="2960293" y="524262"/>
                </a:cubicBezTo>
                <a:cubicBezTo>
                  <a:pt x="3036476" y="810310"/>
                  <a:pt x="2966550" y="1094107"/>
                  <a:pt x="2750515" y="1375655"/>
                </a:cubicBezTo>
                <a:cubicBezTo>
                  <a:pt x="2534478" y="1657199"/>
                  <a:pt x="2226227" y="1851304"/>
                  <a:pt x="1825757" y="1957962"/>
                </a:cubicBezTo>
                <a:cubicBezTo>
                  <a:pt x="1761397" y="1975103"/>
                  <a:pt x="1694293" y="1989146"/>
                  <a:pt x="1624453" y="2000087"/>
                </a:cubicBezTo>
                <a:cubicBezTo>
                  <a:pt x="1592785" y="2294272"/>
                  <a:pt x="1635439" y="3362735"/>
                  <a:pt x="1635750" y="3723073"/>
                </a:cubicBezTo>
                <a:cubicBezTo>
                  <a:pt x="1632335" y="3969049"/>
                  <a:pt x="1629193" y="4115396"/>
                  <a:pt x="1626318" y="4162116"/>
                </a:cubicBezTo>
                <a:cubicBezTo>
                  <a:pt x="1763609" y="4160011"/>
                  <a:pt x="1887678" y="4144203"/>
                  <a:pt x="1998521" y="4114682"/>
                </a:cubicBezTo>
                <a:cubicBezTo>
                  <a:pt x="2127246" y="4080399"/>
                  <a:pt x="2256927" y="4020966"/>
                  <a:pt x="2387572" y="3936393"/>
                </a:cubicBezTo>
                <a:lnTo>
                  <a:pt x="2393959" y="4089779"/>
                </a:lnTo>
                <a:cubicBezTo>
                  <a:pt x="2274760" y="4159815"/>
                  <a:pt x="2154376" y="4211024"/>
                  <a:pt x="2032803" y="4243403"/>
                </a:cubicBezTo>
                <a:cubicBezTo>
                  <a:pt x="1939841" y="4268162"/>
                  <a:pt x="1814099" y="4292074"/>
                  <a:pt x="1655587" y="4315149"/>
                </a:cubicBezTo>
                <a:cubicBezTo>
                  <a:pt x="1507801" y="4335361"/>
                  <a:pt x="1380275" y="4359754"/>
                  <a:pt x="1273004" y="4388324"/>
                </a:cubicBezTo>
                <a:cubicBezTo>
                  <a:pt x="1126405" y="4427368"/>
                  <a:pt x="970743" y="4489885"/>
                  <a:pt x="806011" y="4575877"/>
                </a:cubicBezTo>
                <a:lnTo>
                  <a:pt x="801054" y="4427857"/>
                </a:lnTo>
                <a:cubicBezTo>
                  <a:pt x="983894" y="4352360"/>
                  <a:pt x="1103696" y="4263011"/>
                  <a:pt x="1160457" y="4159821"/>
                </a:cubicBezTo>
                <a:cubicBezTo>
                  <a:pt x="1217214" y="4056636"/>
                  <a:pt x="1244321" y="3892418"/>
                  <a:pt x="1241769" y="3667174"/>
                </a:cubicBezTo>
                <a:cubicBezTo>
                  <a:pt x="1254896" y="3408307"/>
                  <a:pt x="1239439" y="2783378"/>
                  <a:pt x="1239219" y="2606619"/>
                </a:cubicBezTo>
                <a:lnTo>
                  <a:pt x="1240448" y="2606619"/>
                </a:lnTo>
                <a:lnTo>
                  <a:pt x="1216781" y="1137952"/>
                </a:lnTo>
                <a:cubicBezTo>
                  <a:pt x="1218472" y="1072405"/>
                  <a:pt x="1214553" y="1021753"/>
                  <a:pt x="1205031" y="986000"/>
                </a:cubicBezTo>
                <a:cubicBezTo>
                  <a:pt x="1183128" y="903760"/>
                  <a:pt x="1118185" y="882762"/>
                  <a:pt x="1010196" y="923011"/>
                </a:cubicBezTo>
                <a:cubicBezTo>
                  <a:pt x="1010448" y="880823"/>
                  <a:pt x="1010701" y="838634"/>
                  <a:pt x="1010953" y="796446"/>
                </a:cubicBezTo>
                <a:cubicBezTo>
                  <a:pt x="1275080" y="695466"/>
                  <a:pt x="1481880" y="602099"/>
                  <a:pt x="1631355" y="516335"/>
                </a:cubicBezTo>
                <a:cubicBezTo>
                  <a:pt x="1622751" y="599041"/>
                  <a:pt x="1618641" y="770534"/>
                  <a:pt x="1619038" y="1030819"/>
                </a:cubicBezTo>
                <a:cubicBezTo>
                  <a:pt x="1618597" y="1295154"/>
                  <a:pt x="1618157" y="1559488"/>
                  <a:pt x="1617716" y="1823823"/>
                </a:cubicBezTo>
                <a:lnTo>
                  <a:pt x="1868719" y="1774203"/>
                </a:lnTo>
                <a:cubicBezTo>
                  <a:pt x="2089688" y="1726840"/>
                  <a:pt x="2265876" y="1583226"/>
                  <a:pt x="2397287" y="1343368"/>
                </a:cubicBezTo>
                <a:cubicBezTo>
                  <a:pt x="2528693" y="1103506"/>
                  <a:pt x="2564398" y="870943"/>
                  <a:pt x="2504404" y="645679"/>
                </a:cubicBezTo>
                <a:cubicBezTo>
                  <a:pt x="2456790" y="466901"/>
                  <a:pt x="2355470" y="341669"/>
                  <a:pt x="2200442" y="269996"/>
                </a:cubicBezTo>
                <a:cubicBezTo>
                  <a:pt x="2045415" y="198323"/>
                  <a:pt x="1842759" y="195818"/>
                  <a:pt x="1592464" y="262479"/>
                </a:cubicBezTo>
                <a:cubicBezTo>
                  <a:pt x="1299263" y="340567"/>
                  <a:pt x="1026718" y="492610"/>
                  <a:pt x="774828" y="718607"/>
                </a:cubicBezTo>
                <a:cubicBezTo>
                  <a:pt x="522934" y="944610"/>
                  <a:pt x="349932" y="1193633"/>
                  <a:pt x="255817" y="1465682"/>
                </a:cubicBezTo>
                <a:cubicBezTo>
                  <a:pt x="161699" y="1737738"/>
                  <a:pt x="144162" y="1984605"/>
                  <a:pt x="203204" y="2206292"/>
                </a:cubicBezTo>
                <a:cubicBezTo>
                  <a:pt x="233678" y="2320714"/>
                  <a:pt x="282216" y="2413090"/>
                  <a:pt x="348810" y="2483428"/>
                </a:cubicBezTo>
                <a:cubicBezTo>
                  <a:pt x="415407" y="2553758"/>
                  <a:pt x="506504" y="2611828"/>
                  <a:pt x="622088" y="2657629"/>
                </a:cubicBezTo>
                <a:cubicBezTo>
                  <a:pt x="725045" y="2699134"/>
                  <a:pt x="784616" y="2750282"/>
                  <a:pt x="800805" y="2811066"/>
                </a:cubicBezTo>
                <a:cubicBezTo>
                  <a:pt x="809375" y="2843244"/>
                  <a:pt x="802275" y="2877683"/>
                  <a:pt x="779502" y="2914384"/>
                </a:cubicBezTo>
                <a:cubicBezTo>
                  <a:pt x="756727" y="2951080"/>
                  <a:pt x="725673" y="2974669"/>
                  <a:pt x="686344" y="2985143"/>
                </a:cubicBezTo>
                <a:cubicBezTo>
                  <a:pt x="596952" y="3008951"/>
                  <a:pt x="483868" y="2965356"/>
                  <a:pt x="347086" y="2854362"/>
                </a:cubicBezTo>
                <a:cubicBezTo>
                  <a:pt x="210304" y="2743365"/>
                  <a:pt x="111918" y="2575238"/>
                  <a:pt x="51924" y="2349974"/>
                </a:cubicBezTo>
                <a:cubicBezTo>
                  <a:pt x="-66161" y="1906597"/>
                  <a:pt x="17164" y="1457447"/>
                  <a:pt x="301903" y="1002519"/>
                </a:cubicBezTo>
                <a:cubicBezTo>
                  <a:pt x="586642" y="547591"/>
                  <a:pt x="1036512" y="238230"/>
                  <a:pt x="1651515" y="74436"/>
                </a:cubicBezTo>
                <a:close/>
              </a:path>
            </a:pathLst>
          </a:custGeom>
          <a:gradFill flip="none" rotWithShape="1">
            <a:gsLst>
              <a:gs pos="67000">
                <a:schemeClr val="accent2">
                  <a:lumMod val="75000"/>
                </a:schemeClr>
              </a:gs>
              <a:gs pos="34000">
                <a:schemeClr val="accent2">
                  <a:lumMod val="50000"/>
                </a:schemeClr>
              </a:gs>
              <a:gs pos="81000">
                <a:schemeClr val="accent2">
                  <a:lumMod val="60000"/>
                  <a:lumOff val="40000"/>
                </a:schemeClr>
              </a:gs>
            </a:gsLst>
            <a:path path="circle">
              <a:fillToRect l="100000" t="100000"/>
            </a:path>
            <a:tileRect r="-100000" b="-100000"/>
          </a:gradFill>
          <a:ln>
            <a:noFill/>
          </a:ln>
          <a:effectLst>
            <a:innerShdw blurRad="63500" dist="254000" dir="13500000">
              <a:prstClr val="black">
                <a:alpha val="50000"/>
              </a:prstClr>
            </a:innerShdw>
          </a:effectLst>
          <a:scene3d>
            <a:camera prst="orthographicFront">
              <a:rot lat="0" lon="20399994" rev="0"/>
            </a:camera>
            <a:lightRig rig="threePt" dir="t"/>
          </a:scene3d>
          <a:sp3d extrusionH="88900">
            <a:bevelT w="19050" h="3810" prst="coolSlant"/>
          </a:sp3d>
        </p:spPr>
        <p:style>
          <a:lnRef idx="2">
            <a:schemeClr val="accent1">
              <a:shade val="50000"/>
            </a:schemeClr>
          </a:lnRef>
          <a:fillRef idx="1">
            <a:schemeClr val="accent1"/>
          </a:fillRef>
          <a:effectRef idx="0">
            <a:schemeClr val="accent1"/>
          </a:effectRef>
          <a:fontRef idx="minor">
            <a:schemeClr val="lt1"/>
          </a:fontRef>
        </p:style>
        <p:txBody>
          <a:bodyPr lIns="91420" tIns="45711" rIns="91420" bIns="45711" rtlCol="0" anchor="ctr"/>
          <a:lstStyle/>
          <a:p>
            <a:pPr algn="ctr" defTabSz="914209"/>
            <a:endParaRPr lang="zh-CN" altLang="en-US" sz="1900">
              <a:solidFill>
                <a:prstClr val="white"/>
              </a:solidFill>
              <a:effectLst>
                <a:innerShdw blurRad="63500" dist="215900" dir="13500000">
                  <a:prstClr val="black">
                    <a:alpha val="50000"/>
                  </a:prstClr>
                </a:innerShdw>
              </a:effectLst>
            </a:endParaRPr>
          </a:p>
        </p:txBody>
      </p:sp>
      <p:sp>
        <p:nvSpPr>
          <p:cNvPr id="76" name="文本框 75" hidden="1"/>
          <p:cNvSpPr txBox="1"/>
          <p:nvPr/>
        </p:nvSpPr>
        <p:spPr>
          <a:xfrm>
            <a:off x="1150319" y="593282"/>
            <a:ext cx="587795" cy="287999"/>
          </a:xfrm>
          <a:custGeom>
            <a:avLst/>
            <a:gdLst>
              <a:gd name="connsiteX0" fmla="*/ 1163985 w 1318021"/>
              <a:gd name="connsiteY0" fmla="*/ 451396 h 632893"/>
              <a:gd name="connsiteX1" fmla="*/ 1233637 w 1318021"/>
              <a:gd name="connsiteY1" fmla="*/ 451396 h 632893"/>
              <a:gd name="connsiteX2" fmla="*/ 1280517 w 1318021"/>
              <a:gd name="connsiteY2" fmla="*/ 479524 h 632893"/>
              <a:gd name="connsiteX3" fmla="*/ 1311325 w 1318021"/>
              <a:gd name="connsiteY3" fmla="*/ 632222 h 632893"/>
              <a:gd name="connsiteX4" fmla="*/ 1203499 w 1318021"/>
              <a:gd name="connsiteY4" fmla="*/ 632222 h 632893"/>
              <a:gd name="connsiteX5" fmla="*/ 862608 w 1318021"/>
              <a:gd name="connsiteY5" fmla="*/ 451396 h 632893"/>
              <a:gd name="connsiteX6" fmla="*/ 964406 w 1318021"/>
              <a:gd name="connsiteY6" fmla="*/ 451396 h 632893"/>
              <a:gd name="connsiteX7" fmla="*/ 936278 w 1318021"/>
              <a:gd name="connsiteY7" fmla="*/ 632222 h 632893"/>
              <a:gd name="connsiteX8" fmla="*/ 828452 w 1318021"/>
              <a:gd name="connsiteY8" fmla="*/ 632222 h 632893"/>
              <a:gd name="connsiteX9" fmla="*/ 946995 w 1318021"/>
              <a:gd name="connsiteY9" fmla="*/ 309415 h 632893"/>
              <a:gd name="connsiteX10" fmla="*/ 946995 w 1318021"/>
              <a:gd name="connsiteY10" fmla="*/ 341562 h 632893"/>
              <a:gd name="connsiteX11" fmla="*/ 1202160 w 1318021"/>
              <a:gd name="connsiteY11" fmla="*/ 341562 h 632893"/>
              <a:gd name="connsiteX12" fmla="*/ 1202160 w 1318021"/>
              <a:gd name="connsiteY12" fmla="*/ 332185 h 632893"/>
              <a:gd name="connsiteX13" fmla="*/ 1168004 w 1318021"/>
              <a:gd name="connsiteY13" fmla="*/ 309415 h 632893"/>
              <a:gd name="connsiteX14" fmla="*/ 391122 w 1318021"/>
              <a:gd name="connsiteY14" fmla="*/ 289323 h 632893"/>
              <a:gd name="connsiteX15" fmla="*/ 506315 w 1318021"/>
              <a:gd name="connsiteY15" fmla="*/ 289323 h 632893"/>
              <a:gd name="connsiteX16" fmla="*/ 475507 w 1318021"/>
              <a:gd name="connsiteY16" fmla="*/ 336204 h 632893"/>
              <a:gd name="connsiteX17" fmla="*/ 391122 w 1318021"/>
              <a:gd name="connsiteY17" fmla="*/ 336204 h 632893"/>
              <a:gd name="connsiteX18" fmla="*/ 123230 w 1318021"/>
              <a:gd name="connsiteY18" fmla="*/ 289323 h 632893"/>
              <a:gd name="connsiteX19" fmla="*/ 241102 w 1318021"/>
              <a:gd name="connsiteY19" fmla="*/ 289323 h 632893"/>
              <a:gd name="connsiteX20" fmla="*/ 207616 w 1318021"/>
              <a:gd name="connsiteY20" fmla="*/ 336204 h 632893"/>
              <a:gd name="connsiteX21" fmla="*/ 123230 w 1318021"/>
              <a:gd name="connsiteY21" fmla="*/ 336204 h 632893"/>
              <a:gd name="connsiteX22" fmla="*/ 391122 w 1318021"/>
              <a:gd name="connsiteY22" fmla="*/ 215653 h 632893"/>
              <a:gd name="connsiteX23" fmla="*/ 506315 w 1318021"/>
              <a:gd name="connsiteY23" fmla="*/ 215653 h 632893"/>
              <a:gd name="connsiteX24" fmla="*/ 474168 w 1318021"/>
              <a:gd name="connsiteY24" fmla="*/ 261194 h 632893"/>
              <a:gd name="connsiteX25" fmla="*/ 391122 w 1318021"/>
              <a:gd name="connsiteY25" fmla="*/ 261194 h 632893"/>
              <a:gd name="connsiteX26" fmla="*/ 123230 w 1318021"/>
              <a:gd name="connsiteY26" fmla="*/ 215653 h 632893"/>
              <a:gd name="connsiteX27" fmla="*/ 241102 w 1318021"/>
              <a:gd name="connsiteY27" fmla="*/ 215653 h 632893"/>
              <a:gd name="connsiteX28" fmla="*/ 209625 w 1318021"/>
              <a:gd name="connsiteY28" fmla="*/ 261194 h 632893"/>
              <a:gd name="connsiteX29" fmla="*/ 123230 w 1318021"/>
              <a:gd name="connsiteY29" fmla="*/ 261194 h 632893"/>
              <a:gd name="connsiteX30" fmla="*/ 946995 w 1318021"/>
              <a:gd name="connsiteY30" fmla="*/ 203598 h 632893"/>
              <a:gd name="connsiteX31" fmla="*/ 946995 w 1318021"/>
              <a:gd name="connsiteY31" fmla="*/ 235745 h 632893"/>
              <a:gd name="connsiteX32" fmla="*/ 1202160 w 1318021"/>
              <a:gd name="connsiteY32" fmla="*/ 235745 h 632893"/>
              <a:gd name="connsiteX33" fmla="*/ 1202160 w 1318021"/>
              <a:gd name="connsiteY33" fmla="*/ 226369 h 632893"/>
              <a:gd name="connsiteX34" fmla="*/ 1168004 w 1318021"/>
              <a:gd name="connsiteY34" fmla="*/ 203598 h 632893"/>
              <a:gd name="connsiteX35" fmla="*/ 871316 w 1318021"/>
              <a:gd name="connsiteY35" fmla="*/ 104478 h 632893"/>
              <a:gd name="connsiteX36" fmla="*/ 975793 w 1318021"/>
              <a:gd name="connsiteY36" fmla="*/ 104478 h 632893"/>
              <a:gd name="connsiteX37" fmla="*/ 962398 w 1318021"/>
              <a:gd name="connsiteY37" fmla="*/ 131267 h 632893"/>
              <a:gd name="connsiteX38" fmla="*/ 1212206 w 1318021"/>
              <a:gd name="connsiteY38" fmla="*/ 131267 h 632893"/>
              <a:gd name="connsiteX39" fmla="*/ 1307977 w 1318021"/>
              <a:gd name="connsiteY39" fmla="*/ 214313 h 632893"/>
              <a:gd name="connsiteX40" fmla="*/ 1308647 w 1318021"/>
              <a:gd name="connsiteY40" fmla="*/ 413892 h 632893"/>
              <a:gd name="connsiteX41" fmla="*/ 1121793 w 1318021"/>
              <a:gd name="connsiteY41" fmla="*/ 413892 h 632893"/>
              <a:gd name="connsiteX42" fmla="*/ 1121793 w 1318021"/>
              <a:gd name="connsiteY42" fmla="*/ 632893 h 632893"/>
              <a:gd name="connsiteX43" fmla="*/ 1009279 w 1318021"/>
              <a:gd name="connsiteY43" fmla="*/ 632223 h 632893"/>
              <a:gd name="connsiteX44" fmla="*/ 1009279 w 1318021"/>
              <a:gd name="connsiteY44" fmla="*/ 467470 h 632893"/>
              <a:gd name="connsiteX45" fmla="*/ 942976 w 1318021"/>
              <a:gd name="connsiteY45" fmla="*/ 413892 h 632893"/>
              <a:gd name="connsiteX46" fmla="*/ 834481 w 1318021"/>
              <a:gd name="connsiteY46" fmla="*/ 413892 h 632893"/>
              <a:gd name="connsiteX47" fmla="*/ 834481 w 1318021"/>
              <a:gd name="connsiteY47" fmla="*/ 377727 h 632893"/>
              <a:gd name="connsiteX48" fmla="*/ 834481 w 1318021"/>
              <a:gd name="connsiteY48" fmla="*/ 341562 h 632893"/>
              <a:gd name="connsiteX49" fmla="*/ 834481 w 1318021"/>
              <a:gd name="connsiteY49" fmla="*/ 249139 h 632893"/>
              <a:gd name="connsiteX50" fmla="*/ 810370 w 1318021"/>
              <a:gd name="connsiteY50" fmla="*/ 265213 h 632893"/>
              <a:gd name="connsiteX51" fmla="*/ 810370 w 1318021"/>
              <a:gd name="connsiteY51" fmla="*/ 162075 h 632893"/>
              <a:gd name="connsiteX52" fmla="*/ 871316 w 1318021"/>
              <a:gd name="connsiteY52" fmla="*/ 104478 h 632893"/>
              <a:gd name="connsiteX53" fmla="*/ 798983 w 1318021"/>
              <a:gd name="connsiteY53" fmla="*/ 0 h 632893"/>
              <a:gd name="connsiteX54" fmla="*/ 1318021 w 1318021"/>
              <a:gd name="connsiteY54" fmla="*/ 0 h 632893"/>
              <a:gd name="connsiteX55" fmla="*/ 1318021 w 1318021"/>
              <a:gd name="connsiteY55" fmla="*/ 83046 h 632893"/>
              <a:gd name="connsiteX56" fmla="*/ 792286 w 1318021"/>
              <a:gd name="connsiteY56" fmla="*/ 83046 h 632893"/>
              <a:gd name="connsiteX57" fmla="*/ 792286 w 1318021"/>
              <a:gd name="connsiteY57" fmla="*/ 567928 h 632893"/>
              <a:gd name="connsiteX58" fmla="*/ 732680 w 1318021"/>
              <a:gd name="connsiteY58" fmla="*/ 632222 h 632893"/>
              <a:gd name="connsiteX59" fmla="*/ 608113 w 1318021"/>
              <a:gd name="connsiteY59" fmla="*/ 632222 h 632893"/>
              <a:gd name="connsiteX60" fmla="*/ 602455 w 1318021"/>
              <a:gd name="connsiteY60" fmla="*/ 632222 h 632893"/>
              <a:gd name="connsiteX61" fmla="*/ 8038 w 1318021"/>
              <a:gd name="connsiteY61" fmla="*/ 632222 h 632893"/>
              <a:gd name="connsiteX62" fmla="*/ 8038 w 1318021"/>
              <a:gd name="connsiteY62" fmla="*/ 562570 h 632893"/>
              <a:gd name="connsiteX63" fmla="*/ 498948 w 1318021"/>
              <a:gd name="connsiteY63" fmla="*/ 562570 h 632893"/>
              <a:gd name="connsiteX64" fmla="*/ 498948 w 1318021"/>
              <a:gd name="connsiteY64" fmla="*/ 556904 h 632893"/>
              <a:gd name="connsiteX65" fmla="*/ 496818 w 1318021"/>
              <a:gd name="connsiteY65" fmla="*/ 555900 h 632893"/>
              <a:gd name="connsiteX66" fmla="*/ 498948 w 1318021"/>
              <a:gd name="connsiteY66" fmla="*/ 555815 h 632893"/>
              <a:gd name="connsiteX67" fmla="*/ 498948 w 1318021"/>
              <a:gd name="connsiteY67" fmla="*/ 553194 h 632893"/>
              <a:gd name="connsiteX68" fmla="*/ 461443 w 1318021"/>
              <a:gd name="connsiteY68" fmla="*/ 531763 h 632893"/>
              <a:gd name="connsiteX69" fmla="*/ 18084 w 1318021"/>
              <a:gd name="connsiteY69" fmla="*/ 531763 h 632893"/>
              <a:gd name="connsiteX70" fmla="*/ 18084 w 1318021"/>
              <a:gd name="connsiteY70" fmla="*/ 452735 h 632893"/>
              <a:gd name="connsiteX71" fmla="*/ 498948 w 1318021"/>
              <a:gd name="connsiteY71" fmla="*/ 452735 h 632893"/>
              <a:gd name="connsiteX72" fmla="*/ 498948 w 1318021"/>
              <a:gd name="connsiteY72" fmla="*/ 443359 h 632893"/>
              <a:gd name="connsiteX73" fmla="*/ 456755 w 1318021"/>
              <a:gd name="connsiteY73" fmla="*/ 419249 h 632893"/>
              <a:gd name="connsiteX74" fmla="*/ 8038 w 1318021"/>
              <a:gd name="connsiteY74" fmla="*/ 419249 h 632893"/>
              <a:gd name="connsiteX75" fmla="*/ 8038 w 1318021"/>
              <a:gd name="connsiteY75" fmla="*/ 348258 h 632893"/>
              <a:gd name="connsiteX76" fmla="*/ 511672 w 1318021"/>
              <a:gd name="connsiteY76" fmla="*/ 348258 h 632893"/>
              <a:gd name="connsiteX77" fmla="*/ 608783 w 1318021"/>
              <a:gd name="connsiteY77" fmla="*/ 446038 h 632893"/>
              <a:gd name="connsiteX78" fmla="*/ 608354 w 1318021"/>
              <a:gd name="connsiteY78" fmla="*/ 565351 h 632893"/>
              <a:gd name="connsiteX79" fmla="*/ 630169 w 1318021"/>
              <a:gd name="connsiteY79" fmla="*/ 564102 h 632893"/>
              <a:gd name="connsiteX80" fmla="*/ 683651 w 1318021"/>
              <a:gd name="connsiteY80" fmla="*/ 533315 h 632893"/>
              <a:gd name="connsiteX81" fmla="*/ 685799 w 1318021"/>
              <a:gd name="connsiteY81" fmla="*/ 111175 h 632893"/>
              <a:gd name="connsiteX82" fmla="*/ 798983 w 1318021"/>
              <a:gd name="connsiteY82" fmla="*/ 0 h 632893"/>
              <a:gd name="connsiteX83" fmla="*/ 0 w 1318021"/>
              <a:gd name="connsiteY83" fmla="*/ 0 h 632893"/>
              <a:gd name="connsiteX84" fmla="*/ 632222 w 1318021"/>
              <a:gd name="connsiteY84" fmla="*/ 0 h 632893"/>
              <a:gd name="connsiteX85" fmla="*/ 632222 w 1318021"/>
              <a:gd name="connsiteY85" fmla="*/ 84386 h 632893"/>
              <a:gd name="connsiteX86" fmla="*/ 369689 w 1318021"/>
              <a:gd name="connsiteY86" fmla="*/ 84386 h 632893"/>
              <a:gd name="connsiteX87" fmla="*/ 369689 w 1318021"/>
              <a:gd name="connsiteY87" fmla="*/ 112514 h 632893"/>
              <a:gd name="connsiteX88" fmla="*/ 523727 w 1318021"/>
              <a:gd name="connsiteY88" fmla="*/ 112514 h 632893"/>
              <a:gd name="connsiteX89" fmla="*/ 620167 w 1318021"/>
              <a:gd name="connsiteY89" fmla="*/ 207615 h 632893"/>
              <a:gd name="connsiteX90" fmla="*/ 620167 w 1318021"/>
              <a:gd name="connsiteY90" fmla="*/ 332184 h 632893"/>
              <a:gd name="connsiteX91" fmla="*/ 522387 w 1318021"/>
              <a:gd name="connsiteY91" fmla="*/ 332184 h 632893"/>
              <a:gd name="connsiteX92" fmla="*/ 522387 w 1318021"/>
              <a:gd name="connsiteY92" fmla="*/ 221010 h 632893"/>
              <a:gd name="connsiteX93" fmla="*/ 483543 w 1318021"/>
              <a:gd name="connsiteY93" fmla="*/ 184844 h 632893"/>
              <a:gd name="connsiteX94" fmla="*/ 369689 w 1318021"/>
              <a:gd name="connsiteY94" fmla="*/ 184844 h 632893"/>
              <a:gd name="connsiteX95" fmla="*/ 369689 w 1318021"/>
              <a:gd name="connsiteY95" fmla="*/ 332184 h 632893"/>
              <a:gd name="connsiteX96" fmla="*/ 260524 w 1318021"/>
              <a:gd name="connsiteY96" fmla="*/ 332184 h 632893"/>
              <a:gd name="connsiteX97" fmla="*/ 260524 w 1318021"/>
              <a:gd name="connsiteY97" fmla="*/ 239762 h 632893"/>
              <a:gd name="connsiteX98" fmla="*/ 200249 w 1318021"/>
              <a:gd name="connsiteY98" fmla="*/ 184844 h 632893"/>
              <a:gd name="connsiteX99" fmla="*/ 101129 w 1318021"/>
              <a:gd name="connsiteY99" fmla="*/ 184844 h 632893"/>
              <a:gd name="connsiteX100" fmla="*/ 101129 w 1318021"/>
              <a:gd name="connsiteY100" fmla="*/ 332184 h 632893"/>
              <a:gd name="connsiteX101" fmla="*/ 4688 w 1318021"/>
              <a:gd name="connsiteY101" fmla="*/ 332184 h 632893"/>
              <a:gd name="connsiteX102" fmla="*/ 4688 w 1318021"/>
              <a:gd name="connsiteY102" fmla="*/ 204936 h 632893"/>
              <a:gd name="connsiteX103" fmla="*/ 92423 w 1318021"/>
              <a:gd name="connsiteY103" fmla="*/ 112514 h 632893"/>
              <a:gd name="connsiteX104" fmla="*/ 260524 w 1318021"/>
              <a:gd name="connsiteY104" fmla="*/ 112514 h 632893"/>
              <a:gd name="connsiteX105" fmla="*/ 198909 w 1318021"/>
              <a:gd name="connsiteY105" fmla="*/ 84386 h 632893"/>
              <a:gd name="connsiteX106" fmla="*/ 0 w 1318021"/>
              <a:gd name="connsiteY106" fmla="*/ 84386 h 632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1318021" h="632893">
                <a:moveTo>
                  <a:pt x="1163985" y="451396"/>
                </a:moveTo>
                <a:lnTo>
                  <a:pt x="1233637" y="451396"/>
                </a:lnTo>
                <a:cubicBezTo>
                  <a:pt x="1259533" y="451396"/>
                  <a:pt x="1275160" y="460772"/>
                  <a:pt x="1280517" y="479524"/>
                </a:cubicBezTo>
                <a:lnTo>
                  <a:pt x="1311325" y="632222"/>
                </a:lnTo>
                <a:lnTo>
                  <a:pt x="1203499" y="632222"/>
                </a:lnTo>
                <a:close/>
                <a:moveTo>
                  <a:pt x="862608" y="451396"/>
                </a:moveTo>
                <a:lnTo>
                  <a:pt x="964406" y="451396"/>
                </a:lnTo>
                <a:lnTo>
                  <a:pt x="936278" y="632222"/>
                </a:lnTo>
                <a:lnTo>
                  <a:pt x="828452" y="632222"/>
                </a:lnTo>
                <a:close/>
                <a:moveTo>
                  <a:pt x="946995" y="309415"/>
                </a:moveTo>
                <a:lnTo>
                  <a:pt x="946995" y="341562"/>
                </a:lnTo>
                <a:lnTo>
                  <a:pt x="1202160" y="341562"/>
                </a:lnTo>
                <a:lnTo>
                  <a:pt x="1202160" y="332185"/>
                </a:lnTo>
                <a:cubicBezTo>
                  <a:pt x="1202160" y="317005"/>
                  <a:pt x="1190775" y="309415"/>
                  <a:pt x="1168004" y="309415"/>
                </a:cubicBezTo>
                <a:close/>
                <a:moveTo>
                  <a:pt x="391122" y="289323"/>
                </a:moveTo>
                <a:lnTo>
                  <a:pt x="506315" y="289323"/>
                </a:lnTo>
                <a:cubicBezTo>
                  <a:pt x="506315" y="320577"/>
                  <a:pt x="496045" y="336204"/>
                  <a:pt x="475507" y="336204"/>
                </a:cubicBezTo>
                <a:lnTo>
                  <a:pt x="391122" y="336204"/>
                </a:lnTo>
                <a:close/>
                <a:moveTo>
                  <a:pt x="123230" y="289323"/>
                </a:moveTo>
                <a:lnTo>
                  <a:pt x="241102" y="289323"/>
                </a:lnTo>
                <a:cubicBezTo>
                  <a:pt x="241102" y="320577"/>
                  <a:pt x="229940" y="336204"/>
                  <a:pt x="207616" y="336204"/>
                </a:cubicBezTo>
                <a:lnTo>
                  <a:pt x="123230" y="336204"/>
                </a:lnTo>
                <a:close/>
                <a:moveTo>
                  <a:pt x="391122" y="215653"/>
                </a:moveTo>
                <a:lnTo>
                  <a:pt x="506315" y="215653"/>
                </a:lnTo>
                <a:cubicBezTo>
                  <a:pt x="506315" y="246014"/>
                  <a:pt x="495599" y="261194"/>
                  <a:pt x="474168" y="261194"/>
                </a:cubicBezTo>
                <a:lnTo>
                  <a:pt x="391122" y="261194"/>
                </a:lnTo>
                <a:close/>
                <a:moveTo>
                  <a:pt x="123230" y="215653"/>
                </a:moveTo>
                <a:lnTo>
                  <a:pt x="241102" y="215653"/>
                </a:lnTo>
                <a:cubicBezTo>
                  <a:pt x="241102" y="246014"/>
                  <a:pt x="230609" y="261194"/>
                  <a:pt x="209625" y="261194"/>
                </a:cubicBezTo>
                <a:lnTo>
                  <a:pt x="123230" y="261194"/>
                </a:lnTo>
                <a:close/>
                <a:moveTo>
                  <a:pt x="946995" y="203598"/>
                </a:moveTo>
                <a:lnTo>
                  <a:pt x="946995" y="235745"/>
                </a:lnTo>
                <a:lnTo>
                  <a:pt x="1202160" y="235745"/>
                </a:lnTo>
                <a:lnTo>
                  <a:pt x="1202160" y="226369"/>
                </a:lnTo>
                <a:cubicBezTo>
                  <a:pt x="1202160" y="211188"/>
                  <a:pt x="1190775" y="203598"/>
                  <a:pt x="1168004" y="203598"/>
                </a:cubicBezTo>
                <a:close/>
                <a:moveTo>
                  <a:pt x="871316" y="104478"/>
                </a:moveTo>
                <a:lnTo>
                  <a:pt x="975793" y="104478"/>
                </a:lnTo>
                <a:lnTo>
                  <a:pt x="962398" y="131267"/>
                </a:lnTo>
                <a:lnTo>
                  <a:pt x="1212206" y="131267"/>
                </a:lnTo>
                <a:cubicBezTo>
                  <a:pt x="1275607" y="131267"/>
                  <a:pt x="1307531" y="158949"/>
                  <a:pt x="1307977" y="214313"/>
                </a:cubicBezTo>
                <a:lnTo>
                  <a:pt x="1308647" y="413892"/>
                </a:lnTo>
                <a:lnTo>
                  <a:pt x="1121793" y="413892"/>
                </a:lnTo>
                <a:lnTo>
                  <a:pt x="1121793" y="632893"/>
                </a:lnTo>
                <a:lnTo>
                  <a:pt x="1009279" y="632223"/>
                </a:lnTo>
                <a:lnTo>
                  <a:pt x="1009279" y="467470"/>
                </a:lnTo>
                <a:cubicBezTo>
                  <a:pt x="1009279" y="431751"/>
                  <a:pt x="987178" y="413892"/>
                  <a:pt x="942976" y="413892"/>
                </a:cubicBezTo>
                <a:lnTo>
                  <a:pt x="834481" y="413892"/>
                </a:lnTo>
                <a:lnTo>
                  <a:pt x="834481" y="377727"/>
                </a:lnTo>
                <a:lnTo>
                  <a:pt x="834481" y="341562"/>
                </a:lnTo>
                <a:lnTo>
                  <a:pt x="834481" y="249139"/>
                </a:lnTo>
                <a:lnTo>
                  <a:pt x="810370" y="265213"/>
                </a:lnTo>
                <a:lnTo>
                  <a:pt x="810370" y="162075"/>
                </a:lnTo>
                <a:cubicBezTo>
                  <a:pt x="833141" y="149573"/>
                  <a:pt x="853456" y="130374"/>
                  <a:pt x="871316" y="104478"/>
                </a:cubicBezTo>
                <a:close/>
                <a:moveTo>
                  <a:pt x="798983" y="0"/>
                </a:moveTo>
                <a:lnTo>
                  <a:pt x="1318021" y="0"/>
                </a:lnTo>
                <a:lnTo>
                  <a:pt x="1318021" y="83046"/>
                </a:lnTo>
                <a:lnTo>
                  <a:pt x="792286" y="83046"/>
                </a:lnTo>
                <a:lnTo>
                  <a:pt x="792286" y="567928"/>
                </a:lnTo>
                <a:cubicBezTo>
                  <a:pt x="791839" y="610791"/>
                  <a:pt x="771971" y="632222"/>
                  <a:pt x="732680" y="632222"/>
                </a:cubicBezTo>
                <a:lnTo>
                  <a:pt x="608113" y="632222"/>
                </a:lnTo>
                <a:lnTo>
                  <a:pt x="602455" y="632222"/>
                </a:lnTo>
                <a:lnTo>
                  <a:pt x="8038" y="632222"/>
                </a:lnTo>
                <a:lnTo>
                  <a:pt x="8038" y="562570"/>
                </a:lnTo>
                <a:lnTo>
                  <a:pt x="498948" y="562570"/>
                </a:lnTo>
                <a:lnTo>
                  <a:pt x="498948" y="556904"/>
                </a:lnTo>
                <a:lnTo>
                  <a:pt x="496818" y="555900"/>
                </a:lnTo>
                <a:lnTo>
                  <a:pt x="498948" y="555815"/>
                </a:lnTo>
                <a:lnTo>
                  <a:pt x="498948" y="553194"/>
                </a:lnTo>
                <a:cubicBezTo>
                  <a:pt x="498948" y="538907"/>
                  <a:pt x="486446" y="531763"/>
                  <a:pt x="461443" y="531763"/>
                </a:cubicBezTo>
                <a:lnTo>
                  <a:pt x="18084" y="531763"/>
                </a:lnTo>
                <a:lnTo>
                  <a:pt x="18084" y="452735"/>
                </a:lnTo>
                <a:lnTo>
                  <a:pt x="498948" y="452735"/>
                </a:lnTo>
                <a:lnTo>
                  <a:pt x="498948" y="443359"/>
                </a:lnTo>
                <a:cubicBezTo>
                  <a:pt x="498948" y="427285"/>
                  <a:pt x="484883" y="419249"/>
                  <a:pt x="456755" y="419249"/>
                </a:cubicBezTo>
                <a:lnTo>
                  <a:pt x="8038" y="419249"/>
                </a:lnTo>
                <a:lnTo>
                  <a:pt x="8038" y="348258"/>
                </a:lnTo>
                <a:lnTo>
                  <a:pt x="511672" y="348258"/>
                </a:lnTo>
                <a:cubicBezTo>
                  <a:pt x="576413" y="348258"/>
                  <a:pt x="608783" y="380851"/>
                  <a:pt x="608783" y="446038"/>
                </a:cubicBezTo>
                <a:lnTo>
                  <a:pt x="608354" y="565351"/>
                </a:lnTo>
                <a:lnTo>
                  <a:pt x="630169" y="564102"/>
                </a:lnTo>
                <a:cubicBezTo>
                  <a:pt x="659384" y="560083"/>
                  <a:pt x="682173" y="551004"/>
                  <a:pt x="683651" y="533315"/>
                </a:cubicBezTo>
                <a:cubicBezTo>
                  <a:pt x="685636" y="429805"/>
                  <a:pt x="685877" y="240776"/>
                  <a:pt x="685799" y="111175"/>
                </a:cubicBezTo>
                <a:cubicBezTo>
                  <a:pt x="685799" y="37058"/>
                  <a:pt x="723527" y="0"/>
                  <a:pt x="798983" y="0"/>
                </a:cubicBezTo>
                <a:close/>
                <a:moveTo>
                  <a:pt x="0" y="0"/>
                </a:moveTo>
                <a:lnTo>
                  <a:pt x="632222" y="0"/>
                </a:lnTo>
                <a:lnTo>
                  <a:pt x="632222" y="84386"/>
                </a:lnTo>
                <a:lnTo>
                  <a:pt x="369689" y="84386"/>
                </a:lnTo>
                <a:lnTo>
                  <a:pt x="369689" y="112514"/>
                </a:lnTo>
                <a:lnTo>
                  <a:pt x="523727" y="112514"/>
                </a:lnTo>
                <a:cubicBezTo>
                  <a:pt x="588020" y="112514"/>
                  <a:pt x="620167" y="144214"/>
                  <a:pt x="620167" y="207615"/>
                </a:cubicBezTo>
                <a:lnTo>
                  <a:pt x="620167" y="332184"/>
                </a:lnTo>
                <a:lnTo>
                  <a:pt x="522387" y="332184"/>
                </a:lnTo>
                <a:lnTo>
                  <a:pt x="522387" y="221010"/>
                </a:lnTo>
                <a:cubicBezTo>
                  <a:pt x="523280" y="196900"/>
                  <a:pt x="510332" y="184844"/>
                  <a:pt x="483543" y="184844"/>
                </a:cubicBezTo>
                <a:lnTo>
                  <a:pt x="369689" y="184844"/>
                </a:lnTo>
                <a:lnTo>
                  <a:pt x="369689" y="332184"/>
                </a:lnTo>
                <a:lnTo>
                  <a:pt x="260524" y="332184"/>
                </a:lnTo>
                <a:lnTo>
                  <a:pt x="260524" y="239762"/>
                </a:lnTo>
                <a:cubicBezTo>
                  <a:pt x="260524" y="203150"/>
                  <a:pt x="240432" y="184844"/>
                  <a:pt x="200249" y="184844"/>
                </a:cubicBezTo>
                <a:lnTo>
                  <a:pt x="101129" y="184844"/>
                </a:lnTo>
                <a:lnTo>
                  <a:pt x="101129" y="332184"/>
                </a:lnTo>
                <a:lnTo>
                  <a:pt x="4688" y="332184"/>
                </a:lnTo>
                <a:lnTo>
                  <a:pt x="4688" y="204936"/>
                </a:lnTo>
                <a:cubicBezTo>
                  <a:pt x="4688" y="143321"/>
                  <a:pt x="33933" y="112514"/>
                  <a:pt x="92423" y="112514"/>
                </a:cubicBezTo>
                <a:lnTo>
                  <a:pt x="260524" y="112514"/>
                </a:lnTo>
                <a:cubicBezTo>
                  <a:pt x="260524" y="93762"/>
                  <a:pt x="239986" y="84386"/>
                  <a:pt x="198909" y="84386"/>
                </a:cubicBezTo>
                <a:lnTo>
                  <a:pt x="0" y="84386"/>
                </a:lnTo>
                <a:close/>
              </a:path>
            </a:pathLst>
          </a:custGeom>
          <a:gradFill>
            <a:gsLst>
              <a:gs pos="81000">
                <a:schemeClr val="accent4">
                  <a:lumMod val="50000"/>
                </a:schemeClr>
              </a:gs>
              <a:gs pos="32130">
                <a:schemeClr val="accent4"/>
              </a:gs>
              <a:gs pos="68000">
                <a:schemeClr val="accent4">
                  <a:lumMod val="75000"/>
                </a:schemeClr>
              </a:gs>
              <a:gs pos="4000">
                <a:schemeClr val="accent4">
                  <a:lumMod val="60000"/>
                  <a:lumOff val="40000"/>
                </a:schemeClr>
              </a:gs>
            </a:gsLst>
            <a:lin ang="2700000" scaled="1"/>
          </a:gradFill>
          <a:ln>
            <a:noFill/>
          </a:ln>
          <a:effectLst/>
          <a:scene3d>
            <a:camera prst="orthographicFront">
              <a:rot lat="0" lon="20699996" rev="0"/>
            </a:camera>
            <a:lightRig rig="threePt" dir="t">
              <a:rot lat="0" lon="0" rev="17400000"/>
            </a:lightRig>
          </a:scene3d>
          <a:sp3d extrusionH="76200">
            <a:bevelT w="19050" h="6350" prst="coolSlant"/>
          </a:sp3d>
        </p:spPr>
        <p:txBody>
          <a:bodyPr rot="0" spcFirstLastPara="0" vertOverflow="overflow" horzOverflow="overflow" vert="horz" wrap="square" lIns="91420" tIns="45711" rIns="91420" bIns="45711" numCol="1" spcCol="0" rtlCol="0" fromWordArt="0" anchor="t" anchorCtr="0" forceAA="0" compatLnSpc="1">
            <a:prstTxWarp prst="textNoShape">
              <a:avLst/>
            </a:prstTxWarp>
            <a:noAutofit/>
          </a:bodyPr>
          <a:lstStyle/>
          <a:p>
            <a:pPr defTabSz="914209"/>
            <a:endParaRPr lang="zh-CN" altLang="en-US" sz="5500" dirty="0">
              <a:solidFill>
                <a:prstClr val="black"/>
              </a:solidFill>
              <a:latin typeface="汉真广标" panose="02010609000101010101" pitchFamily="49" charset="-122"/>
              <a:ea typeface="汉真广标" panose="02010609000101010101" pitchFamily="49" charset="-122"/>
            </a:endParaRPr>
          </a:p>
        </p:txBody>
      </p:sp>
    </p:spTree>
    <p:extLst>
      <p:ext uri="{BB962C8B-B14F-4D97-AF65-F5344CB8AC3E}">
        <p14:creationId xmlns:p14="http://schemas.microsoft.com/office/powerpoint/2010/main" val="31038992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3056714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9066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76389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1C8935-5503-46B3-AA64-FDD06962785D}" type="datetimeFigureOut">
              <a:rPr lang="en-US" smtClean="0"/>
              <a:t>30/09/2023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06B73E-E889-4101-943F-C932486AC50A}" type="slidenum">
              <a:rPr lang="en-US" smtClean="0"/>
              <a:t>‹#›</a:t>
            </a:fld>
            <a:endParaRPr lang="en-US"/>
          </a:p>
        </p:txBody>
      </p:sp>
    </p:spTree>
    <p:extLst>
      <p:ext uri="{BB962C8B-B14F-4D97-AF65-F5344CB8AC3E}">
        <p14:creationId xmlns:p14="http://schemas.microsoft.com/office/powerpoint/2010/main" val="36590924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C3DDD-A7AA-461C-BC2F-51A45248EC1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CA5A753-9D09-40EA-82F2-283B707A409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85AD96-5BBB-4EA9-AE37-63A57DC706EF}"/>
              </a:ext>
            </a:extLst>
          </p:cNvPr>
          <p:cNvSpPr>
            <a:spLocks noGrp="1"/>
          </p:cNvSpPr>
          <p:nvPr>
            <p:ph type="dt" sz="half" idx="10"/>
          </p:nvPr>
        </p:nvSpPr>
        <p:spPr>
          <a:xfrm>
            <a:off x="838200" y="6356350"/>
            <a:ext cx="2743200" cy="365125"/>
          </a:xfrm>
          <a:prstGeom prst="rect">
            <a:avLst/>
          </a:prstGeom>
        </p:spPr>
        <p:txBody>
          <a:bodyPr/>
          <a:lstStyle/>
          <a:p>
            <a:fld id="{98297B7F-DAA0-4D9D-9755-3DDF9E9D8768}" type="datetimeFigureOut">
              <a:rPr lang="en-US" smtClean="0"/>
              <a:t>30/09/2023</a:t>
            </a:fld>
            <a:endParaRPr lang="en-US"/>
          </a:p>
        </p:txBody>
      </p:sp>
      <p:sp>
        <p:nvSpPr>
          <p:cNvPr id="5" name="Footer Placeholder 4">
            <a:extLst>
              <a:ext uri="{FF2B5EF4-FFF2-40B4-BE49-F238E27FC236}">
                <a16:creationId xmlns:a16="http://schemas.microsoft.com/office/drawing/2014/main" id="{97BC8575-117E-40EF-B8A7-8AA1BB073CE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58B620F-7FA1-4244-9054-0C2A58A972B6}"/>
              </a:ext>
            </a:extLst>
          </p:cNvPr>
          <p:cNvSpPr>
            <a:spLocks noGrp="1"/>
          </p:cNvSpPr>
          <p:nvPr>
            <p:ph type="sldNum" sz="quarter" idx="12"/>
          </p:nvPr>
        </p:nvSpPr>
        <p:spPr>
          <a:xfrm>
            <a:off x="8610600" y="6356350"/>
            <a:ext cx="2743200" cy="365125"/>
          </a:xfrm>
          <a:prstGeom prst="rect">
            <a:avLst/>
          </a:prstGeom>
        </p:spPr>
        <p:txBody>
          <a:bodyPr/>
          <a:lstStyle/>
          <a:p>
            <a:fld id="{F16BF092-B44F-4871-948D-06682AAF9731}" type="slidenum">
              <a:rPr lang="en-US" smtClean="0"/>
              <a:t>‹#›</a:t>
            </a:fld>
            <a:endParaRPr lang="en-US"/>
          </a:p>
        </p:txBody>
      </p:sp>
    </p:spTree>
    <p:extLst>
      <p:ext uri="{BB962C8B-B14F-4D97-AF65-F5344CB8AC3E}">
        <p14:creationId xmlns:p14="http://schemas.microsoft.com/office/powerpoint/2010/main" val="4703933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3CA75-23C0-4020-AB2F-243CD00D44C0}"/>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998DC46-6F21-4C64-A540-4B54DE0466FD}"/>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16ED95-E9AF-40A0-B95A-59C8F17D418D}"/>
              </a:ext>
            </a:extLst>
          </p:cNvPr>
          <p:cNvSpPr>
            <a:spLocks noGrp="1"/>
          </p:cNvSpPr>
          <p:nvPr>
            <p:ph type="dt" sz="half" idx="10"/>
          </p:nvPr>
        </p:nvSpPr>
        <p:spPr>
          <a:xfrm>
            <a:off x="838200" y="6356350"/>
            <a:ext cx="2743200" cy="365125"/>
          </a:xfrm>
          <a:prstGeom prst="rect">
            <a:avLst/>
          </a:prstGeom>
        </p:spPr>
        <p:txBody>
          <a:bodyPr/>
          <a:lstStyle/>
          <a:p>
            <a:fld id="{98297B7F-DAA0-4D9D-9755-3DDF9E9D8768}" type="datetimeFigureOut">
              <a:rPr lang="en-US" smtClean="0"/>
              <a:t>30/09/2023</a:t>
            </a:fld>
            <a:endParaRPr lang="en-US"/>
          </a:p>
        </p:txBody>
      </p:sp>
      <p:sp>
        <p:nvSpPr>
          <p:cNvPr id="5" name="Footer Placeholder 4">
            <a:extLst>
              <a:ext uri="{FF2B5EF4-FFF2-40B4-BE49-F238E27FC236}">
                <a16:creationId xmlns:a16="http://schemas.microsoft.com/office/drawing/2014/main" id="{EF25EAE4-E09D-4A2A-8123-425E770EA6D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92841AB-204E-4BF8-A2A3-EAA86F5111B3}"/>
              </a:ext>
            </a:extLst>
          </p:cNvPr>
          <p:cNvSpPr>
            <a:spLocks noGrp="1"/>
          </p:cNvSpPr>
          <p:nvPr>
            <p:ph type="sldNum" sz="quarter" idx="12"/>
          </p:nvPr>
        </p:nvSpPr>
        <p:spPr>
          <a:xfrm>
            <a:off x="8610600" y="6356350"/>
            <a:ext cx="2743200" cy="365125"/>
          </a:xfrm>
          <a:prstGeom prst="rect">
            <a:avLst/>
          </a:prstGeom>
        </p:spPr>
        <p:txBody>
          <a:bodyPr/>
          <a:lstStyle/>
          <a:p>
            <a:fld id="{F16BF092-B44F-4871-948D-06682AAF9731}" type="slidenum">
              <a:rPr lang="en-US" smtClean="0"/>
              <a:t>‹#›</a:t>
            </a:fld>
            <a:endParaRPr lang="en-US"/>
          </a:p>
        </p:txBody>
      </p:sp>
    </p:spTree>
    <p:extLst>
      <p:ext uri="{BB962C8B-B14F-4D97-AF65-F5344CB8AC3E}">
        <p14:creationId xmlns:p14="http://schemas.microsoft.com/office/powerpoint/2010/main" val="22926023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D057F-10A1-4F0C-B3AF-BD4347FF5A7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0309759-6314-499E-B55B-52873C67B6D2}"/>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59ACC07-68BA-48C3-A800-223CABD74F14}"/>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D1F0D9A-8F3B-4216-98DD-7AD1EC37589C}"/>
              </a:ext>
            </a:extLst>
          </p:cNvPr>
          <p:cNvSpPr>
            <a:spLocks noGrp="1"/>
          </p:cNvSpPr>
          <p:nvPr>
            <p:ph type="dt" sz="half" idx="10"/>
          </p:nvPr>
        </p:nvSpPr>
        <p:spPr>
          <a:xfrm>
            <a:off x="838200" y="6356350"/>
            <a:ext cx="2743200" cy="365125"/>
          </a:xfrm>
          <a:prstGeom prst="rect">
            <a:avLst/>
          </a:prstGeom>
        </p:spPr>
        <p:txBody>
          <a:bodyPr/>
          <a:lstStyle/>
          <a:p>
            <a:fld id="{98297B7F-DAA0-4D9D-9755-3DDF9E9D8768}" type="datetimeFigureOut">
              <a:rPr lang="en-US" smtClean="0"/>
              <a:t>30/09/2023</a:t>
            </a:fld>
            <a:endParaRPr lang="en-US"/>
          </a:p>
        </p:txBody>
      </p:sp>
      <p:sp>
        <p:nvSpPr>
          <p:cNvPr id="6" name="Footer Placeholder 5">
            <a:extLst>
              <a:ext uri="{FF2B5EF4-FFF2-40B4-BE49-F238E27FC236}">
                <a16:creationId xmlns:a16="http://schemas.microsoft.com/office/drawing/2014/main" id="{CF3B3C57-F84F-4537-A46B-FF3033043BC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C8A6015-D9BE-4248-8A96-10B2BCF726EA}"/>
              </a:ext>
            </a:extLst>
          </p:cNvPr>
          <p:cNvSpPr>
            <a:spLocks noGrp="1"/>
          </p:cNvSpPr>
          <p:nvPr>
            <p:ph type="sldNum" sz="quarter" idx="12"/>
          </p:nvPr>
        </p:nvSpPr>
        <p:spPr>
          <a:xfrm>
            <a:off x="8610600" y="6356350"/>
            <a:ext cx="2743200" cy="365125"/>
          </a:xfrm>
          <a:prstGeom prst="rect">
            <a:avLst/>
          </a:prstGeom>
        </p:spPr>
        <p:txBody>
          <a:bodyPr/>
          <a:lstStyle/>
          <a:p>
            <a:fld id="{F16BF092-B44F-4871-948D-06682AAF9731}" type="slidenum">
              <a:rPr lang="en-US" smtClean="0"/>
              <a:t>‹#›</a:t>
            </a:fld>
            <a:endParaRPr lang="en-US"/>
          </a:p>
        </p:txBody>
      </p:sp>
    </p:spTree>
    <p:extLst>
      <p:ext uri="{BB962C8B-B14F-4D97-AF65-F5344CB8AC3E}">
        <p14:creationId xmlns:p14="http://schemas.microsoft.com/office/powerpoint/2010/main" val="8485182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A6141-FAFF-4389-80CF-E2AF5143298B}"/>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9F3000B-0269-4A91-A0F6-94DFA33B680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6F1ADFC-C6C5-483F-8CC9-EA6DE0A08E86}"/>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5C99032-1295-49E8-AED1-5773E448572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158CC33-5FD8-4C1C-9F7C-112C1425199C}"/>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EEA3476-3A12-454F-AA25-C01A2C8E3B7B}"/>
              </a:ext>
            </a:extLst>
          </p:cNvPr>
          <p:cNvSpPr>
            <a:spLocks noGrp="1"/>
          </p:cNvSpPr>
          <p:nvPr>
            <p:ph type="dt" sz="half" idx="10"/>
          </p:nvPr>
        </p:nvSpPr>
        <p:spPr>
          <a:xfrm>
            <a:off x="838200" y="6356350"/>
            <a:ext cx="2743200" cy="365125"/>
          </a:xfrm>
          <a:prstGeom prst="rect">
            <a:avLst/>
          </a:prstGeom>
        </p:spPr>
        <p:txBody>
          <a:bodyPr/>
          <a:lstStyle/>
          <a:p>
            <a:fld id="{98297B7F-DAA0-4D9D-9755-3DDF9E9D8768}" type="datetimeFigureOut">
              <a:rPr lang="en-US" smtClean="0"/>
              <a:t>30/09/2023</a:t>
            </a:fld>
            <a:endParaRPr lang="en-US"/>
          </a:p>
        </p:txBody>
      </p:sp>
      <p:sp>
        <p:nvSpPr>
          <p:cNvPr id="8" name="Footer Placeholder 7">
            <a:extLst>
              <a:ext uri="{FF2B5EF4-FFF2-40B4-BE49-F238E27FC236}">
                <a16:creationId xmlns:a16="http://schemas.microsoft.com/office/drawing/2014/main" id="{975ED146-37FF-4381-B2ED-9CF7BAB2730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B0B4D3C3-0622-476F-B588-F44C814F46E5}"/>
              </a:ext>
            </a:extLst>
          </p:cNvPr>
          <p:cNvSpPr>
            <a:spLocks noGrp="1"/>
          </p:cNvSpPr>
          <p:nvPr>
            <p:ph type="sldNum" sz="quarter" idx="12"/>
          </p:nvPr>
        </p:nvSpPr>
        <p:spPr>
          <a:xfrm>
            <a:off x="8610600" y="6356350"/>
            <a:ext cx="2743200" cy="365125"/>
          </a:xfrm>
          <a:prstGeom prst="rect">
            <a:avLst/>
          </a:prstGeom>
        </p:spPr>
        <p:txBody>
          <a:bodyPr/>
          <a:lstStyle/>
          <a:p>
            <a:fld id="{F16BF092-B44F-4871-948D-06682AAF9731}" type="slidenum">
              <a:rPr lang="en-US" smtClean="0"/>
              <a:t>‹#›</a:t>
            </a:fld>
            <a:endParaRPr lang="en-US"/>
          </a:p>
        </p:txBody>
      </p:sp>
    </p:spTree>
    <p:extLst>
      <p:ext uri="{BB962C8B-B14F-4D97-AF65-F5344CB8AC3E}">
        <p14:creationId xmlns:p14="http://schemas.microsoft.com/office/powerpoint/2010/main" val="20690989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4A585-4B27-4E16-ABBC-29FA5AAA430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1A5D7527-3902-46D2-B0FE-1E87D2890F9E}"/>
              </a:ext>
            </a:extLst>
          </p:cNvPr>
          <p:cNvSpPr>
            <a:spLocks noGrp="1"/>
          </p:cNvSpPr>
          <p:nvPr>
            <p:ph type="dt" sz="half" idx="10"/>
          </p:nvPr>
        </p:nvSpPr>
        <p:spPr>
          <a:xfrm>
            <a:off x="838200" y="6356350"/>
            <a:ext cx="2743200" cy="365125"/>
          </a:xfrm>
          <a:prstGeom prst="rect">
            <a:avLst/>
          </a:prstGeom>
        </p:spPr>
        <p:txBody>
          <a:bodyPr/>
          <a:lstStyle/>
          <a:p>
            <a:fld id="{98297B7F-DAA0-4D9D-9755-3DDF9E9D8768}" type="datetimeFigureOut">
              <a:rPr lang="en-US" smtClean="0"/>
              <a:t>30/09/2023</a:t>
            </a:fld>
            <a:endParaRPr lang="en-US"/>
          </a:p>
        </p:txBody>
      </p:sp>
      <p:sp>
        <p:nvSpPr>
          <p:cNvPr id="4" name="Footer Placeholder 3">
            <a:extLst>
              <a:ext uri="{FF2B5EF4-FFF2-40B4-BE49-F238E27FC236}">
                <a16:creationId xmlns:a16="http://schemas.microsoft.com/office/drawing/2014/main" id="{B1F6AB66-E94C-48B0-956F-7298870A933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25BA2AF-AD7B-4453-8C31-CBBD372CA147}"/>
              </a:ext>
            </a:extLst>
          </p:cNvPr>
          <p:cNvSpPr>
            <a:spLocks noGrp="1"/>
          </p:cNvSpPr>
          <p:nvPr>
            <p:ph type="sldNum" sz="quarter" idx="12"/>
          </p:nvPr>
        </p:nvSpPr>
        <p:spPr>
          <a:xfrm>
            <a:off x="8610600" y="6356350"/>
            <a:ext cx="2743200" cy="365125"/>
          </a:xfrm>
          <a:prstGeom prst="rect">
            <a:avLst/>
          </a:prstGeom>
        </p:spPr>
        <p:txBody>
          <a:bodyPr/>
          <a:lstStyle/>
          <a:p>
            <a:fld id="{F16BF092-B44F-4871-948D-06682AAF9731}" type="slidenum">
              <a:rPr lang="en-US" smtClean="0"/>
              <a:t>‹#›</a:t>
            </a:fld>
            <a:endParaRPr lang="en-US"/>
          </a:p>
        </p:txBody>
      </p:sp>
    </p:spTree>
    <p:extLst>
      <p:ext uri="{BB962C8B-B14F-4D97-AF65-F5344CB8AC3E}">
        <p14:creationId xmlns:p14="http://schemas.microsoft.com/office/powerpoint/2010/main" val="5859787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B15B56-012D-4E16-901D-712B08A8FD5B}"/>
              </a:ext>
            </a:extLst>
          </p:cNvPr>
          <p:cNvSpPr>
            <a:spLocks noGrp="1"/>
          </p:cNvSpPr>
          <p:nvPr>
            <p:ph type="dt" sz="half" idx="10"/>
          </p:nvPr>
        </p:nvSpPr>
        <p:spPr>
          <a:xfrm>
            <a:off x="838200" y="6356350"/>
            <a:ext cx="2743200" cy="365125"/>
          </a:xfrm>
          <a:prstGeom prst="rect">
            <a:avLst/>
          </a:prstGeom>
        </p:spPr>
        <p:txBody>
          <a:bodyPr/>
          <a:lstStyle/>
          <a:p>
            <a:fld id="{98297B7F-DAA0-4D9D-9755-3DDF9E9D8768}" type="datetimeFigureOut">
              <a:rPr lang="en-US" smtClean="0"/>
              <a:t>30/09/2023</a:t>
            </a:fld>
            <a:endParaRPr lang="en-US"/>
          </a:p>
        </p:txBody>
      </p:sp>
      <p:sp>
        <p:nvSpPr>
          <p:cNvPr id="3" name="Footer Placeholder 2">
            <a:extLst>
              <a:ext uri="{FF2B5EF4-FFF2-40B4-BE49-F238E27FC236}">
                <a16:creationId xmlns:a16="http://schemas.microsoft.com/office/drawing/2014/main" id="{06FCA276-FD6F-46D0-833A-CD999E62F15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AFB731A3-C772-438B-B759-2414C5C4851B}"/>
              </a:ext>
            </a:extLst>
          </p:cNvPr>
          <p:cNvSpPr>
            <a:spLocks noGrp="1"/>
          </p:cNvSpPr>
          <p:nvPr>
            <p:ph type="sldNum" sz="quarter" idx="12"/>
          </p:nvPr>
        </p:nvSpPr>
        <p:spPr>
          <a:xfrm>
            <a:off x="8610600" y="6356350"/>
            <a:ext cx="2743200" cy="365125"/>
          </a:xfrm>
          <a:prstGeom prst="rect">
            <a:avLst/>
          </a:prstGeom>
        </p:spPr>
        <p:txBody>
          <a:bodyPr/>
          <a:lstStyle/>
          <a:p>
            <a:fld id="{F16BF092-B44F-4871-948D-06682AAF9731}" type="slidenum">
              <a:rPr lang="en-US" smtClean="0"/>
              <a:t>‹#›</a:t>
            </a:fld>
            <a:endParaRPr lang="en-US"/>
          </a:p>
        </p:txBody>
      </p:sp>
    </p:spTree>
    <p:extLst>
      <p:ext uri="{BB962C8B-B14F-4D97-AF65-F5344CB8AC3E}">
        <p14:creationId xmlns:p14="http://schemas.microsoft.com/office/powerpoint/2010/main" val="27651071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05F9D-4EBA-4464-AC20-52CFF5C1770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0ECD0E9-2B57-4051-B3DA-377B7DDCF8B6}"/>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8333E2E-CEBC-4EDE-80FD-1BE68BF39A7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481356-0958-41D7-9DE4-2EF453825279}"/>
              </a:ext>
            </a:extLst>
          </p:cNvPr>
          <p:cNvSpPr>
            <a:spLocks noGrp="1"/>
          </p:cNvSpPr>
          <p:nvPr>
            <p:ph type="dt" sz="half" idx="10"/>
          </p:nvPr>
        </p:nvSpPr>
        <p:spPr>
          <a:xfrm>
            <a:off x="838200" y="6356350"/>
            <a:ext cx="2743200" cy="365125"/>
          </a:xfrm>
          <a:prstGeom prst="rect">
            <a:avLst/>
          </a:prstGeom>
        </p:spPr>
        <p:txBody>
          <a:bodyPr/>
          <a:lstStyle/>
          <a:p>
            <a:fld id="{98297B7F-DAA0-4D9D-9755-3DDF9E9D8768}" type="datetimeFigureOut">
              <a:rPr lang="en-US" smtClean="0"/>
              <a:t>30/09/2023</a:t>
            </a:fld>
            <a:endParaRPr lang="en-US"/>
          </a:p>
        </p:txBody>
      </p:sp>
      <p:sp>
        <p:nvSpPr>
          <p:cNvPr id="6" name="Footer Placeholder 5">
            <a:extLst>
              <a:ext uri="{FF2B5EF4-FFF2-40B4-BE49-F238E27FC236}">
                <a16:creationId xmlns:a16="http://schemas.microsoft.com/office/drawing/2014/main" id="{A3B0887F-0535-44DB-8486-D12DB175B61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0BE0FF7-1FF1-44DE-8CFF-AD2CE062A2B1}"/>
              </a:ext>
            </a:extLst>
          </p:cNvPr>
          <p:cNvSpPr>
            <a:spLocks noGrp="1"/>
          </p:cNvSpPr>
          <p:nvPr>
            <p:ph type="sldNum" sz="quarter" idx="12"/>
          </p:nvPr>
        </p:nvSpPr>
        <p:spPr>
          <a:xfrm>
            <a:off x="8610600" y="6356350"/>
            <a:ext cx="2743200" cy="365125"/>
          </a:xfrm>
          <a:prstGeom prst="rect">
            <a:avLst/>
          </a:prstGeom>
        </p:spPr>
        <p:txBody>
          <a:bodyPr/>
          <a:lstStyle/>
          <a:p>
            <a:fld id="{F16BF092-B44F-4871-948D-06682AAF9731}" type="slidenum">
              <a:rPr lang="en-US" smtClean="0"/>
              <a:t>‹#›</a:t>
            </a:fld>
            <a:endParaRPr lang="en-US"/>
          </a:p>
        </p:txBody>
      </p:sp>
    </p:spTree>
    <p:extLst>
      <p:ext uri="{BB962C8B-B14F-4D97-AF65-F5344CB8AC3E}">
        <p14:creationId xmlns:p14="http://schemas.microsoft.com/office/powerpoint/2010/main" val="42414034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62915-8562-473B-A387-15A707EEC6B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5E263FC-F4A4-4B03-B3B6-E5F6E4D8A1A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E15F19E-C172-45D6-ADF4-1DEEC776186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6BA617-39C8-4F26-AB9F-3CC7EC35BD67}"/>
              </a:ext>
            </a:extLst>
          </p:cNvPr>
          <p:cNvSpPr>
            <a:spLocks noGrp="1"/>
          </p:cNvSpPr>
          <p:nvPr>
            <p:ph type="dt" sz="half" idx="10"/>
          </p:nvPr>
        </p:nvSpPr>
        <p:spPr>
          <a:xfrm>
            <a:off x="838200" y="6356350"/>
            <a:ext cx="2743200" cy="365125"/>
          </a:xfrm>
          <a:prstGeom prst="rect">
            <a:avLst/>
          </a:prstGeom>
        </p:spPr>
        <p:txBody>
          <a:bodyPr/>
          <a:lstStyle/>
          <a:p>
            <a:fld id="{98297B7F-DAA0-4D9D-9755-3DDF9E9D8768}" type="datetimeFigureOut">
              <a:rPr lang="en-US" smtClean="0"/>
              <a:t>30/09/2023</a:t>
            </a:fld>
            <a:endParaRPr lang="en-US"/>
          </a:p>
        </p:txBody>
      </p:sp>
      <p:sp>
        <p:nvSpPr>
          <p:cNvPr id="6" name="Footer Placeholder 5">
            <a:extLst>
              <a:ext uri="{FF2B5EF4-FFF2-40B4-BE49-F238E27FC236}">
                <a16:creationId xmlns:a16="http://schemas.microsoft.com/office/drawing/2014/main" id="{F757B339-8AFB-4BAC-9066-00EB92A7AE5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5D0E75F-6EB2-4845-ABDB-7F24AC5350C3}"/>
              </a:ext>
            </a:extLst>
          </p:cNvPr>
          <p:cNvSpPr>
            <a:spLocks noGrp="1"/>
          </p:cNvSpPr>
          <p:nvPr>
            <p:ph type="sldNum" sz="quarter" idx="12"/>
          </p:nvPr>
        </p:nvSpPr>
        <p:spPr>
          <a:xfrm>
            <a:off x="8610600" y="6356350"/>
            <a:ext cx="2743200" cy="365125"/>
          </a:xfrm>
          <a:prstGeom prst="rect">
            <a:avLst/>
          </a:prstGeom>
        </p:spPr>
        <p:txBody>
          <a:bodyPr/>
          <a:lstStyle/>
          <a:p>
            <a:fld id="{F16BF092-B44F-4871-948D-06682AAF9731}" type="slidenum">
              <a:rPr lang="en-US" smtClean="0"/>
              <a:t>‹#›</a:t>
            </a:fld>
            <a:endParaRPr lang="en-US"/>
          </a:p>
        </p:txBody>
      </p:sp>
    </p:spTree>
    <p:extLst>
      <p:ext uri="{BB962C8B-B14F-4D97-AF65-F5344CB8AC3E}">
        <p14:creationId xmlns:p14="http://schemas.microsoft.com/office/powerpoint/2010/main" val="11353914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microsoft.com/office/2007/relationships/hdphoto" Target="../media/hdphoto1.wdp"/><Relationship Id="rId13" Type="http://schemas.microsoft.com/office/2007/relationships/hdphoto" Target="../media/hdphoto2.wdp"/><Relationship Id="rId3" Type="http://schemas.openxmlformats.org/officeDocument/2006/relationships/slideLayout" Target="../slideLayouts/slideLayout14.xml"/><Relationship Id="rId7" Type="http://schemas.openxmlformats.org/officeDocument/2006/relationships/image" Target="../media/image2.png"/><Relationship Id="rId12" Type="http://schemas.openxmlformats.org/officeDocument/2006/relationships/image" Target="../media/image6.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11" Type="http://schemas.openxmlformats.org/officeDocument/2006/relationships/image" Target="../media/image5.gif"/><Relationship Id="rId5" Type="http://schemas.openxmlformats.org/officeDocument/2006/relationships/slideLayout" Target="../slideLayouts/slideLayout16.xml"/><Relationship Id="rId10" Type="http://schemas.openxmlformats.org/officeDocument/2006/relationships/image" Target="../media/image4.png"/><Relationship Id="rId4" Type="http://schemas.openxmlformats.org/officeDocument/2006/relationships/slideLayout" Target="../slideLayouts/slideLayout15.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81987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7" name="图片 36"/>
          <p:cNvPicPr>
            <a:picLocks noChangeAspect="1"/>
          </p:cNvPicPr>
          <p:nvPr userDrawn="1"/>
        </p:nvPicPr>
        <p:blipFill>
          <a:blip r:embed="rId7" cstate="print">
            <a:extLst>
              <a:ext uri="{BEBA8EAE-BF5A-486C-A8C5-ECC9F3942E4B}">
                <a14:imgProps xmlns:a14="http://schemas.microsoft.com/office/drawing/2010/main">
                  <a14:imgLayer r:embed="rId8">
                    <a14:imgEffect>
                      <a14:saturation sat="400000"/>
                    </a14:imgEffect>
                  </a14:imgLayer>
                </a14:imgProps>
              </a:ext>
              <a:ext uri="{28A0092B-C50C-407E-A947-70E740481C1C}">
                <a14:useLocalDpi xmlns:a14="http://schemas.microsoft.com/office/drawing/2010/main" val="0"/>
              </a:ext>
            </a:extLst>
          </a:blip>
          <a:stretch>
            <a:fillRect/>
          </a:stretch>
        </p:blipFill>
        <p:spPr>
          <a:xfrm>
            <a:off x="-16103" y="-38498"/>
            <a:ext cx="12208104" cy="6891580"/>
          </a:xfrm>
          <a:prstGeom prst="rect">
            <a:avLst/>
          </a:prstGeom>
          <a:scene3d>
            <a:camera prst="orthographicFront"/>
            <a:lightRig rig="threePt" dir="t"/>
          </a:scene3d>
          <a:sp3d>
            <a:bevelT w="165100" prst="coolSlant"/>
          </a:sp3d>
        </p:spPr>
      </p:pic>
      <p:pic>
        <p:nvPicPr>
          <p:cNvPr id="45" name="图片 4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4073" y="5357167"/>
            <a:ext cx="12192000" cy="1548368"/>
          </a:xfrm>
          <a:prstGeom prst="rect">
            <a:avLst/>
          </a:prstGeom>
        </p:spPr>
      </p:pic>
      <p:pic>
        <p:nvPicPr>
          <p:cNvPr id="47" name="图片 46"/>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8052" y="5277021"/>
            <a:ext cx="12192000" cy="1626225"/>
          </a:xfrm>
          <a:prstGeom prst="rect">
            <a:avLst/>
          </a:prstGeom>
        </p:spPr>
      </p:pic>
      <p:pic>
        <p:nvPicPr>
          <p:cNvPr id="55" name="图片 54"/>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rot="2776435" flipH="1">
            <a:off x="607138" y="231744"/>
            <a:ext cx="717325" cy="636626"/>
          </a:xfrm>
          <a:prstGeom prst="rect">
            <a:avLst/>
          </a:prstGeom>
        </p:spPr>
      </p:pic>
      <p:pic>
        <p:nvPicPr>
          <p:cNvPr id="56" name="图片 55"/>
          <p:cNvPicPr>
            <a:picLocks noChangeAspect="1"/>
          </p:cNvPicPr>
          <p:nvPr userDrawn="1"/>
        </p:nvPicPr>
        <p:blipFill>
          <a:blip r:embed="rId12" cstate="print">
            <a:extLst>
              <a:ext uri="{BEBA8EAE-BF5A-486C-A8C5-ECC9F3942E4B}">
                <a14:imgProps xmlns:a14="http://schemas.microsoft.com/office/drawing/2010/main">
                  <a14:imgLayer r:embed="rId13">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8971559" y="-10485"/>
            <a:ext cx="3222457" cy="1501993"/>
          </a:xfrm>
          <a:prstGeom prst="rect">
            <a:avLst/>
          </a:prstGeom>
        </p:spPr>
      </p:pic>
    </p:spTree>
    <p:extLst>
      <p:ext uri="{BB962C8B-B14F-4D97-AF65-F5344CB8AC3E}">
        <p14:creationId xmlns:p14="http://schemas.microsoft.com/office/powerpoint/2010/main" val="327879869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childTnLst>
                          </p:cTn>
                        </p:par>
                        <p:par>
                          <p:cTn id="8" fill="hold">
                            <p:stCondLst>
                              <p:cond delay="500"/>
                            </p:stCondLst>
                            <p:childTnLst>
                              <p:par>
                                <p:cTn id="9" presetID="47" presetClass="entr" presetSubtype="0" fill="hold" nodeType="afterEffect">
                                  <p:stCondLst>
                                    <p:cond delay="0"/>
                                  </p:stCondLst>
                                  <p:childTnLst>
                                    <p:set>
                                      <p:cBhvr>
                                        <p:cTn id="10" dur="1" fill="hold">
                                          <p:stCondLst>
                                            <p:cond delay="0"/>
                                          </p:stCondLst>
                                        </p:cTn>
                                        <p:tgtEl>
                                          <p:spTgt spid="56"/>
                                        </p:tgtEl>
                                        <p:attrNameLst>
                                          <p:attrName>style.visibility</p:attrName>
                                        </p:attrNameLst>
                                      </p:cBhvr>
                                      <p:to>
                                        <p:strVal val="visible"/>
                                      </p:to>
                                    </p:set>
                                    <p:animEffect transition="in" filter="fade">
                                      <p:cBhvr>
                                        <p:cTn id="11" dur="1000"/>
                                        <p:tgtEl>
                                          <p:spTgt spid="56"/>
                                        </p:tgtEl>
                                      </p:cBhvr>
                                    </p:animEffect>
                                    <p:anim calcmode="lin" valueType="num">
                                      <p:cBhvr>
                                        <p:cTn id="12" dur="1000" fill="hold"/>
                                        <p:tgtEl>
                                          <p:spTgt spid="56"/>
                                        </p:tgtEl>
                                        <p:attrNameLst>
                                          <p:attrName>ppt_x</p:attrName>
                                        </p:attrNameLst>
                                      </p:cBhvr>
                                      <p:tavLst>
                                        <p:tav tm="0">
                                          <p:val>
                                            <p:strVal val="#ppt_x"/>
                                          </p:val>
                                        </p:tav>
                                        <p:tav tm="100000">
                                          <p:val>
                                            <p:strVal val="#ppt_x"/>
                                          </p:val>
                                        </p:tav>
                                      </p:tavLst>
                                    </p:anim>
                                    <p:anim calcmode="lin" valueType="num">
                                      <p:cBhvr>
                                        <p:cTn id="13"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defTabSz="914209"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53" indent="-228553" algn="l" defTabSz="914209"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660" indent="-228553" algn="l" defTabSz="9142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760" indent="-228553" algn="l" defTabSz="9142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867" indent="-228553" algn="l" defTabSz="9142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56971" indent="-228553" algn="l" defTabSz="9142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514079" indent="-228553" algn="l" defTabSz="9142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180" indent="-228553" algn="l" defTabSz="9142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287" indent="-228553" algn="l" defTabSz="9142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391" indent="-228553" algn="l" defTabSz="9142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zh-CN"/>
      </a:defPPr>
      <a:lvl1pPr marL="0" algn="l" defTabSz="914209" rtl="0" eaLnBrk="1" latinLnBrk="0" hangingPunct="1">
        <a:defRPr sz="1900" kern="1200">
          <a:solidFill>
            <a:schemeClr val="tx1"/>
          </a:solidFill>
          <a:latin typeface="+mn-lt"/>
          <a:ea typeface="+mn-ea"/>
          <a:cs typeface="+mn-cs"/>
        </a:defRPr>
      </a:lvl1pPr>
      <a:lvl2pPr marL="457101" algn="l" defTabSz="914209" rtl="0" eaLnBrk="1" latinLnBrk="0" hangingPunct="1">
        <a:defRPr sz="1900" kern="1200">
          <a:solidFill>
            <a:schemeClr val="tx1"/>
          </a:solidFill>
          <a:latin typeface="+mn-lt"/>
          <a:ea typeface="+mn-ea"/>
          <a:cs typeface="+mn-cs"/>
        </a:defRPr>
      </a:lvl2pPr>
      <a:lvl3pPr marL="914209" algn="l" defTabSz="914209" rtl="0" eaLnBrk="1" latinLnBrk="0" hangingPunct="1">
        <a:defRPr sz="1900" kern="1200">
          <a:solidFill>
            <a:schemeClr val="tx1"/>
          </a:solidFill>
          <a:latin typeface="+mn-lt"/>
          <a:ea typeface="+mn-ea"/>
          <a:cs typeface="+mn-cs"/>
        </a:defRPr>
      </a:lvl3pPr>
      <a:lvl4pPr marL="1371313" algn="l" defTabSz="914209" rtl="0" eaLnBrk="1" latinLnBrk="0" hangingPunct="1">
        <a:defRPr sz="1900" kern="1200">
          <a:solidFill>
            <a:schemeClr val="tx1"/>
          </a:solidFill>
          <a:latin typeface="+mn-lt"/>
          <a:ea typeface="+mn-ea"/>
          <a:cs typeface="+mn-cs"/>
        </a:defRPr>
      </a:lvl4pPr>
      <a:lvl5pPr marL="1828420" algn="l" defTabSz="914209" rtl="0" eaLnBrk="1" latinLnBrk="0" hangingPunct="1">
        <a:defRPr sz="1900" kern="1200">
          <a:solidFill>
            <a:schemeClr val="tx1"/>
          </a:solidFill>
          <a:latin typeface="+mn-lt"/>
          <a:ea typeface="+mn-ea"/>
          <a:cs typeface="+mn-cs"/>
        </a:defRPr>
      </a:lvl5pPr>
      <a:lvl6pPr marL="2285521" algn="l" defTabSz="914209" rtl="0" eaLnBrk="1" latinLnBrk="0" hangingPunct="1">
        <a:defRPr sz="1900" kern="1200">
          <a:solidFill>
            <a:schemeClr val="tx1"/>
          </a:solidFill>
          <a:latin typeface="+mn-lt"/>
          <a:ea typeface="+mn-ea"/>
          <a:cs typeface="+mn-cs"/>
        </a:defRPr>
      </a:lvl6pPr>
      <a:lvl7pPr marL="2742629" algn="l" defTabSz="914209" rtl="0" eaLnBrk="1" latinLnBrk="0" hangingPunct="1">
        <a:defRPr sz="1900" kern="1200">
          <a:solidFill>
            <a:schemeClr val="tx1"/>
          </a:solidFill>
          <a:latin typeface="+mn-lt"/>
          <a:ea typeface="+mn-ea"/>
          <a:cs typeface="+mn-cs"/>
        </a:defRPr>
      </a:lvl7pPr>
      <a:lvl8pPr marL="3199733" algn="l" defTabSz="914209" rtl="0" eaLnBrk="1" latinLnBrk="0" hangingPunct="1">
        <a:defRPr sz="1900" kern="1200">
          <a:solidFill>
            <a:schemeClr val="tx1"/>
          </a:solidFill>
          <a:latin typeface="+mn-lt"/>
          <a:ea typeface="+mn-ea"/>
          <a:cs typeface="+mn-cs"/>
        </a:defRPr>
      </a:lvl8pPr>
      <a:lvl9pPr marL="3656840" algn="l" defTabSz="914209"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39.emf"/></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16.png"/><Relationship Id="rId18" Type="http://schemas.openxmlformats.org/officeDocument/2006/relationships/image" Target="../media/image48.png"/><Relationship Id="rId3" Type="http://schemas.openxmlformats.org/officeDocument/2006/relationships/slideLayout" Target="../slideLayouts/slideLayout16.xml"/><Relationship Id="rId7" Type="http://schemas.openxmlformats.org/officeDocument/2006/relationships/image" Target="../media/image43.png"/><Relationship Id="rId12" Type="http://schemas.openxmlformats.org/officeDocument/2006/relationships/image" Target="../media/image28.png"/><Relationship Id="rId17" Type="http://schemas.openxmlformats.org/officeDocument/2006/relationships/image" Target="../media/image20.png"/><Relationship Id="rId2" Type="http://schemas.openxmlformats.org/officeDocument/2006/relationships/audio" Target="../media/media1.mp3"/><Relationship Id="rId16" Type="http://schemas.openxmlformats.org/officeDocument/2006/relationships/image" Target="../media/image19.png"/><Relationship Id="rId20" Type="http://schemas.openxmlformats.org/officeDocument/2006/relationships/image" Target="../media/image50.png"/><Relationship Id="rId1" Type="http://schemas.microsoft.com/office/2007/relationships/media" Target="../media/media1.mp3"/><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png"/><Relationship Id="rId15" Type="http://schemas.openxmlformats.org/officeDocument/2006/relationships/image" Target="../media/image18.png"/><Relationship Id="rId10" Type="http://schemas.openxmlformats.org/officeDocument/2006/relationships/image" Target="../media/image46.png"/><Relationship Id="rId19" Type="http://schemas.openxmlformats.org/officeDocument/2006/relationships/image" Target="../media/image49.png"/><Relationship Id="rId4" Type="http://schemas.openxmlformats.org/officeDocument/2006/relationships/image" Target="../media/image40.png"/><Relationship Id="rId9" Type="http://schemas.openxmlformats.org/officeDocument/2006/relationships/image" Target="../media/image45.png"/><Relationship Id="rId14" Type="http://schemas.openxmlformats.org/officeDocument/2006/relationships/image" Target="../media/image17.png"/></Relationships>
</file>

<file path=ppt/slides/_rels/slide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audio" Target="../media/audio1.wav"/><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audio" Target="NULL"/></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3.png"/><Relationship Id="rId7" Type="http://schemas.openxmlformats.org/officeDocument/2006/relationships/image" Target="../media/image19.png"/><Relationship Id="rId12"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6.png"/><Relationship Id="rId5" Type="http://schemas.openxmlformats.org/officeDocument/2006/relationships/image" Target="../media/image17.png"/><Relationship Id="rId10" Type="http://schemas.openxmlformats.org/officeDocument/2006/relationships/image" Target="../media/image25.png"/><Relationship Id="rId4" Type="http://schemas.openxmlformats.org/officeDocument/2006/relationships/image" Target="../media/image16.png"/><Relationship Id="rId9" Type="http://schemas.openxmlformats.org/officeDocument/2006/relationships/image" Target="../media/image21.png"/></Relationships>
</file>

<file path=ppt/slides/_rels/slide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30.png"/><Relationship Id="rId4" Type="http://schemas.openxmlformats.org/officeDocument/2006/relationships/image" Target="../media/image17.png"/><Relationship Id="rId9" Type="http://schemas.openxmlformats.org/officeDocument/2006/relationships/image" Target="../media/image29.png"/></Relationships>
</file>

<file path=ppt/slides/_rels/slide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audio" Target="../media/audio2.wav"/><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31.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3.png"/><Relationship Id="rId7" Type="http://schemas.openxmlformats.org/officeDocument/2006/relationships/image" Target="../media/image19.png"/><Relationship Id="rId12"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6.png"/><Relationship Id="rId5" Type="http://schemas.openxmlformats.org/officeDocument/2006/relationships/image" Target="../media/image17.png"/><Relationship Id="rId10" Type="http://schemas.openxmlformats.org/officeDocument/2006/relationships/image" Target="../media/image25.png"/><Relationship Id="rId4" Type="http://schemas.openxmlformats.org/officeDocument/2006/relationships/image" Target="../media/image16.png"/><Relationship Id="rId9" Type="http://schemas.openxmlformats.org/officeDocument/2006/relationships/image" Target="../media/image21.png"/></Relationships>
</file>

<file path=ppt/slides/_rels/slide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1.png"/><Relationship Id="rId7"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17.png"/><Relationship Id="rId7"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4" descr="610654865b9c2">
            <a:extLst>
              <a:ext uri="{FF2B5EF4-FFF2-40B4-BE49-F238E27FC236}">
                <a16:creationId xmlns:a16="http://schemas.microsoft.com/office/drawing/2014/main" id="{A11D5612-7488-43BC-9EB0-6A85BC9A2F79}"/>
              </a:ext>
            </a:extLst>
          </p:cNvPr>
          <p:cNvPicPr>
            <a:picLocks noChangeAspect="1"/>
          </p:cNvPicPr>
          <p:nvPr/>
        </p:nvPicPr>
        <p:blipFill>
          <a:blip r:embed="rId2"/>
          <a:stretch>
            <a:fillRect/>
          </a:stretch>
        </p:blipFill>
        <p:spPr>
          <a:xfrm>
            <a:off x="182" y="0"/>
            <a:ext cx="12192635" cy="6945630"/>
          </a:xfrm>
          <a:prstGeom prst="rect">
            <a:avLst/>
          </a:prstGeom>
        </p:spPr>
      </p:pic>
      <p:grpSp>
        <p:nvGrpSpPr>
          <p:cNvPr id="21" name="组合 31">
            <a:extLst>
              <a:ext uri="{FF2B5EF4-FFF2-40B4-BE49-F238E27FC236}">
                <a16:creationId xmlns:a16="http://schemas.microsoft.com/office/drawing/2014/main" id="{0B1DE06F-20F4-4D94-A069-91CA3E20DF56}"/>
              </a:ext>
            </a:extLst>
          </p:cNvPr>
          <p:cNvGrpSpPr/>
          <p:nvPr/>
        </p:nvGrpSpPr>
        <p:grpSpPr>
          <a:xfrm>
            <a:off x="3178629" y="694373"/>
            <a:ext cx="7938098" cy="4862829"/>
            <a:chOff x="1227083" y="675833"/>
            <a:chExt cx="10162697" cy="5898322"/>
          </a:xfrm>
        </p:grpSpPr>
        <p:sp>
          <p:nvSpPr>
            <p:cNvPr id="22" name="矩形 33">
              <a:extLst>
                <a:ext uri="{FF2B5EF4-FFF2-40B4-BE49-F238E27FC236}">
                  <a16:creationId xmlns:a16="http://schemas.microsoft.com/office/drawing/2014/main" id="{A16A12F8-FA82-4B35-917B-8E33185CC070}"/>
                </a:ext>
              </a:extLst>
            </p:cNvPr>
            <p:cNvSpPr/>
            <p:nvPr/>
          </p:nvSpPr>
          <p:spPr>
            <a:xfrm rot="344791">
              <a:off x="1331381" y="828233"/>
              <a:ext cx="10058399" cy="5745922"/>
            </a:xfrm>
            <a:prstGeom prst="rect">
              <a:avLst/>
            </a:prstGeom>
            <a:solidFill>
              <a:srgbClr val="FE8E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3" name="矩形 30">
              <a:extLst>
                <a:ext uri="{FF2B5EF4-FFF2-40B4-BE49-F238E27FC236}">
                  <a16:creationId xmlns:a16="http://schemas.microsoft.com/office/drawing/2014/main" id="{82AAA2A6-5B14-493C-A6E7-14684F6C7488}"/>
                </a:ext>
              </a:extLst>
            </p:cNvPr>
            <p:cNvSpPr/>
            <p:nvPr/>
          </p:nvSpPr>
          <p:spPr>
            <a:xfrm>
              <a:off x="1227083" y="675833"/>
              <a:ext cx="10058399" cy="57459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grpSp>
      <p:pic>
        <p:nvPicPr>
          <p:cNvPr id="25" name="图片 7" descr="未标题-2">
            <a:extLst>
              <a:ext uri="{FF2B5EF4-FFF2-40B4-BE49-F238E27FC236}">
                <a16:creationId xmlns:a16="http://schemas.microsoft.com/office/drawing/2014/main" id="{CBE60534-4A33-453B-A908-C8E48F606D65}"/>
              </a:ext>
            </a:extLst>
          </p:cNvPr>
          <p:cNvPicPr>
            <a:picLocks noChangeAspect="1"/>
          </p:cNvPicPr>
          <p:nvPr/>
        </p:nvPicPr>
        <p:blipFill>
          <a:blip r:embed="rId3"/>
          <a:stretch>
            <a:fillRect/>
          </a:stretch>
        </p:blipFill>
        <p:spPr>
          <a:xfrm>
            <a:off x="0" y="2122695"/>
            <a:ext cx="3324225" cy="2952948"/>
          </a:xfrm>
          <a:prstGeom prst="rect">
            <a:avLst/>
          </a:prstGeom>
        </p:spPr>
      </p:pic>
      <p:pic>
        <p:nvPicPr>
          <p:cNvPr id="26" name="图片 5" descr="610654865b9c2">
            <a:extLst>
              <a:ext uri="{FF2B5EF4-FFF2-40B4-BE49-F238E27FC236}">
                <a16:creationId xmlns:a16="http://schemas.microsoft.com/office/drawing/2014/main" id="{3BB24460-4EE4-4587-8126-0791D957AD1B}"/>
              </a:ext>
            </a:extLst>
          </p:cNvPr>
          <p:cNvPicPr>
            <a:picLocks noChangeAspect="1"/>
          </p:cNvPicPr>
          <p:nvPr/>
        </p:nvPicPr>
        <p:blipFill>
          <a:blip r:embed="rId4"/>
          <a:stretch>
            <a:fillRect/>
          </a:stretch>
        </p:blipFill>
        <p:spPr>
          <a:xfrm>
            <a:off x="14605" y="2442845"/>
            <a:ext cx="12192635" cy="4502150"/>
          </a:xfrm>
          <a:prstGeom prst="rect">
            <a:avLst/>
          </a:prstGeom>
        </p:spPr>
      </p:pic>
      <p:pic>
        <p:nvPicPr>
          <p:cNvPr id="27" name="图片 6" descr="54ref">
            <a:extLst>
              <a:ext uri="{FF2B5EF4-FFF2-40B4-BE49-F238E27FC236}">
                <a16:creationId xmlns:a16="http://schemas.microsoft.com/office/drawing/2014/main" id="{F511DC5B-E8F6-4A56-870C-C2505E176DB0}"/>
              </a:ext>
            </a:extLst>
          </p:cNvPr>
          <p:cNvPicPr>
            <a:picLocks noChangeAspect="1"/>
          </p:cNvPicPr>
          <p:nvPr/>
        </p:nvPicPr>
        <p:blipFill>
          <a:blip r:embed="rId5"/>
          <a:stretch>
            <a:fillRect/>
          </a:stretch>
        </p:blipFill>
        <p:spPr>
          <a:xfrm>
            <a:off x="9201150" y="4347210"/>
            <a:ext cx="2766695" cy="2074545"/>
          </a:xfrm>
          <a:prstGeom prst="rect">
            <a:avLst/>
          </a:prstGeom>
        </p:spPr>
      </p:pic>
      <p:pic>
        <p:nvPicPr>
          <p:cNvPr id="44" name="图片 15">
            <a:extLst>
              <a:ext uri="{FF2B5EF4-FFF2-40B4-BE49-F238E27FC236}">
                <a16:creationId xmlns:a16="http://schemas.microsoft.com/office/drawing/2014/main" id="{E1A43F74-764E-4DCA-97F5-FB8D8D8767F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87909" y="636"/>
            <a:ext cx="1588100" cy="1710690"/>
          </a:xfrm>
          <a:prstGeom prst="rect">
            <a:avLst/>
          </a:prstGeom>
        </p:spPr>
      </p:pic>
      <p:pic>
        <p:nvPicPr>
          <p:cNvPr id="45" name="图片 23">
            <a:extLst>
              <a:ext uri="{FF2B5EF4-FFF2-40B4-BE49-F238E27FC236}">
                <a16:creationId xmlns:a16="http://schemas.microsoft.com/office/drawing/2014/main" id="{715E8A83-77F4-4026-8986-4D93F76C271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60661" y="492953"/>
            <a:ext cx="1727420" cy="1097672"/>
          </a:xfrm>
          <a:prstGeom prst="rect">
            <a:avLst/>
          </a:prstGeom>
        </p:spPr>
      </p:pic>
      <p:pic>
        <p:nvPicPr>
          <p:cNvPr id="47" name="Picture 46">
            <a:extLst>
              <a:ext uri="{FF2B5EF4-FFF2-40B4-BE49-F238E27FC236}">
                <a16:creationId xmlns:a16="http://schemas.microsoft.com/office/drawing/2014/main" id="{EF37C68F-C329-4D56-B88E-F22F1F061192}"/>
              </a:ext>
            </a:extLst>
          </p:cNvPr>
          <p:cNvPicPr>
            <a:picLocks noChangeAspect="1"/>
          </p:cNvPicPr>
          <p:nvPr/>
        </p:nvPicPr>
        <p:blipFill>
          <a:blip r:embed="rId8"/>
          <a:stretch>
            <a:fillRect/>
          </a:stretch>
        </p:blipFill>
        <p:spPr>
          <a:xfrm>
            <a:off x="6722355" y="1273212"/>
            <a:ext cx="1828959" cy="634039"/>
          </a:xfrm>
          <a:prstGeom prst="rect">
            <a:avLst/>
          </a:prstGeom>
        </p:spPr>
      </p:pic>
      <p:pic>
        <p:nvPicPr>
          <p:cNvPr id="5" name="Picture 4">
            <a:extLst>
              <a:ext uri="{FF2B5EF4-FFF2-40B4-BE49-F238E27FC236}">
                <a16:creationId xmlns:a16="http://schemas.microsoft.com/office/drawing/2014/main" id="{A5C51180-3D6E-5E04-55A7-96AB334EB3F1}"/>
              </a:ext>
            </a:extLst>
          </p:cNvPr>
          <p:cNvPicPr>
            <a:picLocks noChangeAspect="1"/>
          </p:cNvPicPr>
          <p:nvPr/>
        </p:nvPicPr>
        <p:blipFill>
          <a:blip r:embed="rId9"/>
          <a:stretch>
            <a:fillRect/>
          </a:stretch>
        </p:blipFill>
        <p:spPr>
          <a:xfrm>
            <a:off x="3205766" y="2014632"/>
            <a:ext cx="8047417" cy="2219136"/>
          </a:xfrm>
          <a:prstGeom prst="rect">
            <a:avLst/>
          </a:prstGeom>
        </p:spPr>
      </p:pic>
    </p:spTree>
    <p:extLst>
      <p:ext uri="{BB962C8B-B14F-4D97-AF65-F5344CB8AC3E}">
        <p14:creationId xmlns:p14="http://schemas.microsoft.com/office/powerpoint/2010/main" val="22753697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randombar(horizontal)">
                                      <p:cBhvr>
                                        <p:cTn id="7" dur="500"/>
                                        <p:tgtEl>
                                          <p:spTgt spid="20"/>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wipe(down)">
                                      <p:cBhvr>
                                        <p:cTn id="11" dur="500"/>
                                        <p:tgtEl>
                                          <p:spTgt spid="26"/>
                                        </p:tgtEl>
                                      </p:cBhvr>
                                    </p:animEffect>
                                  </p:childTnLst>
                                </p:cTn>
                              </p:par>
                            </p:childTnLst>
                          </p:cTn>
                        </p:par>
                        <p:par>
                          <p:cTn id="12" fill="hold">
                            <p:stCondLst>
                              <p:cond delay="1000"/>
                            </p:stCondLst>
                            <p:childTnLst>
                              <p:par>
                                <p:cTn id="13" presetID="53" presetClass="entr" presetSubtype="16" fill="hold" nodeType="after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p:cTn id="15" dur="500" fill="hold"/>
                                        <p:tgtEl>
                                          <p:spTgt spid="27"/>
                                        </p:tgtEl>
                                        <p:attrNameLst>
                                          <p:attrName>ppt_w</p:attrName>
                                        </p:attrNameLst>
                                      </p:cBhvr>
                                      <p:tavLst>
                                        <p:tav tm="0">
                                          <p:val>
                                            <p:fltVal val="0"/>
                                          </p:val>
                                        </p:tav>
                                        <p:tav tm="100000">
                                          <p:val>
                                            <p:strVal val="#ppt_w"/>
                                          </p:val>
                                        </p:tav>
                                      </p:tavLst>
                                    </p:anim>
                                    <p:anim calcmode="lin" valueType="num">
                                      <p:cBhvr>
                                        <p:cTn id="16" dur="500" fill="hold"/>
                                        <p:tgtEl>
                                          <p:spTgt spid="27"/>
                                        </p:tgtEl>
                                        <p:attrNameLst>
                                          <p:attrName>ppt_h</p:attrName>
                                        </p:attrNameLst>
                                      </p:cBhvr>
                                      <p:tavLst>
                                        <p:tav tm="0">
                                          <p:val>
                                            <p:fltVal val="0"/>
                                          </p:val>
                                        </p:tav>
                                        <p:tav tm="100000">
                                          <p:val>
                                            <p:strVal val="#ppt_h"/>
                                          </p:val>
                                        </p:tav>
                                      </p:tavLst>
                                    </p:anim>
                                    <p:animEffect transition="in" filter="fade">
                                      <p:cBhvr>
                                        <p:cTn id="17" dur="500"/>
                                        <p:tgtEl>
                                          <p:spTgt spid="27"/>
                                        </p:tgtEl>
                                      </p:cBhvr>
                                    </p:animEffect>
                                  </p:childTnLst>
                                </p:cTn>
                              </p:par>
                            </p:childTnLst>
                          </p:cTn>
                        </p:par>
                        <p:par>
                          <p:cTn id="18" fill="hold">
                            <p:stCondLst>
                              <p:cond delay="1500"/>
                            </p:stCondLst>
                            <p:childTnLst>
                              <p:par>
                                <p:cTn id="19" presetID="22" presetClass="entr" presetSubtype="2" fill="hold" nodeType="after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wipe(right)">
                                      <p:cBhvr>
                                        <p:cTn id="21" dur="500"/>
                                        <p:tgtEl>
                                          <p:spTgt spid="44"/>
                                        </p:tgtEl>
                                      </p:cBhvr>
                                    </p:animEffect>
                                  </p:childTnLst>
                                </p:cTn>
                              </p:par>
                            </p:childTnLst>
                          </p:cTn>
                        </p:par>
                        <p:par>
                          <p:cTn id="22" fill="hold">
                            <p:stCondLst>
                              <p:cond delay="2000"/>
                            </p:stCondLst>
                            <p:childTnLst>
                              <p:par>
                                <p:cTn id="23" presetID="22" presetClass="entr" presetSubtype="8" fill="hold" nodeType="after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wipe(left)">
                                      <p:cBhvr>
                                        <p:cTn id="25" dur="500"/>
                                        <p:tgtEl>
                                          <p:spTgt spid="25"/>
                                        </p:tgtEl>
                                      </p:cBhvr>
                                    </p:animEffect>
                                  </p:childTnLst>
                                </p:cTn>
                              </p:par>
                            </p:childTnLst>
                          </p:cTn>
                        </p:par>
                        <p:par>
                          <p:cTn id="26" fill="hold">
                            <p:stCondLst>
                              <p:cond delay="2500"/>
                            </p:stCondLst>
                            <p:childTnLst>
                              <p:par>
                                <p:cTn id="27" presetID="53" presetClass="entr" presetSubtype="16" fill="hold" nodeType="after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p:cTn id="29" dur="500" fill="hold"/>
                                        <p:tgtEl>
                                          <p:spTgt spid="21"/>
                                        </p:tgtEl>
                                        <p:attrNameLst>
                                          <p:attrName>ppt_w</p:attrName>
                                        </p:attrNameLst>
                                      </p:cBhvr>
                                      <p:tavLst>
                                        <p:tav tm="0">
                                          <p:val>
                                            <p:fltVal val="0"/>
                                          </p:val>
                                        </p:tav>
                                        <p:tav tm="100000">
                                          <p:val>
                                            <p:strVal val="#ppt_w"/>
                                          </p:val>
                                        </p:tav>
                                      </p:tavLst>
                                    </p:anim>
                                    <p:anim calcmode="lin" valueType="num">
                                      <p:cBhvr>
                                        <p:cTn id="30" dur="500" fill="hold"/>
                                        <p:tgtEl>
                                          <p:spTgt spid="21"/>
                                        </p:tgtEl>
                                        <p:attrNameLst>
                                          <p:attrName>ppt_h</p:attrName>
                                        </p:attrNameLst>
                                      </p:cBhvr>
                                      <p:tavLst>
                                        <p:tav tm="0">
                                          <p:val>
                                            <p:fltVal val="0"/>
                                          </p:val>
                                        </p:tav>
                                        <p:tav tm="100000">
                                          <p:val>
                                            <p:strVal val="#ppt_h"/>
                                          </p:val>
                                        </p:tav>
                                      </p:tavLst>
                                    </p:anim>
                                    <p:animEffect transition="in" filter="fade">
                                      <p:cBhvr>
                                        <p:cTn id="31" dur="500"/>
                                        <p:tgtEl>
                                          <p:spTgt spid="21"/>
                                        </p:tgtEl>
                                      </p:cBhvr>
                                    </p:animEffect>
                                  </p:childTnLst>
                                </p:cTn>
                              </p:par>
                            </p:childTnLst>
                          </p:cTn>
                        </p:par>
                        <p:par>
                          <p:cTn id="32" fill="hold">
                            <p:stCondLst>
                              <p:cond delay="3000"/>
                            </p:stCondLst>
                            <p:childTnLst>
                              <p:par>
                                <p:cTn id="33" presetID="22" presetClass="entr" presetSubtype="1" fill="hold" nodeType="afterEffect">
                                  <p:stCondLst>
                                    <p:cond delay="0"/>
                                  </p:stCondLst>
                                  <p:childTnLst>
                                    <p:set>
                                      <p:cBhvr>
                                        <p:cTn id="34" dur="1" fill="hold">
                                          <p:stCondLst>
                                            <p:cond delay="0"/>
                                          </p:stCondLst>
                                        </p:cTn>
                                        <p:tgtEl>
                                          <p:spTgt spid="45"/>
                                        </p:tgtEl>
                                        <p:attrNameLst>
                                          <p:attrName>style.visibility</p:attrName>
                                        </p:attrNameLst>
                                      </p:cBhvr>
                                      <p:to>
                                        <p:strVal val="visible"/>
                                      </p:to>
                                    </p:set>
                                    <p:animEffect transition="in" filter="wipe(up)">
                                      <p:cBhvr>
                                        <p:cTn id="35" dur="500"/>
                                        <p:tgtEl>
                                          <p:spTgt spid="45"/>
                                        </p:tgtEl>
                                      </p:cBhvr>
                                    </p:animEffect>
                                  </p:childTnLst>
                                </p:cTn>
                              </p:par>
                              <p:par>
                                <p:cTn id="36" presetID="16" presetClass="entr" presetSubtype="21" fill="hold" nodeType="withEffect">
                                  <p:stCondLst>
                                    <p:cond delay="0"/>
                                  </p:stCondLst>
                                  <p:childTnLst>
                                    <p:set>
                                      <p:cBhvr>
                                        <p:cTn id="37" dur="1" fill="hold">
                                          <p:stCondLst>
                                            <p:cond delay="0"/>
                                          </p:stCondLst>
                                        </p:cTn>
                                        <p:tgtEl>
                                          <p:spTgt spid="47"/>
                                        </p:tgtEl>
                                        <p:attrNameLst>
                                          <p:attrName>style.visibility</p:attrName>
                                        </p:attrNameLst>
                                      </p:cBhvr>
                                      <p:to>
                                        <p:strVal val="visible"/>
                                      </p:to>
                                    </p:set>
                                    <p:animEffect transition="in" filter="barn(inVertical)">
                                      <p:cBhvr>
                                        <p:cTn id="38" dur="500"/>
                                        <p:tgtEl>
                                          <p:spTgt spid="47"/>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1000"/>
                                        <p:tgtEl>
                                          <p:spTgt spid="5"/>
                                        </p:tgtEl>
                                      </p:cBhvr>
                                    </p:animEffect>
                                    <p:anim calcmode="lin" valueType="num">
                                      <p:cBhvr>
                                        <p:cTn id="44" dur="1000" fill="hold"/>
                                        <p:tgtEl>
                                          <p:spTgt spid="5"/>
                                        </p:tgtEl>
                                        <p:attrNameLst>
                                          <p:attrName>ppt_x</p:attrName>
                                        </p:attrNameLst>
                                      </p:cBhvr>
                                      <p:tavLst>
                                        <p:tav tm="0">
                                          <p:val>
                                            <p:strVal val="#ppt_x"/>
                                          </p:val>
                                        </p:tav>
                                        <p:tav tm="100000">
                                          <p:val>
                                            <p:strVal val="#ppt_x"/>
                                          </p:val>
                                        </p:tav>
                                      </p:tavLst>
                                    </p:anim>
                                    <p:anim calcmode="lin" valueType="num">
                                      <p:cBhvr>
                                        <p:cTn id="4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60347E6C-7FA6-4A22-935C-852817A916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pic>
        <p:nvPicPr>
          <p:cNvPr id="2" name="Picture 1">
            <a:extLst>
              <a:ext uri="{FF2B5EF4-FFF2-40B4-BE49-F238E27FC236}">
                <a16:creationId xmlns:a16="http://schemas.microsoft.com/office/drawing/2014/main" id="{8CE1E15D-5D77-2185-D3E1-CD5BA99705A2}"/>
              </a:ext>
            </a:extLst>
          </p:cNvPr>
          <p:cNvPicPr>
            <a:picLocks noChangeAspect="1"/>
          </p:cNvPicPr>
          <p:nvPr/>
        </p:nvPicPr>
        <p:blipFill>
          <a:blip r:embed="rId4"/>
          <a:stretch>
            <a:fillRect/>
          </a:stretch>
        </p:blipFill>
        <p:spPr>
          <a:xfrm>
            <a:off x="246580" y="2794572"/>
            <a:ext cx="2848482" cy="3724382"/>
          </a:xfrm>
          <a:prstGeom prst="rect">
            <a:avLst/>
          </a:prstGeom>
          <a:effectLst>
            <a:outerShdw blurRad="76200" dir="13500000" sy="23000" kx="1200000" algn="br" rotWithShape="0">
              <a:prstClr val="black">
                <a:alpha val="20000"/>
              </a:prstClr>
            </a:outerShdw>
          </a:effectLst>
        </p:spPr>
      </p:pic>
      <p:sp>
        <p:nvSpPr>
          <p:cNvPr id="3" name="Speech Bubble: Rectangle with Corners Rounded 2">
            <a:extLst>
              <a:ext uri="{FF2B5EF4-FFF2-40B4-BE49-F238E27FC236}">
                <a16:creationId xmlns:a16="http://schemas.microsoft.com/office/drawing/2014/main" id="{175A3771-125B-A597-E2B3-245A6BF87899}"/>
              </a:ext>
            </a:extLst>
          </p:cNvPr>
          <p:cNvSpPr/>
          <p:nvPr/>
        </p:nvSpPr>
        <p:spPr>
          <a:xfrm>
            <a:off x="2387893" y="704851"/>
            <a:ext cx="8328053" cy="2086464"/>
          </a:xfrm>
          <a:custGeom>
            <a:avLst/>
            <a:gdLst>
              <a:gd name="connsiteX0" fmla="*/ 0 w 8328053"/>
              <a:gd name="connsiteY0" fmla="*/ 347751 h 2086464"/>
              <a:gd name="connsiteX1" fmla="*/ 347751 w 8328053"/>
              <a:gd name="connsiteY1" fmla="*/ 0 h 2086464"/>
              <a:gd name="connsiteX2" fmla="*/ 1388009 w 8328053"/>
              <a:gd name="connsiteY2" fmla="*/ 0 h 2086464"/>
              <a:gd name="connsiteX3" fmla="*/ 1388009 w 8328053"/>
              <a:gd name="connsiteY3" fmla="*/ 0 h 2086464"/>
              <a:gd name="connsiteX4" fmla="*/ 3470022 w 8328053"/>
              <a:gd name="connsiteY4" fmla="*/ 0 h 2086464"/>
              <a:gd name="connsiteX5" fmla="*/ 7980302 w 8328053"/>
              <a:gd name="connsiteY5" fmla="*/ 0 h 2086464"/>
              <a:gd name="connsiteX6" fmla="*/ 8328053 w 8328053"/>
              <a:gd name="connsiteY6" fmla="*/ 347751 h 2086464"/>
              <a:gd name="connsiteX7" fmla="*/ 8328053 w 8328053"/>
              <a:gd name="connsiteY7" fmla="*/ 1217104 h 2086464"/>
              <a:gd name="connsiteX8" fmla="*/ 8328053 w 8328053"/>
              <a:gd name="connsiteY8" fmla="*/ 1217104 h 2086464"/>
              <a:gd name="connsiteX9" fmla="*/ 8328053 w 8328053"/>
              <a:gd name="connsiteY9" fmla="*/ 1738720 h 2086464"/>
              <a:gd name="connsiteX10" fmla="*/ 8328053 w 8328053"/>
              <a:gd name="connsiteY10" fmla="*/ 1738713 h 2086464"/>
              <a:gd name="connsiteX11" fmla="*/ 7980302 w 8328053"/>
              <a:gd name="connsiteY11" fmla="*/ 2086464 h 2086464"/>
              <a:gd name="connsiteX12" fmla="*/ 3470022 w 8328053"/>
              <a:gd name="connsiteY12" fmla="*/ 2086464 h 2086464"/>
              <a:gd name="connsiteX13" fmla="*/ 554898 w 8328053"/>
              <a:gd name="connsiteY13" fmla="*/ 2873207 h 2086464"/>
              <a:gd name="connsiteX14" fmla="*/ 1388009 w 8328053"/>
              <a:gd name="connsiteY14" fmla="*/ 2086464 h 2086464"/>
              <a:gd name="connsiteX15" fmla="*/ 347751 w 8328053"/>
              <a:gd name="connsiteY15" fmla="*/ 2086464 h 2086464"/>
              <a:gd name="connsiteX16" fmla="*/ 0 w 8328053"/>
              <a:gd name="connsiteY16" fmla="*/ 1738713 h 2086464"/>
              <a:gd name="connsiteX17" fmla="*/ 0 w 8328053"/>
              <a:gd name="connsiteY17" fmla="*/ 1738720 h 2086464"/>
              <a:gd name="connsiteX18" fmla="*/ 0 w 8328053"/>
              <a:gd name="connsiteY18" fmla="*/ 1217104 h 2086464"/>
              <a:gd name="connsiteX19" fmla="*/ 0 w 8328053"/>
              <a:gd name="connsiteY19" fmla="*/ 1217104 h 2086464"/>
              <a:gd name="connsiteX20" fmla="*/ 0 w 8328053"/>
              <a:gd name="connsiteY20" fmla="*/ 347751 h 2086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328053" h="2086464" fill="none" extrusionOk="0">
                <a:moveTo>
                  <a:pt x="0" y="347751"/>
                </a:moveTo>
                <a:cubicBezTo>
                  <a:pt x="-3932" y="160420"/>
                  <a:pt x="161853" y="-16664"/>
                  <a:pt x="347751" y="0"/>
                </a:cubicBezTo>
                <a:cubicBezTo>
                  <a:pt x="855185" y="43204"/>
                  <a:pt x="1117385" y="51112"/>
                  <a:pt x="1388009" y="0"/>
                </a:cubicBezTo>
                <a:lnTo>
                  <a:pt x="1388009" y="0"/>
                </a:lnTo>
                <a:cubicBezTo>
                  <a:pt x="2161190" y="160114"/>
                  <a:pt x="3054537" y="-7570"/>
                  <a:pt x="3470022" y="0"/>
                </a:cubicBezTo>
                <a:cubicBezTo>
                  <a:pt x="5488938" y="-165514"/>
                  <a:pt x="6034002" y="-96643"/>
                  <a:pt x="7980302" y="0"/>
                </a:cubicBezTo>
                <a:cubicBezTo>
                  <a:pt x="8199929" y="22181"/>
                  <a:pt x="8325774" y="154954"/>
                  <a:pt x="8328053" y="347751"/>
                </a:cubicBezTo>
                <a:cubicBezTo>
                  <a:pt x="8263719" y="756836"/>
                  <a:pt x="8253992" y="832662"/>
                  <a:pt x="8328053" y="1217104"/>
                </a:cubicBezTo>
                <a:lnTo>
                  <a:pt x="8328053" y="1217104"/>
                </a:lnTo>
                <a:cubicBezTo>
                  <a:pt x="8319439" y="1322492"/>
                  <a:pt x="8314641" y="1679780"/>
                  <a:pt x="8328053" y="1738720"/>
                </a:cubicBezTo>
                <a:lnTo>
                  <a:pt x="8328053" y="1738713"/>
                </a:lnTo>
                <a:cubicBezTo>
                  <a:pt x="8332097" y="1940713"/>
                  <a:pt x="8154213" y="2077261"/>
                  <a:pt x="7980302" y="2086464"/>
                </a:cubicBezTo>
                <a:cubicBezTo>
                  <a:pt x="5916046" y="2234410"/>
                  <a:pt x="5151901" y="1998830"/>
                  <a:pt x="3470022" y="2086464"/>
                </a:cubicBezTo>
                <a:cubicBezTo>
                  <a:pt x="2311706" y="2357198"/>
                  <a:pt x="1899551" y="2463471"/>
                  <a:pt x="554898" y="2873207"/>
                </a:cubicBezTo>
                <a:cubicBezTo>
                  <a:pt x="780539" y="2606384"/>
                  <a:pt x="1296986" y="2310098"/>
                  <a:pt x="1388009" y="2086464"/>
                </a:cubicBezTo>
                <a:cubicBezTo>
                  <a:pt x="928686" y="2093881"/>
                  <a:pt x="780223" y="2109371"/>
                  <a:pt x="347751" y="2086464"/>
                </a:cubicBezTo>
                <a:cubicBezTo>
                  <a:pt x="145144" y="2074023"/>
                  <a:pt x="28942" y="1948256"/>
                  <a:pt x="0" y="1738713"/>
                </a:cubicBezTo>
                <a:lnTo>
                  <a:pt x="0" y="1738720"/>
                </a:lnTo>
                <a:cubicBezTo>
                  <a:pt x="18124" y="1676697"/>
                  <a:pt x="-39317" y="1278001"/>
                  <a:pt x="0" y="1217104"/>
                </a:cubicBezTo>
                <a:lnTo>
                  <a:pt x="0" y="1217104"/>
                </a:lnTo>
                <a:cubicBezTo>
                  <a:pt x="-11194" y="817910"/>
                  <a:pt x="71818" y="512432"/>
                  <a:pt x="0" y="347751"/>
                </a:cubicBezTo>
                <a:close/>
              </a:path>
              <a:path w="8328053" h="2086464" stroke="0" extrusionOk="0">
                <a:moveTo>
                  <a:pt x="0" y="347751"/>
                </a:moveTo>
                <a:cubicBezTo>
                  <a:pt x="6484" y="134590"/>
                  <a:pt x="135875" y="20435"/>
                  <a:pt x="347751" y="0"/>
                </a:cubicBezTo>
                <a:cubicBezTo>
                  <a:pt x="780443" y="-52552"/>
                  <a:pt x="1074413" y="-58363"/>
                  <a:pt x="1388009" y="0"/>
                </a:cubicBezTo>
                <a:lnTo>
                  <a:pt x="1388009" y="0"/>
                </a:lnTo>
                <a:cubicBezTo>
                  <a:pt x="2207347" y="136756"/>
                  <a:pt x="2752859" y="-46743"/>
                  <a:pt x="3470022" y="0"/>
                </a:cubicBezTo>
                <a:cubicBezTo>
                  <a:pt x="5522599" y="-137111"/>
                  <a:pt x="5806482" y="4097"/>
                  <a:pt x="7980302" y="0"/>
                </a:cubicBezTo>
                <a:cubicBezTo>
                  <a:pt x="8210046" y="-4499"/>
                  <a:pt x="8320071" y="144275"/>
                  <a:pt x="8328053" y="347751"/>
                </a:cubicBezTo>
                <a:cubicBezTo>
                  <a:pt x="8368109" y="779840"/>
                  <a:pt x="8267743" y="928182"/>
                  <a:pt x="8328053" y="1217104"/>
                </a:cubicBezTo>
                <a:lnTo>
                  <a:pt x="8328053" y="1217104"/>
                </a:lnTo>
                <a:cubicBezTo>
                  <a:pt x="8349302" y="1365343"/>
                  <a:pt x="8281463" y="1659290"/>
                  <a:pt x="8328053" y="1738720"/>
                </a:cubicBezTo>
                <a:lnTo>
                  <a:pt x="8328053" y="1738713"/>
                </a:lnTo>
                <a:cubicBezTo>
                  <a:pt x="8336448" y="1906880"/>
                  <a:pt x="8159223" y="2071183"/>
                  <a:pt x="7980302" y="2086464"/>
                </a:cubicBezTo>
                <a:cubicBezTo>
                  <a:pt x="6694438" y="2020904"/>
                  <a:pt x="4907879" y="2089524"/>
                  <a:pt x="3470022" y="2086464"/>
                </a:cubicBezTo>
                <a:cubicBezTo>
                  <a:pt x="2091587" y="2466279"/>
                  <a:pt x="1091888" y="2862652"/>
                  <a:pt x="554898" y="2873207"/>
                </a:cubicBezTo>
                <a:cubicBezTo>
                  <a:pt x="715807" y="2747723"/>
                  <a:pt x="1250014" y="2119644"/>
                  <a:pt x="1388009" y="2086464"/>
                </a:cubicBezTo>
                <a:cubicBezTo>
                  <a:pt x="1193463" y="2139913"/>
                  <a:pt x="627278" y="2054701"/>
                  <a:pt x="347751" y="2086464"/>
                </a:cubicBezTo>
                <a:cubicBezTo>
                  <a:pt x="144488" y="2050758"/>
                  <a:pt x="6320" y="1940841"/>
                  <a:pt x="0" y="1738713"/>
                </a:cubicBezTo>
                <a:lnTo>
                  <a:pt x="0" y="1738720"/>
                </a:lnTo>
                <a:cubicBezTo>
                  <a:pt x="22610" y="1586639"/>
                  <a:pt x="-4980" y="1382022"/>
                  <a:pt x="0" y="1217104"/>
                </a:cubicBezTo>
                <a:lnTo>
                  <a:pt x="0" y="1217104"/>
                </a:lnTo>
                <a:cubicBezTo>
                  <a:pt x="62611" y="850531"/>
                  <a:pt x="59020" y="708649"/>
                  <a:pt x="0" y="347751"/>
                </a:cubicBezTo>
                <a:close/>
              </a:path>
            </a:pathLst>
          </a:custGeom>
          <a:solidFill>
            <a:srgbClr val="CCFFCC"/>
          </a:solidFill>
          <a:ln w="38100">
            <a:solidFill>
              <a:srgbClr val="002060"/>
            </a:solidFill>
            <a:extLst>
              <a:ext uri="{C807C97D-BFC1-408E-A445-0C87EB9F89A2}">
                <ask:lineSketchStyleProps xmlns:ask="http://schemas.microsoft.com/office/drawing/2018/sketchyshapes" sd="3244475365">
                  <a:prstGeom prst="wedgeRoundRectCallout">
                    <a:avLst>
                      <a:gd name="adj1" fmla="val -43337"/>
                      <a:gd name="adj2" fmla="val 87707"/>
                      <a:gd name="adj3" fmla="val 16667"/>
                    </a:avLst>
                  </a:prstGeom>
                  <ask:type>
                    <ask:lineSketchCurved/>
                  </ask:type>
                </ask:lineSketchStyleProps>
              </a:ext>
            </a:extLst>
          </a:ln>
          <a:effectLst>
            <a:outerShdw blurRad="225425" dist="50800" dir="5220000" algn="ctr">
              <a:srgbClr val="000000">
                <a:alpha val="3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000" b="1" dirty="0">
                <a:solidFill>
                  <a:srgbClr val="002060"/>
                </a:solidFill>
                <a:latin typeface="Calibri" panose="020F0502020204030204" pitchFamily="34" charset="0"/>
                <a:cs typeface="Calibri" panose="020F0502020204030204" pitchFamily="34" charset="0"/>
              </a:rPr>
              <a:t>1. </a:t>
            </a:r>
            <a:r>
              <a:rPr lang="vi-VN" sz="4000" b="1" dirty="0">
                <a:solidFill>
                  <a:srgbClr val="002060"/>
                </a:solidFill>
                <a:latin typeface="Calibri" panose="020F0502020204030204" pitchFamily="34" charset="0"/>
                <a:cs typeface="Calibri" panose="020F0502020204030204" pitchFamily="34" charset="0"/>
              </a:rPr>
              <a:t>Nói với người thân những trải nghiệm thú vị mà các bạn ở lớp đã chia sẻ. </a:t>
            </a:r>
          </a:p>
        </p:txBody>
      </p:sp>
    </p:spTree>
    <p:extLst>
      <p:ext uri="{BB962C8B-B14F-4D97-AF65-F5344CB8AC3E}">
        <p14:creationId xmlns:p14="http://schemas.microsoft.com/office/powerpoint/2010/main" val="6002760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60347E6C-7FA6-4A22-935C-852817A916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sp>
        <p:nvSpPr>
          <p:cNvPr id="4" name="Rectangle: Rounded Corners 3">
            <a:extLst>
              <a:ext uri="{FF2B5EF4-FFF2-40B4-BE49-F238E27FC236}">
                <a16:creationId xmlns:a16="http://schemas.microsoft.com/office/drawing/2014/main" id="{610F4CB1-18ED-47DE-FE55-82C42912723D}"/>
              </a:ext>
            </a:extLst>
          </p:cNvPr>
          <p:cNvSpPr/>
          <p:nvPr/>
        </p:nvSpPr>
        <p:spPr>
          <a:xfrm>
            <a:off x="1208451" y="208722"/>
            <a:ext cx="9992139" cy="1180215"/>
          </a:xfrm>
          <a:custGeom>
            <a:avLst/>
            <a:gdLst>
              <a:gd name="connsiteX0" fmla="*/ 0 w 9992139"/>
              <a:gd name="connsiteY0" fmla="*/ 590108 h 1180215"/>
              <a:gd name="connsiteX1" fmla="*/ 590108 w 9992139"/>
              <a:gd name="connsiteY1" fmla="*/ 0 h 1180215"/>
              <a:gd name="connsiteX2" fmla="*/ 1267948 w 9992139"/>
              <a:gd name="connsiteY2" fmla="*/ 0 h 1180215"/>
              <a:gd name="connsiteX3" fmla="*/ 1945789 w 9992139"/>
              <a:gd name="connsiteY3" fmla="*/ 0 h 1180215"/>
              <a:gd name="connsiteX4" fmla="*/ 2447390 w 9992139"/>
              <a:gd name="connsiteY4" fmla="*/ 0 h 1180215"/>
              <a:gd name="connsiteX5" fmla="*/ 2948992 w 9992139"/>
              <a:gd name="connsiteY5" fmla="*/ 0 h 1180215"/>
              <a:gd name="connsiteX6" fmla="*/ 3362475 w 9992139"/>
              <a:gd name="connsiteY6" fmla="*/ 0 h 1180215"/>
              <a:gd name="connsiteX7" fmla="*/ 4128434 w 9992139"/>
              <a:gd name="connsiteY7" fmla="*/ 0 h 1180215"/>
              <a:gd name="connsiteX8" fmla="*/ 4718155 w 9992139"/>
              <a:gd name="connsiteY8" fmla="*/ 0 h 1180215"/>
              <a:gd name="connsiteX9" fmla="*/ 5484115 w 9992139"/>
              <a:gd name="connsiteY9" fmla="*/ 0 h 1180215"/>
              <a:gd name="connsiteX10" fmla="*/ 5985717 w 9992139"/>
              <a:gd name="connsiteY10" fmla="*/ 0 h 1180215"/>
              <a:gd name="connsiteX11" fmla="*/ 6663557 w 9992139"/>
              <a:gd name="connsiteY11" fmla="*/ 0 h 1180215"/>
              <a:gd name="connsiteX12" fmla="*/ 7429517 w 9992139"/>
              <a:gd name="connsiteY12" fmla="*/ 0 h 1180215"/>
              <a:gd name="connsiteX13" fmla="*/ 8019238 w 9992139"/>
              <a:gd name="connsiteY13" fmla="*/ 0 h 1180215"/>
              <a:gd name="connsiteX14" fmla="*/ 8608959 w 9992139"/>
              <a:gd name="connsiteY14" fmla="*/ 0 h 1180215"/>
              <a:gd name="connsiteX15" fmla="*/ 9402032 w 9992139"/>
              <a:gd name="connsiteY15" fmla="*/ 0 h 1180215"/>
              <a:gd name="connsiteX16" fmla="*/ 9992140 w 9992139"/>
              <a:gd name="connsiteY16" fmla="*/ 590108 h 1180215"/>
              <a:gd name="connsiteX17" fmla="*/ 9992139 w 9992139"/>
              <a:gd name="connsiteY17" fmla="*/ 590108 h 1180215"/>
              <a:gd name="connsiteX18" fmla="*/ 9402031 w 9992139"/>
              <a:gd name="connsiteY18" fmla="*/ 1180216 h 1180215"/>
              <a:gd name="connsiteX19" fmla="*/ 8812310 w 9992139"/>
              <a:gd name="connsiteY19" fmla="*/ 1180216 h 1180215"/>
              <a:gd name="connsiteX20" fmla="*/ 8134470 w 9992139"/>
              <a:gd name="connsiteY20" fmla="*/ 1180216 h 1180215"/>
              <a:gd name="connsiteX21" fmla="*/ 7456630 w 9992139"/>
              <a:gd name="connsiteY21" fmla="*/ 1180216 h 1180215"/>
              <a:gd name="connsiteX22" fmla="*/ 6778789 w 9992139"/>
              <a:gd name="connsiteY22" fmla="*/ 1180216 h 1180215"/>
              <a:gd name="connsiteX23" fmla="*/ 6012830 w 9992139"/>
              <a:gd name="connsiteY23" fmla="*/ 1180216 h 1180215"/>
              <a:gd name="connsiteX24" fmla="*/ 5423109 w 9992139"/>
              <a:gd name="connsiteY24" fmla="*/ 1180216 h 1180215"/>
              <a:gd name="connsiteX25" fmla="*/ 4745269 w 9992139"/>
              <a:gd name="connsiteY25" fmla="*/ 1180215 h 1180215"/>
              <a:gd name="connsiteX26" fmla="*/ 4243667 w 9992139"/>
              <a:gd name="connsiteY26" fmla="*/ 1180215 h 1180215"/>
              <a:gd name="connsiteX27" fmla="*/ 3653946 w 9992139"/>
              <a:gd name="connsiteY27" fmla="*/ 1180215 h 1180215"/>
              <a:gd name="connsiteX28" fmla="*/ 3152344 w 9992139"/>
              <a:gd name="connsiteY28" fmla="*/ 1180215 h 1180215"/>
              <a:gd name="connsiteX29" fmla="*/ 2650742 w 9992139"/>
              <a:gd name="connsiteY29" fmla="*/ 1180215 h 1180215"/>
              <a:gd name="connsiteX30" fmla="*/ 1884783 w 9992139"/>
              <a:gd name="connsiteY30" fmla="*/ 1180215 h 1180215"/>
              <a:gd name="connsiteX31" fmla="*/ 590108 w 9992139"/>
              <a:gd name="connsiteY31" fmla="*/ 1180215 h 1180215"/>
              <a:gd name="connsiteX32" fmla="*/ 0 w 9992139"/>
              <a:gd name="connsiteY32" fmla="*/ 590107 h 1180215"/>
              <a:gd name="connsiteX33" fmla="*/ 0 w 9992139"/>
              <a:gd name="connsiteY33" fmla="*/ 590108 h 1180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9992139" h="1180215" fill="none" extrusionOk="0">
                <a:moveTo>
                  <a:pt x="0" y="590108"/>
                </a:moveTo>
                <a:cubicBezTo>
                  <a:pt x="-71239" y="244019"/>
                  <a:pt x="326214" y="51106"/>
                  <a:pt x="590108" y="0"/>
                </a:cubicBezTo>
                <a:cubicBezTo>
                  <a:pt x="860028" y="29398"/>
                  <a:pt x="1071683" y="-4924"/>
                  <a:pt x="1267948" y="0"/>
                </a:cubicBezTo>
                <a:cubicBezTo>
                  <a:pt x="1464213" y="4924"/>
                  <a:pt x="1615420" y="17173"/>
                  <a:pt x="1945789" y="0"/>
                </a:cubicBezTo>
                <a:cubicBezTo>
                  <a:pt x="2276158" y="-17173"/>
                  <a:pt x="2271777" y="20376"/>
                  <a:pt x="2447390" y="0"/>
                </a:cubicBezTo>
                <a:cubicBezTo>
                  <a:pt x="2623003" y="-20376"/>
                  <a:pt x="2815678" y="4465"/>
                  <a:pt x="2948992" y="0"/>
                </a:cubicBezTo>
                <a:cubicBezTo>
                  <a:pt x="3082306" y="-4465"/>
                  <a:pt x="3204846" y="19619"/>
                  <a:pt x="3362475" y="0"/>
                </a:cubicBezTo>
                <a:cubicBezTo>
                  <a:pt x="3520104" y="-19619"/>
                  <a:pt x="3887781" y="-17677"/>
                  <a:pt x="4128434" y="0"/>
                </a:cubicBezTo>
                <a:cubicBezTo>
                  <a:pt x="4369087" y="17677"/>
                  <a:pt x="4449796" y="-29075"/>
                  <a:pt x="4718155" y="0"/>
                </a:cubicBezTo>
                <a:cubicBezTo>
                  <a:pt x="4986514" y="29075"/>
                  <a:pt x="5120366" y="23624"/>
                  <a:pt x="5484115" y="0"/>
                </a:cubicBezTo>
                <a:cubicBezTo>
                  <a:pt x="5847864" y="-23624"/>
                  <a:pt x="5785910" y="16573"/>
                  <a:pt x="5985717" y="0"/>
                </a:cubicBezTo>
                <a:cubicBezTo>
                  <a:pt x="6185524" y="-16573"/>
                  <a:pt x="6346491" y="28438"/>
                  <a:pt x="6663557" y="0"/>
                </a:cubicBezTo>
                <a:cubicBezTo>
                  <a:pt x="6980623" y="-28438"/>
                  <a:pt x="7084652" y="24935"/>
                  <a:pt x="7429517" y="0"/>
                </a:cubicBezTo>
                <a:cubicBezTo>
                  <a:pt x="7774382" y="-24935"/>
                  <a:pt x="7746228" y="8585"/>
                  <a:pt x="8019238" y="0"/>
                </a:cubicBezTo>
                <a:cubicBezTo>
                  <a:pt x="8292248" y="-8585"/>
                  <a:pt x="8349739" y="-14289"/>
                  <a:pt x="8608959" y="0"/>
                </a:cubicBezTo>
                <a:cubicBezTo>
                  <a:pt x="8868179" y="14289"/>
                  <a:pt x="9195391" y="16129"/>
                  <a:pt x="9402032" y="0"/>
                </a:cubicBezTo>
                <a:cubicBezTo>
                  <a:pt x="9708083" y="9891"/>
                  <a:pt x="9944996" y="250648"/>
                  <a:pt x="9992140" y="590108"/>
                </a:cubicBezTo>
                <a:lnTo>
                  <a:pt x="9992139" y="590108"/>
                </a:lnTo>
                <a:cubicBezTo>
                  <a:pt x="9914696" y="912702"/>
                  <a:pt x="9718180" y="1174372"/>
                  <a:pt x="9402031" y="1180216"/>
                </a:cubicBezTo>
                <a:cubicBezTo>
                  <a:pt x="9269250" y="1177657"/>
                  <a:pt x="8943772" y="1190971"/>
                  <a:pt x="8812310" y="1180216"/>
                </a:cubicBezTo>
                <a:cubicBezTo>
                  <a:pt x="8680848" y="1169461"/>
                  <a:pt x="8276883" y="1194397"/>
                  <a:pt x="8134470" y="1180216"/>
                </a:cubicBezTo>
                <a:cubicBezTo>
                  <a:pt x="7992057" y="1166035"/>
                  <a:pt x="7675599" y="1211654"/>
                  <a:pt x="7456630" y="1180216"/>
                </a:cubicBezTo>
                <a:cubicBezTo>
                  <a:pt x="7237661" y="1148778"/>
                  <a:pt x="7054660" y="1162828"/>
                  <a:pt x="6778789" y="1180216"/>
                </a:cubicBezTo>
                <a:cubicBezTo>
                  <a:pt x="6502918" y="1197604"/>
                  <a:pt x="6356936" y="1213698"/>
                  <a:pt x="6012830" y="1180216"/>
                </a:cubicBezTo>
                <a:cubicBezTo>
                  <a:pt x="5668724" y="1146734"/>
                  <a:pt x="5688607" y="1167022"/>
                  <a:pt x="5423109" y="1180216"/>
                </a:cubicBezTo>
                <a:cubicBezTo>
                  <a:pt x="5157611" y="1193410"/>
                  <a:pt x="4898829" y="1175736"/>
                  <a:pt x="4745269" y="1180215"/>
                </a:cubicBezTo>
                <a:cubicBezTo>
                  <a:pt x="4591709" y="1184694"/>
                  <a:pt x="4431033" y="1200739"/>
                  <a:pt x="4243667" y="1180215"/>
                </a:cubicBezTo>
                <a:cubicBezTo>
                  <a:pt x="4056301" y="1159691"/>
                  <a:pt x="3890673" y="1177041"/>
                  <a:pt x="3653946" y="1180215"/>
                </a:cubicBezTo>
                <a:cubicBezTo>
                  <a:pt x="3417219" y="1183389"/>
                  <a:pt x="3259565" y="1201412"/>
                  <a:pt x="3152344" y="1180215"/>
                </a:cubicBezTo>
                <a:cubicBezTo>
                  <a:pt x="3045123" y="1159018"/>
                  <a:pt x="2821913" y="1167527"/>
                  <a:pt x="2650742" y="1180215"/>
                </a:cubicBezTo>
                <a:cubicBezTo>
                  <a:pt x="2479571" y="1192903"/>
                  <a:pt x="2062789" y="1181787"/>
                  <a:pt x="1884783" y="1180215"/>
                </a:cubicBezTo>
                <a:cubicBezTo>
                  <a:pt x="1706777" y="1178643"/>
                  <a:pt x="1074187" y="1202068"/>
                  <a:pt x="590108" y="1180215"/>
                </a:cubicBezTo>
                <a:cubicBezTo>
                  <a:pt x="211588" y="1215981"/>
                  <a:pt x="34743" y="907242"/>
                  <a:pt x="0" y="590107"/>
                </a:cubicBezTo>
                <a:lnTo>
                  <a:pt x="0" y="590108"/>
                </a:lnTo>
                <a:close/>
              </a:path>
              <a:path w="9992139" h="1180215" stroke="0" extrusionOk="0">
                <a:moveTo>
                  <a:pt x="0" y="590108"/>
                </a:moveTo>
                <a:cubicBezTo>
                  <a:pt x="-25032" y="290473"/>
                  <a:pt x="273081" y="37568"/>
                  <a:pt x="590108" y="0"/>
                </a:cubicBezTo>
                <a:cubicBezTo>
                  <a:pt x="745045" y="-15745"/>
                  <a:pt x="937995" y="6682"/>
                  <a:pt x="1091710" y="0"/>
                </a:cubicBezTo>
                <a:cubicBezTo>
                  <a:pt x="1245425" y="-6682"/>
                  <a:pt x="1401158" y="-22459"/>
                  <a:pt x="1681431" y="0"/>
                </a:cubicBezTo>
                <a:cubicBezTo>
                  <a:pt x="1961704" y="22459"/>
                  <a:pt x="1937270" y="-5341"/>
                  <a:pt x="2094913" y="0"/>
                </a:cubicBezTo>
                <a:cubicBezTo>
                  <a:pt x="2252556" y="5341"/>
                  <a:pt x="2706481" y="35429"/>
                  <a:pt x="2860873" y="0"/>
                </a:cubicBezTo>
                <a:cubicBezTo>
                  <a:pt x="3015265" y="-35429"/>
                  <a:pt x="3169469" y="251"/>
                  <a:pt x="3274356" y="0"/>
                </a:cubicBezTo>
                <a:cubicBezTo>
                  <a:pt x="3379243" y="-251"/>
                  <a:pt x="3798584" y="20118"/>
                  <a:pt x="3952196" y="0"/>
                </a:cubicBezTo>
                <a:cubicBezTo>
                  <a:pt x="4105808" y="-20118"/>
                  <a:pt x="4274175" y="9988"/>
                  <a:pt x="4453798" y="0"/>
                </a:cubicBezTo>
                <a:cubicBezTo>
                  <a:pt x="4633421" y="-9988"/>
                  <a:pt x="4776859" y="-1454"/>
                  <a:pt x="4955400" y="0"/>
                </a:cubicBezTo>
                <a:cubicBezTo>
                  <a:pt x="5133941" y="1454"/>
                  <a:pt x="5207579" y="-5370"/>
                  <a:pt x="5368882" y="0"/>
                </a:cubicBezTo>
                <a:cubicBezTo>
                  <a:pt x="5530185" y="5370"/>
                  <a:pt x="5582099" y="-12091"/>
                  <a:pt x="5782365" y="0"/>
                </a:cubicBezTo>
                <a:cubicBezTo>
                  <a:pt x="5982631" y="12091"/>
                  <a:pt x="6101945" y="-12869"/>
                  <a:pt x="6283967" y="0"/>
                </a:cubicBezTo>
                <a:cubicBezTo>
                  <a:pt x="6465989" y="12869"/>
                  <a:pt x="6580899" y="12367"/>
                  <a:pt x="6873688" y="0"/>
                </a:cubicBezTo>
                <a:cubicBezTo>
                  <a:pt x="7166477" y="-12367"/>
                  <a:pt x="7370892" y="-7021"/>
                  <a:pt x="7639647" y="0"/>
                </a:cubicBezTo>
                <a:cubicBezTo>
                  <a:pt x="7908402" y="7021"/>
                  <a:pt x="8154806" y="-23963"/>
                  <a:pt x="8317488" y="0"/>
                </a:cubicBezTo>
                <a:cubicBezTo>
                  <a:pt x="8480170" y="23963"/>
                  <a:pt x="8984838" y="38708"/>
                  <a:pt x="9402032" y="0"/>
                </a:cubicBezTo>
                <a:cubicBezTo>
                  <a:pt x="9654287" y="-19781"/>
                  <a:pt x="10014561" y="265268"/>
                  <a:pt x="9992140" y="590108"/>
                </a:cubicBezTo>
                <a:lnTo>
                  <a:pt x="9992139" y="590108"/>
                </a:lnTo>
                <a:cubicBezTo>
                  <a:pt x="9985354" y="898785"/>
                  <a:pt x="9680603" y="1202773"/>
                  <a:pt x="9402031" y="1180216"/>
                </a:cubicBezTo>
                <a:cubicBezTo>
                  <a:pt x="9272286" y="1157910"/>
                  <a:pt x="9087376" y="1188656"/>
                  <a:pt x="8812310" y="1180216"/>
                </a:cubicBezTo>
                <a:cubicBezTo>
                  <a:pt x="8537244" y="1171776"/>
                  <a:pt x="8223764" y="1159291"/>
                  <a:pt x="8046351" y="1180216"/>
                </a:cubicBezTo>
                <a:cubicBezTo>
                  <a:pt x="7868938" y="1201141"/>
                  <a:pt x="7453707" y="1196671"/>
                  <a:pt x="7280391" y="1180216"/>
                </a:cubicBezTo>
                <a:cubicBezTo>
                  <a:pt x="7107075" y="1163761"/>
                  <a:pt x="6652665" y="1188510"/>
                  <a:pt x="6426312" y="1180216"/>
                </a:cubicBezTo>
                <a:cubicBezTo>
                  <a:pt x="6199959" y="1171922"/>
                  <a:pt x="5978873" y="1194587"/>
                  <a:pt x="5748472" y="1180216"/>
                </a:cubicBezTo>
                <a:cubicBezTo>
                  <a:pt x="5518071" y="1165845"/>
                  <a:pt x="5308015" y="1153471"/>
                  <a:pt x="4894393" y="1180215"/>
                </a:cubicBezTo>
                <a:cubicBezTo>
                  <a:pt x="4480771" y="1206959"/>
                  <a:pt x="4632764" y="1186358"/>
                  <a:pt x="4392792" y="1180215"/>
                </a:cubicBezTo>
                <a:cubicBezTo>
                  <a:pt x="4152820" y="1174072"/>
                  <a:pt x="4040111" y="1160191"/>
                  <a:pt x="3803071" y="1180215"/>
                </a:cubicBezTo>
                <a:cubicBezTo>
                  <a:pt x="3566031" y="1200239"/>
                  <a:pt x="3203827" y="1200746"/>
                  <a:pt x="3037111" y="1180215"/>
                </a:cubicBezTo>
                <a:cubicBezTo>
                  <a:pt x="2870395" y="1159684"/>
                  <a:pt x="2604664" y="1190378"/>
                  <a:pt x="2271152" y="1180215"/>
                </a:cubicBezTo>
                <a:cubicBezTo>
                  <a:pt x="1937640" y="1170052"/>
                  <a:pt x="1825271" y="1184000"/>
                  <a:pt x="1593312" y="1180215"/>
                </a:cubicBezTo>
                <a:cubicBezTo>
                  <a:pt x="1361353" y="1176430"/>
                  <a:pt x="1363804" y="1185535"/>
                  <a:pt x="1179829" y="1180215"/>
                </a:cubicBezTo>
                <a:cubicBezTo>
                  <a:pt x="995854" y="1174895"/>
                  <a:pt x="884651" y="1196957"/>
                  <a:pt x="590108" y="1180215"/>
                </a:cubicBezTo>
                <a:cubicBezTo>
                  <a:pt x="270521" y="1249768"/>
                  <a:pt x="79655" y="922783"/>
                  <a:pt x="0" y="590107"/>
                </a:cubicBezTo>
                <a:lnTo>
                  <a:pt x="0" y="590108"/>
                </a:lnTo>
                <a:close/>
              </a:path>
            </a:pathLst>
          </a:custGeom>
          <a:solidFill>
            <a:srgbClr val="CCFFFF"/>
          </a:solidFill>
          <a:ln w="38100">
            <a:solidFill>
              <a:srgbClr val="002060"/>
            </a:solidFill>
            <a:extLst>
              <a:ext uri="{C807C97D-BFC1-408E-A445-0C87EB9F89A2}">
                <ask:lineSketchStyleProps xmlns:ask="http://schemas.microsoft.com/office/drawing/2018/sketchyshapes" sd="2475911327">
                  <a:prstGeom prst="roundRect">
                    <a:avLst>
                      <a:gd name="adj" fmla="val 5000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002060"/>
                </a:solidFill>
                <a:latin typeface="Calibri" panose="020F0502020204030204" pitchFamily="34" charset="0"/>
                <a:cs typeface="Calibri" panose="020F0502020204030204" pitchFamily="34" charset="0"/>
              </a:rPr>
              <a:t>2. Tìm đọc bài thơ, bài văn viết về những trải nghiệm trong cuộc sống giúp ta khôn lớn, trưởng thành.</a:t>
            </a:r>
            <a:endParaRPr lang="en-US" sz="3200" b="1" dirty="0">
              <a:solidFill>
                <a:srgbClr val="002060"/>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93311E7E-7CD0-802F-756C-71FCA479E6E3}"/>
              </a:ext>
            </a:extLst>
          </p:cNvPr>
          <p:cNvSpPr txBox="1"/>
          <p:nvPr/>
        </p:nvSpPr>
        <p:spPr>
          <a:xfrm>
            <a:off x="1543050" y="2352675"/>
            <a:ext cx="10058400" cy="2554545"/>
          </a:xfrm>
          <a:prstGeom prst="rect">
            <a:avLst/>
          </a:prstGeom>
          <a:noFill/>
        </p:spPr>
        <p:txBody>
          <a:bodyPr wrap="square" rtlCol="0">
            <a:spAutoFit/>
          </a:bodyPr>
          <a:lstStyle/>
          <a:p>
            <a:r>
              <a:rPr lang="vi-VN" sz="4000" b="1" dirty="0">
                <a:latin typeface="Calibri" panose="020F0502020204030204" pitchFamily="34" charset="0"/>
                <a:cs typeface="Calibri" panose="020F0502020204030204" pitchFamily="34" charset="0"/>
              </a:rPr>
              <a:t>G: </a:t>
            </a:r>
            <a:endParaRPr lang="en-US" sz="4000" b="1" dirty="0">
              <a:latin typeface="Calibri" panose="020F0502020204030204" pitchFamily="34" charset="0"/>
              <a:cs typeface="Calibri" panose="020F0502020204030204" pitchFamily="34" charset="0"/>
            </a:endParaRPr>
          </a:p>
          <a:p>
            <a:r>
              <a:rPr lang="vi-VN" sz="4000" b="1" dirty="0">
                <a:latin typeface="Calibri" panose="020F0502020204030204" pitchFamily="34" charset="0"/>
                <a:cs typeface="Calibri" panose="020F0502020204030204" pitchFamily="34" charset="0"/>
              </a:rPr>
              <a:t>– Khi mẹ vắng nhà của Trần Đăng Khoa</a:t>
            </a:r>
          </a:p>
          <a:p>
            <a:r>
              <a:rPr lang="vi-VN" sz="4000" b="1" dirty="0">
                <a:latin typeface="Calibri" panose="020F0502020204030204" pitchFamily="34" charset="0"/>
                <a:cs typeface="Calibri" panose="020F0502020204030204" pitchFamily="34" charset="0"/>
              </a:rPr>
              <a:t>– Khúc đồng dao lấm láp của Kao Sơn</a:t>
            </a:r>
          </a:p>
          <a:p>
            <a:r>
              <a:rPr lang="vi-VN" sz="4000" b="1" dirty="0">
                <a:latin typeface="Calibri" panose="020F0502020204030204" pitchFamily="34" charset="0"/>
                <a:cs typeface="Calibri" panose="020F0502020204030204" pitchFamily="34" charset="0"/>
              </a:rPr>
              <a:t>– Trên đồi mở mắt và mơ của Văn Thành Lê </a:t>
            </a:r>
            <a:endParaRPr lang="en-US" sz="40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619863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22">
            <a:extLst>
              <a:ext uri="{FF2B5EF4-FFF2-40B4-BE49-F238E27FC236}">
                <a16:creationId xmlns:a16="http://schemas.microsoft.com/office/drawing/2014/main" id="{5BED6D63-637F-4EF7-89CA-826808D88C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28688" y="0"/>
            <a:ext cx="1600200" cy="6858000"/>
          </a:xfrm>
          <a:prstGeom prst="rect">
            <a:avLst/>
          </a:prstGeom>
        </p:spPr>
      </p:pic>
      <p:pic>
        <p:nvPicPr>
          <p:cNvPr id="9" name="图片 18">
            <a:extLst>
              <a:ext uri="{FF2B5EF4-FFF2-40B4-BE49-F238E27FC236}">
                <a16:creationId xmlns:a16="http://schemas.microsoft.com/office/drawing/2014/main" id="{1AF321F8-69FA-4FC9-87B2-DC34395816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7587" y="-930519"/>
            <a:ext cx="3579637" cy="3506954"/>
          </a:xfrm>
          <a:prstGeom prst="rect">
            <a:avLst/>
          </a:prstGeom>
        </p:spPr>
      </p:pic>
      <p:pic>
        <p:nvPicPr>
          <p:cNvPr id="10" name="图片 14">
            <a:extLst>
              <a:ext uri="{FF2B5EF4-FFF2-40B4-BE49-F238E27FC236}">
                <a16:creationId xmlns:a16="http://schemas.microsoft.com/office/drawing/2014/main" id="{6819CE7C-D032-465F-8A28-2EF2B8AA0BE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91054" y="9071"/>
            <a:ext cx="2622550" cy="6858000"/>
          </a:xfrm>
          <a:prstGeom prst="rect">
            <a:avLst/>
          </a:prstGeom>
        </p:spPr>
      </p:pic>
      <p:pic>
        <p:nvPicPr>
          <p:cNvPr id="11" name="图片 9">
            <a:extLst>
              <a:ext uri="{FF2B5EF4-FFF2-40B4-BE49-F238E27FC236}">
                <a16:creationId xmlns:a16="http://schemas.microsoft.com/office/drawing/2014/main" id="{1D01F689-3C59-4CE1-BF4F-688704A48E8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047158">
            <a:off x="8547491" y="2131570"/>
            <a:ext cx="2938014" cy="3912170"/>
          </a:xfrm>
          <a:prstGeom prst="rect">
            <a:avLst/>
          </a:prstGeom>
        </p:spPr>
      </p:pic>
      <p:pic>
        <p:nvPicPr>
          <p:cNvPr id="12" name="图片 11">
            <a:extLst>
              <a:ext uri="{FF2B5EF4-FFF2-40B4-BE49-F238E27FC236}">
                <a16:creationId xmlns:a16="http://schemas.microsoft.com/office/drawing/2014/main" id="{6347C10B-8D89-4D85-A867-D25FEE273AE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0085097" flipH="1">
            <a:off x="9456202" y="1193223"/>
            <a:ext cx="1950749" cy="2910341"/>
          </a:xfrm>
          <a:prstGeom prst="rect">
            <a:avLst/>
          </a:prstGeom>
        </p:spPr>
      </p:pic>
      <p:pic>
        <p:nvPicPr>
          <p:cNvPr id="13" name="图片 13">
            <a:extLst>
              <a:ext uri="{FF2B5EF4-FFF2-40B4-BE49-F238E27FC236}">
                <a16:creationId xmlns:a16="http://schemas.microsoft.com/office/drawing/2014/main" id="{72374283-46ED-49E9-832F-8AFFE23A71F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258629" y="-440125"/>
            <a:ext cx="3934157" cy="7559382"/>
          </a:xfrm>
          <a:prstGeom prst="rect">
            <a:avLst/>
          </a:prstGeom>
        </p:spPr>
      </p:pic>
      <p:pic>
        <p:nvPicPr>
          <p:cNvPr id="14" name="图片 15">
            <a:extLst>
              <a:ext uri="{FF2B5EF4-FFF2-40B4-BE49-F238E27FC236}">
                <a16:creationId xmlns:a16="http://schemas.microsoft.com/office/drawing/2014/main" id="{B91D94D2-3430-4744-B08B-72FF811FED2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44310" y="-2"/>
            <a:ext cx="2622551" cy="6858002"/>
          </a:xfrm>
          <a:prstGeom prst="rect">
            <a:avLst/>
          </a:prstGeom>
        </p:spPr>
      </p:pic>
      <p:pic>
        <p:nvPicPr>
          <p:cNvPr id="15" name="图片 16">
            <a:extLst>
              <a:ext uri="{FF2B5EF4-FFF2-40B4-BE49-F238E27FC236}">
                <a16:creationId xmlns:a16="http://schemas.microsoft.com/office/drawing/2014/main" id="{9D8006B2-FD7B-48E5-822E-DF0B642DCFD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74751" y="-9723"/>
            <a:ext cx="3818273" cy="6867723"/>
          </a:xfrm>
          <a:prstGeom prst="rect">
            <a:avLst/>
          </a:prstGeom>
        </p:spPr>
      </p:pic>
      <p:pic>
        <p:nvPicPr>
          <p:cNvPr id="16" name="图片 19">
            <a:extLst>
              <a:ext uri="{FF2B5EF4-FFF2-40B4-BE49-F238E27FC236}">
                <a16:creationId xmlns:a16="http://schemas.microsoft.com/office/drawing/2014/main" id="{437B9B2B-F513-4793-AB77-5481DCC55DE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11027" y="1788355"/>
            <a:ext cx="2150825" cy="716942"/>
          </a:xfrm>
          <a:prstGeom prst="rect">
            <a:avLst/>
          </a:prstGeom>
        </p:spPr>
      </p:pic>
      <p:pic>
        <p:nvPicPr>
          <p:cNvPr id="17" name="图片 20">
            <a:extLst>
              <a:ext uri="{FF2B5EF4-FFF2-40B4-BE49-F238E27FC236}">
                <a16:creationId xmlns:a16="http://schemas.microsoft.com/office/drawing/2014/main" id="{8F9DF78B-5547-4B2E-BE4C-648C6E748F0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506356" y="275386"/>
            <a:ext cx="2150825" cy="716942"/>
          </a:xfrm>
          <a:prstGeom prst="rect">
            <a:avLst/>
          </a:prstGeom>
        </p:spPr>
      </p:pic>
      <p:pic>
        <p:nvPicPr>
          <p:cNvPr id="18" name="图片 21">
            <a:extLst>
              <a:ext uri="{FF2B5EF4-FFF2-40B4-BE49-F238E27FC236}">
                <a16:creationId xmlns:a16="http://schemas.microsoft.com/office/drawing/2014/main" id="{DC015B2F-CFBF-4327-A93C-E32A5312906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523112" y="1598166"/>
            <a:ext cx="1715490" cy="571830"/>
          </a:xfrm>
          <a:prstGeom prst="rect">
            <a:avLst/>
          </a:prstGeom>
        </p:spPr>
      </p:pic>
      <p:pic>
        <p:nvPicPr>
          <p:cNvPr id="19" name="图片 4">
            <a:extLst>
              <a:ext uri="{FF2B5EF4-FFF2-40B4-BE49-F238E27FC236}">
                <a16:creationId xmlns:a16="http://schemas.microsoft.com/office/drawing/2014/main" id="{627A4066-AF89-4A21-B3F5-13860AE85274}"/>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pic>
        <p:nvPicPr>
          <p:cNvPr id="21" name="图片 24">
            <a:extLst>
              <a:ext uri="{FF2B5EF4-FFF2-40B4-BE49-F238E27FC236}">
                <a16:creationId xmlns:a16="http://schemas.microsoft.com/office/drawing/2014/main" id="{6D1C5B59-FBDA-4E54-947E-50FEE90D0292}"/>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209469" y="5474317"/>
            <a:ext cx="569605" cy="1433700"/>
          </a:xfrm>
          <a:prstGeom prst="rect">
            <a:avLst/>
          </a:prstGeom>
        </p:spPr>
      </p:pic>
      <p:pic>
        <p:nvPicPr>
          <p:cNvPr id="22" name="图片 25">
            <a:extLst>
              <a:ext uri="{FF2B5EF4-FFF2-40B4-BE49-F238E27FC236}">
                <a16:creationId xmlns:a16="http://schemas.microsoft.com/office/drawing/2014/main" id="{3F602E1E-0DE8-4A0A-AB25-3A59EE528C6B}"/>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413389" y="5323200"/>
            <a:ext cx="860219" cy="1534445"/>
          </a:xfrm>
          <a:prstGeom prst="rect">
            <a:avLst/>
          </a:prstGeom>
        </p:spPr>
      </p:pic>
      <p:pic>
        <p:nvPicPr>
          <p:cNvPr id="23" name="图片 26">
            <a:extLst>
              <a:ext uri="{FF2B5EF4-FFF2-40B4-BE49-F238E27FC236}">
                <a16:creationId xmlns:a16="http://schemas.microsoft.com/office/drawing/2014/main" id="{92CB68F8-31DA-4BE6-951B-D7C0FBCD00B9}"/>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96610" y="4838957"/>
            <a:ext cx="1123710" cy="1790186"/>
          </a:xfrm>
          <a:prstGeom prst="rect">
            <a:avLst/>
          </a:prstGeom>
        </p:spPr>
      </p:pic>
      <p:pic>
        <p:nvPicPr>
          <p:cNvPr id="24" name="图片 23">
            <a:extLst>
              <a:ext uri="{FF2B5EF4-FFF2-40B4-BE49-F238E27FC236}">
                <a16:creationId xmlns:a16="http://schemas.microsoft.com/office/drawing/2014/main" id="{C80B02D4-DFD4-4D33-B80F-A52382DADB2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69232" y="5647803"/>
            <a:ext cx="2237469" cy="3329672"/>
          </a:xfrm>
          <a:prstGeom prst="rect">
            <a:avLst/>
          </a:prstGeom>
        </p:spPr>
      </p:pic>
      <p:pic>
        <p:nvPicPr>
          <p:cNvPr id="35" name="Picture 34" descr="A picture containing vector graphics, toy&#10;&#10;Description automatically generated">
            <a:extLst>
              <a:ext uri="{FF2B5EF4-FFF2-40B4-BE49-F238E27FC236}">
                <a16:creationId xmlns:a16="http://schemas.microsoft.com/office/drawing/2014/main" id="{D2CA042A-668B-479B-A2E8-018F2C496763}"/>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flipH="1">
            <a:off x="7267970" y="1728289"/>
            <a:ext cx="5120640" cy="5120640"/>
          </a:xfrm>
          <a:prstGeom prst="rect">
            <a:avLst/>
          </a:prstGeom>
        </p:spPr>
      </p:pic>
      <p:pic>
        <p:nvPicPr>
          <p:cNvPr id="27" name="5c12ad5ea31ee">
            <a:hlinkClick r:id="" action="ppaction://media"/>
            <a:extLst>
              <a:ext uri="{FF2B5EF4-FFF2-40B4-BE49-F238E27FC236}">
                <a16:creationId xmlns:a16="http://schemas.microsoft.com/office/drawing/2014/main" id="{DBE0F6BA-9B50-40C7-A099-612778687933}"/>
              </a:ext>
            </a:extLst>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12234788" y="-50255"/>
            <a:ext cx="609600" cy="609600"/>
          </a:xfrm>
          <a:prstGeom prst="rect">
            <a:avLst/>
          </a:prstGeom>
        </p:spPr>
      </p:pic>
      <p:pic>
        <p:nvPicPr>
          <p:cNvPr id="2" name="Picture 1">
            <a:extLst>
              <a:ext uri="{FF2B5EF4-FFF2-40B4-BE49-F238E27FC236}">
                <a16:creationId xmlns:a16="http://schemas.microsoft.com/office/drawing/2014/main" id="{0BA04ADC-AD4F-42C5-BF0D-8B42D9E4082E}"/>
              </a:ext>
            </a:extLst>
          </p:cNvPr>
          <p:cNvPicPr>
            <a:picLocks noChangeAspect="1"/>
          </p:cNvPicPr>
          <p:nvPr/>
        </p:nvPicPr>
        <p:blipFill>
          <a:blip r:embed="rId20"/>
          <a:stretch>
            <a:fillRect/>
          </a:stretch>
        </p:blipFill>
        <p:spPr>
          <a:xfrm>
            <a:off x="2825313" y="2086976"/>
            <a:ext cx="5761219" cy="3359187"/>
          </a:xfrm>
          <a:prstGeom prst="rect">
            <a:avLst/>
          </a:prstGeom>
        </p:spPr>
      </p:pic>
    </p:spTree>
    <p:extLst>
      <p:ext uri="{BB962C8B-B14F-4D97-AF65-F5344CB8AC3E}">
        <p14:creationId xmlns:p14="http://schemas.microsoft.com/office/powerpoint/2010/main" val="18844057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3441" fill="hold"/>
                                        <p:tgtEl>
                                          <p:spTgt spid="27"/>
                                        </p:tgtEl>
                                      </p:cBhvr>
                                    </p:cmd>
                                  </p:childTnLst>
                                </p:cTn>
                              </p:par>
                              <p:par>
                                <p:cTn id="7" presetID="3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anim calcmode="lin" valueType="num">
                                      <p:cBhvr>
                                        <p:cTn id="9" dur="500" fill="hold"/>
                                        <p:tgtEl>
                                          <p:spTgt spid="9"/>
                                        </p:tgtEl>
                                        <p:attrNameLst>
                                          <p:attrName>ppt_w</p:attrName>
                                        </p:attrNameLst>
                                      </p:cBhvr>
                                      <p:tavLst>
                                        <p:tav tm="0">
                                          <p:val>
                                            <p:fltVal val="0"/>
                                          </p:val>
                                        </p:tav>
                                        <p:tav tm="100000">
                                          <p:val>
                                            <p:strVal val="#ppt_w"/>
                                          </p:val>
                                        </p:tav>
                                      </p:tavLst>
                                    </p:anim>
                                    <p:anim calcmode="lin" valueType="num">
                                      <p:cBhvr>
                                        <p:cTn id="10" dur="500" fill="hold"/>
                                        <p:tgtEl>
                                          <p:spTgt spid="9"/>
                                        </p:tgtEl>
                                        <p:attrNameLst>
                                          <p:attrName>ppt_h</p:attrName>
                                        </p:attrNameLst>
                                      </p:cBhvr>
                                      <p:tavLst>
                                        <p:tav tm="0">
                                          <p:val>
                                            <p:fltVal val="0"/>
                                          </p:val>
                                        </p:tav>
                                        <p:tav tm="100000">
                                          <p:val>
                                            <p:strVal val="#ppt_h"/>
                                          </p:val>
                                        </p:tav>
                                      </p:tavLst>
                                    </p:anim>
                                    <p:anim calcmode="lin" valueType="num">
                                      <p:cBhvr>
                                        <p:cTn id="11" dur="500" fill="hold"/>
                                        <p:tgtEl>
                                          <p:spTgt spid="9"/>
                                        </p:tgtEl>
                                        <p:attrNameLst>
                                          <p:attrName>style.rotation</p:attrName>
                                        </p:attrNameLst>
                                      </p:cBhvr>
                                      <p:tavLst>
                                        <p:tav tm="0">
                                          <p:val>
                                            <p:fltVal val="90"/>
                                          </p:val>
                                        </p:tav>
                                        <p:tav tm="100000">
                                          <p:val>
                                            <p:fltVal val="0"/>
                                          </p:val>
                                        </p:tav>
                                      </p:tavLst>
                                    </p:anim>
                                    <p:animEffect transition="in" filter="fade">
                                      <p:cBhvr>
                                        <p:cTn id="12" dur="500"/>
                                        <p:tgtEl>
                                          <p:spTgt spid="9"/>
                                        </p:tgtEl>
                                      </p:cBhvr>
                                    </p:animEffect>
                                  </p:childTnLst>
                                </p:cTn>
                              </p:par>
                              <p:par>
                                <p:cTn id="13" presetID="22" presetClass="entr" presetSubtype="4"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down)">
                                      <p:cBhvr>
                                        <p:cTn id="15" dur="500"/>
                                        <p:tgtEl>
                                          <p:spTgt spid="19"/>
                                        </p:tgtEl>
                                      </p:cBhvr>
                                    </p:animEffect>
                                  </p:childTnLst>
                                </p:cTn>
                              </p:par>
                              <p:par>
                                <p:cTn id="16" presetID="22" presetClass="entr" presetSubtype="4"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par>
                                <p:cTn id="19" presetID="22" presetClass="entr" presetSubtype="4"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500"/>
                                        <p:tgtEl>
                                          <p:spTgt spid="10"/>
                                        </p:tgtEl>
                                      </p:cBhvr>
                                    </p:animEffect>
                                  </p:childTnLst>
                                </p:cTn>
                              </p:par>
                              <p:par>
                                <p:cTn id="22" presetID="22" presetClass="entr" presetSubtype="4"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down)">
                                      <p:cBhvr>
                                        <p:cTn id="24" dur="500"/>
                                        <p:tgtEl>
                                          <p:spTgt spid="11"/>
                                        </p:tgtEl>
                                      </p:cBhvr>
                                    </p:animEffect>
                                  </p:childTnLst>
                                </p:cTn>
                              </p:par>
                              <p:par>
                                <p:cTn id="25" presetID="22" presetClass="entr" presetSubtype="4"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par>
                                <p:cTn id="28" presetID="22" presetClass="entr" presetSubtype="4"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down)">
                                      <p:cBhvr>
                                        <p:cTn id="30" dur="500"/>
                                        <p:tgtEl>
                                          <p:spTgt spid="13"/>
                                        </p:tgtEl>
                                      </p:cBhvr>
                                    </p:animEffect>
                                  </p:childTnLst>
                                </p:cTn>
                              </p:par>
                              <p:par>
                                <p:cTn id="31" presetID="37" presetClass="entr" presetSubtype="0" fill="hold" nodeType="withEffect">
                                  <p:stCondLst>
                                    <p:cond delay="0"/>
                                  </p:stCondLst>
                                  <p:childTnLst>
                                    <p:set>
                                      <p:cBhvr>
                                        <p:cTn id="32" dur="1" fill="hold">
                                          <p:stCondLst>
                                            <p:cond delay="0"/>
                                          </p:stCondLst>
                                        </p:cTn>
                                        <p:tgtEl>
                                          <p:spTgt spid="35"/>
                                        </p:tgtEl>
                                        <p:attrNameLst>
                                          <p:attrName>style.visibility</p:attrName>
                                        </p:attrNameLst>
                                      </p:cBhvr>
                                      <p:to>
                                        <p:strVal val="visible"/>
                                      </p:to>
                                    </p:set>
                                    <p:animEffect transition="in" filter="fade">
                                      <p:cBhvr>
                                        <p:cTn id="33" dur="500"/>
                                        <p:tgtEl>
                                          <p:spTgt spid="35"/>
                                        </p:tgtEl>
                                      </p:cBhvr>
                                    </p:animEffect>
                                    <p:anim calcmode="lin" valueType="num">
                                      <p:cBhvr>
                                        <p:cTn id="34" dur="500" fill="hold"/>
                                        <p:tgtEl>
                                          <p:spTgt spid="35"/>
                                        </p:tgtEl>
                                        <p:attrNameLst>
                                          <p:attrName>ppt_x</p:attrName>
                                        </p:attrNameLst>
                                      </p:cBhvr>
                                      <p:tavLst>
                                        <p:tav tm="0">
                                          <p:val>
                                            <p:strVal val="#ppt_x"/>
                                          </p:val>
                                        </p:tav>
                                        <p:tav tm="100000">
                                          <p:val>
                                            <p:strVal val="#ppt_x"/>
                                          </p:val>
                                        </p:tav>
                                      </p:tavLst>
                                    </p:anim>
                                    <p:anim calcmode="lin" valueType="num">
                                      <p:cBhvr>
                                        <p:cTn id="35" dur="450" decel="100000" fill="hold"/>
                                        <p:tgtEl>
                                          <p:spTgt spid="35"/>
                                        </p:tgtEl>
                                        <p:attrNameLst>
                                          <p:attrName>ppt_y</p:attrName>
                                        </p:attrNameLst>
                                      </p:cBhvr>
                                      <p:tavLst>
                                        <p:tav tm="0">
                                          <p:val>
                                            <p:strVal val="#ppt_y+1"/>
                                          </p:val>
                                        </p:tav>
                                        <p:tav tm="100000">
                                          <p:val>
                                            <p:strVal val="#ppt_y-.03"/>
                                          </p:val>
                                        </p:tav>
                                      </p:tavLst>
                                    </p:anim>
                                    <p:anim calcmode="lin" valueType="num">
                                      <p:cBhvr>
                                        <p:cTn id="36" dur="50" accel="100000" fill="hold">
                                          <p:stCondLst>
                                            <p:cond delay="450"/>
                                          </p:stCondLst>
                                        </p:cTn>
                                        <p:tgtEl>
                                          <p:spTgt spid="35"/>
                                        </p:tgtEl>
                                        <p:attrNameLst>
                                          <p:attrName>ppt_y</p:attrName>
                                        </p:attrNameLst>
                                      </p:cBhvr>
                                      <p:tavLst>
                                        <p:tav tm="0">
                                          <p:val>
                                            <p:strVal val="#ppt_y-.03"/>
                                          </p:val>
                                        </p:tav>
                                        <p:tav tm="100000">
                                          <p:val>
                                            <p:strVal val="#ppt_y"/>
                                          </p:val>
                                        </p:tav>
                                      </p:tavLst>
                                    </p:anim>
                                  </p:childTnLst>
                                </p:cTn>
                              </p:par>
                              <p:par>
                                <p:cTn id="37" presetID="22" presetClass="entr" presetSubtype="4"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down)">
                                      <p:cBhvr>
                                        <p:cTn id="39" dur="500"/>
                                        <p:tgtEl>
                                          <p:spTgt spid="15"/>
                                        </p:tgtEl>
                                      </p:cBhvr>
                                    </p:animEffect>
                                  </p:childTnLst>
                                </p:cTn>
                              </p:par>
                              <p:par>
                                <p:cTn id="40" presetID="22" presetClass="entr" presetSubtype="4" fill="hold" nodeType="with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down)">
                                      <p:cBhvr>
                                        <p:cTn id="42" dur="500"/>
                                        <p:tgtEl>
                                          <p:spTgt spid="14"/>
                                        </p:tgtEl>
                                      </p:cBhvr>
                                    </p:animEffect>
                                  </p:childTnLst>
                                </p:cTn>
                              </p:par>
                              <p:par>
                                <p:cTn id="43" presetID="31" presetClass="entr" presetSubtype="0" fill="hold" nodeType="withEffect">
                                  <p:stCondLst>
                                    <p:cond delay="0"/>
                                  </p:stCondLst>
                                  <p:childTnLst>
                                    <p:set>
                                      <p:cBhvr>
                                        <p:cTn id="44" dur="1" fill="hold">
                                          <p:stCondLst>
                                            <p:cond delay="0"/>
                                          </p:stCondLst>
                                        </p:cTn>
                                        <p:tgtEl>
                                          <p:spTgt spid="21"/>
                                        </p:tgtEl>
                                        <p:attrNameLst>
                                          <p:attrName>style.visibility</p:attrName>
                                        </p:attrNameLst>
                                      </p:cBhvr>
                                      <p:to>
                                        <p:strVal val="visible"/>
                                      </p:to>
                                    </p:set>
                                    <p:anim calcmode="lin" valueType="num">
                                      <p:cBhvr>
                                        <p:cTn id="45" dur="500" fill="hold"/>
                                        <p:tgtEl>
                                          <p:spTgt spid="21"/>
                                        </p:tgtEl>
                                        <p:attrNameLst>
                                          <p:attrName>ppt_w</p:attrName>
                                        </p:attrNameLst>
                                      </p:cBhvr>
                                      <p:tavLst>
                                        <p:tav tm="0">
                                          <p:val>
                                            <p:fltVal val="0"/>
                                          </p:val>
                                        </p:tav>
                                        <p:tav tm="100000">
                                          <p:val>
                                            <p:strVal val="#ppt_w"/>
                                          </p:val>
                                        </p:tav>
                                      </p:tavLst>
                                    </p:anim>
                                    <p:anim calcmode="lin" valueType="num">
                                      <p:cBhvr>
                                        <p:cTn id="46" dur="500" fill="hold"/>
                                        <p:tgtEl>
                                          <p:spTgt spid="21"/>
                                        </p:tgtEl>
                                        <p:attrNameLst>
                                          <p:attrName>ppt_h</p:attrName>
                                        </p:attrNameLst>
                                      </p:cBhvr>
                                      <p:tavLst>
                                        <p:tav tm="0">
                                          <p:val>
                                            <p:fltVal val="0"/>
                                          </p:val>
                                        </p:tav>
                                        <p:tav tm="100000">
                                          <p:val>
                                            <p:strVal val="#ppt_h"/>
                                          </p:val>
                                        </p:tav>
                                      </p:tavLst>
                                    </p:anim>
                                    <p:anim calcmode="lin" valueType="num">
                                      <p:cBhvr>
                                        <p:cTn id="47" dur="500" fill="hold"/>
                                        <p:tgtEl>
                                          <p:spTgt spid="21"/>
                                        </p:tgtEl>
                                        <p:attrNameLst>
                                          <p:attrName>style.rotation</p:attrName>
                                        </p:attrNameLst>
                                      </p:cBhvr>
                                      <p:tavLst>
                                        <p:tav tm="0">
                                          <p:val>
                                            <p:fltVal val="90"/>
                                          </p:val>
                                        </p:tav>
                                        <p:tav tm="100000">
                                          <p:val>
                                            <p:fltVal val="0"/>
                                          </p:val>
                                        </p:tav>
                                      </p:tavLst>
                                    </p:anim>
                                    <p:animEffect transition="in" filter="fade">
                                      <p:cBhvr>
                                        <p:cTn id="48" dur="500"/>
                                        <p:tgtEl>
                                          <p:spTgt spid="21"/>
                                        </p:tgtEl>
                                      </p:cBhvr>
                                    </p:animEffect>
                                  </p:childTnLst>
                                </p:cTn>
                              </p:par>
                              <p:par>
                                <p:cTn id="49" presetID="31" presetClass="entr" presetSubtype="0" fill="hold" nodeType="withEffect">
                                  <p:stCondLst>
                                    <p:cond delay="0"/>
                                  </p:stCondLst>
                                  <p:childTnLst>
                                    <p:set>
                                      <p:cBhvr>
                                        <p:cTn id="50" dur="1" fill="hold">
                                          <p:stCondLst>
                                            <p:cond delay="0"/>
                                          </p:stCondLst>
                                        </p:cTn>
                                        <p:tgtEl>
                                          <p:spTgt spid="22"/>
                                        </p:tgtEl>
                                        <p:attrNameLst>
                                          <p:attrName>style.visibility</p:attrName>
                                        </p:attrNameLst>
                                      </p:cBhvr>
                                      <p:to>
                                        <p:strVal val="visible"/>
                                      </p:to>
                                    </p:set>
                                    <p:anim calcmode="lin" valueType="num">
                                      <p:cBhvr>
                                        <p:cTn id="51" dur="500" fill="hold"/>
                                        <p:tgtEl>
                                          <p:spTgt spid="22"/>
                                        </p:tgtEl>
                                        <p:attrNameLst>
                                          <p:attrName>ppt_w</p:attrName>
                                        </p:attrNameLst>
                                      </p:cBhvr>
                                      <p:tavLst>
                                        <p:tav tm="0">
                                          <p:val>
                                            <p:fltVal val="0"/>
                                          </p:val>
                                        </p:tav>
                                        <p:tav tm="100000">
                                          <p:val>
                                            <p:strVal val="#ppt_w"/>
                                          </p:val>
                                        </p:tav>
                                      </p:tavLst>
                                    </p:anim>
                                    <p:anim calcmode="lin" valueType="num">
                                      <p:cBhvr>
                                        <p:cTn id="52" dur="500" fill="hold"/>
                                        <p:tgtEl>
                                          <p:spTgt spid="22"/>
                                        </p:tgtEl>
                                        <p:attrNameLst>
                                          <p:attrName>ppt_h</p:attrName>
                                        </p:attrNameLst>
                                      </p:cBhvr>
                                      <p:tavLst>
                                        <p:tav tm="0">
                                          <p:val>
                                            <p:fltVal val="0"/>
                                          </p:val>
                                        </p:tav>
                                        <p:tav tm="100000">
                                          <p:val>
                                            <p:strVal val="#ppt_h"/>
                                          </p:val>
                                        </p:tav>
                                      </p:tavLst>
                                    </p:anim>
                                    <p:anim calcmode="lin" valueType="num">
                                      <p:cBhvr>
                                        <p:cTn id="53" dur="500" fill="hold"/>
                                        <p:tgtEl>
                                          <p:spTgt spid="22"/>
                                        </p:tgtEl>
                                        <p:attrNameLst>
                                          <p:attrName>style.rotation</p:attrName>
                                        </p:attrNameLst>
                                      </p:cBhvr>
                                      <p:tavLst>
                                        <p:tav tm="0">
                                          <p:val>
                                            <p:fltVal val="90"/>
                                          </p:val>
                                        </p:tav>
                                        <p:tav tm="100000">
                                          <p:val>
                                            <p:fltVal val="0"/>
                                          </p:val>
                                        </p:tav>
                                      </p:tavLst>
                                    </p:anim>
                                    <p:animEffect transition="in" filter="fade">
                                      <p:cBhvr>
                                        <p:cTn id="54" dur="500"/>
                                        <p:tgtEl>
                                          <p:spTgt spid="22"/>
                                        </p:tgtEl>
                                      </p:cBhvr>
                                    </p:animEffect>
                                  </p:childTnLst>
                                </p:cTn>
                              </p:par>
                              <p:par>
                                <p:cTn id="55" presetID="31" presetClass="entr" presetSubtype="0" fill="hold" nodeType="with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p:cTn id="57" dur="500" fill="hold"/>
                                        <p:tgtEl>
                                          <p:spTgt spid="23"/>
                                        </p:tgtEl>
                                        <p:attrNameLst>
                                          <p:attrName>ppt_w</p:attrName>
                                        </p:attrNameLst>
                                      </p:cBhvr>
                                      <p:tavLst>
                                        <p:tav tm="0">
                                          <p:val>
                                            <p:fltVal val="0"/>
                                          </p:val>
                                        </p:tav>
                                        <p:tav tm="100000">
                                          <p:val>
                                            <p:strVal val="#ppt_w"/>
                                          </p:val>
                                        </p:tav>
                                      </p:tavLst>
                                    </p:anim>
                                    <p:anim calcmode="lin" valueType="num">
                                      <p:cBhvr>
                                        <p:cTn id="58" dur="500" fill="hold"/>
                                        <p:tgtEl>
                                          <p:spTgt spid="23"/>
                                        </p:tgtEl>
                                        <p:attrNameLst>
                                          <p:attrName>ppt_h</p:attrName>
                                        </p:attrNameLst>
                                      </p:cBhvr>
                                      <p:tavLst>
                                        <p:tav tm="0">
                                          <p:val>
                                            <p:fltVal val="0"/>
                                          </p:val>
                                        </p:tav>
                                        <p:tav tm="100000">
                                          <p:val>
                                            <p:strVal val="#ppt_h"/>
                                          </p:val>
                                        </p:tav>
                                      </p:tavLst>
                                    </p:anim>
                                    <p:anim calcmode="lin" valueType="num">
                                      <p:cBhvr>
                                        <p:cTn id="59" dur="500" fill="hold"/>
                                        <p:tgtEl>
                                          <p:spTgt spid="23"/>
                                        </p:tgtEl>
                                        <p:attrNameLst>
                                          <p:attrName>style.rotation</p:attrName>
                                        </p:attrNameLst>
                                      </p:cBhvr>
                                      <p:tavLst>
                                        <p:tav tm="0">
                                          <p:val>
                                            <p:fltVal val="90"/>
                                          </p:val>
                                        </p:tav>
                                        <p:tav tm="100000">
                                          <p:val>
                                            <p:fltVal val="0"/>
                                          </p:val>
                                        </p:tav>
                                      </p:tavLst>
                                    </p:anim>
                                    <p:animEffect transition="in" filter="fade">
                                      <p:cBhvr>
                                        <p:cTn id="60" dur="500"/>
                                        <p:tgtEl>
                                          <p:spTgt spid="23"/>
                                        </p:tgtEl>
                                      </p:cBhvr>
                                    </p:animEffect>
                                  </p:childTnLst>
                                </p:cTn>
                              </p:par>
                              <p:par>
                                <p:cTn id="61" presetID="31" presetClass="entr" presetSubtype="0" fill="hold" nodeType="withEffect">
                                  <p:stCondLst>
                                    <p:cond delay="0"/>
                                  </p:stCondLst>
                                  <p:childTnLst>
                                    <p:set>
                                      <p:cBhvr>
                                        <p:cTn id="62" dur="1" fill="hold">
                                          <p:stCondLst>
                                            <p:cond delay="0"/>
                                          </p:stCondLst>
                                        </p:cTn>
                                        <p:tgtEl>
                                          <p:spTgt spid="24"/>
                                        </p:tgtEl>
                                        <p:attrNameLst>
                                          <p:attrName>style.visibility</p:attrName>
                                        </p:attrNameLst>
                                      </p:cBhvr>
                                      <p:to>
                                        <p:strVal val="visible"/>
                                      </p:to>
                                    </p:set>
                                    <p:anim calcmode="lin" valueType="num">
                                      <p:cBhvr>
                                        <p:cTn id="63" dur="500" fill="hold"/>
                                        <p:tgtEl>
                                          <p:spTgt spid="24"/>
                                        </p:tgtEl>
                                        <p:attrNameLst>
                                          <p:attrName>ppt_w</p:attrName>
                                        </p:attrNameLst>
                                      </p:cBhvr>
                                      <p:tavLst>
                                        <p:tav tm="0">
                                          <p:val>
                                            <p:fltVal val="0"/>
                                          </p:val>
                                        </p:tav>
                                        <p:tav tm="100000">
                                          <p:val>
                                            <p:strVal val="#ppt_w"/>
                                          </p:val>
                                        </p:tav>
                                      </p:tavLst>
                                    </p:anim>
                                    <p:anim calcmode="lin" valueType="num">
                                      <p:cBhvr>
                                        <p:cTn id="64" dur="500" fill="hold"/>
                                        <p:tgtEl>
                                          <p:spTgt spid="24"/>
                                        </p:tgtEl>
                                        <p:attrNameLst>
                                          <p:attrName>ppt_h</p:attrName>
                                        </p:attrNameLst>
                                      </p:cBhvr>
                                      <p:tavLst>
                                        <p:tav tm="0">
                                          <p:val>
                                            <p:fltVal val="0"/>
                                          </p:val>
                                        </p:tav>
                                        <p:tav tm="100000">
                                          <p:val>
                                            <p:strVal val="#ppt_h"/>
                                          </p:val>
                                        </p:tav>
                                      </p:tavLst>
                                    </p:anim>
                                    <p:anim calcmode="lin" valueType="num">
                                      <p:cBhvr>
                                        <p:cTn id="65" dur="500" fill="hold"/>
                                        <p:tgtEl>
                                          <p:spTgt spid="24"/>
                                        </p:tgtEl>
                                        <p:attrNameLst>
                                          <p:attrName>style.rotation</p:attrName>
                                        </p:attrNameLst>
                                      </p:cBhvr>
                                      <p:tavLst>
                                        <p:tav tm="0">
                                          <p:val>
                                            <p:fltVal val="90"/>
                                          </p:val>
                                        </p:tav>
                                        <p:tav tm="100000">
                                          <p:val>
                                            <p:fltVal val="0"/>
                                          </p:val>
                                        </p:tav>
                                      </p:tavLst>
                                    </p:anim>
                                    <p:animEffect transition="in" filter="fade">
                                      <p:cBhvr>
                                        <p:cTn id="66" dur="500"/>
                                        <p:tgtEl>
                                          <p:spTgt spid="24"/>
                                        </p:tgtEl>
                                      </p:cBhvr>
                                    </p:animEffect>
                                  </p:childTnLst>
                                </p:cTn>
                              </p:par>
                              <p:par>
                                <p:cTn id="67" presetID="2" presetClass="entr" presetSubtype="2" fill="hold" nodeType="withEffect">
                                  <p:stCondLst>
                                    <p:cond delay="0"/>
                                  </p:stCondLst>
                                  <p:childTnLst>
                                    <p:set>
                                      <p:cBhvr>
                                        <p:cTn id="68" dur="1" fill="hold">
                                          <p:stCondLst>
                                            <p:cond delay="0"/>
                                          </p:stCondLst>
                                        </p:cTn>
                                        <p:tgtEl>
                                          <p:spTgt spid="16"/>
                                        </p:tgtEl>
                                        <p:attrNameLst>
                                          <p:attrName>style.visibility</p:attrName>
                                        </p:attrNameLst>
                                      </p:cBhvr>
                                      <p:to>
                                        <p:strVal val="visible"/>
                                      </p:to>
                                    </p:set>
                                    <p:anim calcmode="lin" valueType="num">
                                      <p:cBhvr additive="base">
                                        <p:cTn id="69" dur="500" fill="hold"/>
                                        <p:tgtEl>
                                          <p:spTgt spid="16"/>
                                        </p:tgtEl>
                                        <p:attrNameLst>
                                          <p:attrName>ppt_x</p:attrName>
                                        </p:attrNameLst>
                                      </p:cBhvr>
                                      <p:tavLst>
                                        <p:tav tm="0">
                                          <p:val>
                                            <p:strVal val="1+#ppt_w/2"/>
                                          </p:val>
                                        </p:tav>
                                        <p:tav tm="100000">
                                          <p:val>
                                            <p:strVal val="#ppt_x"/>
                                          </p:val>
                                        </p:tav>
                                      </p:tavLst>
                                    </p:anim>
                                    <p:anim calcmode="lin" valueType="num">
                                      <p:cBhvr additive="base">
                                        <p:cTn id="70" dur="500" fill="hold"/>
                                        <p:tgtEl>
                                          <p:spTgt spid="16"/>
                                        </p:tgtEl>
                                        <p:attrNameLst>
                                          <p:attrName>ppt_y</p:attrName>
                                        </p:attrNameLst>
                                      </p:cBhvr>
                                      <p:tavLst>
                                        <p:tav tm="0">
                                          <p:val>
                                            <p:strVal val="#ppt_y"/>
                                          </p:val>
                                        </p:tav>
                                        <p:tav tm="100000">
                                          <p:val>
                                            <p:strVal val="#ppt_y"/>
                                          </p:val>
                                        </p:tav>
                                      </p:tavLst>
                                    </p:anim>
                                  </p:childTnLst>
                                </p:cTn>
                              </p:par>
                              <p:par>
                                <p:cTn id="71" presetID="2" presetClass="entr" presetSubtype="2" fill="hold" nodeType="withEffect">
                                  <p:stCondLst>
                                    <p:cond delay="0"/>
                                  </p:stCondLst>
                                  <p:childTnLst>
                                    <p:set>
                                      <p:cBhvr>
                                        <p:cTn id="72" dur="1" fill="hold">
                                          <p:stCondLst>
                                            <p:cond delay="0"/>
                                          </p:stCondLst>
                                        </p:cTn>
                                        <p:tgtEl>
                                          <p:spTgt spid="17"/>
                                        </p:tgtEl>
                                        <p:attrNameLst>
                                          <p:attrName>style.visibility</p:attrName>
                                        </p:attrNameLst>
                                      </p:cBhvr>
                                      <p:to>
                                        <p:strVal val="visible"/>
                                      </p:to>
                                    </p:set>
                                    <p:anim calcmode="lin" valueType="num">
                                      <p:cBhvr additive="base">
                                        <p:cTn id="73" dur="500" fill="hold"/>
                                        <p:tgtEl>
                                          <p:spTgt spid="17"/>
                                        </p:tgtEl>
                                        <p:attrNameLst>
                                          <p:attrName>ppt_x</p:attrName>
                                        </p:attrNameLst>
                                      </p:cBhvr>
                                      <p:tavLst>
                                        <p:tav tm="0">
                                          <p:val>
                                            <p:strVal val="1+#ppt_w/2"/>
                                          </p:val>
                                        </p:tav>
                                        <p:tav tm="100000">
                                          <p:val>
                                            <p:strVal val="#ppt_x"/>
                                          </p:val>
                                        </p:tav>
                                      </p:tavLst>
                                    </p:anim>
                                    <p:anim calcmode="lin" valueType="num">
                                      <p:cBhvr additive="base">
                                        <p:cTn id="74" dur="500" fill="hold"/>
                                        <p:tgtEl>
                                          <p:spTgt spid="17"/>
                                        </p:tgtEl>
                                        <p:attrNameLst>
                                          <p:attrName>ppt_y</p:attrName>
                                        </p:attrNameLst>
                                      </p:cBhvr>
                                      <p:tavLst>
                                        <p:tav tm="0">
                                          <p:val>
                                            <p:strVal val="#ppt_y"/>
                                          </p:val>
                                        </p:tav>
                                        <p:tav tm="100000">
                                          <p:val>
                                            <p:strVal val="#ppt_y"/>
                                          </p:val>
                                        </p:tav>
                                      </p:tavLst>
                                    </p:anim>
                                  </p:childTnLst>
                                </p:cTn>
                              </p:par>
                              <p:par>
                                <p:cTn id="75" presetID="2" presetClass="entr" presetSubtype="2" fill="hold" nodeType="withEffect">
                                  <p:stCondLst>
                                    <p:cond delay="0"/>
                                  </p:stCondLst>
                                  <p:childTnLst>
                                    <p:set>
                                      <p:cBhvr>
                                        <p:cTn id="76" dur="1" fill="hold">
                                          <p:stCondLst>
                                            <p:cond delay="0"/>
                                          </p:stCondLst>
                                        </p:cTn>
                                        <p:tgtEl>
                                          <p:spTgt spid="18"/>
                                        </p:tgtEl>
                                        <p:attrNameLst>
                                          <p:attrName>style.visibility</p:attrName>
                                        </p:attrNameLst>
                                      </p:cBhvr>
                                      <p:to>
                                        <p:strVal val="visible"/>
                                      </p:to>
                                    </p:set>
                                    <p:anim calcmode="lin" valueType="num">
                                      <p:cBhvr additive="base">
                                        <p:cTn id="77" dur="500" fill="hold"/>
                                        <p:tgtEl>
                                          <p:spTgt spid="18"/>
                                        </p:tgtEl>
                                        <p:attrNameLst>
                                          <p:attrName>ppt_x</p:attrName>
                                        </p:attrNameLst>
                                      </p:cBhvr>
                                      <p:tavLst>
                                        <p:tav tm="0">
                                          <p:val>
                                            <p:strVal val="1+#ppt_w/2"/>
                                          </p:val>
                                        </p:tav>
                                        <p:tav tm="100000">
                                          <p:val>
                                            <p:strVal val="#ppt_x"/>
                                          </p:val>
                                        </p:tav>
                                      </p:tavLst>
                                    </p:anim>
                                    <p:anim calcmode="lin" valueType="num">
                                      <p:cBhvr additive="base">
                                        <p:cTn id="78" dur="500" fill="hold"/>
                                        <p:tgtEl>
                                          <p:spTgt spid="18"/>
                                        </p:tgtEl>
                                        <p:attrNameLst>
                                          <p:attrName>ppt_y</p:attrName>
                                        </p:attrNameLst>
                                      </p:cBhvr>
                                      <p:tavLst>
                                        <p:tav tm="0">
                                          <p:val>
                                            <p:strVal val="#ppt_y"/>
                                          </p:val>
                                        </p:tav>
                                        <p:tav tm="100000">
                                          <p:val>
                                            <p:strVal val="#ppt_y"/>
                                          </p:val>
                                        </p:tav>
                                      </p:tavLst>
                                    </p:anim>
                                  </p:childTnLst>
                                </p:cTn>
                              </p:par>
                              <p:par>
                                <p:cTn id="79" presetID="53" presetClass="entr" presetSubtype="16" fill="hold" nodeType="withEffect">
                                  <p:stCondLst>
                                    <p:cond delay="0"/>
                                  </p:stCondLst>
                                  <p:childTnLst>
                                    <p:set>
                                      <p:cBhvr>
                                        <p:cTn id="80" dur="1" fill="hold">
                                          <p:stCondLst>
                                            <p:cond delay="0"/>
                                          </p:stCondLst>
                                        </p:cTn>
                                        <p:tgtEl>
                                          <p:spTgt spid="2"/>
                                        </p:tgtEl>
                                        <p:attrNameLst>
                                          <p:attrName>style.visibility</p:attrName>
                                        </p:attrNameLst>
                                      </p:cBhvr>
                                      <p:to>
                                        <p:strVal val="visible"/>
                                      </p:to>
                                    </p:set>
                                    <p:anim calcmode="lin" valueType="num">
                                      <p:cBhvr>
                                        <p:cTn id="81" dur="500" fill="hold"/>
                                        <p:tgtEl>
                                          <p:spTgt spid="2"/>
                                        </p:tgtEl>
                                        <p:attrNameLst>
                                          <p:attrName>ppt_w</p:attrName>
                                        </p:attrNameLst>
                                      </p:cBhvr>
                                      <p:tavLst>
                                        <p:tav tm="0">
                                          <p:val>
                                            <p:fltVal val="0"/>
                                          </p:val>
                                        </p:tav>
                                        <p:tav tm="100000">
                                          <p:val>
                                            <p:strVal val="#ppt_w"/>
                                          </p:val>
                                        </p:tav>
                                      </p:tavLst>
                                    </p:anim>
                                    <p:anim calcmode="lin" valueType="num">
                                      <p:cBhvr>
                                        <p:cTn id="82" dur="500" fill="hold"/>
                                        <p:tgtEl>
                                          <p:spTgt spid="2"/>
                                        </p:tgtEl>
                                        <p:attrNameLst>
                                          <p:attrName>ppt_h</p:attrName>
                                        </p:attrNameLst>
                                      </p:cBhvr>
                                      <p:tavLst>
                                        <p:tav tm="0">
                                          <p:val>
                                            <p:fltVal val="0"/>
                                          </p:val>
                                        </p:tav>
                                        <p:tav tm="100000">
                                          <p:val>
                                            <p:strVal val="#ppt_h"/>
                                          </p:val>
                                        </p:tav>
                                      </p:tavLst>
                                    </p:anim>
                                    <p:animEffect transition="in" filter="fade">
                                      <p:cBhvr>
                                        <p:cTn id="8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84" repeatCount="indefinite" fill="hold" display="0">
                  <p:stCondLst>
                    <p:cond delay="indefinite"/>
                  </p:stCondLst>
                  <p:endCondLst>
                    <p:cond evt="onStopAudio" delay="0">
                      <p:tgtEl>
                        <p:sldTgt/>
                      </p:tgtEl>
                    </p:cond>
                  </p:endCondLst>
                </p:cTn>
                <p:tgtEl>
                  <p:spTgt spid="2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60347E6C-7FA6-4A22-935C-852817A916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pic>
        <p:nvPicPr>
          <p:cNvPr id="9" name="图片 8">
            <a:extLst>
              <a:ext uri="{FF2B5EF4-FFF2-40B4-BE49-F238E27FC236}">
                <a16:creationId xmlns:a16="http://schemas.microsoft.com/office/drawing/2014/main" id="{6D80112E-A355-4937-B5BC-270847484DD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090391" flipH="1">
            <a:off x="10327850" y="5498251"/>
            <a:ext cx="569605" cy="1433700"/>
          </a:xfrm>
          <a:prstGeom prst="rect">
            <a:avLst/>
          </a:prstGeom>
        </p:spPr>
      </p:pic>
      <p:pic>
        <p:nvPicPr>
          <p:cNvPr id="10" name="图片 9">
            <a:extLst>
              <a:ext uri="{FF2B5EF4-FFF2-40B4-BE49-F238E27FC236}">
                <a16:creationId xmlns:a16="http://schemas.microsoft.com/office/drawing/2014/main" id="{274386AB-FD8F-4A45-9CB6-5B79A99D24A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0648938" y="5069512"/>
            <a:ext cx="860219" cy="1534445"/>
          </a:xfrm>
          <a:prstGeom prst="rect">
            <a:avLst/>
          </a:prstGeom>
        </p:spPr>
      </p:pic>
      <p:pic>
        <p:nvPicPr>
          <p:cNvPr id="11" name="图片 10">
            <a:extLst>
              <a:ext uri="{FF2B5EF4-FFF2-40B4-BE49-F238E27FC236}">
                <a16:creationId xmlns:a16="http://schemas.microsoft.com/office/drawing/2014/main" id="{40F2E971-F85D-42DE-BAF8-7D06AB2EA72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1227444" y="4610100"/>
            <a:ext cx="1123710" cy="1790186"/>
          </a:xfrm>
          <a:prstGeom prst="rect">
            <a:avLst/>
          </a:prstGeom>
        </p:spPr>
      </p:pic>
      <p:pic>
        <p:nvPicPr>
          <p:cNvPr id="12" name="图片 11">
            <a:extLst>
              <a:ext uri="{FF2B5EF4-FFF2-40B4-BE49-F238E27FC236}">
                <a16:creationId xmlns:a16="http://schemas.microsoft.com/office/drawing/2014/main" id="{1B51124C-4B16-4EE7-B4E4-2BEFB64FD32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0544453" y="5505193"/>
            <a:ext cx="2237469" cy="3329672"/>
          </a:xfrm>
          <a:prstGeom prst="rect">
            <a:avLst/>
          </a:prstGeom>
        </p:spPr>
      </p:pic>
      <p:pic>
        <p:nvPicPr>
          <p:cNvPr id="15" name="图片 14">
            <a:extLst>
              <a:ext uri="{FF2B5EF4-FFF2-40B4-BE49-F238E27FC236}">
                <a16:creationId xmlns:a16="http://schemas.microsoft.com/office/drawing/2014/main" id="{0FD54D73-ECDC-4B82-9C2D-C39F13B0F8F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7138077" flipV="1">
            <a:off x="207305" y="-409748"/>
            <a:ext cx="1110652" cy="1603582"/>
          </a:xfrm>
          <a:prstGeom prst="rect">
            <a:avLst/>
          </a:prstGeom>
        </p:spPr>
      </p:pic>
      <p:pic>
        <p:nvPicPr>
          <p:cNvPr id="16" name="Picture 15" descr="A picture containing toy, doll&#10;&#10;Description automatically generated">
            <a:extLst>
              <a:ext uri="{FF2B5EF4-FFF2-40B4-BE49-F238E27FC236}">
                <a16:creationId xmlns:a16="http://schemas.microsoft.com/office/drawing/2014/main" id="{A87A056A-722F-4582-AF84-87CA616A7BC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87029" y="1651853"/>
            <a:ext cx="5212080" cy="5212080"/>
          </a:xfrm>
          <a:prstGeom prst="rect">
            <a:avLst/>
          </a:prstGeom>
        </p:spPr>
      </p:pic>
      <p:pic>
        <p:nvPicPr>
          <p:cNvPr id="13" name="Picture 12" descr="A close-up of a green plant&#10;&#10;Description automatically generated with low confidence">
            <a:extLst>
              <a:ext uri="{FF2B5EF4-FFF2-40B4-BE49-F238E27FC236}">
                <a16:creationId xmlns:a16="http://schemas.microsoft.com/office/drawing/2014/main" id="{F0683DD9-3304-4871-B30C-6A30A9B7176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807068" y="-462588"/>
            <a:ext cx="2743200" cy="2743200"/>
          </a:xfrm>
          <a:prstGeom prst="rect">
            <a:avLst/>
          </a:prstGeom>
        </p:spPr>
      </p:pic>
      <p:grpSp>
        <p:nvGrpSpPr>
          <p:cNvPr id="23" name="Group 22">
            <a:extLst>
              <a:ext uri="{FF2B5EF4-FFF2-40B4-BE49-F238E27FC236}">
                <a16:creationId xmlns:a16="http://schemas.microsoft.com/office/drawing/2014/main" id="{87404D41-9042-44AD-A919-81445D1B8BD5}"/>
              </a:ext>
            </a:extLst>
          </p:cNvPr>
          <p:cNvGrpSpPr/>
          <p:nvPr/>
        </p:nvGrpSpPr>
        <p:grpSpPr>
          <a:xfrm>
            <a:off x="4011239" y="370489"/>
            <a:ext cx="7751142" cy="5068757"/>
            <a:chOff x="3657437" y="392042"/>
            <a:chExt cx="7751142" cy="5068757"/>
          </a:xfrm>
        </p:grpSpPr>
        <p:pic>
          <p:nvPicPr>
            <p:cNvPr id="3" name="Picture 2" descr="A picture containing text, stationary&#10;&#10;Description automatically generated">
              <a:extLst>
                <a:ext uri="{FF2B5EF4-FFF2-40B4-BE49-F238E27FC236}">
                  <a16:creationId xmlns:a16="http://schemas.microsoft.com/office/drawing/2014/main" id="{22F16A36-C57F-459A-93DF-C7E289A259D5}"/>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657437" y="392042"/>
              <a:ext cx="7751142" cy="5068757"/>
            </a:xfrm>
            <a:prstGeom prst="rect">
              <a:avLst/>
            </a:prstGeom>
          </p:spPr>
        </p:pic>
        <p:sp>
          <p:nvSpPr>
            <p:cNvPr id="21" name="TextBox 20">
              <a:extLst>
                <a:ext uri="{FF2B5EF4-FFF2-40B4-BE49-F238E27FC236}">
                  <a16:creationId xmlns:a16="http://schemas.microsoft.com/office/drawing/2014/main" id="{DA3CAB25-B897-4DFB-B74A-22567CB3FF4E}"/>
                </a:ext>
              </a:extLst>
            </p:cNvPr>
            <p:cNvSpPr txBox="1"/>
            <p:nvPr/>
          </p:nvSpPr>
          <p:spPr>
            <a:xfrm>
              <a:off x="5292086" y="1159071"/>
              <a:ext cx="5328332" cy="286232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Yêu cầu: </a:t>
              </a:r>
              <a:r>
                <a:rPr kumimoji="0" lang="vi-VN" sz="3600" b="0" i="1"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Thuật lại một hoạt động trải nghiệm em đã tham gia và chia sẻ suy nghĩ, cảm xúc của mình về hoạt động đó.</a:t>
              </a:r>
            </a:p>
          </p:txBody>
        </p:sp>
      </p:grpSp>
    </p:spTree>
    <p:extLst>
      <p:ext uri="{BB962C8B-B14F-4D97-AF65-F5344CB8AC3E}">
        <p14:creationId xmlns:p14="http://schemas.microsoft.com/office/powerpoint/2010/main" val="6894725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par>
                                    <p:cTn id="12" presetID="22" presetClass="entr" presetSubtype="4"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par>
                                    <p:cTn id="15" presetID="22" presetClass="entr" presetSubtype="4"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par>
                                    <p:cTn id="18" presetID="53" presetClass="entr" presetSubtype="16" fill="hold" nodeType="withEffect">
                                      <p:stCondLst>
                                        <p:cond delay="25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par>
                                    <p:cTn id="23" presetID="22" presetClass="entr" presetSubtype="1" fill="hold" nodeType="withEffect">
                                      <p:stCondLst>
                                        <p:cond delay="500"/>
                                      </p:stCondLst>
                                      <p:childTnLst>
                                        <p:set>
                                          <p:cBhvr>
                                            <p:cTn id="24" dur="1" fill="hold">
                                              <p:stCondLst>
                                                <p:cond delay="0"/>
                                              </p:stCondLst>
                                            </p:cTn>
                                            <p:tgtEl>
                                              <p:spTgt spid="15"/>
                                            </p:tgtEl>
                                            <p:attrNameLst>
                                              <p:attrName>style.visibility</p:attrName>
                                            </p:attrNameLst>
                                          </p:cBhvr>
                                          <p:to>
                                            <p:strVal val="visible"/>
                                          </p:to>
                                        </p:set>
                                        <p:animEffect transition="in" filter="wipe(up)">
                                          <p:cBhvr>
                                            <p:cTn id="25" dur="500"/>
                                            <p:tgtEl>
                                              <p:spTgt spid="15"/>
                                            </p:tgtEl>
                                          </p:cBhvr>
                                        </p:animEffect>
                                      </p:childTnLst>
                                    </p:cTn>
                                  </p:par>
                                  <p:par>
                                    <p:cTn id="26" presetID="22" presetClass="entr" presetSubtype="1" fill="hold" nodeType="withEffect">
                                      <p:stCondLst>
                                        <p:cond delay="500"/>
                                      </p:stCondLst>
                                      <p:childTnLst>
                                        <p:set>
                                          <p:cBhvr>
                                            <p:cTn id="27" dur="1" fill="hold">
                                              <p:stCondLst>
                                                <p:cond delay="0"/>
                                              </p:stCondLst>
                                            </p:cTn>
                                            <p:tgtEl>
                                              <p:spTgt spid="13"/>
                                            </p:tgtEl>
                                            <p:attrNameLst>
                                              <p:attrName>style.visibility</p:attrName>
                                            </p:attrNameLst>
                                          </p:cBhvr>
                                          <p:to>
                                            <p:strVal val="visible"/>
                                          </p:to>
                                        </p:set>
                                        <p:animEffect transition="in" filter="wipe(up)">
                                          <p:cBhvr>
                                            <p:cTn id="28" dur="500"/>
                                            <p:tgtEl>
                                              <p:spTgt spid="13"/>
                                            </p:tgtEl>
                                          </p:cBhvr>
                                        </p:animEffect>
                                      </p:childTnLst>
                                    </p:cTn>
                                  </p:par>
                                  <p:par>
                                    <p:cTn id="29" presetID="2" presetClass="entr" presetSubtype="12" fill="hold" nodeType="withEffect" p14:presetBounceEnd="60000">
                                      <p:stCondLst>
                                        <p:cond delay="750"/>
                                      </p:stCondLst>
                                      <p:childTnLst>
                                        <p:set>
                                          <p:cBhvr>
                                            <p:cTn id="30" dur="1" fill="hold">
                                              <p:stCondLst>
                                                <p:cond delay="0"/>
                                              </p:stCondLst>
                                            </p:cTn>
                                            <p:tgtEl>
                                              <p:spTgt spid="16"/>
                                            </p:tgtEl>
                                            <p:attrNameLst>
                                              <p:attrName>style.visibility</p:attrName>
                                            </p:attrNameLst>
                                          </p:cBhvr>
                                          <p:to>
                                            <p:strVal val="visible"/>
                                          </p:to>
                                        </p:set>
                                        <p:anim calcmode="lin" valueType="num" p14:bounceEnd="60000">
                                          <p:cBhvr additive="base">
                                            <p:cTn id="31" dur="750" fill="hold"/>
                                            <p:tgtEl>
                                              <p:spTgt spid="16"/>
                                            </p:tgtEl>
                                            <p:attrNameLst>
                                              <p:attrName>ppt_x</p:attrName>
                                            </p:attrNameLst>
                                          </p:cBhvr>
                                          <p:tavLst>
                                            <p:tav tm="0">
                                              <p:val>
                                                <p:strVal val="0-#ppt_w/2"/>
                                              </p:val>
                                            </p:tav>
                                            <p:tav tm="100000">
                                              <p:val>
                                                <p:strVal val="#ppt_x"/>
                                              </p:val>
                                            </p:tav>
                                          </p:tavLst>
                                        </p:anim>
                                        <p:anim calcmode="lin" valueType="num" p14:bounceEnd="60000">
                                          <p:cBhvr additive="base">
                                            <p:cTn id="32" dur="750" fill="hold"/>
                                            <p:tgtEl>
                                              <p:spTgt spid="1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3" name="uỷn.wav"/>
                                            </p:tgtEl>
                                          </p:cMediaNode>
                                        </p:audio>
                                      </p:subTnLst>
                                    </p:cTn>
                                  </p:par>
                                  <p:par>
                                    <p:cTn id="33" presetID="53" presetClass="entr" presetSubtype="16" fill="hold" nodeType="withEffect">
                                      <p:stCondLst>
                                        <p:cond delay="1000"/>
                                      </p:stCondLst>
                                      <p:childTnLst>
                                        <p:set>
                                          <p:cBhvr>
                                            <p:cTn id="34" dur="1" fill="hold">
                                              <p:stCondLst>
                                                <p:cond delay="0"/>
                                              </p:stCondLst>
                                            </p:cTn>
                                            <p:tgtEl>
                                              <p:spTgt spid="23"/>
                                            </p:tgtEl>
                                            <p:attrNameLst>
                                              <p:attrName>style.visibility</p:attrName>
                                            </p:attrNameLst>
                                          </p:cBhvr>
                                          <p:to>
                                            <p:strVal val="visible"/>
                                          </p:to>
                                        </p:set>
                                        <p:anim calcmode="lin" valueType="num">
                                          <p:cBhvr>
                                            <p:cTn id="35" dur="500" fill="hold"/>
                                            <p:tgtEl>
                                              <p:spTgt spid="23"/>
                                            </p:tgtEl>
                                            <p:attrNameLst>
                                              <p:attrName>ppt_w</p:attrName>
                                            </p:attrNameLst>
                                          </p:cBhvr>
                                          <p:tavLst>
                                            <p:tav tm="0">
                                              <p:val>
                                                <p:fltVal val="0"/>
                                              </p:val>
                                            </p:tav>
                                            <p:tav tm="100000">
                                              <p:val>
                                                <p:strVal val="#ppt_w"/>
                                              </p:val>
                                            </p:tav>
                                          </p:tavLst>
                                        </p:anim>
                                        <p:anim calcmode="lin" valueType="num">
                                          <p:cBhvr>
                                            <p:cTn id="36" dur="500" fill="hold"/>
                                            <p:tgtEl>
                                              <p:spTgt spid="23"/>
                                            </p:tgtEl>
                                            <p:attrNameLst>
                                              <p:attrName>ppt_h</p:attrName>
                                            </p:attrNameLst>
                                          </p:cBhvr>
                                          <p:tavLst>
                                            <p:tav tm="0">
                                              <p:val>
                                                <p:fltVal val="0"/>
                                              </p:val>
                                            </p:tav>
                                            <p:tav tm="100000">
                                              <p:val>
                                                <p:strVal val="#ppt_h"/>
                                              </p:val>
                                            </p:tav>
                                          </p:tavLst>
                                        </p:anim>
                                        <p:animEffect transition="in" filter="fade">
                                          <p:cBhvr>
                                            <p:cTn id="3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par>
                                    <p:cTn id="12" presetID="22" presetClass="entr" presetSubtype="4"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par>
                                    <p:cTn id="15" presetID="22" presetClass="entr" presetSubtype="4"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par>
                                    <p:cTn id="18" presetID="53" presetClass="entr" presetSubtype="16" fill="hold" nodeType="withEffect">
                                      <p:stCondLst>
                                        <p:cond delay="25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par>
                                    <p:cTn id="23" presetID="22" presetClass="entr" presetSubtype="1" fill="hold" nodeType="withEffect">
                                      <p:stCondLst>
                                        <p:cond delay="500"/>
                                      </p:stCondLst>
                                      <p:childTnLst>
                                        <p:set>
                                          <p:cBhvr>
                                            <p:cTn id="24" dur="1" fill="hold">
                                              <p:stCondLst>
                                                <p:cond delay="0"/>
                                              </p:stCondLst>
                                            </p:cTn>
                                            <p:tgtEl>
                                              <p:spTgt spid="15"/>
                                            </p:tgtEl>
                                            <p:attrNameLst>
                                              <p:attrName>style.visibility</p:attrName>
                                            </p:attrNameLst>
                                          </p:cBhvr>
                                          <p:to>
                                            <p:strVal val="visible"/>
                                          </p:to>
                                        </p:set>
                                        <p:animEffect transition="in" filter="wipe(up)">
                                          <p:cBhvr>
                                            <p:cTn id="25" dur="500"/>
                                            <p:tgtEl>
                                              <p:spTgt spid="15"/>
                                            </p:tgtEl>
                                          </p:cBhvr>
                                        </p:animEffect>
                                      </p:childTnLst>
                                    </p:cTn>
                                  </p:par>
                                  <p:par>
                                    <p:cTn id="26" presetID="22" presetClass="entr" presetSubtype="1" fill="hold" nodeType="withEffect">
                                      <p:stCondLst>
                                        <p:cond delay="500"/>
                                      </p:stCondLst>
                                      <p:childTnLst>
                                        <p:set>
                                          <p:cBhvr>
                                            <p:cTn id="27" dur="1" fill="hold">
                                              <p:stCondLst>
                                                <p:cond delay="0"/>
                                              </p:stCondLst>
                                            </p:cTn>
                                            <p:tgtEl>
                                              <p:spTgt spid="13"/>
                                            </p:tgtEl>
                                            <p:attrNameLst>
                                              <p:attrName>style.visibility</p:attrName>
                                            </p:attrNameLst>
                                          </p:cBhvr>
                                          <p:to>
                                            <p:strVal val="visible"/>
                                          </p:to>
                                        </p:set>
                                        <p:animEffect transition="in" filter="wipe(up)">
                                          <p:cBhvr>
                                            <p:cTn id="28" dur="500"/>
                                            <p:tgtEl>
                                              <p:spTgt spid="13"/>
                                            </p:tgtEl>
                                          </p:cBhvr>
                                        </p:animEffect>
                                      </p:childTnLst>
                                    </p:cTn>
                                  </p:par>
                                  <p:par>
                                    <p:cTn id="29" presetID="2" presetClass="entr" presetSubtype="12" fill="hold" nodeType="withEffect">
                                      <p:stCondLst>
                                        <p:cond delay="75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750" fill="hold"/>
                                            <p:tgtEl>
                                              <p:spTgt spid="16"/>
                                            </p:tgtEl>
                                            <p:attrNameLst>
                                              <p:attrName>ppt_x</p:attrName>
                                            </p:attrNameLst>
                                          </p:cBhvr>
                                          <p:tavLst>
                                            <p:tav tm="0">
                                              <p:val>
                                                <p:strVal val="0-#ppt_w/2"/>
                                              </p:val>
                                            </p:tav>
                                            <p:tav tm="100000">
                                              <p:val>
                                                <p:strVal val="#ppt_x"/>
                                              </p:val>
                                            </p:tav>
                                          </p:tavLst>
                                        </p:anim>
                                        <p:anim calcmode="lin" valueType="num">
                                          <p:cBhvr additive="base">
                                            <p:cTn id="32" dur="750" fill="hold"/>
                                            <p:tgtEl>
                                              <p:spTgt spid="1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14" name="uỷn.wav"/>
                                            </p:tgtEl>
                                          </p:cMediaNode>
                                        </p:audio>
                                      </p:subTnLst>
                                    </p:cTn>
                                  </p:par>
                                  <p:par>
                                    <p:cTn id="33" presetID="53" presetClass="entr" presetSubtype="16" fill="hold" nodeType="withEffect">
                                      <p:stCondLst>
                                        <p:cond delay="1000"/>
                                      </p:stCondLst>
                                      <p:childTnLst>
                                        <p:set>
                                          <p:cBhvr>
                                            <p:cTn id="34" dur="1" fill="hold">
                                              <p:stCondLst>
                                                <p:cond delay="0"/>
                                              </p:stCondLst>
                                            </p:cTn>
                                            <p:tgtEl>
                                              <p:spTgt spid="23"/>
                                            </p:tgtEl>
                                            <p:attrNameLst>
                                              <p:attrName>style.visibility</p:attrName>
                                            </p:attrNameLst>
                                          </p:cBhvr>
                                          <p:to>
                                            <p:strVal val="visible"/>
                                          </p:to>
                                        </p:set>
                                        <p:anim calcmode="lin" valueType="num">
                                          <p:cBhvr>
                                            <p:cTn id="35" dur="500" fill="hold"/>
                                            <p:tgtEl>
                                              <p:spTgt spid="23"/>
                                            </p:tgtEl>
                                            <p:attrNameLst>
                                              <p:attrName>ppt_w</p:attrName>
                                            </p:attrNameLst>
                                          </p:cBhvr>
                                          <p:tavLst>
                                            <p:tav tm="0">
                                              <p:val>
                                                <p:fltVal val="0"/>
                                              </p:val>
                                            </p:tav>
                                            <p:tav tm="100000">
                                              <p:val>
                                                <p:strVal val="#ppt_w"/>
                                              </p:val>
                                            </p:tav>
                                          </p:tavLst>
                                        </p:anim>
                                        <p:anim calcmode="lin" valueType="num">
                                          <p:cBhvr>
                                            <p:cTn id="36" dur="500" fill="hold"/>
                                            <p:tgtEl>
                                              <p:spTgt spid="23"/>
                                            </p:tgtEl>
                                            <p:attrNameLst>
                                              <p:attrName>ppt_h</p:attrName>
                                            </p:attrNameLst>
                                          </p:cBhvr>
                                          <p:tavLst>
                                            <p:tav tm="0">
                                              <p:val>
                                                <p:fltVal val="0"/>
                                              </p:val>
                                            </p:tav>
                                            <p:tav tm="100000">
                                              <p:val>
                                                <p:strVal val="#ppt_h"/>
                                              </p:val>
                                            </p:tav>
                                          </p:tavLst>
                                        </p:anim>
                                        <p:animEffect transition="in" filter="fade">
                                          <p:cBhvr>
                                            <p:cTn id="3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close-up of a green plant&#10;&#10;Description automatically generated with low confidence">
            <a:extLst>
              <a:ext uri="{FF2B5EF4-FFF2-40B4-BE49-F238E27FC236}">
                <a16:creationId xmlns:a16="http://schemas.microsoft.com/office/drawing/2014/main" id="{BDB5E65B-5B88-49AB-83AD-482A034CC0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07068" y="-462588"/>
            <a:ext cx="2743200" cy="2743200"/>
          </a:xfrm>
          <a:prstGeom prst="rect">
            <a:avLst/>
          </a:prstGeom>
        </p:spPr>
      </p:pic>
      <p:pic>
        <p:nvPicPr>
          <p:cNvPr id="5" name="图片 4">
            <a:extLst>
              <a:ext uri="{FF2B5EF4-FFF2-40B4-BE49-F238E27FC236}">
                <a16:creationId xmlns:a16="http://schemas.microsoft.com/office/drawing/2014/main" id="{60347E6C-7FA6-4A22-935C-852817A916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pic>
        <p:nvPicPr>
          <p:cNvPr id="9" name="图片 8">
            <a:extLst>
              <a:ext uri="{FF2B5EF4-FFF2-40B4-BE49-F238E27FC236}">
                <a16:creationId xmlns:a16="http://schemas.microsoft.com/office/drawing/2014/main" id="{6D80112E-A355-4937-B5BC-270847484DD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090391" flipH="1">
            <a:off x="10327850" y="5498251"/>
            <a:ext cx="569605" cy="1433700"/>
          </a:xfrm>
          <a:prstGeom prst="rect">
            <a:avLst/>
          </a:prstGeom>
        </p:spPr>
      </p:pic>
      <p:pic>
        <p:nvPicPr>
          <p:cNvPr id="10" name="图片 9">
            <a:extLst>
              <a:ext uri="{FF2B5EF4-FFF2-40B4-BE49-F238E27FC236}">
                <a16:creationId xmlns:a16="http://schemas.microsoft.com/office/drawing/2014/main" id="{274386AB-FD8F-4A45-9CB6-5B79A99D24A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0648938" y="5069512"/>
            <a:ext cx="860219" cy="1534445"/>
          </a:xfrm>
          <a:prstGeom prst="rect">
            <a:avLst/>
          </a:prstGeom>
        </p:spPr>
      </p:pic>
      <p:pic>
        <p:nvPicPr>
          <p:cNvPr id="11" name="图片 10">
            <a:extLst>
              <a:ext uri="{FF2B5EF4-FFF2-40B4-BE49-F238E27FC236}">
                <a16:creationId xmlns:a16="http://schemas.microsoft.com/office/drawing/2014/main" id="{40F2E971-F85D-42DE-BAF8-7D06AB2EA72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1227444" y="4610100"/>
            <a:ext cx="1123710" cy="1790186"/>
          </a:xfrm>
          <a:prstGeom prst="rect">
            <a:avLst/>
          </a:prstGeom>
        </p:spPr>
      </p:pic>
      <p:pic>
        <p:nvPicPr>
          <p:cNvPr id="12" name="图片 11">
            <a:extLst>
              <a:ext uri="{FF2B5EF4-FFF2-40B4-BE49-F238E27FC236}">
                <a16:creationId xmlns:a16="http://schemas.microsoft.com/office/drawing/2014/main" id="{1B51124C-4B16-4EE7-B4E4-2BEFB64FD32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0544453" y="5505193"/>
            <a:ext cx="2237469" cy="3329672"/>
          </a:xfrm>
          <a:prstGeom prst="rect">
            <a:avLst/>
          </a:prstGeom>
        </p:spPr>
      </p:pic>
      <p:pic>
        <p:nvPicPr>
          <p:cNvPr id="15" name="图片 14">
            <a:extLst>
              <a:ext uri="{FF2B5EF4-FFF2-40B4-BE49-F238E27FC236}">
                <a16:creationId xmlns:a16="http://schemas.microsoft.com/office/drawing/2014/main" id="{0FD54D73-ECDC-4B82-9C2D-C39F13B0F8F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7138077" flipV="1">
            <a:off x="207305" y="-409748"/>
            <a:ext cx="1110652" cy="1603582"/>
          </a:xfrm>
          <a:prstGeom prst="rect">
            <a:avLst/>
          </a:prstGeom>
        </p:spPr>
      </p:pic>
      <p:pic>
        <p:nvPicPr>
          <p:cNvPr id="7" name="Picture 6">
            <a:extLst>
              <a:ext uri="{FF2B5EF4-FFF2-40B4-BE49-F238E27FC236}">
                <a16:creationId xmlns:a16="http://schemas.microsoft.com/office/drawing/2014/main" id="{751172A9-1E82-4AA0-97FA-A19832ED149F}"/>
              </a:ext>
            </a:extLst>
          </p:cNvPr>
          <p:cNvPicPr>
            <a:picLocks noChangeAspect="1"/>
          </p:cNvPicPr>
          <p:nvPr/>
        </p:nvPicPr>
        <p:blipFill>
          <a:blip r:embed="rId10"/>
          <a:stretch>
            <a:fillRect/>
          </a:stretch>
        </p:blipFill>
        <p:spPr>
          <a:xfrm>
            <a:off x="4667250" y="1197881"/>
            <a:ext cx="5981688" cy="4159992"/>
          </a:xfrm>
          <a:prstGeom prst="rect">
            <a:avLst/>
          </a:prstGeom>
        </p:spPr>
      </p:pic>
      <p:pic>
        <p:nvPicPr>
          <p:cNvPr id="17" name="Picture 16" descr="A picture containing vector graphics&#10;&#10;Description automatically generated">
            <a:extLst>
              <a:ext uri="{FF2B5EF4-FFF2-40B4-BE49-F238E27FC236}">
                <a16:creationId xmlns:a16="http://schemas.microsoft.com/office/drawing/2014/main" id="{10B5C3C5-90F0-4061-9ACD-02A57FD5A74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65160" y="1371600"/>
            <a:ext cx="5486400" cy="5486400"/>
          </a:xfrm>
          <a:prstGeom prst="rect">
            <a:avLst/>
          </a:prstGeom>
        </p:spPr>
      </p:pic>
      <p:pic>
        <p:nvPicPr>
          <p:cNvPr id="2" name="Picture 1">
            <a:extLst>
              <a:ext uri="{FF2B5EF4-FFF2-40B4-BE49-F238E27FC236}">
                <a16:creationId xmlns:a16="http://schemas.microsoft.com/office/drawing/2014/main" id="{B3CF2453-AAA5-C4F7-0F60-87EF81B8BC94}"/>
              </a:ext>
            </a:extLst>
          </p:cNvPr>
          <p:cNvPicPr>
            <a:picLocks noChangeAspect="1"/>
          </p:cNvPicPr>
          <p:nvPr/>
        </p:nvPicPr>
        <p:blipFill>
          <a:blip r:embed="rId12"/>
          <a:stretch>
            <a:fillRect/>
          </a:stretch>
        </p:blipFill>
        <p:spPr>
          <a:xfrm>
            <a:off x="5190900" y="2596076"/>
            <a:ext cx="5182049" cy="1322947"/>
          </a:xfrm>
          <a:prstGeom prst="rect">
            <a:avLst/>
          </a:prstGeom>
        </p:spPr>
      </p:pic>
    </p:spTree>
    <p:extLst>
      <p:ext uri="{BB962C8B-B14F-4D97-AF65-F5344CB8AC3E}">
        <p14:creationId xmlns:p14="http://schemas.microsoft.com/office/powerpoint/2010/main" val="11359321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D671415F-62BC-479A-9930-C2059792F4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pic>
        <p:nvPicPr>
          <p:cNvPr id="10" name="图片 9">
            <a:extLst>
              <a:ext uri="{FF2B5EF4-FFF2-40B4-BE49-F238E27FC236}">
                <a16:creationId xmlns:a16="http://schemas.microsoft.com/office/drawing/2014/main" id="{01B4FDA9-3440-4267-9D02-87B809EC803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09469" y="5474317"/>
            <a:ext cx="569605" cy="1433700"/>
          </a:xfrm>
          <a:prstGeom prst="rect">
            <a:avLst/>
          </a:prstGeom>
        </p:spPr>
      </p:pic>
      <p:pic>
        <p:nvPicPr>
          <p:cNvPr id="11" name="图片 10">
            <a:extLst>
              <a:ext uri="{FF2B5EF4-FFF2-40B4-BE49-F238E27FC236}">
                <a16:creationId xmlns:a16="http://schemas.microsoft.com/office/drawing/2014/main" id="{C4C93318-3B1D-44DE-BF07-86C33BC5543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13389" y="5323200"/>
            <a:ext cx="860219" cy="1534445"/>
          </a:xfrm>
          <a:prstGeom prst="rect">
            <a:avLst/>
          </a:prstGeom>
        </p:spPr>
      </p:pic>
      <p:pic>
        <p:nvPicPr>
          <p:cNvPr id="12" name="图片 11">
            <a:extLst>
              <a:ext uri="{FF2B5EF4-FFF2-40B4-BE49-F238E27FC236}">
                <a16:creationId xmlns:a16="http://schemas.microsoft.com/office/drawing/2014/main" id="{5C0DF88B-DB50-40B5-80C3-C74D3FC09C1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6610" y="4838957"/>
            <a:ext cx="1123710" cy="1790186"/>
          </a:xfrm>
          <a:prstGeom prst="rect">
            <a:avLst/>
          </a:prstGeom>
        </p:spPr>
      </p:pic>
      <p:pic>
        <p:nvPicPr>
          <p:cNvPr id="13" name="图片 12">
            <a:extLst>
              <a:ext uri="{FF2B5EF4-FFF2-40B4-BE49-F238E27FC236}">
                <a16:creationId xmlns:a16="http://schemas.microsoft.com/office/drawing/2014/main" id="{21E79B0F-E201-4BB1-B6D4-FF40CF9CA7A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9232" y="5647803"/>
            <a:ext cx="2237469" cy="3329672"/>
          </a:xfrm>
          <a:prstGeom prst="rect">
            <a:avLst/>
          </a:prstGeom>
        </p:spPr>
      </p:pic>
      <p:pic>
        <p:nvPicPr>
          <p:cNvPr id="17" name="图片 16">
            <a:extLst>
              <a:ext uri="{FF2B5EF4-FFF2-40B4-BE49-F238E27FC236}">
                <a16:creationId xmlns:a16="http://schemas.microsoft.com/office/drawing/2014/main" id="{D2FA0257-91C7-4F8E-8FE3-2B93703A06F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073263" y="3269737"/>
            <a:ext cx="1715490" cy="571830"/>
          </a:xfrm>
          <a:prstGeom prst="rect">
            <a:avLst/>
          </a:prstGeom>
        </p:spPr>
      </p:pic>
      <p:pic>
        <p:nvPicPr>
          <p:cNvPr id="77" name="Picture 76" descr="A close-up of a tree branch&#10;&#10;Description automatically generated with low confidence">
            <a:extLst>
              <a:ext uri="{FF2B5EF4-FFF2-40B4-BE49-F238E27FC236}">
                <a16:creationId xmlns:a16="http://schemas.microsoft.com/office/drawing/2014/main" id="{DBA560B8-162A-4327-A093-F5BC08B4AF9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9838480" flipH="1">
            <a:off x="9140922" y="-1109917"/>
            <a:ext cx="3383280" cy="3383280"/>
          </a:xfrm>
          <a:prstGeom prst="rect">
            <a:avLst/>
          </a:prstGeom>
        </p:spPr>
      </p:pic>
      <p:pic>
        <p:nvPicPr>
          <p:cNvPr id="3" name="Picture 2" descr="A picture containing calendar&#10;&#10;Description automatically generated">
            <a:extLst>
              <a:ext uri="{FF2B5EF4-FFF2-40B4-BE49-F238E27FC236}">
                <a16:creationId xmlns:a16="http://schemas.microsoft.com/office/drawing/2014/main" id="{286C9A7B-81F3-4509-B2DC-3E6ADA3A4C5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690628" y="2636165"/>
            <a:ext cx="4297680" cy="4297680"/>
          </a:xfrm>
          <a:prstGeom prst="rect">
            <a:avLst/>
          </a:prstGeom>
        </p:spPr>
      </p:pic>
      <p:sp>
        <p:nvSpPr>
          <p:cNvPr id="2" name="Rectangle: Rounded Corners 1">
            <a:extLst>
              <a:ext uri="{FF2B5EF4-FFF2-40B4-BE49-F238E27FC236}">
                <a16:creationId xmlns:a16="http://schemas.microsoft.com/office/drawing/2014/main" id="{535CFC05-173E-AE0F-D46E-B3EBCCCF2D20}"/>
              </a:ext>
            </a:extLst>
          </p:cNvPr>
          <p:cNvSpPr/>
          <p:nvPr/>
        </p:nvSpPr>
        <p:spPr>
          <a:xfrm>
            <a:off x="2474063" y="620234"/>
            <a:ext cx="6879264" cy="2094614"/>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lvl="0" algn="just">
              <a:defRPr/>
            </a:pPr>
            <a:r>
              <a:rPr lang="vi-VN" sz="3600" b="1" dirty="0">
                <a:solidFill>
                  <a:srgbClr val="000000"/>
                </a:solidFill>
                <a:latin typeface="Calibri" panose="020F0502020204030204" pitchFamily="34" charset="0"/>
                <a:cs typeface="Calibri" panose="020F0502020204030204" pitchFamily="34" charset="0"/>
              </a:rPr>
              <a:t>Dựa vào dàn ý đã lập ở hoạt động Viết, em hãy thuật lại hoạt động trải nghiệm theo yêu cầu. </a:t>
            </a:r>
            <a:endParaRPr kumimoji="0" lang="vi-VN" sz="36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279678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6D80112E-A355-4937-B5BC-270847484DD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090391" flipH="1">
            <a:off x="10327850" y="5498251"/>
            <a:ext cx="569605" cy="1433700"/>
          </a:xfrm>
          <a:prstGeom prst="rect">
            <a:avLst/>
          </a:prstGeom>
        </p:spPr>
      </p:pic>
      <p:pic>
        <p:nvPicPr>
          <p:cNvPr id="10" name="图片 9">
            <a:extLst>
              <a:ext uri="{FF2B5EF4-FFF2-40B4-BE49-F238E27FC236}">
                <a16:creationId xmlns:a16="http://schemas.microsoft.com/office/drawing/2014/main" id="{274386AB-FD8F-4A45-9CB6-5B79A99D24A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648938" y="5069512"/>
            <a:ext cx="860219" cy="1534445"/>
          </a:xfrm>
          <a:prstGeom prst="rect">
            <a:avLst/>
          </a:prstGeom>
        </p:spPr>
      </p:pic>
      <p:pic>
        <p:nvPicPr>
          <p:cNvPr id="11" name="图片 10">
            <a:extLst>
              <a:ext uri="{FF2B5EF4-FFF2-40B4-BE49-F238E27FC236}">
                <a16:creationId xmlns:a16="http://schemas.microsoft.com/office/drawing/2014/main" id="{40F2E971-F85D-42DE-BAF8-7D06AB2EA72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1227444" y="4610100"/>
            <a:ext cx="1123710" cy="1790186"/>
          </a:xfrm>
          <a:prstGeom prst="rect">
            <a:avLst/>
          </a:prstGeom>
        </p:spPr>
      </p:pic>
      <p:pic>
        <p:nvPicPr>
          <p:cNvPr id="15" name="图片 14">
            <a:extLst>
              <a:ext uri="{FF2B5EF4-FFF2-40B4-BE49-F238E27FC236}">
                <a16:creationId xmlns:a16="http://schemas.microsoft.com/office/drawing/2014/main" id="{0FD54D73-ECDC-4B82-9C2D-C39F13B0F8F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7138077" flipV="1">
            <a:off x="30553" y="-183080"/>
            <a:ext cx="931760" cy="1345294"/>
          </a:xfrm>
          <a:prstGeom prst="rect">
            <a:avLst/>
          </a:prstGeom>
        </p:spPr>
      </p:pic>
      <p:pic>
        <p:nvPicPr>
          <p:cNvPr id="19" name="Picture 18" descr="A close-up of a green plant&#10;&#10;Description automatically generated with low confidence">
            <a:extLst>
              <a:ext uri="{FF2B5EF4-FFF2-40B4-BE49-F238E27FC236}">
                <a16:creationId xmlns:a16="http://schemas.microsoft.com/office/drawing/2014/main" id="{2F0F11ED-A53F-47CE-9BCF-6609758FEAF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758610" y="-494486"/>
            <a:ext cx="1791658" cy="1791658"/>
          </a:xfrm>
          <a:prstGeom prst="rect">
            <a:avLst/>
          </a:prstGeom>
        </p:spPr>
      </p:pic>
      <p:pic>
        <p:nvPicPr>
          <p:cNvPr id="27" name="Picture 26" descr="A picture containing toy, doll&#10;&#10;Description automatically generated">
            <a:extLst>
              <a:ext uri="{FF2B5EF4-FFF2-40B4-BE49-F238E27FC236}">
                <a16:creationId xmlns:a16="http://schemas.microsoft.com/office/drawing/2014/main" id="{13E19E77-2FB6-487E-BB99-C6701B441D6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4165" y="2560320"/>
            <a:ext cx="4297680" cy="4297680"/>
          </a:xfrm>
          <a:prstGeom prst="rect">
            <a:avLst/>
          </a:prstGeom>
        </p:spPr>
      </p:pic>
      <p:sp>
        <p:nvSpPr>
          <p:cNvPr id="29" name="Rectangle: Rounded Corners 28">
            <a:extLst>
              <a:ext uri="{FF2B5EF4-FFF2-40B4-BE49-F238E27FC236}">
                <a16:creationId xmlns:a16="http://schemas.microsoft.com/office/drawing/2014/main" id="{F6E4E686-AF93-4B54-91DE-257809C5B7B7}"/>
              </a:ext>
            </a:extLst>
          </p:cNvPr>
          <p:cNvSpPr/>
          <p:nvPr/>
        </p:nvSpPr>
        <p:spPr>
          <a:xfrm>
            <a:off x="4362450" y="285749"/>
            <a:ext cx="7610475" cy="2809875"/>
          </a:xfrm>
          <a:prstGeom prst="roundRect">
            <a:avLst/>
          </a:prstGeom>
          <a:solidFill>
            <a:schemeClr val="accent6">
              <a:lumMod val="20000"/>
              <a:lumOff val="8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600" b="1" dirty="0">
                <a:solidFill>
                  <a:srgbClr val="FF0000"/>
                </a:solidFill>
                <a:latin typeface="Calibri" panose="020F0502020204030204" pitchFamily="34" charset="0"/>
                <a:cs typeface="Calibri" panose="020F0502020204030204" pitchFamily="34" charset="0"/>
              </a:rPr>
              <a:t>Khi nói, cần thể hiện cảm xúc của mình qua giọng nói, cử chỉ, điệu bộ,... để người nghe cảm nhận được hoạt động trải nghiệm đó thực sự đáng nhớ đối với em.</a:t>
            </a:r>
            <a:endPar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2" name="Rectangle: Rounded Corners 1">
            <a:extLst>
              <a:ext uri="{FF2B5EF4-FFF2-40B4-BE49-F238E27FC236}">
                <a16:creationId xmlns:a16="http://schemas.microsoft.com/office/drawing/2014/main" id="{51B5E33F-F469-A21E-D314-70D1C7773125}"/>
              </a:ext>
            </a:extLst>
          </p:cNvPr>
          <p:cNvSpPr/>
          <p:nvPr/>
        </p:nvSpPr>
        <p:spPr>
          <a:xfrm>
            <a:off x="4371975" y="3495674"/>
            <a:ext cx="7610475" cy="2809875"/>
          </a:xfrm>
          <a:prstGeom prst="roundRect">
            <a:avLst/>
          </a:prstGeom>
          <a:solidFill>
            <a:schemeClr val="accent6">
              <a:lumMod val="20000"/>
              <a:lumOff val="80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600" b="1" dirty="0">
                <a:solidFill>
                  <a:srgbClr val="FF0000"/>
                </a:solidFill>
                <a:latin typeface="Calibri" panose="020F0502020204030204" pitchFamily="34" charset="0"/>
                <a:cs typeface="Calibri" panose="020F0502020204030204" pitchFamily="34" charset="0"/>
              </a:rPr>
              <a:t>Để làm bật nội dung của hoạt động trải nghiệm em đã tham gia, có thể kết hợp sử dụng tranh ảnh, sơ đồ, đồ vật,... </a:t>
            </a:r>
            <a:endParaRPr kumimoji="0" lang="en-US" sz="36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216716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50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childTnLst>
                          </p:cTn>
                        </p:par>
                        <p:par>
                          <p:cTn id="8" fill="hold">
                            <p:stCondLst>
                              <p:cond delay="1000"/>
                            </p:stCondLst>
                            <p:childTnLst>
                              <p:par>
                                <p:cTn id="9" presetID="37" presetClass="entr" presetSubtype="0" fill="hold"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fade">
                                      <p:cBhvr>
                                        <p:cTn id="11" dur="500"/>
                                        <p:tgtEl>
                                          <p:spTgt spid="27"/>
                                        </p:tgtEl>
                                      </p:cBhvr>
                                    </p:animEffect>
                                    <p:anim calcmode="lin" valueType="num">
                                      <p:cBhvr>
                                        <p:cTn id="12" dur="500" fill="hold"/>
                                        <p:tgtEl>
                                          <p:spTgt spid="27"/>
                                        </p:tgtEl>
                                        <p:attrNameLst>
                                          <p:attrName>ppt_x</p:attrName>
                                        </p:attrNameLst>
                                      </p:cBhvr>
                                      <p:tavLst>
                                        <p:tav tm="0">
                                          <p:val>
                                            <p:strVal val="#ppt_x"/>
                                          </p:val>
                                        </p:tav>
                                        <p:tav tm="100000">
                                          <p:val>
                                            <p:strVal val="#ppt_x"/>
                                          </p:val>
                                        </p:tav>
                                      </p:tavLst>
                                    </p:anim>
                                    <p:anim calcmode="lin" valueType="num">
                                      <p:cBhvr>
                                        <p:cTn id="13" dur="450" decel="100000" fill="hold"/>
                                        <p:tgtEl>
                                          <p:spTgt spid="27"/>
                                        </p:tgtEl>
                                        <p:attrNameLst>
                                          <p:attrName>ppt_y</p:attrName>
                                        </p:attrNameLst>
                                      </p:cBhvr>
                                      <p:tavLst>
                                        <p:tav tm="0">
                                          <p:val>
                                            <p:strVal val="#ppt_y+1"/>
                                          </p:val>
                                        </p:tav>
                                        <p:tav tm="100000">
                                          <p:val>
                                            <p:strVal val="#ppt_y-.03"/>
                                          </p:val>
                                        </p:tav>
                                      </p:tavLst>
                                    </p:anim>
                                    <p:anim calcmode="lin" valueType="num">
                                      <p:cBhvr>
                                        <p:cTn id="14" dur="50" accel="100000" fill="hold">
                                          <p:stCondLst>
                                            <p:cond delay="450"/>
                                          </p:stCondLst>
                                        </p:cTn>
                                        <p:tgtEl>
                                          <p:spTgt spid="27"/>
                                        </p:tgtEl>
                                        <p:attrNameLst>
                                          <p:attrName>ppt_y</p:attrName>
                                        </p:attrNameLst>
                                      </p:cBhvr>
                                      <p:tavLst>
                                        <p:tav tm="0">
                                          <p:val>
                                            <p:strVal val="#ppt_y-.03"/>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wipe(left)">
                                      <p:cBhvr>
                                        <p:cTn id="19" dur="500"/>
                                        <p:tgtEl>
                                          <p:spTgt spid="29"/>
                                        </p:tgtEl>
                                      </p:cBhvr>
                                    </p:animEffect>
                                  </p:childTnLst>
                                  <p:subTnLst>
                                    <p:audio>
                                      <p:cMediaNode>
                                        <p:cTn display="0" masterRel="sameClick">
                                          <p:stCondLst>
                                            <p:cond evt="begin" delay="0">
                                              <p:tn val="17"/>
                                            </p:cond>
                                          </p:stCondLst>
                                          <p:endCondLst>
                                            <p:cond evt="onStopAudio" delay="0">
                                              <p:tgtEl>
                                                <p:sldTgt/>
                                              </p:tgtEl>
                                            </p:cond>
                                          </p:endCondLst>
                                        </p:cTn>
                                        <p:tgtEl>
                                          <p:sndTgt r:embed="rId3" name="Trò-chơi-chíu.wav"/>
                                        </p:tgtEl>
                                      </p:cMediaNode>
                                    </p:audio>
                                  </p:sub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wipe(left)">
                                      <p:cBhvr>
                                        <p:cTn id="24" dur="500"/>
                                        <p:tgtEl>
                                          <p:spTgt spid="2"/>
                                        </p:tgtEl>
                                      </p:cBhvr>
                                    </p:animEffect>
                                  </p:childTnLst>
                                  <p:subTnLst>
                                    <p:audio>
                                      <p:cMediaNode>
                                        <p:cTn display="0" masterRel="sameClick">
                                          <p:stCondLst>
                                            <p:cond evt="begin" delay="0">
                                              <p:tn val="22"/>
                                            </p:cond>
                                          </p:stCondLst>
                                          <p:endCondLst>
                                            <p:cond evt="onStopAudio" delay="0">
                                              <p:tgtEl>
                                                <p:sldTgt/>
                                              </p:tgtEl>
                                            </p:cond>
                                          </p:endCondLst>
                                        </p:cTn>
                                        <p:tgtEl>
                                          <p:sndTgt r:embed="rId3"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60347E6C-7FA6-4A22-935C-852817A916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grpSp>
        <p:nvGrpSpPr>
          <p:cNvPr id="23" name="Group 22">
            <a:extLst>
              <a:ext uri="{FF2B5EF4-FFF2-40B4-BE49-F238E27FC236}">
                <a16:creationId xmlns:a16="http://schemas.microsoft.com/office/drawing/2014/main" id="{87404D41-9042-44AD-A919-81445D1B8BD5}"/>
              </a:ext>
            </a:extLst>
          </p:cNvPr>
          <p:cNvGrpSpPr/>
          <p:nvPr/>
        </p:nvGrpSpPr>
        <p:grpSpPr>
          <a:xfrm>
            <a:off x="85725" y="0"/>
            <a:ext cx="11982450" cy="7000875"/>
            <a:chOff x="3657437" y="392042"/>
            <a:chExt cx="7751142" cy="5068757"/>
          </a:xfrm>
        </p:grpSpPr>
        <p:pic>
          <p:nvPicPr>
            <p:cNvPr id="3" name="Picture 2" descr="A picture containing text, stationary&#10;&#10;Description automatically generated">
              <a:extLst>
                <a:ext uri="{FF2B5EF4-FFF2-40B4-BE49-F238E27FC236}">
                  <a16:creationId xmlns:a16="http://schemas.microsoft.com/office/drawing/2014/main" id="{22F16A36-C57F-459A-93DF-C7E289A259D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57437" y="392042"/>
              <a:ext cx="7751142" cy="5068757"/>
            </a:xfrm>
            <a:prstGeom prst="rect">
              <a:avLst/>
            </a:prstGeom>
          </p:spPr>
        </p:pic>
        <p:sp>
          <p:nvSpPr>
            <p:cNvPr id="21" name="TextBox 20">
              <a:extLst>
                <a:ext uri="{FF2B5EF4-FFF2-40B4-BE49-F238E27FC236}">
                  <a16:creationId xmlns:a16="http://schemas.microsoft.com/office/drawing/2014/main" id="{DA3CAB25-B897-4DFB-B74A-22567CB3FF4E}"/>
                </a:ext>
              </a:extLst>
            </p:cNvPr>
            <p:cNvSpPr txBox="1"/>
            <p:nvPr/>
          </p:nvSpPr>
          <p:spPr>
            <a:xfrm>
              <a:off x="5004038" y="1075720"/>
              <a:ext cx="5963744" cy="3877340"/>
            </a:xfrm>
            <a:prstGeom prst="rect">
              <a:avLst/>
            </a:prstGeom>
            <a:noFill/>
          </p:spPr>
          <p:txBody>
            <a:bodyPr wrap="square">
              <a:spAutoFit/>
            </a:bodyPr>
            <a:lstStyle/>
            <a:p>
              <a:pPr algn="just" rtl="0" latinLnBrk="0"/>
              <a:r>
                <a:rPr lang="en-US" b="0" i="0" dirty="0">
                  <a:solidFill>
                    <a:srgbClr val="000000"/>
                  </a:solidFill>
                  <a:effectLst/>
                  <a:latin typeface="Calibri" panose="020F0502020204030204" pitchFamily="34" charset="0"/>
                  <a:cs typeface="Calibri" panose="020F0502020204030204" pitchFamily="34" charset="0"/>
                </a:rPr>
                <a:t>   </a:t>
              </a:r>
              <a:r>
                <a:rPr lang="vi-VN" b="0" i="0" dirty="0">
                  <a:solidFill>
                    <a:srgbClr val="000000"/>
                  </a:solidFill>
                  <a:effectLst/>
                  <a:latin typeface="Calibri" panose="020F0502020204030204" pitchFamily="34" charset="0"/>
                  <a:cs typeface="Calibri" panose="020F0502020204030204" pitchFamily="34" charset="0"/>
                </a:rPr>
                <a:t>Kì nghỉ hè năm nay, em đã có một trải nghiệm bổ ích cùng với các anh chị trong đoàn thanh niên. Đó là một chuyến tình nguyện dọn dẹp bờ biển. Điểm đến của chuyến đi chính là bãi biển Cửa Lò xinh đẹp. </a:t>
              </a:r>
            </a:p>
            <a:p>
              <a:pPr algn="just" rtl="0" latinLnBrk="0"/>
              <a:r>
                <a:rPr lang="en-US" b="0" i="0" dirty="0">
                  <a:solidFill>
                    <a:srgbClr val="000000"/>
                  </a:solidFill>
                  <a:effectLst/>
                  <a:latin typeface="Calibri" panose="020F0502020204030204" pitchFamily="34" charset="0"/>
                  <a:cs typeface="Calibri" panose="020F0502020204030204" pitchFamily="34" charset="0"/>
                </a:rPr>
                <a:t>   </a:t>
              </a:r>
              <a:r>
                <a:rPr lang="vi-VN" b="0" i="0" dirty="0">
                  <a:solidFill>
                    <a:srgbClr val="000000"/>
                  </a:solidFill>
                  <a:effectLst/>
                  <a:latin typeface="Calibri" panose="020F0502020204030204" pitchFamily="34" charset="0"/>
                  <a:cs typeface="Calibri" panose="020F0502020204030204" pitchFamily="34" charset="0"/>
                </a:rPr>
                <a:t>Chuyến xe khởi hành từ sáng sớm. Đến nơi, mọi người đều đã mệt nên quyết định đến khách sạn nhận phòng. Sau khi thu dọn đồ đạc sẽ cùng nhau đi ăn uống rồi nghỉ ngơi. Buổi chiều tất cả sẽ cùng nhau di chuyển đến địa điểm thực hiện hoạt động.</a:t>
              </a:r>
            </a:p>
            <a:p>
              <a:pPr algn="just" rtl="0" latinLnBrk="0"/>
              <a:r>
                <a:rPr lang="vi-VN" b="0" i="0" dirty="0">
                  <a:solidFill>
                    <a:srgbClr val="000000"/>
                  </a:solidFill>
                  <a:effectLst/>
                  <a:latin typeface="Calibri" panose="020F0502020204030204" pitchFamily="34" charset="0"/>
                  <a:cs typeface="Calibri" panose="020F0502020204030204" pitchFamily="34" charset="0"/>
                </a:rPr>
                <a:t>Chúng em phân thành các nhóm với từng công việc cụ thể. Một nhóm được giao cho công việc nhặt rác ở trên bờ biển. Một nhóm phụ trách ra xa hơn để thu nhặt rác trên mặt nước, đặc biệt là các đồ nhựa. Em được giao nhiệm vụ nhặt rác trên bờ biển cùng với 9 bạn nữa. Đầu tiên, bọn em nhặt rác trên bãi cỏ gần bờ biển. Rác ở đây chủ yếu là cành cây, lá cây và một số vỏ bánh kẹo.... Sau đó, di chuyển đến bãi cát trắng. Ở đây có nhiều cành cây khô và các loại xác sinh vật biển. Cuối cùng là nhặt chai nước, lọ thủy tinh,....trôi nổi trên mặt nước gần bờ. Dù nắng nóng vất vả nhưng ai cũng rất vui vẻ vì được góp sức mình giúp bờ biển sạch đẹp hơn. Sau nhiều tiếng lao động chăm chỉ, cuối cùng bờ biển cũng trở nên sạch sẽ. Không chỉ vậy, chúng em còn quen được những người bạn mới. Họ nói rằng cảm thấy rất hạnh phúc khi vẫn còn nhiều người tốt như chúng em – những người có ý thức bảo vệ môi trường xung quanh bãi biển.</a:t>
              </a:r>
            </a:p>
            <a:p>
              <a:pPr algn="just" rtl="0" latinLnBrk="0"/>
              <a:r>
                <a:rPr lang="en-US" b="0" i="0" dirty="0">
                  <a:solidFill>
                    <a:srgbClr val="000000"/>
                  </a:solidFill>
                  <a:effectLst/>
                  <a:latin typeface="Calibri" panose="020F0502020204030204" pitchFamily="34" charset="0"/>
                  <a:cs typeface="Calibri" panose="020F0502020204030204" pitchFamily="34" charset="0"/>
                </a:rPr>
                <a:t>   </a:t>
              </a:r>
              <a:r>
                <a:rPr lang="vi-VN" b="0" i="0" dirty="0">
                  <a:solidFill>
                    <a:srgbClr val="000000"/>
                  </a:solidFill>
                  <a:effectLst/>
                  <a:latin typeface="Calibri" panose="020F0502020204030204" pitchFamily="34" charset="0"/>
                  <a:cs typeface="Calibri" panose="020F0502020204030204" pitchFamily="34" charset="0"/>
                </a:rPr>
                <a:t>Chuyến đi này là một trải nghiệm đẹp với em. Nhờ có sự nhiệt tình của mọi người, bãi biển đã trở nên rất sạch đẹp. Em mong rằng sẽ có thêm nhiều hơn những chuyến đi thú vị và bổ ích như vậy.</a:t>
              </a:r>
            </a:p>
          </p:txBody>
        </p:sp>
      </p:grpSp>
      <p:pic>
        <p:nvPicPr>
          <p:cNvPr id="4" name="Picture 3">
            <a:extLst>
              <a:ext uri="{FF2B5EF4-FFF2-40B4-BE49-F238E27FC236}">
                <a16:creationId xmlns:a16="http://schemas.microsoft.com/office/drawing/2014/main" id="{5DBA9DC5-8DA1-B7A0-1C7B-625873C933AA}"/>
              </a:ext>
            </a:extLst>
          </p:cNvPr>
          <p:cNvPicPr>
            <a:picLocks noChangeAspect="1"/>
          </p:cNvPicPr>
          <p:nvPr/>
        </p:nvPicPr>
        <p:blipFill>
          <a:blip r:embed="rId5"/>
          <a:stretch>
            <a:fillRect/>
          </a:stretch>
        </p:blipFill>
        <p:spPr>
          <a:xfrm>
            <a:off x="5190626" y="260190"/>
            <a:ext cx="2725148" cy="755970"/>
          </a:xfrm>
          <a:prstGeom prst="rect">
            <a:avLst/>
          </a:prstGeom>
        </p:spPr>
      </p:pic>
    </p:spTree>
    <p:extLst>
      <p:ext uri="{BB962C8B-B14F-4D97-AF65-F5344CB8AC3E}">
        <p14:creationId xmlns:p14="http://schemas.microsoft.com/office/powerpoint/2010/main" val="19868662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1000"/>
                                        <p:tgtEl>
                                          <p:spTgt spid="23"/>
                                        </p:tgtEl>
                                      </p:cBhvr>
                                    </p:animEffect>
                                    <p:anim calcmode="lin" valueType="num">
                                      <p:cBhvr>
                                        <p:cTn id="13" dur="1000" fill="hold"/>
                                        <p:tgtEl>
                                          <p:spTgt spid="23"/>
                                        </p:tgtEl>
                                        <p:attrNameLst>
                                          <p:attrName>ppt_x</p:attrName>
                                        </p:attrNameLst>
                                      </p:cBhvr>
                                      <p:tavLst>
                                        <p:tav tm="0">
                                          <p:val>
                                            <p:strVal val="#ppt_x"/>
                                          </p:val>
                                        </p:tav>
                                        <p:tav tm="100000">
                                          <p:val>
                                            <p:strVal val="#ppt_x"/>
                                          </p:val>
                                        </p:tav>
                                      </p:tavLst>
                                    </p:anim>
                                    <p:anim calcmode="lin" valueType="num">
                                      <p:cBhvr>
                                        <p:cTn id="14" dur="1000" fill="hold"/>
                                        <p:tgtEl>
                                          <p:spTgt spid="2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close-up of a green plant&#10;&#10;Description automatically generated with low confidence">
            <a:extLst>
              <a:ext uri="{FF2B5EF4-FFF2-40B4-BE49-F238E27FC236}">
                <a16:creationId xmlns:a16="http://schemas.microsoft.com/office/drawing/2014/main" id="{BDB5E65B-5B88-49AB-83AD-482A034CC0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07068" y="-462588"/>
            <a:ext cx="2743200" cy="2743200"/>
          </a:xfrm>
          <a:prstGeom prst="rect">
            <a:avLst/>
          </a:prstGeom>
        </p:spPr>
      </p:pic>
      <p:pic>
        <p:nvPicPr>
          <p:cNvPr id="5" name="图片 4">
            <a:extLst>
              <a:ext uri="{FF2B5EF4-FFF2-40B4-BE49-F238E27FC236}">
                <a16:creationId xmlns:a16="http://schemas.microsoft.com/office/drawing/2014/main" id="{60347E6C-7FA6-4A22-935C-852817A916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4610100"/>
            <a:ext cx="12192000" cy="2247900"/>
          </a:xfrm>
          <a:prstGeom prst="rect">
            <a:avLst/>
          </a:prstGeom>
        </p:spPr>
      </p:pic>
      <p:pic>
        <p:nvPicPr>
          <p:cNvPr id="9" name="图片 8">
            <a:extLst>
              <a:ext uri="{FF2B5EF4-FFF2-40B4-BE49-F238E27FC236}">
                <a16:creationId xmlns:a16="http://schemas.microsoft.com/office/drawing/2014/main" id="{6D80112E-A355-4937-B5BC-270847484DD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090391" flipH="1">
            <a:off x="10327850" y="5498251"/>
            <a:ext cx="569605" cy="1433700"/>
          </a:xfrm>
          <a:prstGeom prst="rect">
            <a:avLst/>
          </a:prstGeom>
        </p:spPr>
      </p:pic>
      <p:pic>
        <p:nvPicPr>
          <p:cNvPr id="10" name="图片 9">
            <a:extLst>
              <a:ext uri="{FF2B5EF4-FFF2-40B4-BE49-F238E27FC236}">
                <a16:creationId xmlns:a16="http://schemas.microsoft.com/office/drawing/2014/main" id="{274386AB-FD8F-4A45-9CB6-5B79A99D24A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0648938" y="5069512"/>
            <a:ext cx="860219" cy="1534445"/>
          </a:xfrm>
          <a:prstGeom prst="rect">
            <a:avLst/>
          </a:prstGeom>
        </p:spPr>
      </p:pic>
      <p:pic>
        <p:nvPicPr>
          <p:cNvPr id="11" name="图片 10">
            <a:extLst>
              <a:ext uri="{FF2B5EF4-FFF2-40B4-BE49-F238E27FC236}">
                <a16:creationId xmlns:a16="http://schemas.microsoft.com/office/drawing/2014/main" id="{40F2E971-F85D-42DE-BAF8-7D06AB2EA72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1227444" y="4610100"/>
            <a:ext cx="1123710" cy="1790186"/>
          </a:xfrm>
          <a:prstGeom prst="rect">
            <a:avLst/>
          </a:prstGeom>
        </p:spPr>
      </p:pic>
      <p:pic>
        <p:nvPicPr>
          <p:cNvPr id="12" name="图片 11">
            <a:extLst>
              <a:ext uri="{FF2B5EF4-FFF2-40B4-BE49-F238E27FC236}">
                <a16:creationId xmlns:a16="http://schemas.microsoft.com/office/drawing/2014/main" id="{1B51124C-4B16-4EE7-B4E4-2BEFB64FD32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0544453" y="5505193"/>
            <a:ext cx="2237469" cy="3329672"/>
          </a:xfrm>
          <a:prstGeom prst="rect">
            <a:avLst/>
          </a:prstGeom>
        </p:spPr>
      </p:pic>
      <p:pic>
        <p:nvPicPr>
          <p:cNvPr id="15" name="图片 14">
            <a:extLst>
              <a:ext uri="{FF2B5EF4-FFF2-40B4-BE49-F238E27FC236}">
                <a16:creationId xmlns:a16="http://schemas.microsoft.com/office/drawing/2014/main" id="{0FD54D73-ECDC-4B82-9C2D-C39F13B0F8F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7138077" flipV="1">
            <a:off x="207305" y="-409748"/>
            <a:ext cx="1110652" cy="1603582"/>
          </a:xfrm>
          <a:prstGeom prst="rect">
            <a:avLst/>
          </a:prstGeom>
        </p:spPr>
      </p:pic>
      <p:pic>
        <p:nvPicPr>
          <p:cNvPr id="7" name="Picture 6">
            <a:extLst>
              <a:ext uri="{FF2B5EF4-FFF2-40B4-BE49-F238E27FC236}">
                <a16:creationId xmlns:a16="http://schemas.microsoft.com/office/drawing/2014/main" id="{751172A9-1E82-4AA0-97FA-A19832ED149F}"/>
              </a:ext>
            </a:extLst>
          </p:cNvPr>
          <p:cNvPicPr>
            <a:picLocks noChangeAspect="1"/>
          </p:cNvPicPr>
          <p:nvPr/>
        </p:nvPicPr>
        <p:blipFill>
          <a:blip r:embed="rId10"/>
          <a:stretch>
            <a:fillRect/>
          </a:stretch>
        </p:blipFill>
        <p:spPr>
          <a:xfrm>
            <a:off x="3236839" y="203095"/>
            <a:ext cx="7412099" cy="5154778"/>
          </a:xfrm>
          <a:prstGeom prst="rect">
            <a:avLst/>
          </a:prstGeom>
        </p:spPr>
      </p:pic>
      <p:pic>
        <p:nvPicPr>
          <p:cNvPr id="17" name="Picture 16" descr="A picture containing vector graphics&#10;&#10;Description automatically generated">
            <a:extLst>
              <a:ext uri="{FF2B5EF4-FFF2-40B4-BE49-F238E27FC236}">
                <a16:creationId xmlns:a16="http://schemas.microsoft.com/office/drawing/2014/main" id="{10B5C3C5-90F0-4061-9ACD-02A57FD5A74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65160" y="1371600"/>
            <a:ext cx="5486400" cy="5486400"/>
          </a:xfrm>
          <a:prstGeom prst="rect">
            <a:avLst/>
          </a:prstGeom>
        </p:spPr>
      </p:pic>
      <p:pic>
        <p:nvPicPr>
          <p:cNvPr id="2" name="Picture 1">
            <a:extLst>
              <a:ext uri="{FF2B5EF4-FFF2-40B4-BE49-F238E27FC236}">
                <a16:creationId xmlns:a16="http://schemas.microsoft.com/office/drawing/2014/main" id="{BC1DA002-4F3A-33DC-91CF-612723C62CB8}"/>
              </a:ext>
            </a:extLst>
          </p:cNvPr>
          <p:cNvPicPr>
            <a:picLocks noChangeAspect="1"/>
          </p:cNvPicPr>
          <p:nvPr/>
        </p:nvPicPr>
        <p:blipFill>
          <a:blip r:embed="rId12"/>
          <a:stretch>
            <a:fillRect/>
          </a:stretch>
        </p:blipFill>
        <p:spPr>
          <a:xfrm>
            <a:off x="4476525" y="2023023"/>
            <a:ext cx="5182049" cy="2011854"/>
          </a:xfrm>
          <a:prstGeom prst="rect">
            <a:avLst/>
          </a:prstGeom>
        </p:spPr>
      </p:pic>
    </p:spTree>
    <p:extLst>
      <p:ext uri="{BB962C8B-B14F-4D97-AF65-F5344CB8AC3E}">
        <p14:creationId xmlns:p14="http://schemas.microsoft.com/office/powerpoint/2010/main" val="17104956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0FD54D73-ECDC-4B82-9C2D-C39F13B0F8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7138077" flipV="1">
            <a:off x="30553" y="-183080"/>
            <a:ext cx="931760" cy="1345294"/>
          </a:xfrm>
          <a:prstGeom prst="rect">
            <a:avLst/>
          </a:prstGeom>
        </p:spPr>
      </p:pic>
      <p:pic>
        <p:nvPicPr>
          <p:cNvPr id="19" name="Picture 18" descr="A close-up of a green plant&#10;&#10;Description automatically generated with low confidence">
            <a:extLst>
              <a:ext uri="{FF2B5EF4-FFF2-40B4-BE49-F238E27FC236}">
                <a16:creationId xmlns:a16="http://schemas.microsoft.com/office/drawing/2014/main" id="{2F0F11ED-A53F-47CE-9BCF-6609758FEA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58610" y="-494486"/>
            <a:ext cx="1791658" cy="1791658"/>
          </a:xfrm>
          <a:prstGeom prst="rect">
            <a:avLst/>
          </a:prstGeom>
        </p:spPr>
      </p:pic>
      <p:grpSp>
        <p:nvGrpSpPr>
          <p:cNvPr id="2" name="Group 1">
            <a:extLst>
              <a:ext uri="{FF2B5EF4-FFF2-40B4-BE49-F238E27FC236}">
                <a16:creationId xmlns:a16="http://schemas.microsoft.com/office/drawing/2014/main" id="{302C0289-024A-4D1A-D69A-DAAD08F269A7}"/>
              </a:ext>
            </a:extLst>
          </p:cNvPr>
          <p:cNvGrpSpPr/>
          <p:nvPr/>
        </p:nvGrpSpPr>
        <p:grpSpPr>
          <a:xfrm>
            <a:off x="-581024" y="1093889"/>
            <a:ext cx="5372100" cy="6326086"/>
            <a:chOff x="6181670" y="224576"/>
            <a:chExt cx="5637591" cy="6326086"/>
          </a:xfrm>
        </p:grpSpPr>
        <p:grpSp>
          <p:nvGrpSpPr>
            <p:cNvPr id="3" name="Group 2">
              <a:extLst>
                <a:ext uri="{FF2B5EF4-FFF2-40B4-BE49-F238E27FC236}">
                  <a16:creationId xmlns:a16="http://schemas.microsoft.com/office/drawing/2014/main" id="{20DBAA0B-C411-2690-B5D6-33C42BCA3E3E}"/>
                </a:ext>
              </a:extLst>
            </p:cNvPr>
            <p:cNvGrpSpPr/>
            <p:nvPr/>
          </p:nvGrpSpPr>
          <p:grpSpPr>
            <a:xfrm>
              <a:off x="6181670" y="224576"/>
              <a:ext cx="5637591" cy="6326086"/>
              <a:chOff x="5876870" y="-556888"/>
              <a:chExt cx="5637591" cy="6326086"/>
            </a:xfrm>
          </p:grpSpPr>
          <p:pic>
            <p:nvPicPr>
              <p:cNvPr id="6" name="Picture 5" descr="Shape&#10;&#10;Description automatically generated with medium confidence">
                <a:extLst>
                  <a:ext uri="{FF2B5EF4-FFF2-40B4-BE49-F238E27FC236}">
                    <a16:creationId xmlns:a16="http://schemas.microsoft.com/office/drawing/2014/main" id="{7508EED6-F1DD-EB4F-F7FB-BDA4E5817BA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876870" y="-556888"/>
                <a:ext cx="5637591" cy="6326086"/>
              </a:xfrm>
              <a:prstGeom prst="rect">
                <a:avLst/>
              </a:prstGeom>
            </p:spPr>
          </p:pic>
          <p:sp>
            <p:nvSpPr>
              <p:cNvPr id="7" name="TextBox 6">
                <a:extLst>
                  <a:ext uri="{FF2B5EF4-FFF2-40B4-BE49-F238E27FC236}">
                    <a16:creationId xmlns:a16="http://schemas.microsoft.com/office/drawing/2014/main" id="{60ADD147-0E40-D3FC-93F0-1E4BA8EE9238}"/>
                  </a:ext>
                </a:extLst>
              </p:cNvPr>
              <p:cNvSpPr txBox="1"/>
              <p:nvPr/>
            </p:nvSpPr>
            <p:spPr>
              <a:xfrm>
                <a:off x="6819380" y="929070"/>
                <a:ext cx="3668094" cy="206210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3200" b="0" i="0" dirty="0">
                    <a:solidFill>
                      <a:srgbClr val="FF0000"/>
                    </a:solidFill>
                    <a:effectLst/>
                    <a:latin typeface="Calibri" panose="020F0502020204030204" pitchFamily="34" charset="0"/>
                    <a:cs typeface="Calibri" panose="020F0502020204030204" pitchFamily="34" charset="0"/>
                  </a:rPr>
                  <a:t>Hoạt động được giới thiệu rõ thời gian, địa điểm, những người tham gia,...</a:t>
                </a:r>
                <a:endParaRPr kumimoji="0" lang="en-US" sz="32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grpSp>
        <p:pic>
          <p:nvPicPr>
            <p:cNvPr id="5" name="Picture 4" descr="Icon&#10;&#10;Description automatically generated">
              <a:extLst>
                <a:ext uri="{FF2B5EF4-FFF2-40B4-BE49-F238E27FC236}">
                  <a16:creationId xmlns:a16="http://schemas.microsoft.com/office/drawing/2014/main" id="{9838C2AF-ECFF-CB7F-1192-266CF5DE949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flipH="1">
              <a:off x="8180279" y="3701474"/>
              <a:ext cx="1362666" cy="1746184"/>
            </a:xfrm>
            <a:prstGeom prst="rect">
              <a:avLst/>
            </a:prstGeom>
          </p:spPr>
        </p:pic>
      </p:grpSp>
      <p:grpSp>
        <p:nvGrpSpPr>
          <p:cNvPr id="8" name="Group 7">
            <a:extLst>
              <a:ext uri="{FF2B5EF4-FFF2-40B4-BE49-F238E27FC236}">
                <a16:creationId xmlns:a16="http://schemas.microsoft.com/office/drawing/2014/main" id="{5FB0842E-5C37-6FC8-D6B2-241605645840}"/>
              </a:ext>
            </a:extLst>
          </p:cNvPr>
          <p:cNvGrpSpPr/>
          <p:nvPr/>
        </p:nvGrpSpPr>
        <p:grpSpPr>
          <a:xfrm>
            <a:off x="4620897" y="133593"/>
            <a:ext cx="2602165" cy="1580908"/>
            <a:chOff x="84595" y="2353938"/>
            <a:chExt cx="2340000" cy="1620000"/>
          </a:xfrm>
        </p:grpSpPr>
        <p:sp>
          <p:nvSpPr>
            <p:cNvPr id="12" name="Speech Bubble: Oval 11">
              <a:extLst>
                <a:ext uri="{FF2B5EF4-FFF2-40B4-BE49-F238E27FC236}">
                  <a16:creationId xmlns:a16="http://schemas.microsoft.com/office/drawing/2014/main" id="{F69AEC66-703A-3F14-2EA2-A9A217194061}"/>
                </a:ext>
              </a:extLst>
            </p:cNvPr>
            <p:cNvSpPr/>
            <p:nvPr/>
          </p:nvSpPr>
          <p:spPr>
            <a:xfrm flipH="1">
              <a:off x="84595" y="2353938"/>
              <a:ext cx="2340000" cy="1620000"/>
            </a:xfrm>
            <a:custGeom>
              <a:avLst/>
              <a:gdLst>
                <a:gd name="connsiteX0" fmla="*/ 124488 w 2340000"/>
                <a:gd name="connsiteY0" fmla="*/ 1439645 h 1620000"/>
                <a:gd name="connsiteX1" fmla="*/ 156954 w 2340000"/>
                <a:gd name="connsiteY1" fmla="*/ 1215244 h 1620000"/>
                <a:gd name="connsiteX2" fmla="*/ 784623 w 2340000"/>
                <a:gd name="connsiteY2" fmla="*/ 45201 h 1620000"/>
                <a:gd name="connsiteX3" fmla="*/ 2043317 w 2340000"/>
                <a:gd name="connsiteY3" fmla="*/ 270970 h 1620000"/>
                <a:gd name="connsiteX4" fmla="*/ 1705364 w 2340000"/>
                <a:gd name="connsiteY4" fmla="*/ 1530229 h 1620000"/>
                <a:gd name="connsiteX5" fmla="*/ 449996 w 2340000"/>
                <a:gd name="connsiteY5" fmla="*/ 1448463 h 1620000"/>
                <a:gd name="connsiteX6" fmla="*/ 124488 w 2340000"/>
                <a:gd name="connsiteY6" fmla="*/ 1439645 h 16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40000" h="1620000" fill="none" extrusionOk="0">
                  <a:moveTo>
                    <a:pt x="124488" y="1439645"/>
                  </a:moveTo>
                  <a:cubicBezTo>
                    <a:pt x="145637" y="1371646"/>
                    <a:pt x="149847" y="1282996"/>
                    <a:pt x="156954" y="1215244"/>
                  </a:cubicBezTo>
                  <a:cubicBezTo>
                    <a:pt x="-226941" y="781637"/>
                    <a:pt x="85866" y="349007"/>
                    <a:pt x="784623" y="45201"/>
                  </a:cubicBezTo>
                  <a:cubicBezTo>
                    <a:pt x="1264969" y="-92483"/>
                    <a:pt x="1738883" y="-19681"/>
                    <a:pt x="2043317" y="270970"/>
                  </a:cubicBezTo>
                  <a:cubicBezTo>
                    <a:pt x="2707736" y="653647"/>
                    <a:pt x="2358246" y="1316532"/>
                    <a:pt x="1705364" y="1530229"/>
                  </a:cubicBezTo>
                  <a:cubicBezTo>
                    <a:pt x="1324606" y="1676424"/>
                    <a:pt x="833504" y="1601832"/>
                    <a:pt x="449996" y="1448463"/>
                  </a:cubicBezTo>
                  <a:cubicBezTo>
                    <a:pt x="353875" y="1459143"/>
                    <a:pt x="241875" y="1426900"/>
                    <a:pt x="124488" y="1439645"/>
                  </a:cubicBezTo>
                  <a:close/>
                </a:path>
                <a:path w="2340000" h="1620000" stroke="0" extrusionOk="0">
                  <a:moveTo>
                    <a:pt x="124488" y="1439645"/>
                  </a:moveTo>
                  <a:cubicBezTo>
                    <a:pt x="132189" y="1368287"/>
                    <a:pt x="157360" y="1282043"/>
                    <a:pt x="156954" y="1215244"/>
                  </a:cubicBezTo>
                  <a:cubicBezTo>
                    <a:pt x="-339270" y="754081"/>
                    <a:pt x="49086" y="60973"/>
                    <a:pt x="784623" y="45201"/>
                  </a:cubicBezTo>
                  <a:cubicBezTo>
                    <a:pt x="1194754" y="-77347"/>
                    <a:pt x="1713880" y="46353"/>
                    <a:pt x="2043317" y="270970"/>
                  </a:cubicBezTo>
                  <a:cubicBezTo>
                    <a:pt x="2523151" y="738672"/>
                    <a:pt x="2443872" y="1310179"/>
                    <a:pt x="1705364" y="1530229"/>
                  </a:cubicBezTo>
                  <a:cubicBezTo>
                    <a:pt x="1377679" y="1618509"/>
                    <a:pt x="828125" y="1711397"/>
                    <a:pt x="449996" y="1448463"/>
                  </a:cubicBezTo>
                  <a:cubicBezTo>
                    <a:pt x="318684" y="1436831"/>
                    <a:pt x="227152" y="1457721"/>
                    <a:pt x="124488" y="1439645"/>
                  </a:cubicBezTo>
                  <a:close/>
                </a:path>
              </a:pathLst>
            </a:custGeom>
            <a:solidFill>
              <a:srgbClr val="FFDDFF"/>
            </a:solidFill>
            <a:ln w="12700">
              <a:solidFill>
                <a:srgbClr val="CC00CC"/>
              </a:solidFill>
              <a:extLst>
                <a:ext uri="{C807C97D-BFC1-408E-A445-0C87EB9F89A2}">
                  <ask:lineSketchStyleProps xmlns:ask="http://schemas.microsoft.com/office/drawing/2018/sketchyshapes" sd="2719067709">
                    <a:prstGeom prst="wedgeEllipseCallout">
                      <a:avLst>
                        <a:gd name="adj1" fmla="val -44680"/>
                        <a:gd name="adj2" fmla="val 38867"/>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29AA4337-FB10-E587-6279-9A8E72CB61D0}"/>
                </a:ext>
              </a:extLst>
            </p:cNvPr>
            <p:cNvSpPr txBox="1"/>
            <p:nvPr/>
          </p:nvSpPr>
          <p:spPr>
            <a:xfrm>
              <a:off x="154825" y="2775657"/>
              <a:ext cx="2116815" cy="8926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CC00CC"/>
                  </a:solidFill>
                  <a:effectLst/>
                  <a:uLnTx/>
                  <a:uFillTx/>
                  <a:latin typeface="Calibri" panose="020F0502020204030204"/>
                  <a:ea typeface="+mn-ea"/>
                  <a:cs typeface="+mn-cs"/>
                </a:rPr>
                <a:t>Trao</a:t>
              </a:r>
              <a:r>
                <a:rPr kumimoji="0" lang="en-US" sz="2800" b="1" i="0" u="none" strike="noStrike" kern="1200" cap="none" spc="0" normalizeH="0" baseline="0" noProof="0" dirty="0">
                  <a:ln>
                    <a:noFill/>
                  </a:ln>
                  <a:solidFill>
                    <a:srgbClr val="CC00CC"/>
                  </a:solidFill>
                  <a:effectLst/>
                  <a:uLnTx/>
                  <a:uFillTx/>
                  <a:latin typeface="Calibri" panose="020F0502020204030204"/>
                  <a:ea typeface="+mn-ea"/>
                  <a:cs typeface="+mn-cs"/>
                </a:rPr>
                <a:t> </a:t>
              </a:r>
              <a:r>
                <a:rPr kumimoji="0" lang="en-US" sz="2800" b="1" i="0" u="none" strike="noStrike" kern="1200" cap="none" spc="0" normalizeH="0" baseline="0" noProof="0" dirty="0" err="1">
                  <a:ln>
                    <a:noFill/>
                  </a:ln>
                  <a:solidFill>
                    <a:srgbClr val="CC00CC"/>
                  </a:solidFill>
                  <a:effectLst/>
                  <a:uLnTx/>
                  <a:uFillTx/>
                  <a:latin typeface="Calibri" panose="020F0502020204030204"/>
                  <a:ea typeface="+mn-ea"/>
                  <a:cs typeface="+mn-cs"/>
                </a:rPr>
                <a:t>đổi</a:t>
              </a:r>
              <a:r>
                <a:rPr lang="en-US" sz="2800" b="1" dirty="0">
                  <a:solidFill>
                    <a:srgbClr val="CC00CC"/>
                  </a:solidFill>
                  <a:latin typeface="Calibri" panose="020F0502020204030204"/>
                </a:rPr>
                <a:t>, </a:t>
              </a:r>
              <a:r>
                <a:rPr lang="en-US" sz="2800" b="1" dirty="0" err="1">
                  <a:solidFill>
                    <a:srgbClr val="CC00CC"/>
                  </a:solidFill>
                  <a:latin typeface="Calibri" panose="020F0502020204030204"/>
                </a:rPr>
                <a:t>góp</a:t>
              </a:r>
              <a:r>
                <a:rPr lang="en-US" sz="2800" b="1" dirty="0">
                  <a:solidFill>
                    <a:srgbClr val="CC00CC"/>
                  </a:solidFill>
                  <a:latin typeface="Calibri" panose="020F0502020204030204"/>
                </a:rPr>
                <a:t> ý </a:t>
              </a:r>
              <a:r>
                <a:rPr lang="en-US" sz="2800" b="1" dirty="0" err="1">
                  <a:solidFill>
                    <a:srgbClr val="CC00CC"/>
                  </a:solidFill>
                  <a:latin typeface="Calibri" panose="020F0502020204030204"/>
                </a:rPr>
                <a:t>với</a:t>
              </a:r>
              <a:r>
                <a:rPr lang="en-US" sz="2800" b="1" dirty="0">
                  <a:solidFill>
                    <a:srgbClr val="CC00CC"/>
                  </a:solidFill>
                  <a:latin typeface="Calibri" panose="020F0502020204030204"/>
                </a:rPr>
                <a:t> </a:t>
              </a:r>
              <a:r>
                <a:rPr lang="en-US" sz="2800" b="1" dirty="0" err="1">
                  <a:solidFill>
                    <a:srgbClr val="CC00CC"/>
                  </a:solidFill>
                  <a:latin typeface="Calibri" panose="020F0502020204030204"/>
                </a:rPr>
                <a:t>bạn</a:t>
              </a:r>
              <a:endParaRPr kumimoji="0" lang="en-US" sz="2800" b="1" i="0" u="none" strike="noStrike" kern="1200" cap="none" spc="0" normalizeH="0" baseline="0" noProof="0" dirty="0">
                <a:ln>
                  <a:noFill/>
                </a:ln>
                <a:solidFill>
                  <a:srgbClr val="CC00CC"/>
                </a:solidFill>
                <a:effectLst/>
                <a:uLnTx/>
                <a:uFillTx/>
                <a:latin typeface="Calibri" panose="020F0502020204030204"/>
                <a:ea typeface="+mn-ea"/>
                <a:cs typeface="+mn-cs"/>
              </a:endParaRPr>
            </a:p>
          </p:txBody>
        </p:sp>
      </p:grpSp>
      <p:grpSp>
        <p:nvGrpSpPr>
          <p:cNvPr id="14" name="Group 13">
            <a:extLst>
              <a:ext uri="{FF2B5EF4-FFF2-40B4-BE49-F238E27FC236}">
                <a16:creationId xmlns:a16="http://schemas.microsoft.com/office/drawing/2014/main" id="{2FD7EAC8-984E-A94B-4451-1ED94B639D80}"/>
              </a:ext>
            </a:extLst>
          </p:cNvPr>
          <p:cNvGrpSpPr/>
          <p:nvPr/>
        </p:nvGrpSpPr>
        <p:grpSpPr>
          <a:xfrm>
            <a:off x="7154978" y="1"/>
            <a:ext cx="2153409" cy="1849348"/>
            <a:chOff x="0" y="2686369"/>
            <a:chExt cx="5455920" cy="4503431"/>
          </a:xfrm>
        </p:grpSpPr>
        <p:pic>
          <p:nvPicPr>
            <p:cNvPr id="20" name="Picture 19" descr="A picture containing icon&#10;&#10;Description automatically generated">
              <a:extLst>
                <a:ext uri="{FF2B5EF4-FFF2-40B4-BE49-F238E27FC236}">
                  <a16:creationId xmlns:a16="http://schemas.microsoft.com/office/drawing/2014/main" id="{CA56712E-8F51-55C6-BCED-CBB77C50AECB}"/>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0" y="3373787"/>
              <a:ext cx="5455920" cy="3816013"/>
            </a:xfrm>
            <a:prstGeom prst="rect">
              <a:avLst/>
            </a:prstGeom>
          </p:spPr>
        </p:pic>
        <p:pic>
          <p:nvPicPr>
            <p:cNvPr id="21" name="Picture 20" descr="Icon&#10;&#10;Description automatically generated">
              <a:extLst>
                <a:ext uri="{FF2B5EF4-FFF2-40B4-BE49-F238E27FC236}">
                  <a16:creationId xmlns:a16="http://schemas.microsoft.com/office/drawing/2014/main" id="{75FDCB4B-27FA-CACC-CD8C-0B724A60326B}"/>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425190" y="2686369"/>
              <a:ext cx="4605537" cy="4160528"/>
            </a:xfrm>
            <a:prstGeom prst="rect">
              <a:avLst/>
            </a:prstGeom>
          </p:spPr>
        </p:pic>
      </p:grpSp>
      <p:grpSp>
        <p:nvGrpSpPr>
          <p:cNvPr id="24" name="Group 23">
            <a:extLst>
              <a:ext uri="{FF2B5EF4-FFF2-40B4-BE49-F238E27FC236}">
                <a16:creationId xmlns:a16="http://schemas.microsoft.com/office/drawing/2014/main" id="{10FEB718-9700-18E0-8866-4FDA6873A3A5}"/>
              </a:ext>
            </a:extLst>
          </p:cNvPr>
          <p:cNvGrpSpPr/>
          <p:nvPr/>
        </p:nvGrpSpPr>
        <p:grpSpPr>
          <a:xfrm>
            <a:off x="3371850" y="1131989"/>
            <a:ext cx="5457825" cy="6326086"/>
            <a:chOff x="6181670" y="224576"/>
            <a:chExt cx="5637591" cy="6326086"/>
          </a:xfrm>
        </p:grpSpPr>
        <p:grpSp>
          <p:nvGrpSpPr>
            <p:cNvPr id="25" name="Group 24">
              <a:extLst>
                <a:ext uri="{FF2B5EF4-FFF2-40B4-BE49-F238E27FC236}">
                  <a16:creationId xmlns:a16="http://schemas.microsoft.com/office/drawing/2014/main" id="{D71B412C-83A7-C202-BBB8-6185BDCDA820}"/>
                </a:ext>
              </a:extLst>
            </p:cNvPr>
            <p:cNvGrpSpPr/>
            <p:nvPr/>
          </p:nvGrpSpPr>
          <p:grpSpPr>
            <a:xfrm>
              <a:off x="6181670" y="224576"/>
              <a:ext cx="5637591" cy="6326086"/>
              <a:chOff x="5876870" y="-556888"/>
              <a:chExt cx="5637591" cy="6326086"/>
            </a:xfrm>
          </p:grpSpPr>
          <p:pic>
            <p:nvPicPr>
              <p:cNvPr id="27" name="Picture 26" descr="Shape&#10;&#10;Description automatically generated with medium confidence">
                <a:extLst>
                  <a:ext uri="{FF2B5EF4-FFF2-40B4-BE49-F238E27FC236}">
                    <a16:creationId xmlns:a16="http://schemas.microsoft.com/office/drawing/2014/main" id="{54A5FE55-B08D-B43A-D83B-41BEDAE84B7A}"/>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876870" y="-556888"/>
                <a:ext cx="5637591" cy="6326086"/>
              </a:xfrm>
              <a:prstGeom prst="rect">
                <a:avLst/>
              </a:prstGeom>
            </p:spPr>
          </p:pic>
          <p:sp>
            <p:nvSpPr>
              <p:cNvPr id="28" name="TextBox 27">
                <a:extLst>
                  <a:ext uri="{FF2B5EF4-FFF2-40B4-BE49-F238E27FC236}">
                    <a16:creationId xmlns:a16="http://schemas.microsoft.com/office/drawing/2014/main" id="{294D2D47-3056-5E74-53DB-6CCB41C718ED}"/>
                  </a:ext>
                </a:extLst>
              </p:cNvPr>
              <p:cNvSpPr txBox="1"/>
              <p:nvPr/>
            </p:nvSpPr>
            <p:spPr>
              <a:xfrm>
                <a:off x="7085025" y="881445"/>
                <a:ext cx="3191340" cy="206210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3200" b="0" i="0" dirty="0">
                    <a:solidFill>
                      <a:srgbClr val="FF0000"/>
                    </a:solidFill>
                    <a:effectLst/>
                    <a:latin typeface="Calibri" panose="020F0502020204030204" pitchFamily="34" charset="0"/>
                    <a:cs typeface="Calibri" panose="020F0502020204030204" pitchFamily="34" charset="0"/>
                  </a:rPr>
                  <a:t>Nội dung các hoạt động được thuật lại theo đúng trình tự.</a:t>
                </a:r>
                <a:endParaRPr kumimoji="0" lang="en-US" sz="32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grpSp>
        <p:pic>
          <p:nvPicPr>
            <p:cNvPr id="26" name="Picture 25" descr="Icon&#10;&#10;Description automatically generated">
              <a:extLst>
                <a:ext uri="{FF2B5EF4-FFF2-40B4-BE49-F238E27FC236}">
                  <a16:creationId xmlns:a16="http://schemas.microsoft.com/office/drawing/2014/main" id="{6CB76E8F-C24B-7F6A-EE38-C8BC33EBA4F2}"/>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flipH="1">
              <a:off x="8180279" y="3701474"/>
              <a:ext cx="1362666" cy="1746184"/>
            </a:xfrm>
            <a:prstGeom prst="rect">
              <a:avLst/>
            </a:prstGeom>
          </p:spPr>
        </p:pic>
      </p:grpSp>
      <p:grpSp>
        <p:nvGrpSpPr>
          <p:cNvPr id="29" name="Group 28">
            <a:extLst>
              <a:ext uri="{FF2B5EF4-FFF2-40B4-BE49-F238E27FC236}">
                <a16:creationId xmlns:a16="http://schemas.microsoft.com/office/drawing/2014/main" id="{C21D7799-BCBC-8C5B-838C-45D7C554EFD8}"/>
              </a:ext>
            </a:extLst>
          </p:cNvPr>
          <p:cNvGrpSpPr/>
          <p:nvPr/>
        </p:nvGrpSpPr>
        <p:grpSpPr>
          <a:xfrm>
            <a:off x="7543800" y="1112939"/>
            <a:ext cx="5457825" cy="6326086"/>
            <a:chOff x="6181670" y="224576"/>
            <a:chExt cx="5637591" cy="6326086"/>
          </a:xfrm>
        </p:grpSpPr>
        <p:grpSp>
          <p:nvGrpSpPr>
            <p:cNvPr id="30" name="Group 29">
              <a:extLst>
                <a:ext uri="{FF2B5EF4-FFF2-40B4-BE49-F238E27FC236}">
                  <a16:creationId xmlns:a16="http://schemas.microsoft.com/office/drawing/2014/main" id="{2BB1C5F5-CBD1-1114-EF23-CED92FF32AB9}"/>
                </a:ext>
              </a:extLst>
            </p:cNvPr>
            <p:cNvGrpSpPr/>
            <p:nvPr/>
          </p:nvGrpSpPr>
          <p:grpSpPr>
            <a:xfrm>
              <a:off x="6181670" y="224576"/>
              <a:ext cx="5637591" cy="6326086"/>
              <a:chOff x="5876870" y="-556888"/>
              <a:chExt cx="5637591" cy="6326086"/>
            </a:xfrm>
          </p:grpSpPr>
          <p:pic>
            <p:nvPicPr>
              <p:cNvPr id="32" name="Picture 31" descr="Shape&#10;&#10;Description automatically generated with medium confidence">
                <a:extLst>
                  <a:ext uri="{FF2B5EF4-FFF2-40B4-BE49-F238E27FC236}">
                    <a16:creationId xmlns:a16="http://schemas.microsoft.com/office/drawing/2014/main" id="{F3FC7461-9DD4-58AD-DFBE-A60FE5E71DFA}"/>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876870" y="-556888"/>
                <a:ext cx="5637591" cy="6326086"/>
              </a:xfrm>
              <a:prstGeom prst="rect">
                <a:avLst/>
              </a:prstGeom>
            </p:spPr>
          </p:pic>
          <p:sp>
            <p:nvSpPr>
              <p:cNvPr id="33" name="TextBox 32">
                <a:extLst>
                  <a:ext uri="{FF2B5EF4-FFF2-40B4-BE49-F238E27FC236}">
                    <a16:creationId xmlns:a16="http://schemas.microsoft.com/office/drawing/2014/main" id="{BA636ACB-C89C-2835-14A0-DF6029054601}"/>
                  </a:ext>
                </a:extLst>
              </p:cNvPr>
              <p:cNvSpPr txBox="1"/>
              <p:nvPr/>
            </p:nvSpPr>
            <p:spPr>
              <a:xfrm>
                <a:off x="7025993" y="690945"/>
                <a:ext cx="3465240" cy="224676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2800" b="0" i="0" dirty="0">
                    <a:solidFill>
                      <a:srgbClr val="FF0000"/>
                    </a:solidFill>
                    <a:effectLst/>
                    <a:latin typeface="Calibri" panose="020F0502020204030204" pitchFamily="34" charset="0"/>
                    <a:cs typeface="Calibri" panose="020F0502020204030204" pitchFamily="34" charset="0"/>
                  </a:rPr>
                  <a:t>Suy nghĩ, tình cảm, cảm xúc của người nói được thể hiện qua lời nói, giọng nói, cử chỉ, điệu bộ,...</a:t>
                </a:r>
                <a:endParaRPr kumimoji="0" lang="en-US" sz="28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grpSp>
        <p:pic>
          <p:nvPicPr>
            <p:cNvPr id="31" name="Picture 30" descr="Icon&#10;&#10;Description automatically generated">
              <a:extLst>
                <a:ext uri="{FF2B5EF4-FFF2-40B4-BE49-F238E27FC236}">
                  <a16:creationId xmlns:a16="http://schemas.microsoft.com/office/drawing/2014/main" id="{EA5D40A6-7126-0A3E-BDB5-451B943445A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flipH="1">
              <a:off x="8180279" y="3701474"/>
              <a:ext cx="1362666" cy="1746184"/>
            </a:xfrm>
            <a:prstGeom prst="rect">
              <a:avLst/>
            </a:prstGeom>
          </p:spPr>
        </p:pic>
      </p:grpSp>
    </p:spTree>
    <p:extLst>
      <p:ext uri="{BB962C8B-B14F-4D97-AF65-F5344CB8AC3E}">
        <p14:creationId xmlns:p14="http://schemas.microsoft.com/office/powerpoint/2010/main" val="39494757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50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par>
                                <p:cTn id="8" presetID="42" presetClass="entr" presetSubtype="0" fill="hold" nodeType="withEffect">
                                  <p:stCondLst>
                                    <p:cond delay="50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anim calcmode="lin" valueType="num">
                                      <p:cBhvr>
                                        <p:cTn id="11" dur="500" fill="hold"/>
                                        <p:tgtEl>
                                          <p:spTgt spid="8"/>
                                        </p:tgtEl>
                                        <p:attrNameLst>
                                          <p:attrName>ppt_x</p:attrName>
                                        </p:attrNameLst>
                                      </p:cBhvr>
                                      <p:tavLst>
                                        <p:tav tm="0">
                                          <p:val>
                                            <p:strVal val="#ppt_x"/>
                                          </p:val>
                                        </p:tav>
                                        <p:tav tm="100000">
                                          <p:val>
                                            <p:strVal val="#ppt_x"/>
                                          </p:val>
                                        </p:tav>
                                      </p:tavLst>
                                    </p:anim>
                                    <p:anim calcmode="lin" valueType="num">
                                      <p:cBhvr>
                                        <p:cTn id="12"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fade">
                                      <p:cBhvr>
                                        <p:cTn id="24" dur="500"/>
                                        <p:tgtEl>
                                          <p:spTgt spid="24"/>
                                        </p:tgtEl>
                                      </p:cBhvr>
                                    </p:animEffect>
                                    <p:anim calcmode="lin" valueType="num">
                                      <p:cBhvr>
                                        <p:cTn id="25" dur="500" fill="hold"/>
                                        <p:tgtEl>
                                          <p:spTgt spid="24"/>
                                        </p:tgtEl>
                                        <p:attrNameLst>
                                          <p:attrName>ppt_x</p:attrName>
                                        </p:attrNameLst>
                                      </p:cBhvr>
                                      <p:tavLst>
                                        <p:tav tm="0">
                                          <p:val>
                                            <p:strVal val="#ppt_x"/>
                                          </p:val>
                                        </p:tav>
                                        <p:tav tm="100000">
                                          <p:val>
                                            <p:strVal val="#ppt_x"/>
                                          </p:val>
                                        </p:tav>
                                      </p:tavLst>
                                    </p:anim>
                                    <p:anim calcmode="lin" valueType="num">
                                      <p:cBhvr>
                                        <p:cTn id="26" dur="5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fade">
                                      <p:cBhvr>
                                        <p:cTn id="31" dur="500"/>
                                        <p:tgtEl>
                                          <p:spTgt spid="29"/>
                                        </p:tgtEl>
                                      </p:cBhvr>
                                    </p:animEffect>
                                    <p:anim calcmode="lin" valueType="num">
                                      <p:cBhvr>
                                        <p:cTn id="32" dur="500" fill="hold"/>
                                        <p:tgtEl>
                                          <p:spTgt spid="29"/>
                                        </p:tgtEl>
                                        <p:attrNameLst>
                                          <p:attrName>ppt_x</p:attrName>
                                        </p:attrNameLst>
                                      </p:cBhvr>
                                      <p:tavLst>
                                        <p:tav tm="0">
                                          <p:val>
                                            <p:strVal val="#ppt_x"/>
                                          </p:val>
                                        </p:tav>
                                        <p:tav tm="100000">
                                          <p:val>
                                            <p:strVal val="#ppt_x"/>
                                          </p:val>
                                        </p:tav>
                                      </p:tavLst>
                                    </p:anim>
                                    <p:anim calcmode="lin" valueType="num">
                                      <p:cBhvr>
                                        <p:cTn id="33" dur="5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6D80112E-A355-4937-B5BC-270847484D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090391" flipH="1">
            <a:off x="10327850" y="5498251"/>
            <a:ext cx="569605" cy="1433700"/>
          </a:xfrm>
          <a:prstGeom prst="rect">
            <a:avLst/>
          </a:prstGeom>
        </p:spPr>
      </p:pic>
      <p:pic>
        <p:nvPicPr>
          <p:cNvPr id="10" name="图片 9">
            <a:extLst>
              <a:ext uri="{FF2B5EF4-FFF2-40B4-BE49-F238E27FC236}">
                <a16:creationId xmlns:a16="http://schemas.microsoft.com/office/drawing/2014/main" id="{274386AB-FD8F-4A45-9CB6-5B79A99D24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648938" y="5069512"/>
            <a:ext cx="860219" cy="1534445"/>
          </a:xfrm>
          <a:prstGeom prst="rect">
            <a:avLst/>
          </a:prstGeom>
        </p:spPr>
      </p:pic>
      <p:pic>
        <p:nvPicPr>
          <p:cNvPr id="11" name="图片 10">
            <a:extLst>
              <a:ext uri="{FF2B5EF4-FFF2-40B4-BE49-F238E27FC236}">
                <a16:creationId xmlns:a16="http://schemas.microsoft.com/office/drawing/2014/main" id="{40F2E971-F85D-42DE-BAF8-7D06AB2EA72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1227444" y="4610100"/>
            <a:ext cx="1123710" cy="1790186"/>
          </a:xfrm>
          <a:prstGeom prst="rect">
            <a:avLst/>
          </a:prstGeom>
        </p:spPr>
      </p:pic>
      <p:pic>
        <p:nvPicPr>
          <p:cNvPr id="15" name="图片 14">
            <a:extLst>
              <a:ext uri="{FF2B5EF4-FFF2-40B4-BE49-F238E27FC236}">
                <a16:creationId xmlns:a16="http://schemas.microsoft.com/office/drawing/2014/main" id="{0FD54D73-ECDC-4B82-9C2D-C39F13B0F8F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7138077" flipV="1">
            <a:off x="30553" y="-183080"/>
            <a:ext cx="931760" cy="1345294"/>
          </a:xfrm>
          <a:prstGeom prst="rect">
            <a:avLst/>
          </a:prstGeom>
        </p:spPr>
      </p:pic>
      <p:pic>
        <p:nvPicPr>
          <p:cNvPr id="16" name="图片 8">
            <a:extLst>
              <a:ext uri="{FF2B5EF4-FFF2-40B4-BE49-F238E27FC236}">
                <a16:creationId xmlns:a16="http://schemas.microsoft.com/office/drawing/2014/main" id="{5E20F20F-3971-4C71-BC4C-776A394713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509609">
            <a:off x="-321088" y="5774024"/>
            <a:ext cx="569605" cy="1433700"/>
          </a:xfrm>
          <a:prstGeom prst="rect">
            <a:avLst/>
          </a:prstGeom>
        </p:spPr>
      </p:pic>
      <p:pic>
        <p:nvPicPr>
          <p:cNvPr id="17" name="图片 9">
            <a:extLst>
              <a:ext uri="{FF2B5EF4-FFF2-40B4-BE49-F238E27FC236}">
                <a16:creationId xmlns:a16="http://schemas.microsoft.com/office/drawing/2014/main" id="{D6DD023D-DEB1-4DCB-AC4E-6EFA1CC5A15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345285"/>
            <a:ext cx="860219" cy="1534445"/>
          </a:xfrm>
          <a:prstGeom prst="rect">
            <a:avLst/>
          </a:prstGeom>
        </p:spPr>
      </p:pic>
      <p:pic>
        <p:nvPicPr>
          <p:cNvPr id="18" name="图片 10">
            <a:extLst>
              <a:ext uri="{FF2B5EF4-FFF2-40B4-BE49-F238E27FC236}">
                <a16:creationId xmlns:a16="http://schemas.microsoft.com/office/drawing/2014/main" id="{07DC71FC-E5F7-46AF-94FB-BC3B07305C2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8506" y="4885873"/>
            <a:ext cx="1123710" cy="1790186"/>
          </a:xfrm>
          <a:prstGeom prst="rect">
            <a:avLst/>
          </a:prstGeom>
        </p:spPr>
      </p:pic>
      <p:pic>
        <p:nvPicPr>
          <p:cNvPr id="19" name="Picture 18" descr="A close-up of a green plant&#10;&#10;Description automatically generated with low confidence">
            <a:extLst>
              <a:ext uri="{FF2B5EF4-FFF2-40B4-BE49-F238E27FC236}">
                <a16:creationId xmlns:a16="http://schemas.microsoft.com/office/drawing/2014/main" id="{2F0F11ED-A53F-47CE-9BCF-6609758FEAF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58610" y="-494486"/>
            <a:ext cx="1791658" cy="1791658"/>
          </a:xfrm>
          <a:prstGeom prst="rect">
            <a:avLst/>
          </a:prstGeom>
        </p:spPr>
      </p:pic>
      <p:pic>
        <p:nvPicPr>
          <p:cNvPr id="4" name="Picture 3">
            <a:extLst>
              <a:ext uri="{FF2B5EF4-FFF2-40B4-BE49-F238E27FC236}">
                <a16:creationId xmlns:a16="http://schemas.microsoft.com/office/drawing/2014/main" id="{9A1BD3F8-30AD-4E59-A8B7-B004741944E6}"/>
              </a:ext>
            </a:extLst>
          </p:cNvPr>
          <p:cNvPicPr>
            <a:picLocks noChangeAspect="1"/>
          </p:cNvPicPr>
          <p:nvPr/>
        </p:nvPicPr>
        <p:blipFill>
          <a:blip r:embed="rId8"/>
          <a:stretch>
            <a:fillRect/>
          </a:stretch>
        </p:blipFill>
        <p:spPr>
          <a:xfrm>
            <a:off x="2076754" y="434626"/>
            <a:ext cx="8102286" cy="5669771"/>
          </a:xfrm>
          <a:prstGeom prst="rect">
            <a:avLst/>
          </a:prstGeom>
        </p:spPr>
      </p:pic>
    </p:spTree>
    <p:extLst>
      <p:ext uri="{BB962C8B-B14F-4D97-AF65-F5344CB8AC3E}">
        <p14:creationId xmlns:p14="http://schemas.microsoft.com/office/powerpoint/2010/main" val="27283660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50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自定义 54">
      <a:dk1>
        <a:sysClr val="windowText" lastClr="000000"/>
      </a:dk1>
      <a:lt1>
        <a:sysClr val="window" lastClr="FFFFFF"/>
      </a:lt1>
      <a:dk2>
        <a:srgbClr val="44546A"/>
      </a:dk2>
      <a:lt2>
        <a:srgbClr val="E7E6E6"/>
      </a:lt2>
      <a:accent1>
        <a:srgbClr val="993300"/>
      </a:accent1>
      <a:accent2>
        <a:srgbClr val="FF3300"/>
      </a:accent2>
      <a:accent3>
        <a:srgbClr val="FF9900"/>
      </a:accent3>
      <a:accent4>
        <a:srgbClr val="FFC000"/>
      </a:accent4>
      <a:accent5>
        <a:srgbClr val="92D050"/>
      </a:accent5>
      <a:accent6>
        <a:srgbClr val="009900"/>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TotalTime>
  <Words>657</Words>
  <Application>Microsoft Office PowerPoint</Application>
  <PresentationFormat>Widescreen</PresentationFormat>
  <Paragraphs>28</Paragraphs>
  <Slides>12</Slides>
  <Notes>10</Notes>
  <HiddenSlides>0</HiddenSlides>
  <MMClips>1</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12</vt:i4>
      </vt:variant>
    </vt:vector>
  </HeadingPairs>
  <TitlesOfParts>
    <vt:vector size="21" baseType="lpstr">
      <vt:lpstr>等线</vt:lpstr>
      <vt:lpstr>Arial</vt:lpstr>
      <vt:lpstr>Bodoni MT</vt:lpstr>
      <vt:lpstr>Calibri</vt:lpstr>
      <vt:lpstr>Calibri Light</vt:lpstr>
      <vt:lpstr>方正行楷简体</vt:lpstr>
      <vt:lpstr>汉真广标</vt:lpstr>
      <vt:lpstr>1_Office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Đinh Thị Kim Lan</cp:lastModifiedBy>
  <cp:revision>19</cp:revision>
  <dcterms:created xsi:type="dcterms:W3CDTF">2023-07-16T13:33:34Z</dcterms:created>
  <dcterms:modified xsi:type="dcterms:W3CDTF">2023-09-30T04:51:03Z</dcterms:modified>
</cp:coreProperties>
</file>