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579" r:id="rId2"/>
    <p:sldId id="641" r:id="rId3"/>
    <p:sldId id="623" r:id="rId4"/>
    <p:sldId id="647" r:id="rId5"/>
    <p:sldId id="624" r:id="rId6"/>
    <p:sldId id="642" r:id="rId7"/>
    <p:sldId id="643" r:id="rId8"/>
    <p:sldId id="648" r:id="rId9"/>
    <p:sldId id="631" r:id="rId10"/>
    <p:sldId id="625" r:id="rId11"/>
    <p:sldId id="653" r:id="rId12"/>
    <p:sldId id="646" r:id="rId13"/>
    <p:sldId id="627" r:id="rId14"/>
    <p:sldId id="639" r:id="rId15"/>
    <p:sldId id="628" r:id="rId16"/>
    <p:sldId id="651" r:id="rId17"/>
    <p:sldId id="638" r:id="rId18"/>
    <p:sldId id="652" r:id="rId19"/>
    <p:sldId id="633" r:id="rId20"/>
    <p:sldId id="649" r:id="rId21"/>
    <p:sldId id="637" r:id="rId22"/>
    <p:sldId id="645" r:id="rId23"/>
    <p:sldId id="598" r:id="rId24"/>
  </p:sldIdLst>
  <p:sldSz cx="12190413" cy="6859588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7774"/>
    <a:srgbClr val="E37442"/>
    <a:srgbClr val="46B29B"/>
    <a:srgbClr val="F39C32"/>
    <a:srgbClr val="45C5A4"/>
    <a:srgbClr val="3296A8"/>
    <a:srgbClr val="6D8AAB"/>
    <a:srgbClr val="31709C"/>
    <a:srgbClr val="7697B3"/>
    <a:srgbClr val="6FA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2" autoAdjust="0"/>
    <p:restoredTop sz="50000" autoAdjust="0"/>
  </p:normalViewPr>
  <p:slideViewPr>
    <p:cSldViewPr snapToGrid="0" showGuides="1">
      <p:cViewPr varScale="1">
        <p:scale>
          <a:sx n="68" d="100"/>
          <a:sy n="68" d="100"/>
        </p:scale>
        <p:origin x="72" y="-6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705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248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731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813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61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390979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3F332-62BD-4EDF-903A-61CEC86ED02E}"/>
              </a:ext>
            </a:extLst>
          </p:cNvPr>
          <p:cNvSpPr txBox="1"/>
          <p:nvPr userDrawn="1"/>
        </p:nvSpPr>
        <p:spPr>
          <a:xfrm>
            <a:off x="0" y="-4121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20000"/>
                    <a:lumOff val="80000"/>
                  </a:schemeClr>
                </a:solidFill>
                <a:latin typeface="UTM Mabella" panose="02040603050506020204" pitchFamily="18" charset="0"/>
              </a:rPr>
              <a:t>KTUTS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FDC4D892-4A3E-48F7-BAB3-1DC19DE3E4E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798" y="9012952"/>
            <a:ext cx="1118607" cy="9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94129"/>
            <a:ext cx="10510684" cy="51367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25897" y="1876640"/>
            <a:ext cx="693863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KÍNH CHÀO CÁC THẦY CÔ</a:t>
            </a:r>
          </a:p>
          <a:p>
            <a:pPr algn="ctr"/>
            <a:r>
              <a:rPr lang="en-US" sz="4000" b="1" cap="none" spc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Times New Roman" pitchFamily="18" charset="0"/>
                <a:cs typeface="Times New Roman" pitchFamily="18" charset="0"/>
              </a:rPr>
              <a:t>VỀ THĂM LỚP 4A4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302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doi thoa s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613" y="533525"/>
            <a:ext cx="10233212" cy="512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407024" y="5866502"/>
            <a:ext cx="753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Dải mây trắng đỏ dần trên đỉnh núi.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620105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u lịch dịp tết Nguyên Đán | Linh Hung Tour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39151"/>
            <a:ext cx="11197053" cy="569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30657" y="6057875"/>
            <a:ext cx="69072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đường viền trắng đồi xanh.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9532174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48" y="393896"/>
            <a:ext cx="11535507" cy="53175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93034" y="5846859"/>
            <a:ext cx="7934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 uốn mình trong chiếc áo the xanh.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8389375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4737" y="2239563"/>
            <a:ext cx="90236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: Mỗi người đến chợ Tết với </a:t>
            </a:r>
            <a:endParaRPr 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những dáng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vẻ riêng ra sao?</a:t>
            </a:r>
          </a:p>
        </p:txBody>
      </p:sp>
    </p:spTree>
    <p:extLst>
      <p:ext uri="{BB962C8B-B14F-4D97-AF65-F5344CB8AC3E}">
        <p14:creationId xmlns:p14="http://schemas.microsoft.com/office/powerpoint/2010/main" val="33262372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29" y="363072"/>
            <a:ext cx="10744200" cy="6158752"/>
          </a:xfrm>
          <a:prstGeom prst="rect">
            <a:avLst/>
          </a:prstGeom>
        </p:spPr>
      </p:pic>
      <p:pic>
        <p:nvPicPr>
          <p:cNvPr id="4098" name="Picture 2" descr="Nét Đẹp Những Phiên Chợ Vùng Cao Hấp Dẫn Du Khá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29" y="363070"/>
            <a:ext cx="10744200" cy="615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op 7+ phiên chợ vùng cao miền núi phía Bắc nổi tiếng ở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29" y="363069"/>
            <a:ext cx="10744200" cy="61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8390042"/>
              </p:ext>
            </p:extLst>
          </p:nvPr>
        </p:nvGraphicFramePr>
        <p:xfrm>
          <a:off x="577516" y="264695"/>
          <a:ext cx="11333748" cy="6232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Document" r:id="rId6" imgW="3795188" imgH="2859420" progId="Word.Document.8">
                  <p:embed/>
                </p:oleObj>
              </mc:Choice>
              <mc:Fallback>
                <p:oleObj name="Document" r:id="rId6" imgW="3795188" imgH="2859420" progId="Word.Document.8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16" y="264695"/>
                        <a:ext cx="11333748" cy="6232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83299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4421" y="1228910"/>
            <a:ext cx="10274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: Bên cạnh dáng vẻ riêng, những người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đi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chợ Tết có điểm gì chung? </a:t>
            </a:r>
          </a:p>
        </p:txBody>
      </p:sp>
    </p:spTree>
    <p:extLst>
      <p:ext uri="{BB962C8B-B14F-4D97-AF65-F5344CB8AC3E}">
        <p14:creationId xmlns:p14="http://schemas.microsoft.com/office/powerpoint/2010/main" val="30635678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577516" y="264695"/>
          <a:ext cx="11333748" cy="6232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Document" r:id="rId3" imgW="3795188" imgH="2859420" progId="Word.Document.8">
                  <p:embed/>
                </p:oleObj>
              </mc:Choice>
              <mc:Fallback>
                <p:oleObj name="Document" r:id="rId3" imgW="3795188" imgH="2859420" progId="Word.Document.8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16" y="264695"/>
                        <a:ext cx="11333748" cy="6232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21577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1622" y="1691989"/>
            <a:ext cx="92643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Câu 4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: Bài thơ là một bức tranh giàu </a:t>
            </a:r>
            <a:endParaRPr 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màu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sắc về chợ Tết. Em hãy tìm </a:t>
            </a:r>
            <a:endParaRPr 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những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từ ngữ đã tạo nên bức </a:t>
            </a:r>
            <a:endParaRPr 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tranh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giàu màu sắc ấy?</a:t>
            </a:r>
          </a:p>
        </p:txBody>
      </p:sp>
    </p:spTree>
    <p:extLst>
      <p:ext uri="{BB962C8B-B14F-4D97-AF65-F5344CB8AC3E}">
        <p14:creationId xmlns:p14="http://schemas.microsoft.com/office/powerpoint/2010/main" val="33538344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ài thơ Chợ Tết Đoàn Văn Cừ – Bức tranh quê sống động đầy hân hoan - Luật  Trẻ 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67286"/>
            <a:ext cx="11731625" cy="614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9541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6295" y="927848"/>
            <a:ext cx="95530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DUNG: </a:t>
            </a:r>
          </a:p>
          <a:p>
            <a:pPr algn="just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thơ là một bức tranh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giàu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màu sắc, âm thanh và vô cùng sinh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 chợ Tết miền trung du. 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784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2" y="442279"/>
            <a:ext cx="10623177" cy="62274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83" y="442279"/>
            <a:ext cx="10623176" cy="62274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881" y="442279"/>
            <a:ext cx="10623177" cy="62274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80" y="442279"/>
            <a:ext cx="10623178" cy="6227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879" y="442279"/>
            <a:ext cx="10623179" cy="622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859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5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" y="745298"/>
            <a:ext cx="11000935" cy="3306197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21410" y="2648201"/>
            <a:ext cx="6441584" cy="1503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Avo" panose="02040603050506020204" pitchFamily="18" charset="0"/>
              </a:rPr>
              <a:t>LUYỆN ĐỌC DIỄN CẢM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39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3122718" y="3124924"/>
            <a:ext cx="6707152" cy="36941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708484" y="1829224"/>
            <a:ext cx="9047748" cy="39703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…Họ vui vẻ  kéo hàng trên cỏ biếc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Những thằng cu áo đỏ chạy lon xon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Vài cụ già chống gậy bước lom khom</a:t>
            </a:r>
            <a:r>
              <a:rPr lang="en-US" sz="36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Cô yếm thắm che môi cười lặng lẽ</a:t>
            </a:r>
            <a:endParaRPr lang="en-US" sz="36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Thằng em bé nép đầu bên yếm mẹ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Hai người thôn gánh lợn chạy đi đầu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Con bò vàng ngộ nghĩnh đuổi theo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2436759" y="497593"/>
            <a:ext cx="6322230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4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diễn cảm:</a:t>
            </a:r>
          </a:p>
        </p:txBody>
      </p:sp>
      <p:sp>
        <p:nvSpPr>
          <p:cNvPr id="97296" name="Text Box 16"/>
          <p:cNvSpPr txBox="1">
            <a:spLocks noChangeArrowheads="1"/>
          </p:cNvSpPr>
          <p:nvPr/>
        </p:nvSpPr>
        <p:spPr bwMode="auto">
          <a:xfrm>
            <a:off x="4186989" y="1823478"/>
            <a:ext cx="2213087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 hàng</a:t>
            </a:r>
          </a:p>
        </p:txBody>
      </p:sp>
      <p:sp>
        <p:nvSpPr>
          <p:cNvPr id="97297" name="Text Box 17"/>
          <p:cNvSpPr txBox="1">
            <a:spLocks noChangeArrowheads="1"/>
          </p:cNvSpPr>
          <p:nvPr/>
        </p:nvSpPr>
        <p:spPr bwMode="auto">
          <a:xfrm>
            <a:off x="6849324" y="2374225"/>
            <a:ext cx="236377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 xon</a:t>
            </a:r>
          </a:p>
        </p:txBody>
      </p:sp>
      <p:sp>
        <p:nvSpPr>
          <p:cNvPr id="97298" name="Text Box 18"/>
          <p:cNvSpPr txBox="1">
            <a:spLocks noChangeArrowheads="1"/>
          </p:cNvSpPr>
          <p:nvPr/>
        </p:nvSpPr>
        <p:spPr bwMode="auto">
          <a:xfrm>
            <a:off x="6741596" y="2929235"/>
            <a:ext cx="26399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lom khom</a:t>
            </a:r>
          </a:p>
        </p:txBody>
      </p:sp>
      <p:sp>
        <p:nvSpPr>
          <p:cNvPr id="97299" name="Text Box 19"/>
          <p:cNvSpPr txBox="1">
            <a:spLocks noChangeArrowheads="1"/>
          </p:cNvSpPr>
          <p:nvPr/>
        </p:nvSpPr>
        <p:spPr bwMode="auto">
          <a:xfrm>
            <a:off x="6804012" y="3477295"/>
            <a:ext cx="2625658" cy="1015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 lẽ</a:t>
            </a:r>
          </a:p>
          <a:p>
            <a:endParaRPr lang="en-US" sz="2400">
              <a:latin typeface="Arial" charset="0"/>
            </a:endParaRPr>
          </a:p>
        </p:txBody>
      </p:sp>
      <p:sp>
        <p:nvSpPr>
          <p:cNvPr id="97300" name="Text Box 20"/>
          <p:cNvSpPr txBox="1">
            <a:spLocks noChangeArrowheads="1"/>
          </p:cNvSpPr>
          <p:nvPr/>
        </p:nvSpPr>
        <p:spPr bwMode="auto">
          <a:xfrm>
            <a:off x="4201959" y="4024982"/>
            <a:ext cx="1633781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nép đầu</a:t>
            </a:r>
          </a:p>
        </p:txBody>
      </p:sp>
      <p:sp>
        <p:nvSpPr>
          <p:cNvPr id="97301" name="Text Box 21"/>
          <p:cNvSpPr txBox="1">
            <a:spLocks noChangeArrowheads="1"/>
          </p:cNvSpPr>
          <p:nvPr/>
        </p:nvSpPr>
        <p:spPr bwMode="auto">
          <a:xfrm>
            <a:off x="4173867" y="5122697"/>
            <a:ext cx="2274982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nghĩnh</a:t>
            </a:r>
          </a:p>
        </p:txBody>
      </p:sp>
      <p:sp>
        <p:nvSpPr>
          <p:cNvPr id="97302" name="Text Box 22"/>
          <p:cNvSpPr txBox="1">
            <a:spLocks noChangeArrowheads="1"/>
          </p:cNvSpPr>
          <p:nvPr/>
        </p:nvSpPr>
        <p:spPr bwMode="auto">
          <a:xfrm>
            <a:off x="7253869" y="5122697"/>
            <a:ext cx="1710725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3600" u="sng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sau</a:t>
            </a:r>
          </a:p>
        </p:txBody>
      </p:sp>
      <p:sp>
        <p:nvSpPr>
          <p:cNvPr id="97303" name="Line 23"/>
          <p:cNvSpPr>
            <a:spLocks noChangeShapeType="1"/>
          </p:cNvSpPr>
          <p:nvPr/>
        </p:nvSpPr>
        <p:spPr bwMode="auto">
          <a:xfrm flipH="1">
            <a:off x="5911866" y="1895668"/>
            <a:ext cx="190722" cy="55074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97304" name="Line 24"/>
          <p:cNvSpPr>
            <a:spLocks noChangeShapeType="1"/>
          </p:cNvSpPr>
          <p:nvPr/>
        </p:nvSpPr>
        <p:spPr bwMode="auto">
          <a:xfrm flipH="1">
            <a:off x="4684652" y="2540413"/>
            <a:ext cx="176106" cy="4080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 flipH="1">
            <a:off x="4191090" y="3658447"/>
            <a:ext cx="228653" cy="381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7306" name="Line 26"/>
          <p:cNvSpPr>
            <a:spLocks noChangeShapeType="1"/>
          </p:cNvSpPr>
          <p:nvPr/>
        </p:nvSpPr>
        <p:spPr bwMode="auto">
          <a:xfrm flipH="1">
            <a:off x="4177289" y="4289837"/>
            <a:ext cx="96860" cy="27466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90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7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7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7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7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/>
      <p:bldP spid="97296" grpId="0"/>
      <p:bldP spid="97297" grpId="0"/>
      <p:bldP spid="97298" grpId="0"/>
      <p:bldP spid="97299" grpId="0"/>
      <p:bldP spid="97300" grpId="0"/>
      <p:bldP spid="97301" grpId="0"/>
      <p:bldP spid="97302" grpId="0"/>
      <p:bldP spid="97303" grpId="0" animBg="1"/>
      <p:bldP spid="97304" grpId="0" animBg="1"/>
      <p:bldP spid="97305" grpId="0" animBg="1"/>
      <p:bldP spid="9730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6295" y="927848"/>
            <a:ext cx="95530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DUNG: </a:t>
            </a:r>
          </a:p>
          <a:p>
            <a:pPr algn="just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thơ là một bức tranh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giàu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màu sắc, âm thanh và vô cùng sinh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 chợ Tết miền trung du. 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297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5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8906" y="282388"/>
            <a:ext cx="13339482" cy="5150224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65729" y="3455894"/>
            <a:ext cx="8700247" cy="20000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endParaRPr lang="en-US" sz="9600" b="1" cap="none" spc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Avo" panose="02040603050506020204" pitchFamily="18" charset="0"/>
            </a:endParaRPr>
          </a:p>
          <a:p>
            <a:pPr algn="ctr"/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CHÚC THẦY CÔ MẠNH </a:t>
            </a:r>
            <a:r>
              <a:rPr lang="en-US" sz="9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</a:p>
          <a:p>
            <a:pPr algn="ctr"/>
            <a:endParaRPr lang="en-US" sz="9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9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CHĂM NGOAN HỌC GIỎI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80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9" descr="Cho_T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647" y="914400"/>
            <a:ext cx="10211065" cy="594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2"/>
          <p:cNvSpPr>
            <a:spLocks noChangeArrowheads="1"/>
          </p:cNvSpPr>
          <p:nvPr/>
        </p:nvSpPr>
        <p:spPr bwMode="auto">
          <a:xfrm>
            <a:off x="4061012" y="51120"/>
            <a:ext cx="576885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 TẾT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6493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5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41" y="745298"/>
            <a:ext cx="9812521" cy="3406238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21410" y="2648201"/>
            <a:ext cx="6441584" cy="1503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Bahnschrift" panose="020B0502040204020203" pitchFamily="34" charset="0"/>
              </a:rPr>
              <a:t>Chợ Tết</a:t>
            </a:r>
          </a:p>
          <a:p>
            <a:pPr algn="ctr"/>
            <a:r>
              <a:rPr lang="en-US" sz="4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Bahnschrift" panose="020B0502040204020203" pitchFamily="34" charset="0"/>
              </a:rPr>
              <a:t>               - Đoàn Văn Cừ-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4697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517" y="1492195"/>
            <a:ext cx="97760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AutoNum type="romanUcPeriod"/>
            </a:pPr>
            <a:r>
              <a:rPr lang="en-US" sz="4000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  <a:p>
            <a:endParaRPr lang="en-US" sz="4000" u="sng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Từ: </a:t>
            </a:r>
          </a:p>
          <a:p>
            <a:pPr marL="571500" indent="-571500">
              <a:buFontTx/>
              <a:buChar char="-"/>
            </a:pP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Câu:</a:t>
            </a:r>
            <a:endParaRPr lang="en-US" sz="400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54923" y="2706454"/>
            <a:ext cx="4232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lon xon; lom khom</a:t>
            </a:r>
            <a:r>
              <a:rPr lang="en-US" sz="40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213847" y="3279870"/>
            <a:ext cx="5513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35824" y="3294529"/>
            <a:ext cx="43030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227304" y="3294529"/>
            <a:ext cx="4608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407522" y="3294529"/>
            <a:ext cx="5849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047999" y="3330915"/>
            <a:ext cx="89939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Những thằng cu áo đỏ chạy </a:t>
            </a:r>
            <a:r>
              <a:rPr lang="en-US" sz="4000" u="sng">
                <a:latin typeface="Times New Roman" panose="02020603050405020304" pitchFamily="18" charset="0"/>
                <a:cs typeface="Times New Roman" panose="02020603050405020304" pitchFamily="18" charset="0"/>
              </a:rPr>
              <a:t>lon xon</a:t>
            </a:r>
          </a:p>
          <a:p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Vài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cụ già chống gậy bước </a:t>
            </a:r>
            <a:r>
              <a:rPr lang="en-US" sz="4000" u="sng">
                <a:latin typeface="Times New Roman" panose="02020603050405020304" pitchFamily="18" charset="0"/>
                <a:cs typeface="Times New Roman" panose="02020603050405020304" pitchFamily="18" charset="0"/>
              </a:rPr>
              <a:t>lom </a:t>
            </a:r>
            <a:r>
              <a:rPr lang="en-US" sz="4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khom.</a:t>
            </a:r>
            <a:r>
              <a:rPr lang="en-US" sz="4000" u="sng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u="sng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7671546" y="3487688"/>
            <a:ext cx="119887" cy="4964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419175" y="4123086"/>
            <a:ext cx="146554" cy="4549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4927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1" y="605117"/>
            <a:ext cx="10797988" cy="52981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52682" y="6054763"/>
            <a:ext cx="41416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Ấp: làng, xóm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0607815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ợi tơ dệt giá tốt Tháng 2, 2023 | Mua ngay | Shopee Việt N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2" name="Picture 10" descr="sợi tơ dệt giá tốt Tháng 2, 2023 | Mua ngay | Shopee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3479613" cy="37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hững sợi tơ tằm &quot;dệt&quot; xuyên thế k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787" y="1196789"/>
            <a:ext cx="4074460" cy="369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ác loại vải lụa tơ tằm - Bá Minh Silk - Lụa Tơ Tằm Cao Cấ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665" y="3402107"/>
            <a:ext cx="4523628" cy="317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164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686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41" y="745298"/>
            <a:ext cx="9812521" cy="3406238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21410" y="2648201"/>
            <a:ext cx="6441584" cy="1503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Avo" panose="02040603050506020204" pitchFamily="18" charset="0"/>
              </a:rPr>
              <a:t>TÌM HIỂU BÀ</a:t>
            </a:r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</a:rPr>
              <a:t>I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8425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5979" y="2502569"/>
            <a:ext cx="102990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: Người các ấp đi chợ Tết trong khung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cảnh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đẹp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41561408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二年级教学课件范本PPT-我选我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7518</TotalTime>
  <Words>325</Words>
  <Application>Microsoft Office PowerPoint</Application>
  <PresentationFormat>Custom</PresentationFormat>
  <Paragraphs>58</Paragraphs>
  <Slides>23</Slides>
  <Notes>5</Notes>
  <HiddenSlides>1</HiddenSlides>
  <MMClips>4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Bahnschrift</vt:lpstr>
      <vt:lpstr>等线</vt:lpstr>
      <vt:lpstr>等线 Light</vt:lpstr>
      <vt:lpstr>Times New Roman</vt:lpstr>
      <vt:lpstr>UTM Avo</vt:lpstr>
      <vt:lpstr>UTM Mabella</vt:lpstr>
      <vt:lpstr>UTM Penumbra</vt:lpstr>
      <vt:lpstr>Office 主题​​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TimHaiSoKhiBietTongvaHieu</dc:title>
  <dc:subject>Toan4</dc:subject>
  <dc:creator>KTUTS</dc:creator>
  <cp:keywords>BichHa</cp:keywords>
  <cp:lastModifiedBy>Windows User</cp:lastModifiedBy>
  <cp:revision>3433</cp:revision>
  <cp:lastPrinted>2022-10-21T11:58:25Z</cp:lastPrinted>
  <dcterms:created xsi:type="dcterms:W3CDTF">2015-12-01T09:06:39Z</dcterms:created>
  <dcterms:modified xsi:type="dcterms:W3CDTF">2023-02-13T10:38:39Z</dcterms:modified>
</cp:coreProperties>
</file>