
<file path=[Content_Types].xml><?xml version="1.0" encoding="utf-8"?>
<Types xmlns="http://schemas.openxmlformats.org/package/2006/content-types">
  <Default Extension="png" ContentType="image/png"/>
  <Default Extension="mp3" ContentType="audio/unknown"/>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5.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6.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97" r:id="rId2"/>
    <p:sldMasterId id="2147483709" r:id="rId3"/>
    <p:sldMasterId id="2147483724" r:id="rId4"/>
    <p:sldMasterId id="2147483739" r:id="rId5"/>
    <p:sldMasterId id="2147483754" r:id="rId6"/>
    <p:sldMasterId id="2147483783" r:id="rId7"/>
  </p:sldMasterIdLst>
  <p:notesMasterIdLst>
    <p:notesMasterId r:id="rId49"/>
  </p:notesMasterIdLst>
  <p:sldIdLst>
    <p:sldId id="293" r:id="rId8"/>
    <p:sldId id="356" r:id="rId9"/>
    <p:sldId id="364" r:id="rId10"/>
    <p:sldId id="359" r:id="rId11"/>
    <p:sldId id="360" r:id="rId12"/>
    <p:sldId id="361" r:id="rId13"/>
    <p:sldId id="362" r:id="rId14"/>
    <p:sldId id="363" r:id="rId15"/>
    <p:sldId id="357" r:id="rId16"/>
    <p:sldId id="358" r:id="rId17"/>
    <p:sldId id="366" r:id="rId18"/>
    <p:sldId id="367" r:id="rId19"/>
    <p:sldId id="368" r:id="rId20"/>
    <p:sldId id="369" r:id="rId21"/>
    <p:sldId id="307" r:id="rId22"/>
    <p:sldId id="308" r:id="rId23"/>
    <p:sldId id="371" r:id="rId24"/>
    <p:sldId id="332" r:id="rId25"/>
    <p:sldId id="334" r:id="rId26"/>
    <p:sldId id="335" r:id="rId27"/>
    <p:sldId id="386" r:id="rId28"/>
    <p:sldId id="372" r:id="rId29"/>
    <p:sldId id="336" r:id="rId30"/>
    <p:sldId id="374" r:id="rId31"/>
    <p:sldId id="294" r:id="rId32"/>
    <p:sldId id="342" r:id="rId33"/>
    <p:sldId id="341" r:id="rId34"/>
    <p:sldId id="343" r:id="rId35"/>
    <p:sldId id="301" r:id="rId36"/>
    <p:sldId id="379" r:id="rId37"/>
    <p:sldId id="375" r:id="rId38"/>
    <p:sldId id="376" r:id="rId39"/>
    <p:sldId id="352" r:id="rId40"/>
    <p:sldId id="346" r:id="rId41"/>
    <p:sldId id="389" r:id="rId42"/>
    <p:sldId id="390" r:id="rId43"/>
    <p:sldId id="391" r:id="rId44"/>
    <p:sldId id="347" r:id="rId45"/>
    <p:sldId id="348" r:id="rId46"/>
    <p:sldId id="350" r:id="rId47"/>
    <p:sldId id="290" r:id="rId48"/>
  </p:sldIdLst>
  <p:sldSz cx="12192000" cy="6858000"/>
  <p:notesSz cx="6858000" cy="9144000"/>
  <p:embeddedFontLst>
    <p:embeddedFont>
      <p:font typeface="Monotype Corsiva" pitchFamily="66" charset="0"/>
      <p:italic r:id="rId50"/>
    </p:embeddedFont>
    <p:embeddedFont>
      <p:font typeface="方正姚体" pitchFamily="2" charset="-122"/>
      <p:regular r:id="rId51"/>
    </p:embeddedFont>
    <p:embeddedFont>
      <p:font typeface="Pattaya" charset="0"/>
      <p:regular r:id="rId52"/>
    </p:embeddedFont>
    <p:embeddedFont>
      <p:font typeface="等线 Light" charset="-122"/>
      <p:regular r:id="rId53"/>
    </p:embeddedFont>
    <p:embeddedFont>
      <p:font typeface="宋体" pitchFamily="2" charset="-122"/>
      <p:regular r:id="rId54"/>
    </p:embeddedFont>
    <p:embeddedFont>
      <p:font typeface="Microsoft YaHei" pitchFamily="34" charset="-122"/>
      <p:regular r:id="rId55"/>
      <p:bold r:id="rId56"/>
    </p:embeddedFont>
    <p:embeddedFont>
      <p:font typeface="Cambria" pitchFamily="18" charset="0"/>
      <p:regular r:id="rId57"/>
      <p:bold r:id="rId58"/>
      <p:italic r:id="rId59"/>
      <p:boldItalic r:id="rId60"/>
    </p:embeddedFont>
    <p:embeddedFont>
      <p:font typeface="Trebuchet MS" pitchFamily="34" charset="0"/>
      <p:regular r:id="rId61"/>
      <p:bold r:id="rId62"/>
      <p:italic r:id="rId63"/>
      <p:boldItalic r:id="rId64"/>
    </p:embeddedFont>
    <p:embeddedFont>
      <p:font typeface="#9Slide03 Arima Madurai Black" charset="0"/>
      <p:bold r:id="rId65"/>
      <p:boldItalic r:id="rId66"/>
    </p:embeddedFont>
    <p:embeddedFont>
      <p:font typeface=".VnStamp"/>
      <p:regular r:id="rId67"/>
    </p:embeddedFont>
    <p:embeddedFont>
      <p:font typeface="Baloo 2" charset="-93"/>
      <p:regular r:id="rId68"/>
      <p:bold r:id="rId69"/>
    </p:embeddedFont>
    <p:embeddedFont>
      <p:font typeface="等线" charset="-122"/>
      <p:regular r:id="rId70"/>
      <p:bold r:id="rId71"/>
    </p:embeddedFont>
    <p:embeddedFont>
      <p:font typeface="Calibri" pitchFamily="34" charset="0"/>
      <p:regular r:id="rId72"/>
      <p:bold r:id="rId73"/>
      <p:italic r:id="rId74"/>
      <p:boldItalic r:id="rId75"/>
    </p:embeddedFont>
    <p:embeddedFont>
      <p:font typeface="Georgia" pitchFamily="18" charset="0"/>
      <p:regular r:id="rId76"/>
      <p:bold r:id="rId77"/>
      <p:italic r:id="rId78"/>
      <p:boldItalic r:id="rId79"/>
    </p:embeddedFont>
    <p:embeddedFont>
      <p:font typeface="Tahoma" pitchFamily="34" charset="0"/>
      <p:regular r:id="rId80"/>
      <p:bold r:id="rId81"/>
    </p:embeddedFont>
  </p:embeddedFontLst>
  <p:custDataLst>
    <p:tags r:id="rId8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EAC"/>
    <a:srgbClr val="4B7128"/>
    <a:srgbClr val="61C278"/>
    <a:srgbClr val="95774F"/>
    <a:srgbClr val="6EAA2A"/>
    <a:srgbClr val="967552"/>
    <a:srgbClr val="049BD4"/>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3" autoAdjust="0"/>
    <p:restoredTop sz="78362" autoAdjust="0"/>
  </p:normalViewPr>
  <p:slideViewPr>
    <p:cSldViewPr snapToGrid="0" showGuides="1">
      <p:cViewPr>
        <p:scale>
          <a:sx n="73" d="100"/>
          <a:sy n="73" d="100"/>
        </p:scale>
        <p:origin x="-1042" y="1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6" Type="http://schemas.openxmlformats.org/officeDocument/2006/relationships/font" Target="fonts/font27.fntdata"/><Relationship Id="rId84"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font" Target="fonts/font25.fntdata"/><Relationship Id="rId79" Type="http://schemas.openxmlformats.org/officeDocument/2006/relationships/font" Target="fonts/font30.fntdata"/><Relationship Id="rId5" Type="http://schemas.openxmlformats.org/officeDocument/2006/relationships/slideMaster" Target="slideMasters/slideMaster5.xml"/><Relationship Id="rId61" Type="http://schemas.openxmlformats.org/officeDocument/2006/relationships/font" Target="fonts/font12.fntdata"/><Relationship Id="rId82" Type="http://schemas.openxmlformats.org/officeDocument/2006/relationships/tags" Target="tags/tag1.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77" Type="http://schemas.openxmlformats.org/officeDocument/2006/relationships/font" Target="fonts/font28.fntdata"/><Relationship Id="rId8" Type="http://schemas.openxmlformats.org/officeDocument/2006/relationships/slide" Target="slides/slide1.xml"/><Relationship Id="rId51" Type="http://schemas.openxmlformats.org/officeDocument/2006/relationships/font" Target="fonts/font2.fntdata"/><Relationship Id="rId72" Type="http://schemas.openxmlformats.org/officeDocument/2006/relationships/font" Target="fonts/font23.fntdata"/><Relationship Id="rId80" Type="http://schemas.openxmlformats.org/officeDocument/2006/relationships/font" Target="fonts/font31.fntdata"/><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font" Target="fonts/font26.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font" Target="fonts/font24.fntdata"/><Relationship Id="rId78" Type="http://schemas.openxmlformats.org/officeDocument/2006/relationships/font" Target="fonts/font29.fntdata"/><Relationship Id="rId81" Type="http://schemas.openxmlformats.org/officeDocument/2006/relationships/font" Target="fonts/font32.fntdata"/><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7D72EB-0883-40CA-98EC-87164796C6A2}" type="datetimeFigureOut">
              <a:rPr lang="zh-CN" altLang="en-US" smtClean="0"/>
              <a:t>2024/2/27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0AB4C-6232-44C6-882F-6FC7B8B3C72B}" type="slidenum">
              <a:rPr lang="zh-CN" altLang="en-US" smtClean="0"/>
              <a:t>‹#›</a:t>
            </a:fld>
            <a:endParaRPr lang="zh-CN" altLang="en-US"/>
          </a:p>
        </p:txBody>
      </p:sp>
    </p:spTree>
    <p:extLst>
      <p:ext uri="{BB962C8B-B14F-4D97-AF65-F5344CB8AC3E}">
        <p14:creationId xmlns:p14="http://schemas.microsoft.com/office/powerpoint/2010/main" val="4212862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fontAlgn="base">
              <a:spcBef>
                <a:spcPct val="0"/>
              </a:spcBef>
              <a:spcAft>
                <a:spcPct val="0"/>
              </a:spcAft>
            </a:pPr>
            <a:fld id="{2300470C-9BE8-43CF-A875-7BAACFCD893D}" type="slidenum">
              <a:rPr lang="en-US" altLang="en-US" sz="1200" b="1" smtClean="0">
                <a:solidFill>
                  <a:srgbClr val="000000"/>
                </a:solidFill>
                <a:cs typeface="Tahoma" pitchFamily="34" charset="0"/>
              </a:rPr>
              <a:pPr algn="r" fontAlgn="base">
                <a:spcBef>
                  <a:spcPct val="0"/>
                </a:spcBef>
                <a:spcAft>
                  <a:spcPct val="0"/>
                </a:spcAft>
              </a:pPr>
              <a:t>2</a:t>
            </a:fld>
            <a:endParaRPr lang="en-US" altLang="en-US" sz="1200" b="1" smtClean="0">
              <a:solidFill>
                <a:srgbClr val="000000"/>
              </a:solidFill>
              <a:cs typeface="Tahoma" pitchFamily="34" charset="0"/>
            </a:endParaRPr>
          </a:p>
        </p:txBody>
      </p:sp>
      <p:sp>
        <p:nvSpPr>
          <p:cNvPr id="3686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FF40AB4C-6232-44C6-882F-6FC7B8B3C72B}" type="slidenum">
              <a:rPr lang="zh-CN" altLang="en-US" smtClean="0"/>
              <a:t>25</a:t>
            </a:fld>
            <a:endParaRPr lang="zh-CN" altLang="en-US"/>
          </a:p>
        </p:txBody>
      </p:sp>
    </p:spTree>
    <p:extLst>
      <p:ext uri="{BB962C8B-B14F-4D97-AF65-F5344CB8AC3E}">
        <p14:creationId xmlns:p14="http://schemas.microsoft.com/office/powerpoint/2010/main" val="1436499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26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xfrm>
            <a:off x="685800" y="1143000"/>
            <a:ext cx="5486400" cy="3086100"/>
          </a:xfrm>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solidFill>
                  <a:prstClr val="black"/>
                </a:solidFill>
                <a:ea typeface="宋体" panose="02010600030101010101" pitchFamily="2" charset="-122"/>
              </a:rPr>
              <a:pPr eaLnBrk="1" hangingPunct="1"/>
              <a:t>32</a:t>
            </a:fld>
            <a:endParaRPr lang="zh-CN" altLang="en-US">
              <a:solidFill>
                <a:prstClr val="black"/>
              </a:solidFill>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38</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 Click</a:t>
            </a:r>
            <a:r>
              <a:rPr lang="vi-VN" baseline="0" dirty="0"/>
              <a:t> vào từng câu hỏi theo thứ tự từ 1</a:t>
            </a:r>
            <a:r>
              <a:rPr lang="vi-VN" baseline="0" dirty="0">
                <a:sym typeface="Wingdings" panose="05000000000000000000" pitchFamily="2" charset="2"/>
              </a:rPr>
              <a:t>7, bấm vào hàng ô chữ màu hồng để hiện ra đáp án. Mỗi dòng đáp án sẽ có 1 ô màu cam, ghép các chữ cái màu cam lại ta được từ khóa.</a:t>
            </a:r>
          </a:p>
          <a:p>
            <a:r>
              <a:rPr lang="vi-VN" baseline="0" dirty="0">
                <a:sym typeface="Wingdings" panose="05000000000000000000" pitchFamily="2" charset="2"/>
              </a:rPr>
              <a:t>- Click vào từ khóa để hiện ra từ khóa cuối cùng là VICTORY, ý nghĩa thứ 2 của chú thích chữ V (Tiếng Việt có nghĩa là chiến thắng)</a:t>
            </a:r>
            <a:endParaRPr lang="en-US" dirty="0"/>
          </a:p>
        </p:txBody>
      </p:sp>
      <p:sp>
        <p:nvSpPr>
          <p:cNvPr id="4" name="Slide Number Placeholder 3"/>
          <p:cNvSpPr>
            <a:spLocks noGrp="1"/>
          </p:cNvSpPr>
          <p:nvPr>
            <p:ph type="sldNum" sz="quarter" idx="10"/>
          </p:nvPr>
        </p:nvSpPr>
        <p:spPr/>
        <p:txBody>
          <a:bodyPr/>
          <a:lstStyle/>
          <a:p>
            <a:fld id="{FF40AB4C-6232-44C6-882F-6FC7B8B3C72B}" type="slidenum">
              <a:rPr lang="zh-CN" altLang="en-US" smtClean="0"/>
              <a:t>39</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41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eaLnBrk="1" fontAlgn="auto" hangingPunct="1">
              <a:spcBef>
                <a:spcPts val="0"/>
              </a:spcBef>
              <a:spcAft>
                <a:spcPts val="0"/>
              </a:spcAft>
              <a:defRPr/>
            </a:pPr>
            <a:fld id="{3849D3E0-124D-4DFF-AE99-4EA4CC201DB4}" type="slidenum">
              <a:rPr lang="zh-CN" altLang="en-US" smtClean="0">
                <a:solidFill>
                  <a:prstClr val="black"/>
                </a:solidFill>
                <a:latin typeface="等线"/>
              </a:rPr>
              <a:pPr eaLnBrk="1" fontAlgn="auto" hangingPunct="1">
                <a:spcBef>
                  <a:spcPts val="0"/>
                </a:spcBef>
                <a:spcAft>
                  <a:spcPts val="0"/>
                </a:spcAft>
                <a:defRPr/>
              </a:pPr>
              <a:t>9</a:t>
            </a:fld>
            <a:endParaRPr lang="zh-CN" altLang="en-US">
              <a:solidFill>
                <a:prstClr val="black"/>
              </a:solidFill>
              <a:latin typeface="等线"/>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g77cf0412cd_0_18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3" name="Google Shape;1233;g77cf0412cd_0_18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xfrm>
            <a:off x="685800" y="1143000"/>
            <a:ext cx="5486400" cy="3086100"/>
          </a:xfrm>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solidFill>
                  <a:prstClr val="black"/>
                </a:solidFill>
                <a:ea typeface="宋体" panose="02010600030101010101" pitchFamily="2" charset="-122"/>
              </a:rPr>
              <a:pPr eaLnBrk="1" hangingPunct="1"/>
              <a:t>14</a:t>
            </a:fld>
            <a:endParaRPr lang="zh-CN" altLang="en-US">
              <a:solidFill>
                <a:prstClr val="black"/>
              </a:solidFill>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solidFill>
                  <a:prstClr val="black"/>
                </a:solidFill>
                <a:latin typeface="Calibri"/>
                <a:ea typeface="宋体"/>
              </a:rPr>
              <a:pPr/>
              <a:t>17</a:t>
            </a:fld>
            <a:endParaRPr lang="zh-CN" altLang="en-US">
              <a:solidFill>
                <a:prstClr val="black"/>
              </a:solidFill>
              <a:latin typeface="Calibri"/>
              <a:ea typeface="宋体"/>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xfrm>
            <a:off x="685800" y="1143000"/>
            <a:ext cx="5486400" cy="3086100"/>
          </a:xfrm>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solidFill>
                  <a:prstClr val="black"/>
                </a:solidFill>
                <a:ea typeface="宋体" panose="02010600030101010101" pitchFamily="2" charset="-122"/>
              </a:rPr>
              <a:pPr eaLnBrk="1" hangingPunct="1"/>
              <a:t>22</a:t>
            </a:fld>
            <a:endParaRPr lang="zh-CN" altLang="en-US">
              <a:solidFill>
                <a:prstClr val="black"/>
              </a:solidFill>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89349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0261294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5" name="Rectangle 4"/>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dirty="0">
              <a:solidFill>
                <a:prstClr val="white"/>
              </a:solidFill>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3" name="Subtitle 2"/>
          <p:cNvSpPr>
            <a:spLocks noGrp="1"/>
          </p:cNvSpPr>
          <p:nvPr>
            <p:ph type="subTitle" idx="1"/>
          </p:nvPr>
        </p:nvSpPr>
        <p:spPr>
          <a:xfrm>
            <a:off x="1965060" y="5052555"/>
            <a:ext cx="7516013" cy="882119"/>
          </a:xfrm>
        </p:spPr>
        <p:txBody>
          <a:bodyPr>
            <a:normAutofit/>
          </a:bodyPr>
          <a:lstStyle>
            <a:lvl1pPr marL="0" indent="0" algn="l">
              <a:buNone/>
              <a:defRPr sz="2200">
                <a:solidFill>
                  <a:schemeClr val="tx2"/>
                </a:solidFill>
              </a:defRPr>
            </a:lvl1pPr>
            <a:lvl2pPr marL="456911" indent="0" algn="ctr">
              <a:buNone/>
              <a:defRPr>
                <a:solidFill>
                  <a:schemeClr val="tx1">
                    <a:tint val="75000"/>
                  </a:schemeClr>
                </a:solidFill>
              </a:defRPr>
            </a:lvl2pPr>
            <a:lvl3pPr marL="913824" indent="0" algn="ctr">
              <a:buNone/>
              <a:defRPr>
                <a:solidFill>
                  <a:schemeClr val="tx1">
                    <a:tint val="75000"/>
                  </a:schemeClr>
                </a:solidFill>
              </a:defRPr>
            </a:lvl3pPr>
            <a:lvl4pPr marL="1370736" indent="0" algn="ctr">
              <a:buNone/>
              <a:defRPr>
                <a:solidFill>
                  <a:schemeClr val="tx1">
                    <a:tint val="75000"/>
                  </a:schemeClr>
                </a:solidFill>
              </a:defRPr>
            </a:lvl4pPr>
            <a:lvl5pPr marL="1827646" indent="0" algn="ctr">
              <a:buNone/>
              <a:defRPr>
                <a:solidFill>
                  <a:schemeClr val="tx1">
                    <a:tint val="75000"/>
                  </a:schemeClr>
                </a:solidFill>
              </a:defRPr>
            </a:lvl5pPr>
            <a:lvl6pPr marL="2284558" indent="0" algn="ctr">
              <a:buNone/>
              <a:defRPr>
                <a:solidFill>
                  <a:schemeClr val="tx1">
                    <a:tint val="75000"/>
                  </a:schemeClr>
                </a:solidFill>
              </a:defRPr>
            </a:lvl6pPr>
            <a:lvl7pPr marL="2741471" indent="0" algn="ctr">
              <a:buNone/>
              <a:defRPr>
                <a:solidFill>
                  <a:schemeClr val="tx1">
                    <a:tint val="75000"/>
                  </a:schemeClr>
                </a:solidFill>
              </a:defRPr>
            </a:lvl7pPr>
            <a:lvl8pPr marL="3198380" indent="0" algn="ctr">
              <a:buNone/>
              <a:defRPr>
                <a:solidFill>
                  <a:schemeClr val="tx1">
                    <a:tint val="75000"/>
                  </a:schemeClr>
                </a:solidFill>
              </a:defRPr>
            </a:lvl8pPr>
            <a:lvl9pPr marL="3655293"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1090117" y="3132300"/>
            <a:ext cx="9567135" cy="1793167"/>
          </a:xfrm>
          <a:effectLst/>
        </p:spPr>
        <p:txBody>
          <a:bodyPr/>
          <a:lstStyle>
            <a:lvl1pPr marL="639676" indent="-456911" algn="l">
              <a:defRPr sz="5400"/>
            </a:lvl1pPr>
          </a:lstStyle>
          <a:p>
            <a:r>
              <a:rPr lang="en-US" smtClean="0"/>
              <a:t>Click to edit Master title style</a:t>
            </a:r>
            <a:endParaRPr lang="en-US" dirty="0"/>
          </a:p>
        </p:txBody>
      </p:sp>
      <p:sp>
        <p:nvSpPr>
          <p:cNvPr id="8" name="Date Placeholder 3"/>
          <p:cNvSpPr>
            <a:spLocks noGrp="1"/>
          </p:cNvSpPr>
          <p:nvPr>
            <p:ph type="dt" sz="half" idx="10"/>
          </p:nvPr>
        </p:nvSpPr>
        <p:spPr/>
        <p:txBody>
          <a:bodyPr/>
          <a:lstStyle>
            <a:lvl1pPr eaLnBrk="0" hangingPunct="0">
              <a:defRPr/>
            </a:lvl1pPr>
          </a:lstStyle>
          <a:p>
            <a:pPr>
              <a:defRPr/>
            </a:pPr>
            <a:endParaRPr lang="en-US"/>
          </a:p>
        </p:txBody>
      </p:sp>
      <p:sp>
        <p:nvSpPr>
          <p:cNvPr id="9" name="Footer Placeholder 4"/>
          <p:cNvSpPr>
            <a:spLocks noGrp="1"/>
          </p:cNvSpPr>
          <p:nvPr>
            <p:ph type="ftr" sz="quarter" idx="11"/>
          </p:nvPr>
        </p:nvSpPr>
        <p:spPr/>
        <p:txBody>
          <a:bodyPr/>
          <a:lstStyle>
            <a:lvl1pPr eaLnBrk="0" hangingPunct="0">
              <a:defRPr/>
            </a:lvl1pPr>
          </a:lstStyle>
          <a:p>
            <a:pPr>
              <a:defRPr/>
            </a:pPr>
            <a:endParaRPr lang="en-US"/>
          </a:p>
        </p:txBody>
      </p:sp>
      <p:sp>
        <p:nvSpPr>
          <p:cNvPr id="10" name="Slide Number Placeholder 5"/>
          <p:cNvSpPr>
            <a:spLocks noGrp="1"/>
          </p:cNvSpPr>
          <p:nvPr>
            <p:ph type="sldNum" sz="quarter" idx="12"/>
          </p:nvPr>
        </p:nvSpPr>
        <p:spPr/>
        <p:txBody>
          <a:bodyPr/>
          <a:lstStyle>
            <a:lvl1pPr eaLnBrk="0" hangingPunct="0">
              <a:defRPr/>
            </a:lvl1pPr>
          </a:lstStyle>
          <a:p>
            <a:pPr>
              <a:defRPr/>
            </a:pPr>
            <a:fld id="{E84CF17D-5FAC-43D4-B19C-CFA476C4E345}" type="slidenum">
              <a:rPr lang="en-US"/>
              <a:pPr>
                <a:defRPr/>
              </a:pPr>
              <a:t>‹#›</a:t>
            </a:fld>
            <a:endParaRPr lang="en-US"/>
          </a:p>
        </p:txBody>
      </p:sp>
    </p:spTree>
    <p:extLst>
      <p:ext uri="{BB962C8B-B14F-4D97-AF65-F5344CB8AC3E}">
        <p14:creationId xmlns:p14="http://schemas.microsoft.com/office/powerpoint/2010/main" val="67016922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4"/>
          </p:nvPr>
        </p:nvSpPr>
        <p:spPr/>
        <p:txBody>
          <a:bodyPr/>
          <a:lstStyle>
            <a:lvl1pPr eaLnBrk="0" hangingPunct="0">
              <a:defRPr/>
            </a:lvl1pPr>
          </a:lstStyle>
          <a:p>
            <a:pPr>
              <a:defRPr/>
            </a:pPr>
            <a:endParaRPr lang="en-US"/>
          </a:p>
        </p:txBody>
      </p:sp>
      <p:sp>
        <p:nvSpPr>
          <p:cNvPr id="5" name="Footer Placeholder 4"/>
          <p:cNvSpPr>
            <a:spLocks noGrp="1"/>
          </p:cNvSpPr>
          <p:nvPr>
            <p:ph type="ftr" sz="quarter" idx="15"/>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6"/>
          </p:nvPr>
        </p:nvSpPr>
        <p:spPr/>
        <p:txBody>
          <a:bodyPr/>
          <a:lstStyle>
            <a:lvl1pPr eaLnBrk="0" hangingPunct="0">
              <a:defRPr/>
            </a:lvl1pPr>
          </a:lstStyle>
          <a:p>
            <a:pPr>
              <a:defRPr/>
            </a:pPr>
            <a:fld id="{E6DE2226-B5D6-4015-919B-E7EAECEBC034}" type="slidenum">
              <a:rPr lang="en-US"/>
              <a:pPr>
                <a:defRPr/>
              </a:pPr>
              <a:t>‹#›</a:t>
            </a:fld>
            <a:endParaRPr lang="en-US"/>
          </a:p>
        </p:txBody>
      </p:sp>
    </p:spTree>
    <p:extLst>
      <p:ext uri="{BB962C8B-B14F-4D97-AF65-F5344CB8AC3E}">
        <p14:creationId xmlns:p14="http://schemas.microsoft.com/office/powerpoint/2010/main" val="297389973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5" name="Rectangle 4"/>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dirty="0">
              <a:solidFill>
                <a:prstClr val="white"/>
              </a:solidFill>
            </a:endParaRPr>
          </a:p>
        </p:txBody>
      </p:sp>
      <p:sp>
        <p:nvSpPr>
          <p:cNvPr id="6" name="Rectangle 5"/>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7" name="Oval 6"/>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2710929" y="2172649"/>
            <a:ext cx="7955555"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696585" y="4607512"/>
            <a:ext cx="7960659" cy="835460"/>
          </a:xfrm>
        </p:spPr>
        <p:txBody>
          <a:bodyPr/>
          <a:lstStyle>
            <a:lvl1pPr marL="0" indent="0" algn="r">
              <a:buNone/>
              <a:defRPr sz="2000">
                <a:solidFill>
                  <a:schemeClr val="tx2"/>
                </a:solidFill>
              </a:defRPr>
            </a:lvl1pPr>
            <a:lvl2pPr marL="456911" indent="0">
              <a:buNone/>
              <a:defRPr sz="1800">
                <a:solidFill>
                  <a:schemeClr val="tx1">
                    <a:tint val="75000"/>
                  </a:schemeClr>
                </a:solidFill>
              </a:defRPr>
            </a:lvl2pPr>
            <a:lvl3pPr marL="913824" indent="0">
              <a:buNone/>
              <a:defRPr sz="1600">
                <a:solidFill>
                  <a:schemeClr val="tx1">
                    <a:tint val="75000"/>
                  </a:schemeClr>
                </a:solidFill>
              </a:defRPr>
            </a:lvl3pPr>
            <a:lvl4pPr marL="1370736" indent="0">
              <a:buNone/>
              <a:defRPr sz="1400">
                <a:solidFill>
                  <a:schemeClr val="tx1">
                    <a:tint val="75000"/>
                  </a:schemeClr>
                </a:solidFill>
              </a:defRPr>
            </a:lvl4pPr>
            <a:lvl5pPr marL="1827646" indent="0">
              <a:buNone/>
              <a:defRPr sz="1400">
                <a:solidFill>
                  <a:schemeClr val="tx1">
                    <a:tint val="75000"/>
                  </a:schemeClr>
                </a:solidFill>
              </a:defRPr>
            </a:lvl5pPr>
            <a:lvl6pPr marL="2284558" indent="0">
              <a:buNone/>
              <a:defRPr sz="1400">
                <a:solidFill>
                  <a:schemeClr val="tx1">
                    <a:tint val="75000"/>
                  </a:schemeClr>
                </a:solidFill>
              </a:defRPr>
            </a:lvl6pPr>
            <a:lvl7pPr marL="2741471" indent="0">
              <a:buNone/>
              <a:defRPr sz="1400">
                <a:solidFill>
                  <a:schemeClr val="tx1">
                    <a:tint val="75000"/>
                  </a:schemeClr>
                </a:solidFill>
              </a:defRPr>
            </a:lvl7pPr>
            <a:lvl8pPr marL="3198380" indent="0">
              <a:buNone/>
              <a:defRPr sz="1400">
                <a:solidFill>
                  <a:schemeClr val="tx1">
                    <a:tint val="75000"/>
                  </a:schemeClr>
                </a:solidFill>
              </a:defRPr>
            </a:lvl8pPr>
            <a:lvl9pPr marL="3655293"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p:txBody>
          <a:bodyPr/>
          <a:lstStyle>
            <a:lvl1pPr eaLnBrk="0" hangingPunct="0">
              <a:defRPr/>
            </a:lvl1pPr>
          </a:lstStyle>
          <a:p>
            <a:pPr>
              <a:defRPr/>
            </a:pPr>
            <a:endParaRPr lang="en-US"/>
          </a:p>
        </p:txBody>
      </p:sp>
      <p:sp>
        <p:nvSpPr>
          <p:cNvPr id="9" name="Footer Placeholder 4"/>
          <p:cNvSpPr>
            <a:spLocks noGrp="1"/>
          </p:cNvSpPr>
          <p:nvPr>
            <p:ph type="ftr" sz="quarter" idx="11"/>
          </p:nvPr>
        </p:nvSpPr>
        <p:spPr/>
        <p:txBody>
          <a:bodyPr/>
          <a:lstStyle>
            <a:lvl1pPr eaLnBrk="0" hangingPunct="0">
              <a:defRPr/>
            </a:lvl1pPr>
          </a:lstStyle>
          <a:p>
            <a:pPr>
              <a:defRPr/>
            </a:pPr>
            <a:endParaRPr lang="en-US"/>
          </a:p>
        </p:txBody>
      </p:sp>
      <p:sp>
        <p:nvSpPr>
          <p:cNvPr id="10" name="Slide Number Placeholder 5"/>
          <p:cNvSpPr>
            <a:spLocks noGrp="1"/>
          </p:cNvSpPr>
          <p:nvPr>
            <p:ph type="sldNum" sz="quarter" idx="12"/>
          </p:nvPr>
        </p:nvSpPr>
        <p:spPr/>
        <p:txBody>
          <a:bodyPr/>
          <a:lstStyle>
            <a:lvl1pPr eaLnBrk="0" hangingPunct="0">
              <a:defRPr/>
            </a:lvl1pPr>
          </a:lstStyle>
          <a:p>
            <a:pPr>
              <a:defRPr/>
            </a:pPr>
            <a:fld id="{46E140D7-4983-49B5-9B51-6D574B1271D3}" type="slidenum">
              <a:rPr lang="en-US"/>
              <a:pPr>
                <a:defRPr/>
              </a:pPr>
              <a:t>‹#›</a:t>
            </a:fld>
            <a:endParaRPr lang="en-US"/>
          </a:p>
        </p:txBody>
      </p:sp>
    </p:spTree>
    <p:extLst>
      <p:ext uri="{BB962C8B-B14F-4D97-AF65-F5344CB8AC3E}">
        <p14:creationId xmlns:p14="http://schemas.microsoft.com/office/powerpoint/2010/main" val="385834455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523999" y="731519"/>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3536" y="731520"/>
            <a:ext cx="4462272"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eaLnBrk="0" hangingPunct="0">
              <a:defRPr/>
            </a:lvl1pPr>
          </a:lstStyle>
          <a:p>
            <a:pPr>
              <a:defRPr/>
            </a:pPr>
            <a:endParaRPr lang="en-US"/>
          </a:p>
        </p:txBody>
      </p:sp>
      <p:sp>
        <p:nvSpPr>
          <p:cNvPr id="6" name="Footer Placeholder 4"/>
          <p:cNvSpPr>
            <a:spLocks noGrp="1"/>
          </p:cNvSpPr>
          <p:nvPr>
            <p:ph type="ftr" sz="quarter" idx="16"/>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7"/>
          </p:nvPr>
        </p:nvSpPr>
        <p:spPr/>
        <p:txBody>
          <a:bodyPr/>
          <a:lstStyle>
            <a:lvl1pPr eaLnBrk="0" hangingPunct="0">
              <a:defRPr/>
            </a:lvl1pPr>
          </a:lstStyle>
          <a:p>
            <a:pPr>
              <a:defRPr/>
            </a:pPr>
            <a:fld id="{241B0801-4173-497B-9333-48D0F103EA80}" type="slidenum">
              <a:rPr lang="en-US"/>
              <a:pPr>
                <a:defRPr/>
              </a:pPr>
              <a:t>‹#›</a:t>
            </a:fld>
            <a:endParaRPr lang="en-US"/>
          </a:p>
        </p:txBody>
      </p:sp>
    </p:spTree>
    <p:extLst>
      <p:ext uri="{BB962C8B-B14F-4D97-AF65-F5344CB8AC3E}">
        <p14:creationId xmlns:p14="http://schemas.microsoft.com/office/powerpoint/2010/main" val="18346144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6911" indent="0">
              <a:buNone/>
              <a:defRPr sz="2000" b="1"/>
            </a:lvl2pPr>
            <a:lvl3pPr marL="913824" indent="0">
              <a:buNone/>
              <a:defRPr sz="1800" b="1"/>
            </a:lvl3pPr>
            <a:lvl4pPr marL="1370736" indent="0">
              <a:buNone/>
              <a:defRPr sz="1600" b="1"/>
            </a:lvl4pPr>
            <a:lvl5pPr marL="1827646" indent="0">
              <a:buNone/>
              <a:defRPr sz="1600" b="1"/>
            </a:lvl5pPr>
            <a:lvl6pPr marL="2284558" indent="0">
              <a:buNone/>
              <a:defRPr sz="1600" b="1"/>
            </a:lvl6pPr>
            <a:lvl7pPr marL="2741471" indent="0">
              <a:buNone/>
              <a:defRPr sz="1600" b="1"/>
            </a:lvl7pPr>
            <a:lvl8pPr marL="3198380" indent="0">
              <a:buNone/>
              <a:defRPr sz="1600" b="1"/>
            </a:lvl8pPr>
            <a:lvl9pPr marL="365529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6911" indent="0">
              <a:buNone/>
              <a:defRPr sz="2000" b="1"/>
            </a:lvl2pPr>
            <a:lvl3pPr marL="913824" indent="0">
              <a:buNone/>
              <a:defRPr sz="1800" b="1"/>
            </a:lvl3pPr>
            <a:lvl4pPr marL="1370736" indent="0">
              <a:buNone/>
              <a:defRPr sz="1600" b="1"/>
            </a:lvl4pPr>
            <a:lvl5pPr marL="1827646" indent="0">
              <a:buNone/>
              <a:defRPr sz="1600" b="1"/>
            </a:lvl5pPr>
            <a:lvl6pPr marL="2284558" indent="0">
              <a:buNone/>
              <a:defRPr sz="1600" b="1"/>
            </a:lvl6pPr>
            <a:lvl7pPr marL="2741471" indent="0">
              <a:buNone/>
              <a:defRPr sz="1600" b="1"/>
            </a:lvl7pPr>
            <a:lvl8pPr marL="3198380" indent="0">
              <a:buNone/>
              <a:defRPr sz="1600" b="1"/>
            </a:lvl8pPr>
            <a:lvl9pPr marL="365529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
        <p:nvSpPr>
          <p:cNvPr id="7" name="Date Placeholder 3"/>
          <p:cNvSpPr>
            <a:spLocks noGrp="1"/>
          </p:cNvSpPr>
          <p:nvPr>
            <p:ph type="dt" sz="half" idx="10"/>
          </p:nvPr>
        </p:nvSpPr>
        <p:spPr/>
        <p:txBody>
          <a:bodyPr/>
          <a:lstStyle>
            <a:lvl1pPr eaLnBrk="0" hangingPunct="0">
              <a:defRPr/>
            </a:lvl1pPr>
          </a:lstStyle>
          <a:p>
            <a:pPr>
              <a:defRPr/>
            </a:pPr>
            <a:endParaRPr lang="en-US"/>
          </a:p>
        </p:txBody>
      </p:sp>
      <p:sp>
        <p:nvSpPr>
          <p:cNvPr id="8" name="Footer Placeholder 4"/>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eaLnBrk="0" hangingPunct="0">
              <a:defRPr/>
            </a:lvl1pPr>
          </a:lstStyle>
          <a:p>
            <a:pPr>
              <a:defRPr/>
            </a:pPr>
            <a:fld id="{5027220C-5B30-4762-9E59-682B8B80F037}" type="slidenum">
              <a:rPr lang="en-US"/>
              <a:pPr>
                <a:defRPr/>
              </a:pPr>
              <a:t>‹#›</a:t>
            </a:fld>
            <a:endParaRPr lang="en-US"/>
          </a:p>
        </p:txBody>
      </p:sp>
    </p:spTree>
    <p:extLst>
      <p:ext uri="{BB962C8B-B14F-4D97-AF65-F5344CB8AC3E}">
        <p14:creationId xmlns:p14="http://schemas.microsoft.com/office/powerpoint/2010/main" val="21465410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eaLnBrk="0" hangingPunct="0">
              <a:defRPr/>
            </a:lvl1pPr>
          </a:lstStyle>
          <a:p>
            <a:pPr>
              <a:defRPr/>
            </a:pPr>
            <a:endParaRPr lang="en-US"/>
          </a:p>
        </p:txBody>
      </p:sp>
      <p:sp>
        <p:nvSpPr>
          <p:cNvPr id="4" name="Footer Placeholder 4"/>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eaLnBrk="0" hangingPunct="0">
              <a:defRPr/>
            </a:lvl1pPr>
          </a:lstStyle>
          <a:p>
            <a:pPr>
              <a:defRPr/>
            </a:pPr>
            <a:fld id="{2BB7DDE6-2E92-4B2B-94FF-FA3CEC191F7E}" type="slidenum">
              <a:rPr lang="en-US"/>
              <a:pPr>
                <a:defRPr/>
              </a:pPr>
              <a:t>‹#›</a:t>
            </a:fld>
            <a:endParaRPr lang="en-US"/>
          </a:p>
        </p:txBody>
      </p:sp>
    </p:spTree>
    <p:extLst>
      <p:ext uri="{BB962C8B-B14F-4D97-AF65-F5344CB8AC3E}">
        <p14:creationId xmlns:p14="http://schemas.microsoft.com/office/powerpoint/2010/main" val="302197044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eaLnBrk="0" hangingPunct="0">
              <a:defRPr/>
            </a:lvl1pPr>
          </a:lstStyle>
          <a:p>
            <a:pPr>
              <a:defRPr/>
            </a:pPr>
            <a:endParaRPr lang="en-US"/>
          </a:p>
        </p:txBody>
      </p:sp>
      <p:sp>
        <p:nvSpPr>
          <p:cNvPr id="3" name="Footer Placeholder 4"/>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eaLnBrk="0" hangingPunct="0">
              <a:defRPr/>
            </a:lvl1pPr>
          </a:lstStyle>
          <a:p>
            <a:pPr>
              <a:defRPr/>
            </a:pPr>
            <a:fld id="{160F91AE-73E5-4E44-9407-5E6824715088}" type="slidenum">
              <a:rPr lang="en-US"/>
              <a:pPr>
                <a:defRPr/>
              </a:pPr>
              <a:t>‹#›</a:t>
            </a:fld>
            <a:endParaRPr lang="en-US"/>
          </a:p>
        </p:txBody>
      </p:sp>
    </p:spTree>
    <p:extLst>
      <p:ext uri="{BB962C8B-B14F-4D97-AF65-F5344CB8AC3E}">
        <p14:creationId xmlns:p14="http://schemas.microsoft.com/office/powerpoint/2010/main" val="413556014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801" y="2209809"/>
            <a:ext cx="4848113" cy="1258493"/>
          </a:xfrm>
          <a:effectLst/>
        </p:spPr>
        <p:txBody>
          <a:bodyPr anchor="b"/>
          <a:lstStyle>
            <a:lvl1pPr marL="228457" indent="-228457"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6124697" y="731521"/>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34356" y="3497803"/>
            <a:ext cx="4518213" cy="2139518"/>
          </a:xfrm>
        </p:spPr>
        <p:txBody>
          <a:bodyPr/>
          <a:lstStyle>
            <a:lvl1pPr marL="0" indent="0">
              <a:buNone/>
              <a:defRPr sz="1400"/>
            </a:lvl1pPr>
            <a:lvl2pPr marL="456911" indent="0">
              <a:buNone/>
              <a:defRPr sz="1200"/>
            </a:lvl2pPr>
            <a:lvl3pPr marL="913824" indent="0">
              <a:buNone/>
              <a:defRPr sz="1000"/>
            </a:lvl3pPr>
            <a:lvl4pPr marL="1370736" indent="0">
              <a:buNone/>
              <a:defRPr sz="900"/>
            </a:lvl4pPr>
            <a:lvl5pPr marL="1827646" indent="0">
              <a:buNone/>
              <a:defRPr sz="900"/>
            </a:lvl5pPr>
            <a:lvl6pPr marL="2284558" indent="0">
              <a:buNone/>
              <a:defRPr sz="900"/>
            </a:lvl6pPr>
            <a:lvl7pPr marL="2741471" indent="0">
              <a:buNone/>
              <a:defRPr sz="900"/>
            </a:lvl7pPr>
            <a:lvl8pPr marL="3198380" indent="0">
              <a:buNone/>
              <a:defRPr sz="900"/>
            </a:lvl8pPr>
            <a:lvl9pPr marL="3655293"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eaLnBrk="0" hangingPunct="0">
              <a:defRPr/>
            </a:lvl1pPr>
          </a:lstStyle>
          <a:p>
            <a:pPr>
              <a:defRPr/>
            </a:pPr>
            <a:endParaRPr lang="en-US"/>
          </a:p>
        </p:txBody>
      </p:sp>
      <p:sp>
        <p:nvSpPr>
          <p:cNvPr id="6" name="Footer Placeholder 4"/>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eaLnBrk="0" hangingPunct="0">
              <a:defRPr/>
            </a:lvl1pPr>
          </a:lstStyle>
          <a:p>
            <a:pPr>
              <a:defRPr/>
            </a:pPr>
            <a:fld id="{382BDB0F-E279-42A8-B41D-13A58802D8DC}" type="slidenum">
              <a:rPr lang="en-US"/>
              <a:pPr>
                <a:defRPr/>
              </a:pPr>
              <a:t>‹#›</a:t>
            </a:fld>
            <a:endParaRPr lang="en-US"/>
          </a:p>
        </p:txBody>
      </p:sp>
    </p:spTree>
    <p:extLst>
      <p:ext uri="{BB962C8B-B14F-4D97-AF65-F5344CB8AC3E}">
        <p14:creationId xmlns:p14="http://schemas.microsoft.com/office/powerpoint/2010/main" val="194047665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6" name="Rectangle 5"/>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dirty="0">
              <a:solidFill>
                <a:prstClr val="white"/>
              </a:solidFill>
            </a:endParaRPr>
          </a:p>
        </p:txBody>
      </p:sp>
      <p:sp>
        <p:nvSpPr>
          <p:cNvPr id="7" name="Rectangle 6"/>
          <p:cNvSpPr/>
          <p:nvPr/>
        </p:nvSpPr>
        <p:spPr>
          <a:xfrm>
            <a:off x="0" y="2652713"/>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8" name="Oval 7"/>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6911" indent="0">
              <a:buNone/>
              <a:defRPr sz="2800"/>
            </a:lvl2pPr>
            <a:lvl3pPr marL="913824" indent="0">
              <a:buNone/>
              <a:defRPr sz="2400"/>
            </a:lvl3pPr>
            <a:lvl4pPr marL="1370736" indent="0">
              <a:buNone/>
              <a:defRPr sz="2000"/>
            </a:lvl4pPr>
            <a:lvl5pPr marL="1827646" indent="0">
              <a:buNone/>
              <a:defRPr sz="2000"/>
            </a:lvl5pPr>
            <a:lvl6pPr marL="2284558" indent="0">
              <a:buNone/>
              <a:defRPr sz="2000"/>
            </a:lvl6pPr>
            <a:lvl7pPr marL="2741471" indent="0">
              <a:buNone/>
              <a:defRPr sz="2000"/>
            </a:lvl7pPr>
            <a:lvl8pPr marL="3198380" indent="0">
              <a:buNone/>
              <a:defRPr sz="2000"/>
            </a:lvl8pPr>
            <a:lvl9pPr marL="3655293"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170516" y="1010488"/>
            <a:ext cx="4925485" cy="2163020"/>
          </a:xfrm>
        </p:spPr>
        <p:txBody>
          <a:bodyPr anchor="b"/>
          <a:lstStyle>
            <a:lvl1pPr marL="182765" indent="-182765">
              <a:buFont typeface="Georgia" pitchFamily="18" charset="0"/>
              <a:buChar char="*"/>
              <a:defRPr sz="1600"/>
            </a:lvl1pPr>
            <a:lvl2pPr marL="456911" indent="0">
              <a:buNone/>
              <a:defRPr sz="1200"/>
            </a:lvl2pPr>
            <a:lvl3pPr marL="913824" indent="0">
              <a:buNone/>
              <a:defRPr sz="1000"/>
            </a:lvl3pPr>
            <a:lvl4pPr marL="1370736" indent="0">
              <a:buNone/>
              <a:defRPr sz="900"/>
            </a:lvl4pPr>
            <a:lvl5pPr marL="1827646" indent="0">
              <a:buNone/>
              <a:defRPr sz="900"/>
            </a:lvl5pPr>
            <a:lvl6pPr marL="2284558" indent="0">
              <a:buNone/>
              <a:defRPr sz="900"/>
            </a:lvl6pPr>
            <a:lvl7pPr marL="2741471" indent="0">
              <a:buNone/>
              <a:defRPr sz="900"/>
            </a:lvl7pPr>
            <a:lvl8pPr marL="3198380" indent="0">
              <a:buNone/>
              <a:defRPr sz="900"/>
            </a:lvl8pPr>
            <a:lvl9pPr marL="3655293" indent="0">
              <a:buNone/>
              <a:defRPr sz="900"/>
            </a:lvl9pPr>
          </a:lstStyle>
          <a:p>
            <a:pPr lvl="0"/>
            <a:r>
              <a:rPr lang="en-US" smtClean="0"/>
              <a:t>Click to edit Master text styles</a:t>
            </a:r>
          </a:p>
        </p:txBody>
      </p:sp>
      <p:sp>
        <p:nvSpPr>
          <p:cNvPr id="2" name="Title 1"/>
          <p:cNvSpPr>
            <a:spLocks noGrp="1"/>
          </p:cNvSpPr>
          <p:nvPr>
            <p:ph type="title"/>
          </p:nvPr>
        </p:nvSpPr>
        <p:spPr>
          <a:xfrm>
            <a:off x="969692" y="4464421"/>
            <a:ext cx="8511384" cy="1143000"/>
          </a:xfrm>
        </p:spPr>
        <p:txBody>
          <a:bodyPr anchor="b"/>
          <a:lstStyle>
            <a:lvl1pPr algn="l">
              <a:defRPr sz="4600" b="1"/>
            </a:lvl1pPr>
          </a:lstStyle>
          <a:p>
            <a:r>
              <a:rPr lang="en-US" smtClean="0"/>
              <a:t>Click to edit Master title style</a:t>
            </a:r>
            <a:endParaRPr lang="en-US" dirty="0"/>
          </a:p>
        </p:txBody>
      </p:sp>
      <p:sp>
        <p:nvSpPr>
          <p:cNvPr id="9" name="Date Placeholder 4"/>
          <p:cNvSpPr>
            <a:spLocks noGrp="1"/>
          </p:cNvSpPr>
          <p:nvPr>
            <p:ph type="dt" sz="half" idx="10"/>
          </p:nvPr>
        </p:nvSpPr>
        <p:spPr/>
        <p:txBody>
          <a:bodyPr/>
          <a:lstStyle>
            <a:lvl1pPr eaLnBrk="0" hangingPunct="0">
              <a:defRPr/>
            </a:lvl1pPr>
          </a:lstStyle>
          <a:p>
            <a:pPr>
              <a:defRPr/>
            </a:pPr>
            <a:endParaRPr lang="en-US"/>
          </a:p>
        </p:txBody>
      </p:sp>
      <p:sp>
        <p:nvSpPr>
          <p:cNvPr id="10" name="Footer Placeholder 5"/>
          <p:cNvSpPr>
            <a:spLocks noGrp="1"/>
          </p:cNvSpPr>
          <p:nvPr>
            <p:ph type="ftr" sz="quarter" idx="11"/>
          </p:nvPr>
        </p:nvSpPr>
        <p:spPr/>
        <p:txBody>
          <a:bodyPr/>
          <a:lstStyle>
            <a:lvl1pPr eaLnBrk="0" hangingPunct="0">
              <a:defRPr/>
            </a:lvl1pPr>
          </a:lstStyle>
          <a:p>
            <a:pPr>
              <a:defRPr/>
            </a:pPr>
            <a:endParaRPr lang="en-US"/>
          </a:p>
        </p:txBody>
      </p:sp>
      <p:sp>
        <p:nvSpPr>
          <p:cNvPr id="11" name="Slide Number Placeholder 6"/>
          <p:cNvSpPr>
            <a:spLocks noGrp="1"/>
          </p:cNvSpPr>
          <p:nvPr>
            <p:ph type="sldNum" sz="quarter" idx="12"/>
          </p:nvPr>
        </p:nvSpPr>
        <p:spPr/>
        <p:txBody>
          <a:bodyPr/>
          <a:lstStyle>
            <a:lvl1pPr eaLnBrk="0" hangingPunct="0">
              <a:defRPr/>
            </a:lvl1pPr>
          </a:lstStyle>
          <a:p>
            <a:pPr>
              <a:defRPr/>
            </a:pPr>
            <a:fld id="{8CE323DA-E71B-49B3-B055-3249C7D47386}" type="slidenum">
              <a:rPr lang="en-US"/>
              <a:pPr>
                <a:defRPr/>
              </a:pPr>
              <a:t>‹#›</a:t>
            </a:fld>
            <a:endParaRPr lang="en-US"/>
          </a:p>
        </p:txBody>
      </p:sp>
    </p:spTree>
    <p:extLst>
      <p:ext uri="{BB962C8B-B14F-4D97-AF65-F5344CB8AC3E}">
        <p14:creationId xmlns:p14="http://schemas.microsoft.com/office/powerpoint/2010/main" val="77786938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vl1pPr>
          </a:lstStyle>
          <a:p>
            <a:pPr>
              <a:defRPr/>
            </a:pPr>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88A35E8C-AFC4-427C-967E-F4BDA5BEDD24}" type="slidenum">
              <a:rPr lang="en-US"/>
              <a:pPr>
                <a:defRPr/>
              </a:pPr>
              <a:t>‹#›</a:t>
            </a:fld>
            <a:endParaRPr lang="en-US"/>
          </a:p>
        </p:txBody>
      </p:sp>
    </p:spTree>
    <p:extLst>
      <p:ext uri="{BB962C8B-B14F-4D97-AF65-F5344CB8AC3E}">
        <p14:creationId xmlns:p14="http://schemas.microsoft.com/office/powerpoint/2010/main" val="80187126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25"/>
            <a:ext cx="27432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432161" y="731529"/>
            <a:ext cx="6439049"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eaLnBrk="0" hangingPunct="0">
              <a:defRPr/>
            </a:lvl1pPr>
          </a:lstStyle>
          <a:p>
            <a:pPr>
              <a:defRPr/>
            </a:pPr>
            <a:endParaRPr lang="en-US"/>
          </a:p>
        </p:txBody>
      </p:sp>
      <p:sp>
        <p:nvSpPr>
          <p:cNvPr id="5" name="Footer Placeholder 4"/>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vl1pPr>
          </a:lstStyle>
          <a:p>
            <a:pPr>
              <a:defRPr/>
            </a:pPr>
            <a:fld id="{C66C5D8F-C8D5-4D1C-8D16-FA7EB6559BBA}" type="slidenum">
              <a:rPr lang="en-US"/>
              <a:pPr>
                <a:defRPr/>
              </a:pPr>
              <a:t>‹#›</a:t>
            </a:fld>
            <a:endParaRPr lang="en-US"/>
          </a:p>
        </p:txBody>
      </p:sp>
    </p:spTree>
    <p:extLst>
      <p:ext uri="{BB962C8B-B14F-4D97-AF65-F5344CB8AC3E}">
        <p14:creationId xmlns:p14="http://schemas.microsoft.com/office/powerpoint/2010/main" val="78831555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5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Nơi giữ chỗ cho Ngày tháng 3"/>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p:cNvSpPr>
            <a:spLocks noGrp="1"/>
          </p:cNvSpPr>
          <p:nvPr>
            <p:ph type="sldNum" sz="quarter" idx="12"/>
          </p:nvPr>
        </p:nvSpPr>
        <p:spPr/>
        <p:txBody>
          <a:bodyPr/>
          <a:lstStyle>
            <a:lvl1pPr eaLnBrk="0" hangingPunct="0">
              <a:defRPr/>
            </a:lvl1pPr>
          </a:lstStyle>
          <a:p>
            <a:pPr>
              <a:defRPr/>
            </a:pPr>
            <a:fld id="{6AACFBFD-D5C6-4A06-BE85-FBF526D1E4F3}" type="slidenum">
              <a:rPr lang="en-US" altLang="en-US"/>
              <a:pPr>
                <a:defRPr/>
              </a:pPr>
              <a:t>‹#›</a:t>
            </a:fld>
            <a:endParaRPr lang="en-US" altLang="en-US"/>
          </a:p>
        </p:txBody>
      </p:sp>
    </p:spTree>
    <p:extLst>
      <p:ext uri="{BB962C8B-B14F-4D97-AF65-F5344CB8AC3E}">
        <p14:creationId xmlns:p14="http://schemas.microsoft.com/office/powerpoint/2010/main" val="227687472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67381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17943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_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144474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061676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2565967" y="591433"/>
            <a:ext cx="7074000" cy="7074000"/>
          </a:xfrm>
          <a:prstGeom prst="ellipse">
            <a:avLst/>
          </a:pr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5">
                <a:solidFill>
                  <a:schemeClr val="dk1"/>
                </a:solidFill>
              </a:defRPr>
            </a:lvl2pPr>
            <a:lvl3pPr lvl="2" rtl="0">
              <a:lnSpc>
                <a:spcPct val="100000"/>
              </a:lnSpc>
              <a:spcBef>
                <a:spcPts val="0"/>
              </a:spcBef>
              <a:spcAft>
                <a:spcPts val="0"/>
              </a:spcAft>
              <a:buClr>
                <a:schemeClr val="dk1"/>
              </a:buClr>
              <a:buSzPts val="2800"/>
              <a:buNone/>
              <a:defRPr sz="3735">
                <a:solidFill>
                  <a:schemeClr val="dk1"/>
                </a:solidFill>
              </a:defRPr>
            </a:lvl3pPr>
            <a:lvl4pPr lvl="3" rtl="0">
              <a:lnSpc>
                <a:spcPct val="100000"/>
              </a:lnSpc>
              <a:spcBef>
                <a:spcPts val="0"/>
              </a:spcBef>
              <a:spcAft>
                <a:spcPts val="0"/>
              </a:spcAft>
              <a:buClr>
                <a:schemeClr val="dk1"/>
              </a:buClr>
              <a:buSzPts val="2800"/>
              <a:buNone/>
              <a:defRPr sz="3735">
                <a:solidFill>
                  <a:schemeClr val="dk1"/>
                </a:solidFill>
              </a:defRPr>
            </a:lvl4pPr>
            <a:lvl5pPr lvl="4" rtl="0">
              <a:lnSpc>
                <a:spcPct val="100000"/>
              </a:lnSpc>
              <a:spcBef>
                <a:spcPts val="0"/>
              </a:spcBef>
              <a:spcAft>
                <a:spcPts val="0"/>
              </a:spcAft>
              <a:buClr>
                <a:schemeClr val="dk1"/>
              </a:buClr>
              <a:buSzPts val="2800"/>
              <a:buNone/>
              <a:defRPr sz="3735">
                <a:solidFill>
                  <a:schemeClr val="dk1"/>
                </a:solidFill>
              </a:defRPr>
            </a:lvl5pPr>
            <a:lvl6pPr lvl="5" rtl="0">
              <a:lnSpc>
                <a:spcPct val="100000"/>
              </a:lnSpc>
              <a:spcBef>
                <a:spcPts val="0"/>
              </a:spcBef>
              <a:spcAft>
                <a:spcPts val="0"/>
              </a:spcAft>
              <a:buClr>
                <a:schemeClr val="dk1"/>
              </a:buClr>
              <a:buSzPts val="2800"/>
              <a:buNone/>
              <a:defRPr sz="3735">
                <a:solidFill>
                  <a:schemeClr val="dk1"/>
                </a:solidFill>
              </a:defRPr>
            </a:lvl6pPr>
            <a:lvl7pPr lvl="6" rtl="0">
              <a:lnSpc>
                <a:spcPct val="100000"/>
              </a:lnSpc>
              <a:spcBef>
                <a:spcPts val="0"/>
              </a:spcBef>
              <a:spcAft>
                <a:spcPts val="0"/>
              </a:spcAft>
              <a:buClr>
                <a:schemeClr val="dk1"/>
              </a:buClr>
              <a:buSzPts val="2800"/>
              <a:buNone/>
              <a:defRPr sz="3735">
                <a:solidFill>
                  <a:schemeClr val="dk1"/>
                </a:solidFill>
              </a:defRPr>
            </a:lvl7pPr>
            <a:lvl8pPr lvl="7" rtl="0">
              <a:lnSpc>
                <a:spcPct val="100000"/>
              </a:lnSpc>
              <a:spcBef>
                <a:spcPts val="0"/>
              </a:spcBef>
              <a:spcAft>
                <a:spcPts val="0"/>
              </a:spcAft>
              <a:buClr>
                <a:schemeClr val="dk1"/>
              </a:buClr>
              <a:buSzPts val="2800"/>
              <a:buNone/>
              <a:defRPr sz="3735">
                <a:solidFill>
                  <a:schemeClr val="dk1"/>
                </a:solidFill>
              </a:defRPr>
            </a:lvl8pPr>
            <a:lvl9pPr lvl="8" rtl="0">
              <a:lnSpc>
                <a:spcPct val="100000"/>
              </a:lnSpc>
              <a:spcBef>
                <a:spcPts val="0"/>
              </a:spcBef>
              <a:spcAft>
                <a:spcPts val="0"/>
              </a:spcAft>
              <a:buClr>
                <a:schemeClr val="dk1"/>
              </a:buClr>
              <a:buSzPts val="2800"/>
              <a:buNone/>
              <a:defRPr sz="3735">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6665"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138767276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1600" y="3429000"/>
            <a:ext cx="12213200" cy="2468000"/>
          </a:xfrm>
          <a:prstGeom prst="rect">
            <a:avLst/>
          </a:prstGeom>
          <a:solidFill>
            <a:schemeClr val="accen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14" name="Google Shape;14;p3"/>
          <p:cNvGrpSpPr/>
          <p:nvPr/>
        </p:nvGrpSpPr>
        <p:grpSpPr>
          <a:xfrm>
            <a:off x="-2044" y="5896843"/>
            <a:ext cx="12200936" cy="961207"/>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5"/>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219005751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0" name="Google Shape;20;p4"/>
          <p:cNvGrpSpPr/>
          <p:nvPr/>
        </p:nvGrpSpPr>
        <p:grpSpPr>
          <a:xfrm>
            <a:off x="-323257" y="417801"/>
            <a:ext cx="12726425" cy="1166151"/>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wrap="square" lIns="91425" tIns="91425" rIns="91425" bIns="91425" anchor="t" anchorCtr="0">
            <a:noAutofit/>
          </a:bodyPr>
          <a:lstStyle>
            <a:lvl1pPr marL="609600" lvl="0" indent="-406400" rtl="0">
              <a:spcBef>
                <a:spcPts val="0"/>
              </a:spcBef>
              <a:spcAft>
                <a:spcPts val="0"/>
              </a:spcAft>
              <a:buClr>
                <a:srgbClr val="434343"/>
              </a:buClr>
              <a:buSzPts val="1200"/>
              <a:buAutoNum type="arabicPeriod"/>
              <a:defRPr sz="1600"/>
            </a:lvl1pPr>
            <a:lvl2pPr marL="1219200" lvl="1" indent="-406400" rtl="0">
              <a:spcBef>
                <a:spcPts val="2135"/>
              </a:spcBef>
              <a:spcAft>
                <a:spcPts val="0"/>
              </a:spcAft>
              <a:buClr>
                <a:srgbClr val="434343"/>
              </a:buClr>
              <a:buSzPts val="1200"/>
              <a:buFont typeface="Roboto Condensed Light"/>
              <a:buAutoNum type="alphaLcPeriod"/>
              <a:defRPr sz="1600"/>
            </a:lvl2pPr>
            <a:lvl3pPr marL="1828800" lvl="2" indent="-406400" rtl="0">
              <a:spcBef>
                <a:spcPts val="2135"/>
              </a:spcBef>
              <a:spcAft>
                <a:spcPts val="0"/>
              </a:spcAft>
              <a:buClr>
                <a:srgbClr val="434343"/>
              </a:buClr>
              <a:buSzPts val="1200"/>
              <a:buFont typeface="Roboto Condensed Light"/>
              <a:buAutoNum type="romanLcPeriod"/>
              <a:defRPr sz="1600"/>
            </a:lvl3pPr>
            <a:lvl4pPr marL="2438400" lvl="3" indent="-406400" rtl="0">
              <a:spcBef>
                <a:spcPts val="2135"/>
              </a:spcBef>
              <a:spcAft>
                <a:spcPts val="0"/>
              </a:spcAft>
              <a:buClr>
                <a:srgbClr val="434343"/>
              </a:buClr>
              <a:buSzPts val="1200"/>
              <a:buFont typeface="Roboto Condensed Light"/>
              <a:buAutoNum type="arabicPeriod"/>
              <a:defRPr sz="1600"/>
            </a:lvl4pPr>
            <a:lvl5pPr marL="3048000" lvl="4" indent="-406400" rtl="0">
              <a:spcBef>
                <a:spcPts val="2135"/>
              </a:spcBef>
              <a:spcAft>
                <a:spcPts val="0"/>
              </a:spcAft>
              <a:buClr>
                <a:srgbClr val="434343"/>
              </a:buClr>
              <a:buSzPts val="1200"/>
              <a:buFont typeface="Roboto Condensed Light"/>
              <a:buAutoNum type="alphaLcPeriod"/>
              <a:defRPr sz="1600"/>
            </a:lvl5pPr>
            <a:lvl6pPr marL="3657600" lvl="5" indent="-406400" rtl="0">
              <a:spcBef>
                <a:spcPts val="2135"/>
              </a:spcBef>
              <a:spcAft>
                <a:spcPts val="0"/>
              </a:spcAft>
              <a:buClr>
                <a:srgbClr val="434343"/>
              </a:buClr>
              <a:buSzPts val="1200"/>
              <a:buFont typeface="Roboto Condensed Light"/>
              <a:buAutoNum type="romanLcPeriod"/>
              <a:defRPr sz="1600"/>
            </a:lvl6pPr>
            <a:lvl7pPr marL="4267200" lvl="6" indent="-406400" rtl="0">
              <a:spcBef>
                <a:spcPts val="2135"/>
              </a:spcBef>
              <a:spcAft>
                <a:spcPts val="0"/>
              </a:spcAft>
              <a:buClr>
                <a:srgbClr val="434343"/>
              </a:buClr>
              <a:buSzPts val="1200"/>
              <a:buFont typeface="Roboto Condensed Light"/>
              <a:buAutoNum type="arabicPeriod"/>
              <a:defRPr sz="1600"/>
            </a:lvl7pPr>
            <a:lvl8pPr marL="4876800" lvl="7" indent="-406400" rtl="0">
              <a:spcBef>
                <a:spcPts val="2135"/>
              </a:spcBef>
              <a:spcAft>
                <a:spcPts val="0"/>
              </a:spcAft>
              <a:buClr>
                <a:srgbClr val="434343"/>
              </a:buClr>
              <a:buSzPts val="1200"/>
              <a:buFont typeface="Roboto Condensed Light"/>
              <a:buAutoNum type="alphaLcPeriod"/>
              <a:defRPr sz="1600"/>
            </a:lvl8pPr>
            <a:lvl9pPr marL="5486400" lvl="8" indent="-406400" rtl="0">
              <a:spcBef>
                <a:spcPts val="2135"/>
              </a:spcBef>
              <a:spcAft>
                <a:spcPts val="2135"/>
              </a:spcAft>
              <a:buClr>
                <a:srgbClr val="434343"/>
              </a:buClr>
              <a:buSzPts val="1200"/>
              <a:buFont typeface="Roboto Condensed Light"/>
              <a:buAutoNum type="romanLcPeriod"/>
              <a:defRPr sz="1600"/>
            </a:lvl9pPr>
          </a:lstStyle>
          <a:p>
            <a:endParaRPr/>
          </a:p>
        </p:txBody>
      </p:sp>
      <p:sp>
        <p:nvSpPr>
          <p:cNvPr id="26" name="Google Shape;26;p4"/>
          <p:cNvSpPr/>
          <p:nvPr/>
        </p:nvSpPr>
        <p:spPr>
          <a:xfrm>
            <a:off x="-2044" y="6081176"/>
            <a:ext cx="12200936" cy="776872"/>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27" name="Google Shape;27;p4"/>
          <p:cNvGrpSpPr/>
          <p:nvPr/>
        </p:nvGrpSpPr>
        <p:grpSpPr>
          <a:xfrm>
            <a:off x="-2044" y="5896843"/>
            <a:ext cx="12200936" cy="961207"/>
            <a:chOff x="6554556" y="4623505"/>
            <a:chExt cx="7127825" cy="720905"/>
          </a:xfrm>
        </p:grpSpPr>
        <p:sp>
          <p:nvSpPr>
            <p:cNvPr id="28" name="Google Shape;28;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29" name="Google Shape;29;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30" name="Google Shape;30;p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5"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12240673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body" idx="1"/>
          </p:nvPr>
        </p:nvSpPr>
        <p:spPr>
          <a:xfrm>
            <a:off x="2309851" y="3437533"/>
            <a:ext cx="4760400" cy="2356400"/>
          </a:xfrm>
          <a:prstGeom prst="rect">
            <a:avLst/>
          </a:prstGeom>
        </p:spPr>
        <p:txBody>
          <a:bodyPr spcFirstLastPara="1" wrap="square" lIns="91425" tIns="91425" rIns="91425" bIns="91425" anchor="t" anchorCtr="0">
            <a:noAutofit/>
          </a:bodyPr>
          <a:lstStyle>
            <a:lvl1pPr marL="609600" marR="67945" lvl="0" indent="-423545">
              <a:lnSpc>
                <a:spcPct val="150000"/>
              </a:lnSpc>
              <a:spcBef>
                <a:spcPts val="0"/>
              </a:spcBef>
              <a:spcAft>
                <a:spcPts val="0"/>
              </a:spcAft>
              <a:buSzPts val="1400"/>
              <a:buChar char="●"/>
              <a:defRPr sz="1600"/>
            </a:lvl1pPr>
            <a:lvl2pPr marL="1219200" lvl="1" indent="-406400">
              <a:spcBef>
                <a:spcPts val="0"/>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wrap="square" lIns="91425" tIns="91425" rIns="91425" bIns="91425" anchor="t" anchorCtr="0">
            <a:noAutofit/>
          </a:bodyPr>
          <a:lstStyle>
            <a:lvl1pPr marL="609600" marR="67945" lvl="0" indent="-423545">
              <a:lnSpc>
                <a:spcPct val="150000"/>
              </a:lnSpc>
              <a:spcBef>
                <a:spcPts val="0"/>
              </a:spcBef>
              <a:spcAft>
                <a:spcPts val="0"/>
              </a:spcAft>
              <a:buSzPts val="1400"/>
              <a:buChar char="●"/>
              <a:defRPr sz="1600"/>
            </a:lvl1pPr>
            <a:lvl2pPr marL="1219200" lvl="1" indent="-406400">
              <a:spcBef>
                <a:spcPts val="0"/>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5"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5" name="Google Shape;35;p5"/>
          <p:cNvSpPr/>
          <p:nvPr/>
        </p:nvSpPr>
        <p:spPr>
          <a:xfrm>
            <a:off x="9792095" y="1085165"/>
            <a:ext cx="677300" cy="54046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36" name="Google Shape;36;p5"/>
          <p:cNvSpPr/>
          <p:nvPr/>
        </p:nvSpPr>
        <p:spPr>
          <a:xfrm>
            <a:off x="10557215" y="484002"/>
            <a:ext cx="2068556" cy="1201369"/>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37" name="Google Shape;37;p5"/>
          <p:cNvSpPr/>
          <p:nvPr/>
        </p:nvSpPr>
        <p:spPr>
          <a:xfrm>
            <a:off x="539934" y="884267"/>
            <a:ext cx="1481884" cy="86064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38" name="Google Shape;38;p5"/>
          <p:cNvSpPr/>
          <p:nvPr/>
        </p:nvSpPr>
        <p:spPr>
          <a:xfrm>
            <a:off x="1835569" y="483997"/>
            <a:ext cx="638375" cy="509396"/>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39" name="Google Shape;39;p5"/>
          <p:cNvSpPr/>
          <p:nvPr/>
        </p:nvSpPr>
        <p:spPr>
          <a:xfrm rot="10800000">
            <a:off x="10267367" y="1935947"/>
            <a:ext cx="1370467" cy="7960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Tree>
    <p:extLst>
      <p:ext uri="{BB962C8B-B14F-4D97-AF65-F5344CB8AC3E}">
        <p14:creationId xmlns:p14="http://schemas.microsoft.com/office/powerpoint/2010/main" val="1280663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900" y="489200"/>
            <a:ext cx="12194000" cy="1445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42" name="Google Shape;42;p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47176183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45" name="Google Shape;45;p7"/>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46" name="Google Shape;46;p7"/>
          <p:cNvGrpSpPr/>
          <p:nvPr/>
        </p:nvGrpSpPr>
        <p:grpSpPr>
          <a:xfrm>
            <a:off x="-1600" y="5896807"/>
            <a:ext cx="12192383" cy="961207"/>
            <a:chOff x="6554556" y="4623505"/>
            <a:chExt cx="7127825" cy="720905"/>
          </a:xfrm>
        </p:grpSpPr>
        <p:sp>
          <p:nvSpPr>
            <p:cNvPr id="47" name="Google Shape;47;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48" name="Google Shape;48;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49" name="Google Shape;49;p7"/>
          <p:cNvSpPr txBox="1">
            <a:spLocks noGrp="1"/>
          </p:cNvSpPr>
          <p:nvPr>
            <p:ph type="title" idx="2"/>
          </p:nvPr>
        </p:nvSpPr>
        <p:spPr>
          <a:xfrm>
            <a:off x="1931967" y="2498333"/>
            <a:ext cx="8328400" cy="2832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64842204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43839166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53" name="Google Shape;53;p9"/>
          <p:cNvSpPr/>
          <p:nvPr/>
        </p:nvSpPr>
        <p:spPr>
          <a:xfrm>
            <a:off x="6096000" y="-1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54" name="Google Shape;54;p9"/>
          <p:cNvSpPr txBox="1">
            <a:spLocks noGrp="1"/>
          </p:cNvSpPr>
          <p:nvPr>
            <p:ph type="title"/>
          </p:nvPr>
        </p:nvSpPr>
        <p:spPr>
          <a:xfrm>
            <a:off x="789233" y="1644233"/>
            <a:ext cx="4370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600" lvl="0" indent="-474345">
              <a:spcBef>
                <a:spcPts val="0"/>
              </a:spcBef>
              <a:spcAft>
                <a:spcPts val="0"/>
              </a:spcAft>
              <a:buSzPts val="2000"/>
              <a:buChar char="●"/>
              <a:defRPr/>
            </a:lvl1pPr>
            <a:lvl2pPr marL="1219200" lvl="1" indent="-474345">
              <a:spcBef>
                <a:spcPts val="2135"/>
              </a:spcBef>
              <a:spcAft>
                <a:spcPts val="0"/>
              </a:spcAft>
              <a:buSzPts val="2000"/>
              <a:buChar char="○"/>
              <a:defRPr/>
            </a:lvl2pPr>
            <a:lvl3pPr marL="1828800" lvl="2" indent="-474345">
              <a:spcBef>
                <a:spcPts val="2135"/>
              </a:spcBef>
              <a:spcAft>
                <a:spcPts val="0"/>
              </a:spcAft>
              <a:buSzPts val="2000"/>
              <a:buChar char="■"/>
              <a:defRPr/>
            </a:lvl3pPr>
            <a:lvl4pPr marL="2438400" lvl="3" indent="-474345">
              <a:spcBef>
                <a:spcPts val="2135"/>
              </a:spcBef>
              <a:spcAft>
                <a:spcPts val="0"/>
              </a:spcAft>
              <a:buSzPts val="2000"/>
              <a:buChar char="●"/>
              <a:defRPr/>
            </a:lvl4pPr>
            <a:lvl5pPr marL="3048000" lvl="4" indent="-474345">
              <a:spcBef>
                <a:spcPts val="2135"/>
              </a:spcBef>
              <a:spcAft>
                <a:spcPts val="0"/>
              </a:spcAft>
              <a:buSzPts val="2000"/>
              <a:buChar char="○"/>
              <a:defRPr/>
            </a:lvl5pPr>
            <a:lvl6pPr marL="3657600" lvl="5" indent="-474345">
              <a:spcBef>
                <a:spcPts val="2135"/>
              </a:spcBef>
              <a:spcAft>
                <a:spcPts val="0"/>
              </a:spcAft>
              <a:buSzPts val="2000"/>
              <a:buChar char="■"/>
              <a:defRPr/>
            </a:lvl6pPr>
            <a:lvl7pPr marL="4267200" lvl="6" indent="-474345">
              <a:spcBef>
                <a:spcPts val="2135"/>
              </a:spcBef>
              <a:spcAft>
                <a:spcPts val="0"/>
              </a:spcAft>
              <a:buSzPts val="2000"/>
              <a:buChar char="●"/>
              <a:defRPr/>
            </a:lvl7pPr>
            <a:lvl8pPr marL="4876800" lvl="7" indent="-474345">
              <a:spcBef>
                <a:spcPts val="2135"/>
              </a:spcBef>
              <a:spcAft>
                <a:spcPts val="0"/>
              </a:spcAft>
              <a:buSzPts val="2000"/>
              <a:buChar char="○"/>
              <a:defRPr/>
            </a:lvl8pPr>
            <a:lvl9pPr marL="5486400" lvl="8" indent="-474345">
              <a:spcBef>
                <a:spcPts val="2135"/>
              </a:spcBef>
              <a:spcAft>
                <a:spcPts val="2135"/>
              </a:spcAft>
              <a:buSzPts val="2000"/>
              <a:buChar char="■"/>
              <a:defRPr/>
            </a:lvl9pPr>
          </a:lstStyle>
          <a:p>
            <a:endParaRPr/>
          </a:p>
        </p:txBody>
      </p:sp>
    </p:spTree>
    <p:extLst>
      <p:ext uri="{BB962C8B-B14F-4D97-AF65-F5344CB8AC3E}">
        <p14:creationId xmlns:p14="http://schemas.microsoft.com/office/powerpoint/2010/main" val="12194316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wrap="square" lIns="91425" tIns="91425" rIns="91425" bIns="91425" anchor="ctr" anchorCtr="0">
            <a:noAutofit/>
          </a:bodyPr>
          <a:lstStyle>
            <a:lvl1pPr marL="609600" lvl="0" indent="-304800">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86009901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238367" y="2611800"/>
            <a:ext cx="5715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7335">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1" name="Google Shape;61;p11"/>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63" name="Google Shape;63;p11"/>
          <p:cNvGrpSpPr/>
          <p:nvPr/>
        </p:nvGrpSpPr>
        <p:grpSpPr>
          <a:xfrm>
            <a:off x="-1600" y="5896807"/>
            <a:ext cx="12192383" cy="961207"/>
            <a:chOff x="6554556" y="4623505"/>
            <a:chExt cx="7127825" cy="720905"/>
          </a:xfrm>
        </p:grpSpPr>
        <p:sp>
          <p:nvSpPr>
            <p:cNvPr id="64" name="Google Shape;64;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65" name="Google Shape;65;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Tree>
    <p:extLst>
      <p:ext uri="{BB962C8B-B14F-4D97-AF65-F5344CB8AC3E}">
        <p14:creationId xmlns:p14="http://schemas.microsoft.com/office/powerpoint/2010/main" val="156160026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90047991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342921890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322418389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290441717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184127810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3"/>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293953327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3"/>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5"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5"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297926527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80" name="Google Shape;80;p19"/>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81" name="Google Shape;81;p1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82" name="Google Shape;82;p19"/>
          <p:cNvGrpSpPr/>
          <p:nvPr/>
        </p:nvGrpSpPr>
        <p:grpSpPr>
          <a:xfrm>
            <a:off x="-1600" y="5896807"/>
            <a:ext cx="12192383" cy="961207"/>
            <a:chOff x="6554556" y="4623505"/>
            <a:chExt cx="7127825" cy="720905"/>
          </a:xfrm>
        </p:grpSpPr>
        <p:sp>
          <p:nvSpPr>
            <p:cNvPr id="83" name="Google Shape;8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84" name="Google Shape;8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85" name="Google Shape;85;p19"/>
          <p:cNvSpPr txBox="1">
            <a:spLocks noGrp="1"/>
          </p:cNvSpPr>
          <p:nvPr>
            <p:ph type="title" idx="2"/>
          </p:nvPr>
        </p:nvSpPr>
        <p:spPr>
          <a:xfrm>
            <a:off x="814700" y="3114333"/>
            <a:ext cx="3479200" cy="1604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55442353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90" name="Google Shape;90;p20"/>
          <p:cNvSpPr txBox="1">
            <a:spLocks noGrp="1"/>
          </p:cNvSpPr>
          <p:nvPr>
            <p:ph type="body" idx="1"/>
          </p:nvPr>
        </p:nvSpPr>
        <p:spPr>
          <a:xfrm>
            <a:off x="713597" y="2801733"/>
            <a:ext cx="6130800" cy="2345600"/>
          </a:xfrm>
          <a:prstGeom prst="rect">
            <a:avLst/>
          </a:prstGeom>
        </p:spPr>
        <p:txBody>
          <a:bodyPr spcFirstLastPara="1" wrap="square" lIns="91425" tIns="91425" rIns="91425" bIns="91425" anchor="t" anchorCtr="0">
            <a:noAutofit/>
          </a:bodyPr>
          <a:lstStyle>
            <a:lvl1pPr marL="609600" lvl="0" indent="-474345" rtl="0">
              <a:lnSpc>
                <a:spcPct val="100000"/>
              </a:lnSpc>
              <a:spcBef>
                <a:spcPts val="0"/>
              </a:spcBef>
              <a:spcAft>
                <a:spcPts val="0"/>
              </a:spcAft>
              <a:buSzPts val="2000"/>
              <a:buChar char="●"/>
              <a:defRPr/>
            </a:lvl1pPr>
            <a:lvl2pPr marL="1219200" lvl="1" indent="-457200" algn="ctr" rtl="0">
              <a:spcBef>
                <a:spcPts val="0"/>
              </a:spcBef>
              <a:spcAft>
                <a:spcPts val="0"/>
              </a:spcAft>
              <a:buSzPts val="1800"/>
              <a:buChar char="○"/>
              <a:defRPr sz="2400"/>
            </a:lvl2pPr>
            <a:lvl3pPr marL="1828800" lvl="2" indent="-457200" algn="ctr" rtl="0">
              <a:spcBef>
                <a:spcPts val="2135"/>
              </a:spcBef>
              <a:spcAft>
                <a:spcPts val="0"/>
              </a:spcAft>
              <a:buSzPts val="1800"/>
              <a:buChar char="■"/>
              <a:defRPr sz="2400"/>
            </a:lvl3pPr>
            <a:lvl4pPr marL="2438400" lvl="3" indent="-457200" algn="ctr" rtl="0">
              <a:spcBef>
                <a:spcPts val="2135"/>
              </a:spcBef>
              <a:spcAft>
                <a:spcPts val="0"/>
              </a:spcAft>
              <a:buSzPts val="1800"/>
              <a:buChar char="●"/>
              <a:defRPr sz="2400"/>
            </a:lvl4pPr>
            <a:lvl5pPr marL="3048000" lvl="4" indent="-457200" algn="ctr" rtl="0">
              <a:spcBef>
                <a:spcPts val="2135"/>
              </a:spcBef>
              <a:spcAft>
                <a:spcPts val="0"/>
              </a:spcAft>
              <a:buSzPts val="1800"/>
              <a:buChar char="○"/>
              <a:defRPr sz="2400"/>
            </a:lvl5pPr>
            <a:lvl6pPr marL="3657600" lvl="5" indent="-457200" algn="ctr" rtl="0">
              <a:spcBef>
                <a:spcPts val="2135"/>
              </a:spcBef>
              <a:spcAft>
                <a:spcPts val="0"/>
              </a:spcAft>
              <a:buSzPts val="1800"/>
              <a:buChar char="■"/>
              <a:defRPr sz="2400"/>
            </a:lvl6pPr>
            <a:lvl7pPr marL="4267200" lvl="6" indent="-457200" algn="ctr" rtl="0">
              <a:spcBef>
                <a:spcPts val="2135"/>
              </a:spcBef>
              <a:spcAft>
                <a:spcPts val="0"/>
              </a:spcAft>
              <a:buSzPts val="1800"/>
              <a:buChar char="●"/>
              <a:defRPr sz="2400"/>
            </a:lvl7pPr>
            <a:lvl8pPr marL="4876800" lvl="7" indent="-457200" algn="ctr" rtl="0">
              <a:spcBef>
                <a:spcPts val="2135"/>
              </a:spcBef>
              <a:spcAft>
                <a:spcPts val="0"/>
              </a:spcAft>
              <a:buSzPts val="1800"/>
              <a:buChar char="○"/>
              <a:defRPr sz="2400"/>
            </a:lvl8pPr>
            <a:lvl9pPr marL="5486400" lvl="8" indent="-457200" algn="ctr" rtl="0">
              <a:spcBef>
                <a:spcPts val="2135"/>
              </a:spcBef>
              <a:spcAft>
                <a:spcPts val="2135"/>
              </a:spcAft>
              <a:buSzPts val="1800"/>
              <a:buChar char="■"/>
              <a:defRPr sz="2400"/>
            </a:lvl9pPr>
          </a:lstStyle>
          <a:p>
            <a:endParaRPr/>
          </a:p>
        </p:txBody>
      </p:sp>
      <p:sp>
        <p:nvSpPr>
          <p:cNvPr id="91" name="Google Shape;91;p20"/>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92" name="Google Shape;92;p2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93" name="Google Shape;93;p20"/>
          <p:cNvGrpSpPr/>
          <p:nvPr/>
        </p:nvGrpSpPr>
        <p:grpSpPr>
          <a:xfrm>
            <a:off x="-1600" y="5896807"/>
            <a:ext cx="12192383" cy="961207"/>
            <a:chOff x="6554556" y="4623505"/>
            <a:chExt cx="7127825" cy="720905"/>
          </a:xfrm>
        </p:grpSpPr>
        <p:sp>
          <p:nvSpPr>
            <p:cNvPr id="94" name="Google Shape;94;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95" name="Google Shape;95;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Tree>
    <p:extLst>
      <p:ext uri="{BB962C8B-B14F-4D97-AF65-F5344CB8AC3E}">
        <p14:creationId xmlns:p14="http://schemas.microsoft.com/office/powerpoint/2010/main" val="584498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97" name="Google Shape;97;p21"/>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98" name="Google Shape;98;p21"/>
          <p:cNvGrpSpPr/>
          <p:nvPr/>
        </p:nvGrpSpPr>
        <p:grpSpPr>
          <a:xfrm>
            <a:off x="-1600" y="5896807"/>
            <a:ext cx="12192383" cy="961207"/>
            <a:chOff x="6554556" y="4623505"/>
            <a:chExt cx="7127825" cy="720905"/>
          </a:xfrm>
        </p:grpSpPr>
        <p:sp>
          <p:nvSpPr>
            <p:cNvPr id="99" name="Google Shape;99;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00" name="Google Shape;100;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392157111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104" name="Google Shape;104;p22"/>
          <p:cNvSpPr/>
          <p:nvPr/>
        </p:nvSpPr>
        <p:spPr>
          <a:xfrm>
            <a:off x="-1600" y="3429000"/>
            <a:ext cx="12213200" cy="2468000"/>
          </a:xfrm>
          <a:prstGeom prst="rect">
            <a:avLst/>
          </a:prstGeom>
          <a:solidFill>
            <a:schemeClr val="l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105" name="Google Shape;105;p22"/>
          <p:cNvGrpSpPr/>
          <p:nvPr/>
        </p:nvGrpSpPr>
        <p:grpSpPr>
          <a:xfrm>
            <a:off x="-2044" y="5896843"/>
            <a:ext cx="12200936" cy="961207"/>
            <a:chOff x="6554556" y="4623505"/>
            <a:chExt cx="7127825" cy="720905"/>
          </a:xfrm>
        </p:grpSpPr>
        <p:sp>
          <p:nvSpPr>
            <p:cNvPr id="106" name="Google Shape;106;p2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07" name="Google Shape;107;p2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5"/>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41996265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111" name="Google Shape;111;p23"/>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12" name="Google Shape;112;p2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3" name="Google Shape;113;p23"/>
          <p:cNvGrpSpPr/>
          <p:nvPr/>
        </p:nvGrpSpPr>
        <p:grpSpPr>
          <a:xfrm>
            <a:off x="-1600" y="5896807"/>
            <a:ext cx="12192383" cy="961207"/>
            <a:chOff x="6554556" y="4623505"/>
            <a:chExt cx="7127825" cy="720905"/>
          </a:xfrm>
        </p:grpSpPr>
        <p:sp>
          <p:nvSpPr>
            <p:cNvPr id="114" name="Google Shape;114;p2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15" name="Google Shape;115;p2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Tree>
    <p:extLst>
      <p:ext uri="{BB962C8B-B14F-4D97-AF65-F5344CB8AC3E}">
        <p14:creationId xmlns:p14="http://schemas.microsoft.com/office/powerpoint/2010/main" val="262771050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117" name="Google Shape;117;p24"/>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18" name="Google Shape;118;p2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9" name="Google Shape;119;p24"/>
          <p:cNvGrpSpPr/>
          <p:nvPr/>
        </p:nvGrpSpPr>
        <p:grpSpPr>
          <a:xfrm>
            <a:off x="-1600" y="5896807"/>
            <a:ext cx="12192383" cy="961207"/>
            <a:chOff x="6554556" y="4623505"/>
            <a:chExt cx="7127825" cy="720905"/>
          </a:xfrm>
        </p:grpSpPr>
        <p:sp>
          <p:nvSpPr>
            <p:cNvPr id="120" name="Google Shape;120;p2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21" name="Google Shape;121;p2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22" name="Google Shape;122;p24"/>
          <p:cNvSpPr txBox="1">
            <a:spLocks noGrp="1"/>
          </p:cNvSpPr>
          <p:nvPr>
            <p:ph type="title" idx="2"/>
          </p:nvPr>
        </p:nvSpPr>
        <p:spPr>
          <a:xfrm>
            <a:off x="2120467" y="2963615"/>
            <a:ext cx="7951200" cy="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6142362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124" name="Google Shape;124;p25"/>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125" name="Google Shape;125;p25"/>
          <p:cNvGrpSpPr/>
          <p:nvPr/>
        </p:nvGrpSpPr>
        <p:grpSpPr>
          <a:xfrm>
            <a:off x="-1600" y="5896807"/>
            <a:ext cx="12192383" cy="961207"/>
            <a:chOff x="6554556" y="4623505"/>
            <a:chExt cx="7127825" cy="720905"/>
          </a:xfrm>
        </p:grpSpPr>
        <p:sp>
          <p:nvSpPr>
            <p:cNvPr id="126" name="Google Shape;126;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27" name="Google Shape;127;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417226335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138" name="Google Shape;138;p27"/>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139" name="Google Shape;139;p27"/>
          <p:cNvGrpSpPr/>
          <p:nvPr/>
        </p:nvGrpSpPr>
        <p:grpSpPr>
          <a:xfrm>
            <a:off x="-1600" y="5896807"/>
            <a:ext cx="12192383" cy="961207"/>
            <a:chOff x="6554556" y="4623505"/>
            <a:chExt cx="7127825" cy="720905"/>
          </a:xfrm>
        </p:grpSpPr>
        <p:sp>
          <p:nvSpPr>
            <p:cNvPr id="140" name="Google Shape;140;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41" name="Google Shape;141;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192608822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145" name="Google Shape;145;p28"/>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46" name="Google Shape;146;p2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47" name="Google Shape;147;p28"/>
          <p:cNvGrpSpPr/>
          <p:nvPr/>
        </p:nvGrpSpPr>
        <p:grpSpPr>
          <a:xfrm>
            <a:off x="-1600" y="5896807"/>
            <a:ext cx="12192383" cy="961207"/>
            <a:chOff x="6554556" y="4623505"/>
            <a:chExt cx="7127825" cy="720905"/>
          </a:xfrm>
        </p:grpSpPr>
        <p:sp>
          <p:nvSpPr>
            <p:cNvPr id="148" name="Google Shape;148;p2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49" name="Google Shape;149;p2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Tree>
    <p:extLst>
      <p:ext uri="{BB962C8B-B14F-4D97-AF65-F5344CB8AC3E}">
        <p14:creationId xmlns:p14="http://schemas.microsoft.com/office/powerpoint/2010/main" val="121918688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151" name="Google Shape;151;p29"/>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52" name="Google Shape;152;p2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4" name="Google Shape;154;p29"/>
          <p:cNvGrpSpPr/>
          <p:nvPr/>
        </p:nvGrpSpPr>
        <p:grpSpPr>
          <a:xfrm>
            <a:off x="-1600" y="5896807"/>
            <a:ext cx="12192383" cy="961207"/>
            <a:chOff x="6554556" y="4623505"/>
            <a:chExt cx="7127825" cy="720905"/>
          </a:xfrm>
        </p:grpSpPr>
        <p:sp>
          <p:nvSpPr>
            <p:cNvPr id="155" name="Google Shape;155;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56" name="Google Shape;156;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Tree>
    <p:extLst>
      <p:ext uri="{BB962C8B-B14F-4D97-AF65-F5344CB8AC3E}">
        <p14:creationId xmlns:p14="http://schemas.microsoft.com/office/powerpoint/2010/main" val="364171978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158" name="Google Shape;158;p30"/>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59" name="Google Shape;159;p3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1" name="Google Shape;161;p30"/>
          <p:cNvGrpSpPr/>
          <p:nvPr/>
        </p:nvGrpSpPr>
        <p:grpSpPr>
          <a:xfrm>
            <a:off x="-1600" y="5896807"/>
            <a:ext cx="12192383" cy="961207"/>
            <a:chOff x="6554556" y="4623505"/>
            <a:chExt cx="7127825" cy="720905"/>
          </a:xfrm>
        </p:grpSpPr>
        <p:sp>
          <p:nvSpPr>
            <p:cNvPr id="162" name="Google Shape;162;p3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63" name="Google Shape;163;p3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Tree>
    <p:extLst>
      <p:ext uri="{BB962C8B-B14F-4D97-AF65-F5344CB8AC3E}">
        <p14:creationId xmlns:p14="http://schemas.microsoft.com/office/powerpoint/2010/main" val="352802048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165" name="Google Shape;165;p31"/>
          <p:cNvSpPr/>
          <p:nvPr/>
        </p:nvSpPr>
        <p:spPr>
          <a:xfrm>
            <a:off x="-1600" y="3429000"/>
            <a:ext cx="12213200" cy="2468000"/>
          </a:xfrm>
          <a:prstGeom prst="rect">
            <a:avLst/>
          </a:prstGeom>
          <a:solidFill>
            <a:schemeClr val="accen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166" name="Google Shape;166;p31"/>
          <p:cNvGrpSpPr/>
          <p:nvPr/>
        </p:nvGrpSpPr>
        <p:grpSpPr>
          <a:xfrm>
            <a:off x="-2044" y="5896843"/>
            <a:ext cx="12200936" cy="961207"/>
            <a:chOff x="6554556" y="4623505"/>
            <a:chExt cx="7127825" cy="720905"/>
          </a:xfrm>
        </p:grpSpPr>
        <p:sp>
          <p:nvSpPr>
            <p:cNvPr id="167" name="Google Shape;167;p3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68" name="Google Shape;168;p3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5"/>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240321012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172" name="Google Shape;172;p32"/>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173" name="Google Shape;173;p32"/>
          <p:cNvGrpSpPr/>
          <p:nvPr/>
        </p:nvGrpSpPr>
        <p:grpSpPr>
          <a:xfrm>
            <a:off x="-1600" y="5896807"/>
            <a:ext cx="12192383" cy="961207"/>
            <a:chOff x="6554556" y="4623505"/>
            <a:chExt cx="7127825" cy="720905"/>
          </a:xfrm>
        </p:grpSpPr>
        <p:sp>
          <p:nvSpPr>
            <p:cNvPr id="174" name="Google Shape;174;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75" name="Google Shape;175;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5"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5"/>
            </a:lvl2pPr>
            <a:lvl3pPr lvl="2" rtl="0">
              <a:lnSpc>
                <a:spcPct val="100000"/>
              </a:lnSpc>
              <a:spcBef>
                <a:spcPts val="0"/>
              </a:spcBef>
              <a:spcAft>
                <a:spcPts val="0"/>
              </a:spcAft>
              <a:buSzPts val="2800"/>
              <a:buNone/>
              <a:defRPr sz="3735"/>
            </a:lvl3pPr>
            <a:lvl4pPr lvl="3" rtl="0">
              <a:lnSpc>
                <a:spcPct val="100000"/>
              </a:lnSpc>
              <a:spcBef>
                <a:spcPts val="0"/>
              </a:spcBef>
              <a:spcAft>
                <a:spcPts val="0"/>
              </a:spcAft>
              <a:buSzPts val="2800"/>
              <a:buNone/>
              <a:defRPr sz="3735"/>
            </a:lvl4pPr>
            <a:lvl5pPr lvl="4" rtl="0">
              <a:lnSpc>
                <a:spcPct val="100000"/>
              </a:lnSpc>
              <a:spcBef>
                <a:spcPts val="0"/>
              </a:spcBef>
              <a:spcAft>
                <a:spcPts val="0"/>
              </a:spcAft>
              <a:buSzPts val="2800"/>
              <a:buNone/>
              <a:defRPr sz="3735"/>
            </a:lvl5pPr>
            <a:lvl6pPr lvl="5" rtl="0">
              <a:lnSpc>
                <a:spcPct val="100000"/>
              </a:lnSpc>
              <a:spcBef>
                <a:spcPts val="0"/>
              </a:spcBef>
              <a:spcAft>
                <a:spcPts val="0"/>
              </a:spcAft>
              <a:buSzPts val="2800"/>
              <a:buNone/>
              <a:defRPr sz="3735"/>
            </a:lvl6pPr>
            <a:lvl7pPr lvl="6" rtl="0">
              <a:lnSpc>
                <a:spcPct val="100000"/>
              </a:lnSpc>
              <a:spcBef>
                <a:spcPts val="0"/>
              </a:spcBef>
              <a:spcAft>
                <a:spcPts val="0"/>
              </a:spcAft>
              <a:buSzPts val="2800"/>
              <a:buNone/>
              <a:defRPr sz="3735"/>
            </a:lvl7pPr>
            <a:lvl8pPr lvl="7" rtl="0">
              <a:lnSpc>
                <a:spcPct val="100000"/>
              </a:lnSpc>
              <a:spcBef>
                <a:spcPts val="0"/>
              </a:spcBef>
              <a:spcAft>
                <a:spcPts val="0"/>
              </a:spcAft>
              <a:buSzPts val="2800"/>
              <a:buNone/>
              <a:defRPr sz="3735"/>
            </a:lvl8pPr>
            <a:lvl9pPr lvl="8" rtl="0">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424682811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179" name="Google Shape;179;p33"/>
          <p:cNvGrpSpPr/>
          <p:nvPr/>
        </p:nvGrpSpPr>
        <p:grpSpPr>
          <a:xfrm>
            <a:off x="-1600" y="5896807"/>
            <a:ext cx="12192383" cy="961207"/>
            <a:chOff x="6554556" y="4623505"/>
            <a:chExt cx="7127825" cy="720905"/>
          </a:xfrm>
        </p:grpSpPr>
        <p:sp>
          <p:nvSpPr>
            <p:cNvPr id="180" name="Google Shape;180;p3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81" name="Google Shape;181;p3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82" name="Google Shape;182;p33"/>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83" name="Google Shape;183;p3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2943230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186" name="Google Shape;186;p34"/>
          <p:cNvGrpSpPr/>
          <p:nvPr/>
        </p:nvGrpSpPr>
        <p:grpSpPr>
          <a:xfrm>
            <a:off x="-1600" y="5896807"/>
            <a:ext cx="12192383" cy="961207"/>
            <a:chOff x="6554556" y="4623505"/>
            <a:chExt cx="7127825" cy="720905"/>
          </a:xfrm>
        </p:grpSpPr>
        <p:sp>
          <p:nvSpPr>
            <p:cNvPr id="187" name="Google Shape;187;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88" name="Google Shape;188;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89" name="Google Shape;189;p34"/>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90" name="Google Shape;190;p3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48550813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Body 11">
  <p:cSld name="Title and Body 11">
    <p:spTree>
      <p:nvGrpSpPr>
        <p:cNvPr id="1" name="Shape 191"/>
        <p:cNvGrpSpPr/>
        <p:nvPr/>
      </p:nvGrpSpPr>
      <p:grpSpPr>
        <a:xfrm>
          <a:off x="0" y="0"/>
          <a:ext cx="0" cy="0"/>
          <a:chOff x="0" y="0"/>
          <a:chExt cx="0" cy="0"/>
        </a:xfrm>
      </p:grpSpPr>
      <p:grpSp>
        <p:nvGrpSpPr>
          <p:cNvPr id="192" name="Google Shape;192;p35"/>
          <p:cNvGrpSpPr/>
          <p:nvPr/>
        </p:nvGrpSpPr>
        <p:grpSpPr>
          <a:xfrm>
            <a:off x="-1600" y="5896807"/>
            <a:ext cx="12192383" cy="961207"/>
            <a:chOff x="6554556" y="4623505"/>
            <a:chExt cx="7127825" cy="720905"/>
          </a:xfrm>
        </p:grpSpPr>
        <p:sp>
          <p:nvSpPr>
            <p:cNvPr id="193" name="Google Shape;193;p3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194" name="Google Shape;194;p3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195" name="Google Shape;195;p35"/>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196" name="Google Shape;196;p3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97" name="Google Shape;197;p35">
            <a:hlinkClick r:id="" action="ppaction://noaction"/>
          </p:cNvPr>
          <p:cNvSpPr txBox="1">
            <a:spLocks noGrp="1"/>
          </p:cNvSpPr>
          <p:nvPr>
            <p:ph type="title" idx="2"/>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8" name="Google Shape;198;p35">
            <a:hlinkClick r:id="" action="ppaction://noaction"/>
          </p:cNvPr>
          <p:cNvSpPr txBox="1">
            <a:spLocks noGrp="1"/>
          </p:cNvSpPr>
          <p:nvPr>
            <p:ph type="title" idx="3"/>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9" name="Google Shape;199;p35">
            <a:hlinkClick r:id="" action="ppaction://noaction"/>
          </p:cNvPr>
          <p:cNvSpPr txBox="1">
            <a:spLocks noGrp="1"/>
          </p:cNvSpPr>
          <p:nvPr>
            <p:ph type="title" idx="4"/>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64708633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01" name="Google Shape;201;p36"/>
          <p:cNvGrpSpPr/>
          <p:nvPr/>
        </p:nvGrpSpPr>
        <p:grpSpPr>
          <a:xfrm>
            <a:off x="-1600" y="5896807"/>
            <a:ext cx="12192383" cy="961207"/>
            <a:chOff x="6554556" y="4623505"/>
            <a:chExt cx="7127825" cy="720905"/>
          </a:xfrm>
        </p:grpSpPr>
        <p:sp>
          <p:nvSpPr>
            <p:cNvPr id="202" name="Google Shape;202;p3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203" name="Google Shape;203;p3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204" name="Google Shape;204;p36"/>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205" name="Google Shape;205;p3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5"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5"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08368344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lt2"/>
        </a:solidFill>
        <a:effectLst/>
      </p:bgPr>
    </p:bg>
    <p:spTree>
      <p:nvGrpSpPr>
        <p:cNvPr id="1" name="Shape 207"/>
        <p:cNvGrpSpPr/>
        <p:nvPr/>
      </p:nvGrpSpPr>
      <p:grpSpPr>
        <a:xfrm>
          <a:off x="0" y="0"/>
          <a:ext cx="0" cy="0"/>
          <a:chOff x="0" y="0"/>
          <a:chExt cx="0" cy="0"/>
        </a:xfrm>
      </p:grpSpPr>
      <p:sp>
        <p:nvSpPr>
          <p:cNvPr id="208" name="Google Shape;208;p37"/>
          <p:cNvSpPr/>
          <p:nvPr/>
        </p:nvSpPr>
        <p:spPr>
          <a:xfrm>
            <a:off x="428665" y="2159833"/>
            <a:ext cx="6640000" cy="6640000"/>
          </a:xfrm>
          <a:prstGeom prst="ellipse">
            <a:avLst/>
          </a:pr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grpSp>
        <p:nvGrpSpPr>
          <p:cNvPr id="209" name="Google Shape;209;p37"/>
          <p:cNvGrpSpPr/>
          <p:nvPr/>
        </p:nvGrpSpPr>
        <p:grpSpPr>
          <a:xfrm>
            <a:off x="-2044" y="5896843"/>
            <a:ext cx="12200936" cy="961207"/>
            <a:chOff x="6554556" y="4623505"/>
            <a:chExt cx="7127825" cy="720905"/>
          </a:xfrm>
        </p:grpSpPr>
        <p:sp>
          <p:nvSpPr>
            <p:cNvPr id="210" name="Google Shape;210;p3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sp>
          <p:nvSpPr>
            <p:cNvPr id="211" name="Google Shape;211;p3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eaLnBrk="0" fontAlgn="base" hangingPunct="0"/>
              <a:endParaRPr>
                <a:solidFill>
                  <a:srgbClr val="000000"/>
                </a:solidFill>
              </a:endParaRPr>
            </a:p>
          </p:txBody>
        </p:sp>
      </p:grpSp>
      <p:sp>
        <p:nvSpPr>
          <p:cNvPr id="212" name="Google Shape;212;p37"/>
          <p:cNvSpPr txBox="1"/>
          <p:nvPr/>
        </p:nvSpPr>
        <p:spPr>
          <a:xfrm>
            <a:off x="6686133" y="4625500"/>
            <a:ext cx="3984800" cy="642000"/>
          </a:xfrm>
          <a:prstGeom prst="rect">
            <a:avLst/>
          </a:prstGeom>
          <a:noFill/>
          <a:ln>
            <a:noFill/>
          </a:ln>
        </p:spPr>
        <p:txBody>
          <a:bodyPr spcFirstLastPara="1" wrap="square" lIns="121900" tIns="121900" rIns="121900" bIns="121900" anchor="ctr" anchorCtr="0">
            <a:noAutofit/>
          </a:bodyPr>
          <a:lstStyle/>
          <a:p>
            <a:pPr algn="ctr" eaLnBrk="0" fontAlgn="base" hangingPunct="0"/>
            <a:r>
              <a:rPr lang="en-GB" sz="1335">
                <a:solidFill>
                  <a:srgbClr val="000000"/>
                </a:solidFill>
                <a:latin typeface="Lato"/>
                <a:ea typeface="Lato"/>
                <a:cs typeface="Lato"/>
                <a:sym typeface="Lato"/>
              </a:rPr>
              <a:t>CREDITS: This presentation template was created by Slidesgo, including icons by Flaticon, and infographics &amp; images by Freepik</a:t>
            </a:r>
            <a:endParaRPr sz="1335">
              <a:solidFill>
                <a:srgbClr val="000000"/>
              </a:solidFill>
              <a:latin typeface="Lato"/>
              <a:ea typeface="Lato"/>
              <a:cs typeface="Lato"/>
              <a:sym typeface="Lato"/>
            </a:endParaRPr>
          </a:p>
        </p:txBody>
      </p:sp>
      <p:sp>
        <p:nvSpPr>
          <p:cNvPr id="213" name="Google Shape;213;p37"/>
          <p:cNvSpPr txBox="1">
            <a:spLocks noGrp="1"/>
          </p:cNvSpPr>
          <p:nvPr>
            <p:ph type="title"/>
          </p:nvPr>
        </p:nvSpPr>
        <p:spPr>
          <a:xfrm>
            <a:off x="3360451" y="931667"/>
            <a:ext cx="5465600" cy="74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wrap="square" lIns="91425" tIns="91425" rIns="91425" bIns="91425" anchor="t" anchorCtr="0">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5" b="0"/>
            </a:lvl1pPr>
            <a:lvl2pPr lvl="1" algn="ctr" rtl="0">
              <a:lnSpc>
                <a:spcPct val="100000"/>
              </a:lnSpc>
              <a:spcBef>
                <a:spcPts val="2135"/>
              </a:spcBef>
              <a:spcAft>
                <a:spcPts val="0"/>
              </a:spcAft>
              <a:buNone/>
              <a:defRPr sz="2135"/>
            </a:lvl2pPr>
            <a:lvl3pPr lvl="2" algn="ctr" rtl="0">
              <a:lnSpc>
                <a:spcPct val="100000"/>
              </a:lnSpc>
              <a:spcBef>
                <a:spcPts val="2135"/>
              </a:spcBef>
              <a:spcAft>
                <a:spcPts val="0"/>
              </a:spcAft>
              <a:buNone/>
              <a:defRPr sz="2135"/>
            </a:lvl3pPr>
            <a:lvl4pPr lvl="3" algn="ctr" rtl="0">
              <a:lnSpc>
                <a:spcPct val="100000"/>
              </a:lnSpc>
              <a:spcBef>
                <a:spcPts val="2135"/>
              </a:spcBef>
              <a:spcAft>
                <a:spcPts val="0"/>
              </a:spcAft>
              <a:buNone/>
              <a:defRPr sz="2135"/>
            </a:lvl4pPr>
            <a:lvl5pPr lvl="4" algn="ctr" rtl="0">
              <a:lnSpc>
                <a:spcPct val="100000"/>
              </a:lnSpc>
              <a:spcBef>
                <a:spcPts val="2135"/>
              </a:spcBef>
              <a:spcAft>
                <a:spcPts val="0"/>
              </a:spcAft>
              <a:buNone/>
              <a:defRPr sz="2135"/>
            </a:lvl5pPr>
            <a:lvl6pPr lvl="5" algn="ctr" rtl="0">
              <a:lnSpc>
                <a:spcPct val="100000"/>
              </a:lnSpc>
              <a:spcBef>
                <a:spcPts val="2135"/>
              </a:spcBef>
              <a:spcAft>
                <a:spcPts val="0"/>
              </a:spcAft>
              <a:buNone/>
              <a:defRPr sz="2135"/>
            </a:lvl6pPr>
            <a:lvl7pPr lvl="6" algn="ctr" rtl="0">
              <a:lnSpc>
                <a:spcPct val="100000"/>
              </a:lnSpc>
              <a:spcBef>
                <a:spcPts val="2135"/>
              </a:spcBef>
              <a:spcAft>
                <a:spcPts val="0"/>
              </a:spcAft>
              <a:buNone/>
              <a:defRPr sz="2135"/>
            </a:lvl7pPr>
            <a:lvl8pPr lvl="7" algn="ctr" rtl="0">
              <a:lnSpc>
                <a:spcPct val="100000"/>
              </a:lnSpc>
              <a:spcBef>
                <a:spcPts val="2135"/>
              </a:spcBef>
              <a:spcAft>
                <a:spcPts val="0"/>
              </a:spcAft>
              <a:buNone/>
              <a:defRPr sz="2135"/>
            </a:lvl8pPr>
            <a:lvl9pPr lvl="8" algn="ctr" rtl="0">
              <a:lnSpc>
                <a:spcPct val="100000"/>
              </a:lnSpc>
              <a:spcBef>
                <a:spcPts val="2135"/>
              </a:spcBef>
              <a:spcAft>
                <a:spcPts val="2135"/>
              </a:spcAft>
              <a:buNone/>
              <a:defRPr sz="2135"/>
            </a:lvl9pPr>
          </a:lstStyle>
          <a:p>
            <a:endParaRPr/>
          </a:p>
        </p:txBody>
      </p:sp>
      <p:sp>
        <p:nvSpPr>
          <p:cNvPr id="216" name="Google Shape;216;p37"/>
          <p:cNvSpPr/>
          <p:nvPr/>
        </p:nvSpPr>
        <p:spPr>
          <a:xfrm>
            <a:off x="3742402" y="1223367"/>
            <a:ext cx="753717" cy="60162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
        <p:nvSpPr>
          <p:cNvPr id="217" name="Google Shape;217;p37"/>
          <p:cNvSpPr/>
          <p:nvPr/>
        </p:nvSpPr>
        <p:spPr>
          <a:xfrm>
            <a:off x="630067" y="719334"/>
            <a:ext cx="1755936" cy="101980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eaLnBrk="0" fontAlgn="base" hangingPunct="0"/>
            <a:endParaRPr>
              <a:solidFill>
                <a:srgbClr val="000000"/>
              </a:solidFill>
            </a:endParaRPr>
          </a:p>
        </p:txBody>
      </p:sp>
    </p:spTree>
    <p:extLst>
      <p:ext uri="{BB962C8B-B14F-4D97-AF65-F5344CB8AC3E}">
        <p14:creationId xmlns:p14="http://schemas.microsoft.com/office/powerpoint/2010/main" val="305411610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6436" y="0"/>
            <a:ext cx="12179128" cy="6858000"/>
          </a:xfrm>
          <a:prstGeom prst="rect">
            <a:avLst/>
          </a:prstGeom>
        </p:spPr>
      </p:pic>
    </p:spTree>
    <p:extLst>
      <p:ext uri="{BB962C8B-B14F-4D97-AF65-F5344CB8AC3E}">
        <p14:creationId xmlns:p14="http://schemas.microsoft.com/office/powerpoint/2010/main" val="334950144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Section title and description">
  <p:cSld name="1_Section title and description">
    <p:spTree>
      <p:nvGrpSpPr>
        <p:cNvPr id="1" name="Shape 124"/>
        <p:cNvGrpSpPr/>
        <p:nvPr/>
      </p:nvGrpSpPr>
      <p:grpSpPr>
        <a:xfrm>
          <a:off x="0" y="0"/>
          <a:ext cx="0" cy="0"/>
          <a:chOff x="0" y="0"/>
          <a:chExt cx="0" cy="0"/>
        </a:xfrm>
      </p:grpSpPr>
      <p:grpSp>
        <p:nvGrpSpPr>
          <p:cNvPr id="125" name="Google Shape;125;p10"/>
          <p:cNvGrpSpPr/>
          <p:nvPr/>
        </p:nvGrpSpPr>
        <p:grpSpPr>
          <a:xfrm>
            <a:off x="-17567" y="-38965"/>
            <a:ext cx="12276000" cy="6949324"/>
            <a:chOff x="-13175" y="-68739"/>
            <a:chExt cx="9207000" cy="5211993"/>
          </a:xfrm>
        </p:grpSpPr>
        <p:sp>
          <p:nvSpPr>
            <p:cNvPr id="126" name="Google Shape;126;p1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sp>
          <p:nvSpPr>
            <p:cNvPr id="127" name="Google Shape;127;p1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sp>
          <p:nvSpPr>
            <p:cNvPr id="128" name="Google Shape;128;p1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sp>
          <p:nvSpPr>
            <p:cNvPr id="129" name="Google Shape;129;p1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grpSp>
      <p:grpSp>
        <p:nvGrpSpPr>
          <p:cNvPr id="130" name="Google Shape;130;p10"/>
          <p:cNvGrpSpPr/>
          <p:nvPr/>
        </p:nvGrpSpPr>
        <p:grpSpPr>
          <a:xfrm>
            <a:off x="1662151" y="720237"/>
            <a:ext cx="9906256" cy="5599043"/>
            <a:chOff x="1246613" y="540178"/>
            <a:chExt cx="7429692" cy="4199282"/>
          </a:xfrm>
        </p:grpSpPr>
        <p:sp>
          <p:nvSpPr>
            <p:cNvPr id="131" name="Google Shape;131;p10"/>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sp>
          <p:nvSpPr>
            <p:cNvPr id="132" name="Google Shape;132;p10"/>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sp>
          <p:nvSpPr>
            <p:cNvPr id="133" name="Google Shape;133;p10"/>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000000"/>
                </a:solidFill>
              </a:endParaRPr>
            </a:p>
          </p:txBody>
        </p:sp>
      </p:grpSp>
      <p:sp>
        <p:nvSpPr>
          <p:cNvPr id="134" name="Google Shape;134;p10"/>
          <p:cNvSpPr txBox="1">
            <a:spLocks noGrp="1"/>
          </p:cNvSpPr>
          <p:nvPr>
            <p:ph type="title"/>
          </p:nvPr>
        </p:nvSpPr>
        <p:spPr>
          <a:xfrm>
            <a:off x="2955133" y="2503567"/>
            <a:ext cx="6282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5" name="Google Shape;135;p10"/>
          <p:cNvSpPr txBox="1">
            <a:spLocks noGrp="1"/>
          </p:cNvSpPr>
          <p:nvPr>
            <p:ph type="subTitle" idx="1"/>
          </p:nvPr>
        </p:nvSpPr>
        <p:spPr>
          <a:xfrm>
            <a:off x="3399200" y="4596767"/>
            <a:ext cx="5393600" cy="606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35"/>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6" name="Google Shape;136;p10"/>
          <p:cNvSpPr txBox="1">
            <a:spLocks noGrp="1"/>
          </p:cNvSpPr>
          <p:nvPr>
            <p:ph type="title" idx="2" hasCustomPrompt="1"/>
          </p:nvPr>
        </p:nvSpPr>
        <p:spPr>
          <a:xfrm>
            <a:off x="3600367" y="1497533"/>
            <a:ext cx="4991200" cy="1252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80364022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0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9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8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3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1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0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9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8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7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6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5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6935" indent="0" algn="ctr">
              <a:buNone/>
              <a:defRPr/>
            </a:lvl2pPr>
            <a:lvl3pPr marL="913868" indent="0" algn="ctr">
              <a:buNone/>
              <a:defRPr/>
            </a:lvl3pPr>
            <a:lvl4pPr marL="1370803" indent="0" algn="ctr">
              <a:buNone/>
              <a:defRPr/>
            </a:lvl4pPr>
            <a:lvl5pPr marL="1827737" indent="0" algn="ctr">
              <a:buNone/>
              <a:defRPr/>
            </a:lvl5pPr>
            <a:lvl6pPr marL="2284672" indent="0" algn="ctr">
              <a:buNone/>
              <a:defRPr/>
            </a:lvl6pPr>
            <a:lvl7pPr marL="2741608" indent="0" algn="ctr">
              <a:buNone/>
              <a:defRPr/>
            </a:lvl7pPr>
            <a:lvl8pPr marL="3198540" indent="0" algn="ctr">
              <a:buNone/>
              <a:defRPr/>
            </a:lvl8pPr>
            <a:lvl9pPr marL="3655476"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1AC9753-8CA3-4D61-9482-B850263984F2}" type="slidenum">
              <a:rPr lang="en-US" altLang="en-US"/>
              <a:pPr>
                <a:defRPr/>
              </a:pPr>
              <a:t>‹#›</a:t>
            </a:fld>
            <a:endParaRPr lang="en-US" altLang="en-US"/>
          </a:p>
        </p:txBody>
      </p:sp>
    </p:spTree>
    <p:extLst>
      <p:ext uri="{BB962C8B-B14F-4D97-AF65-F5344CB8AC3E}">
        <p14:creationId xmlns:p14="http://schemas.microsoft.com/office/powerpoint/2010/main" val="353426902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B276C9-275B-49DA-8378-CB09EA94A8B6}" type="slidenum">
              <a:rPr lang="en-US" altLang="en-US"/>
              <a:pPr>
                <a:defRPr/>
              </a:pPr>
              <a:t>‹#›</a:t>
            </a:fld>
            <a:endParaRPr lang="en-US" altLang="en-US"/>
          </a:p>
        </p:txBody>
      </p:sp>
    </p:spTree>
    <p:extLst>
      <p:ext uri="{BB962C8B-B14F-4D97-AF65-F5344CB8AC3E}">
        <p14:creationId xmlns:p14="http://schemas.microsoft.com/office/powerpoint/2010/main" val="191028571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20"/>
            <a:ext cx="10363200" cy="1500187"/>
          </a:xfrm>
        </p:spPr>
        <p:txBody>
          <a:bodyPr anchor="b"/>
          <a:lstStyle>
            <a:lvl1pPr marL="0" indent="0">
              <a:buNone/>
              <a:defRPr sz="2000"/>
            </a:lvl1pPr>
            <a:lvl2pPr marL="456935" indent="0">
              <a:buNone/>
              <a:defRPr sz="1800"/>
            </a:lvl2pPr>
            <a:lvl3pPr marL="913868" indent="0">
              <a:buNone/>
              <a:defRPr sz="1600"/>
            </a:lvl3pPr>
            <a:lvl4pPr marL="1370803" indent="0">
              <a:buNone/>
              <a:defRPr sz="1400"/>
            </a:lvl4pPr>
            <a:lvl5pPr marL="1827737" indent="0">
              <a:buNone/>
              <a:defRPr sz="1400"/>
            </a:lvl5pPr>
            <a:lvl6pPr marL="2284672" indent="0">
              <a:buNone/>
              <a:defRPr sz="1400"/>
            </a:lvl6pPr>
            <a:lvl7pPr marL="2741608" indent="0">
              <a:buNone/>
              <a:defRPr sz="1400"/>
            </a:lvl7pPr>
            <a:lvl8pPr marL="3198540" indent="0">
              <a:buNone/>
              <a:defRPr sz="1400"/>
            </a:lvl8pPr>
            <a:lvl9pPr marL="3655476"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6E90185-2E81-46A9-B111-352E9FB13839}" type="slidenum">
              <a:rPr lang="en-US" altLang="en-US"/>
              <a:pPr>
                <a:defRPr/>
              </a:pPr>
              <a:t>‹#›</a:t>
            </a:fld>
            <a:endParaRPr lang="en-US" altLang="en-US"/>
          </a:p>
        </p:txBody>
      </p:sp>
    </p:spTree>
    <p:extLst>
      <p:ext uri="{BB962C8B-B14F-4D97-AF65-F5344CB8AC3E}">
        <p14:creationId xmlns:p14="http://schemas.microsoft.com/office/powerpoint/2010/main" val="199574131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BE714E2-75F3-434C-A183-E278BD3A0F82}" type="slidenum">
              <a:rPr lang="en-US" altLang="en-US"/>
              <a:pPr>
                <a:defRPr/>
              </a:pPr>
              <a:t>‹#›</a:t>
            </a:fld>
            <a:endParaRPr lang="en-US" altLang="en-US"/>
          </a:p>
        </p:txBody>
      </p:sp>
    </p:spTree>
    <p:extLst>
      <p:ext uri="{BB962C8B-B14F-4D97-AF65-F5344CB8AC3E}">
        <p14:creationId xmlns:p14="http://schemas.microsoft.com/office/powerpoint/2010/main" val="366352204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935" indent="0">
              <a:buNone/>
              <a:defRPr sz="2000" b="1"/>
            </a:lvl2pPr>
            <a:lvl3pPr marL="913868" indent="0">
              <a:buNone/>
              <a:defRPr sz="1800" b="1"/>
            </a:lvl3pPr>
            <a:lvl4pPr marL="1370803" indent="0">
              <a:buNone/>
              <a:defRPr sz="1600" b="1"/>
            </a:lvl4pPr>
            <a:lvl5pPr marL="1827737" indent="0">
              <a:buNone/>
              <a:defRPr sz="1600" b="1"/>
            </a:lvl5pPr>
            <a:lvl6pPr marL="2284672" indent="0">
              <a:buNone/>
              <a:defRPr sz="1600" b="1"/>
            </a:lvl6pPr>
            <a:lvl7pPr marL="2741608" indent="0">
              <a:buNone/>
              <a:defRPr sz="1600" b="1"/>
            </a:lvl7pPr>
            <a:lvl8pPr marL="3198540" indent="0">
              <a:buNone/>
              <a:defRPr sz="1600" b="1"/>
            </a:lvl8pPr>
            <a:lvl9pPr marL="365547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6935" indent="0">
              <a:buNone/>
              <a:defRPr sz="2000" b="1"/>
            </a:lvl2pPr>
            <a:lvl3pPr marL="913868" indent="0">
              <a:buNone/>
              <a:defRPr sz="1800" b="1"/>
            </a:lvl3pPr>
            <a:lvl4pPr marL="1370803" indent="0">
              <a:buNone/>
              <a:defRPr sz="1600" b="1"/>
            </a:lvl4pPr>
            <a:lvl5pPr marL="1827737" indent="0">
              <a:buNone/>
              <a:defRPr sz="1600" b="1"/>
            </a:lvl5pPr>
            <a:lvl6pPr marL="2284672" indent="0">
              <a:buNone/>
              <a:defRPr sz="1600" b="1"/>
            </a:lvl6pPr>
            <a:lvl7pPr marL="2741608" indent="0">
              <a:buNone/>
              <a:defRPr sz="1600" b="1"/>
            </a:lvl7pPr>
            <a:lvl8pPr marL="3198540" indent="0">
              <a:buNone/>
              <a:defRPr sz="1600" b="1"/>
            </a:lvl8pPr>
            <a:lvl9pPr marL="365547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C58C2AD-3DD1-4F5B-97BE-47259036F9E8}" type="slidenum">
              <a:rPr lang="en-US" altLang="en-US"/>
              <a:pPr>
                <a:defRPr/>
              </a:pPr>
              <a:t>‹#›</a:t>
            </a:fld>
            <a:endParaRPr lang="en-US" altLang="en-US"/>
          </a:p>
        </p:txBody>
      </p:sp>
    </p:spTree>
    <p:extLst>
      <p:ext uri="{BB962C8B-B14F-4D97-AF65-F5344CB8AC3E}">
        <p14:creationId xmlns:p14="http://schemas.microsoft.com/office/powerpoint/2010/main" val="415971093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9A4ED30-FCF2-4AA4-8F6C-0C2A1E97199A}" type="slidenum">
              <a:rPr lang="en-US" altLang="en-US"/>
              <a:pPr>
                <a:defRPr/>
              </a:pPr>
              <a:t>‹#›</a:t>
            </a:fld>
            <a:endParaRPr lang="en-US" altLang="en-US"/>
          </a:p>
        </p:txBody>
      </p:sp>
    </p:spTree>
    <p:extLst>
      <p:ext uri="{BB962C8B-B14F-4D97-AF65-F5344CB8AC3E}">
        <p14:creationId xmlns:p14="http://schemas.microsoft.com/office/powerpoint/2010/main" val="208117265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BA37907-6272-461B-91CF-EA51372584E6}" type="slidenum">
              <a:rPr lang="en-US" altLang="en-US"/>
              <a:pPr>
                <a:defRPr/>
              </a:pPr>
              <a:t>‹#›</a:t>
            </a:fld>
            <a:endParaRPr lang="en-US" altLang="en-US"/>
          </a:p>
        </p:txBody>
      </p:sp>
    </p:spTree>
    <p:extLst>
      <p:ext uri="{BB962C8B-B14F-4D97-AF65-F5344CB8AC3E}">
        <p14:creationId xmlns:p14="http://schemas.microsoft.com/office/powerpoint/2010/main" val="50257047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0"/>
            </a:lvl1pPr>
            <a:lvl2pPr marL="456935" indent="0">
              <a:buNone/>
              <a:defRPr sz="1200"/>
            </a:lvl2pPr>
            <a:lvl3pPr marL="913868" indent="0">
              <a:buNone/>
              <a:defRPr sz="1000"/>
            </a:lvl3pPr>
            <a:lvl4pPr marL="1370803" indent="0">
              <a:buNone/>
              <a:defRPr sz="900"/>
            </a:lvl4pPr>
            <a:lvl5pPr marL="1827737" indent="0">
              <a:buNone/>
              <a:defRPr sz="900"/>
            </a:lvl5pPr>
            <a:lvl6pPr marL="2284672" indent="0">
              <a:buNone/>
              <a:defRPr sz="900"/>
            </a:lvl6pPr>
            <a:lvl7pPr marL="2741608" indent="0">
              <a:buNone/>
              <a:defRPr sz="900"/>
            </a:lvl7pPr>
            <a:lvl8pPr marL="3198540" indent="0">
              <a:buNone/>
              <a:defRPr sz="900"/>
            </a:lvl8pPr>
            <a:lvl9pPr marL="3655476"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76A70C5-C424-4BAE-9944-E9F80852AFA7}" type="slidenum">
              <a:rPr lang="en-US" altLang="en-US"/>
              <a:pPr>
                <a:defRPr/>
              </a:pPr>
              <a:t>‹#›</a:t>
            </a:fld>
            <a:endParaRPr lang="en-US" altLang="en-US"/>
          </a:p>
        </p:txBody>
      </p:sp>
    </p:spTree>
    <p:extLst>
      <p:ext uri="{BB962C8B-B14F-4D97-AF65-F5344CB8AC3E}">
        <p14:creationId xmlns:p14="http://schemas.microsoft.com/office/powerpoint/2010/main" val="138501608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935" indent="0">
              <a:buNone/>
              <a:defRPr sz="2800"/>
            </a:lvl2pPr>
            <a:lvl3pPr marL="913868" indent="0">
              <a:buNone/>
              <a:defRPr sz="2400"/>
            </a:lvl3pPr>
            <a:lvl4pPr marL="1370803" indent="0">
              <a:buNone/>
              <a:defRPr sz="2000"/>
            </a:lvl4pPr>
            <a:lvl5pPr marL="1827737" indent="0">
              <a:buNone/>
              <a:defRPr sz="2000"/>
            </a:lvl5pPr>
            <a:lvl6pPr marL="2284672" indent="0">
              <a:buNone/>
              <a:defRPr sz="2000"/>
            </a:lvl6pPr>
            <a:lvl7pPr marL="2741608" indent="0">
              <a:buNone/>
              <a:defRPr sz="2000"/>
            </a:lvl7pPr>
            <a:lvl8pPr marL="3198540" indent="0">
              <a:buNone/>
              <a:defRPr sz="2000"/>
            </a:lvl8pPr>
            <a:lvl9pPr marL="3655476" indent="0">
              <a:buNone/>
              <a:defRPr sz="2000"/>
            </a:lvl9pPr>
          </a:lstStyle>
          <a:p>
            <a:pPr lvl="0"/>
            <a:endParaRPr lang="en-US" noProof="0" smtClean="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6935" indent="0">
              <a:buNone/>
              <a:defRPr sz="1200"/>
            </a:lvl2pPr>
            <a:lvl3pPr marL="913868" indent="0">
              <a:buNone/>
              <a:defRPr sz="1000"/>
            </a:lvl3pPr>
            <a:lvl4pPr marL="1370803" indent="0">
              <a:buNone/>
              <a:defRPr sz="900"/>
            </a:lvl4pPr>
            <a:lvl5pPr marL="1827737" indent="0">
              <a:buNone/>
              <a:defRPr sz="900"/>
            </a:lvl5pPr>
            <a:lvl6pPr marL="2284672" indent="0">
              <a:buNone/>
              <a:defRPr sz="900"/>
            </a:lvl6pPr>
            <a:lvl7pPr marL="2741608" indent="0">
              <a:buNone/>
              <a:defRPr sz="900"/>
            </a:lvl7pPr>
            <a:lvl8pPr marL="3198540" indent="0">
              <a:buNone/>
              <a:defRPr sz="900"/>
            </a:lvl8pPr>
            <a:lvl9pPr marL="3655476"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D440F35-3BFB-4A38-BDFE-BC0A4936D855}" type="slidenum">
              <a:rPr lang="en-US" altLang="en-US"/>
              <a:pPr>
                <a:defRPr/>
              </a:pPr>
              <a:t>‹#›</a:t>
            </a:fld>
            <a:endParaRPr lang="en-US" altLang="en-US"/>
          </a:p>
        </p:txBody>
      </p:sp>
    </p:spTree>
    <p:extLst>
      <p:ext uri="{BB962C8B-B14F-4D97-AF65-F5344CB8AC3E}">
        <p14:creationId xmlns:p14="http://schemas.microsoft.com/office/powerpoint/2010/main" val="404603220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FCE863-57C6-4232-A1AE-055017DDCE14}" type="slidenum">
              <a:rPr lang="en-US" altLang="en-US"/>
              <a:pPr>
                <a:defRPr/>
              </a:pPr>
              <a:t>‹#›</a:t>
            </a:fld>
            <a:endParaRPr lang="en-US" altLang="en-US"/>
          </a:p>
        </p:txBody>
      </p:sp>
    </p:spTree>
    <p:extLst>
      <p:ext uri="{BB962C8B-B14F-4D97-AF65-F5344CB8AC3E}">
        <p14:creationId xmlns:p14="http://schemas.microsoft.com/office/powerpoint/2010/main" val="203020880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54EAEE-4A02-44F7-A224-BD0DAC1EF1D1}" type="slidenum">
              <a:rPr lang="en-US" altLang="en-US"/>
              <a:pPr>
                <a:defRPr/>
              </a:pPr>
              <a:t>‹#›</a:t>
            </a:fld>
            <a:endParaRPr lang="en-US" altLang="en-US"/>
          </a:p>
        </p:txBody>
      </p:sp>
    </p:spTree>
    <p:extLst>
      <p:ext uri="{BB962C8B-B14F-4D97-AF65-F5344CB8AC3E}">
        <p14:creationId xmlns:p14="http://schemas.microsoft.com/office/powerpoint/2010/main" val="265063071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4825712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2073467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910136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0899997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2585410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5076264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6697736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6618486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149619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0522882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3520340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198042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31325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0322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7567" y="-38965"/>
            <a:ext cx="12276000" cy="6949324"/>
            <a:chOff x="-13175" y="-68739"/>
            <a:chExt cx="9207000" cy="5211993"/>
          </a:xfrm>
        </p:grpSpPr>
        <p:sp>
          <p:nvSpPr>
            <p:cNvPr id="10" name="Google Shape;10;p2"/>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1" name="Google Shape;11;p2"/>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 name="Google Shape;12;p2"/>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3" name="Google Shape;13;p2"/>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14" name="Google Shape;14;p2"/>
          <p:cNvGrpSpPr/>
          <p:nvPr/>
        </p:nvGrpSpPr>
        <p:grpSpPr>
          <a:xfrm rot="-633779" flipH="1">
            <a:off x="5659015" y="-1033201"/>
            <a:ext cx="11073285" cy="9446084"/>
            <a:chOff x="-2828475" y="-1908869"/>
            <a:chExt cx="10698766" cy="9126600"/>
          </a:xfrm>
        </p:grpSpPr>
        <p:sp>
          <p:nvSpPr>
            <p:cNvPr id="15" name="Google Shape;15;p2"/>
            <p:cNvSpPr/>
            <p:nvPr/>
          </p:nvSpPr>
          <p:spPr>
            <a:xfrm rot="-1549136">
              <a:off x="-1412480" y="-1181175"/>
              <a:ext cx="5100009" cy="7671212"/>
            </a:xfrm>
            <a:prstGeom prst="ellipse">
              <a:avLst/>
            </a:pr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 name="Google Shape;16;p2"/>
            <p:cNvSpPr/>
            <p:nvPr/>
          </p:nvSpPr>
          <p:spPr>
            <a:xfrm rot="2046408">
              <a:off x="817421" y="352777"/>
              <a:ext cx="6310031" cy="4585110"/>
            </a:xfrm>
            <a:custGeom>
              <a:avLst/>
              <a:gdLst/>
              <a:ahLst/>
              <a:cxnLst/>
              <a:rect l="l" t="t" r="r" b="b"/>
              <a:pathLst>
                <a:path w="109046" h="79237" extrusionOk="0">
                  <a:moveTo>
                    <a:pt x="68170" y="1"/>
                  </a:moveTo>
                  <a:cubicBezTo>
                    <a:pt x="66113" y="5637"/>
                    <a:pt x="56930" y="12570"/>
                    <a:pt x="56638" y="12783"/>
                  </a:cubicBezTo>
                  <a:cubicBezTo>
                    <a:pt x="56453" y="10810"/>
                    <a:pt x="54305" y="9340"/>
                    <a:pt x="52420" y="9340"/>
                  </a:cubicBezTo>
                  <a:cubicBezTo>
                    <a:pt x="52402" y="9340"/>
                    <a:pt x="52385" y="9340"/>
                    <a:pt x="52367" y="9340"/>
                  </a:cubicBezTo>
                  <a:cubicBezTo>
                    <a:pt x="50368" y="9367"/>
                    <a:pt x="48621" y="10965"/>
                    <a:pt x="48124" y="12855"/>
                  </a:cubicBezTo>
                  <a:cubicBezTo>
                    <a:pt x="48050" y="13141"/>
                    <a:pt x="48002" y="13430"/>
                    <a:pt x="47986" y="13729"/>
                  </a:cubicBezTo>
                  <a:cubicBezTo>
                    <a:pt x="47969" y="14021"/>
                    <a:pt x="47972" y="14317"/>
                    <a:pt x="48002" y="14610"/>
                  </a:cubicBezTo>
                  <a:cubicBezTo>
                    <a:pt x="46990" y="12638"/>
                    <a:pt x="45047" y="11657"/>
                    <a:pt x="42926" y="11657"/>
                  </a:cubicBezTo>
                  <a:cubicBezTo>
                    <a:pt x="40642" y="11657"/>
                    <a:pt x="38151" y="12794"/>
                    <a:pt x="36392" y="15055"/>
                  </a:cubicBezTo>
                  <a:cubicBezTo>
                    <a:pt x="34590" y="13681"/>
                    <a:pt x="32679" y="12464"/>
                    <a:pt x="30636" y="11475"/>
                  </a:cubicBezTo>
                  <a:cubicBezTo>
                    <a:pt x="27364" y="9897"/>
                    <a:pt x="23709" y="8959"/>
                    <a:pt x="20095" y="8959"/>
                  </a:cubicBezTo>
                  <a:cubicBezTo>
                    <a:pt x="17852" y="8959"/>
                    <a:pt x="15625" y="9321"/>
                    <a:pt x="13515" y="10115"/>
                  </a:cubicBezTo>
                  <a:cubicBezTo>
                    <a:pt x="942" y="14840"/>
                    <a:pt x="0" y="30606"/>
                    <a:pt x="3591" y="41662"/>
                  </a:cubicBezTo>
                  <a:cubicBezTo>
                    <a:pt x="5838" y="48587"/>
                    <a:pt x="10203" y="54160"/>
                    <a:pt x="15381" y="59028"/>
                  </a:cubicBezTo>
                  <a:cubicBezTo>
                    <a:pt x="16476" y="60061"/>
                    <a:pt x="17615" y="61064"/>
                    <a:pt x="18771" y="62040"/>
                  </a:cubicBezTo>
                  <a:cubicBezTo>
                    <a:pt x="25941" y="68075"/>
                    <a:pt x="34352" y="72661"/>
                    <a:pt x="43266" y="75534"/>
                  </a:cubicBezTo>
                  <a:cubicBezTo>
                    <a:pt x="51031" y="78034"/>
                    <a:pt x="59189" y="79237"/>
                    <a:pt x="67340" y="79237"/>
                  </a:cubicBezTo>
                  <a:cubicBezTo>
                    <a:pt x="67913" y="79237"/>
                    <a:pt x="68485" y="79231"/>
                    <a:pt x="69058" y="79219"/>
                  </a:cubicBezTo>
                  <a:cubicBezTo>
                    <a:pt x="80226" y="78982"/>
                    <a:pt x="91666" y="76969"/>
                    <a:pt x="99839" y="68765"/>
                  </a:cubicBezTo>
                  <a:cubicBezTo>
                    <a:pt x="103358" y="65233"/>
                    <a:pt x="106037" y="60908"/>
                    <a:pt x="107621" y="56176"/>
                  </a:cubicBezTo>
                  <a:cubicBezTo>
                    <a:pt x="109046" y="51916"/>
                    <a:pt x="108685" y="47496"/>
                    <a:pt x="105669" y="44004"/>
                  </a:cubicBezTo>
                  <a:cubicBezTo>
                    <a:pt x="103272" y="41230"/>
                    <a:pt x="100079" y="40424"/>
                    <a:pt x="97236" y="40424"/>
                  </a:cubicBezTo>
                  <a:cubicBezTo>
                    <a:pt x="93910" y="40424"/>
                    <a:pt x="91064" y="41526"/>
                    <a:pt x="90534" y="41866"/>
                  </a:cubicBezTo>
                  <a:cubicBezTo>
                    <a:pt x="91668" y="33369"/>
                    <a:pt x="85460" y="32426"/>
                    <a:pt x="82645" y="32426"/>
                  </a:cubicBezTo>
                  <a:cubicBezTo>
                    <a:pt x="81840" y="32426"/>
                    <a:pt x="81313" y="32503"/>
                    <a:pt x="81313" y="32503"/>
                  </a:cubicBezTo>
                  <a:cubicBezTo>
                    <a:pt x="81313" y="32503"/>
                    <a:pt x="83741" y="28760"/>
                    <a:pt x="81501" y="26869"/>
                  </a:cubicBezTo>
                  <a:cubicBezTo>
                    <a:pt x="80935" y="26390"/>
                    <a:pt x="80130" y="26165"/>
                    <a:pt x="79304" y="26165"/>
                  </a:cubicBezTo>
                  <a:cubicBezTo>
                    <a:pt x="78419" y="26165"/>
                    <a:pt x="77509" y="26423"/>
                    <a:pt x="76843" y="26904"/>
                  </a:cubicBezTo>
                  <a:cubicBezTo>
                    <a:pt x="74925" y="15810"/>
                    <a:pt x="78784" y="8959"/>
                    <a:pt x="78784" y="8959"/>
                  </a:cubicBezTo>
                  <a:lnTo>
                    <a:pt x="72852" y="3951"/>
                  </a:lnTo>
                  <a:lnTo>
                    <a:pt x="68170" y="1"/>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7" name="Google Shape;17;p2"/>
            <p:cNvSpPr/>
            <p:nvPr/>
          </p:nvSpPr>
          <p:spPr>
            <a:xfrm rot="2046432">
              <a:off x="6376545" y="3765665"/>
              <a:ext cx="84073" cy="84073"/>
            </a:xfrm>
            <a:custGeom>
              <a:avLst/>
              <a:gdLst/>
              <a:ahLst/>
              <a:cxnLst/>
              <a:rect l="l" t="t" r="r" b="b"/>
              <a:pathLst>
                <a:path w="1109" h="1109" extrusionOk="0">
                  <a:moveTo>
                    <a:pt x="554" y="1"/>
                  </a:moveTo>
                  <a:cubicBezTo>
                    <a:pt x="248" y="1"/>
                    <a:pt x="0" y="249"/>
                    <a:pt x="0" y="555"/>
                  </a:cubicBezTo>
                  <a:cubicBezTo>
                    <a:pt x="0" y="861"/>
                    <a:pt x="248" y="1109"/>
                    <a:pt x="554" y="1109"/>
                  </a:cubicBezTo>
                  <a:cubicBezTo>
                    <a:pt x="860" y="1109"/>
                    <a:pt x="1108" y="861"/>
                    <a:pt x="1108" y="555"/>
                  </a:cubicBezTo>
                  <a:cubicBezTo>
                    <a:pt x="1108" y="249"/>
                    <a:pt x="860" y="1"/>
                    <a:pt x="554"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8" name="Google Shape;18;p2"/>
            <p:cNvSpPr/>
            <p:nvPr/>
          </p:nvSpPr>
          <p:spPr>
            <a:xfrm rot="2046432">
              <a:off x="6767407" y="4039991"/>
              <a:ext cx="337961" cy="337961"/>
            </a:xfrm>
            <a:custGeom>
              <a:avLst/>
              <a:gdLst/>
              <a:ahLst/>
              <a:cxnLst/>
              <a:rect l="l" t="t" r="r" b="b"/>
              <a:pathLst>
                <a:path w="4458" h="4458" extrusionOk="0">
                  <a:moveTo>
                    <a:pt x="2231" y="1"/>
                  </a:moveTo>
                  <a:cubicBezTo>
                    <a:pt x="1000" y="1"/>
                    <a:pt x="1" y="1000"/>
                    <a:pt x="1" y="2231"/>
                  </a:cubicBezTo>
                  <a:cubicBezTo>
                    <a:pt x="1" y="3462"/>
                    <a:pt x="1000" y="4457"/>
                    <a:pt x="2231" y="4457"/>
                  </a:cubicBezTo>
                  <a:cubicBezTo>
                    <a:pt x="3461" y="4457"/>
                    <a:pt x="4457" y="3462"/>
                    <a:pt x="4457" y="2231"/>
                  </a:cubicBezTo>
                  <a:cubicBezTo>
                    <a:pt x="4457" y="1000"/>
                    <a:pt x="3461" y="1"/>
                    <a:pt x="2231"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9" name="Google Shape;19;p2"/>
            <p:cNvSpPr/>
            <p:nvPr/>
          </p:nvSpPr>
          <p:spPr>
            <a:xfrm rot="2046432">
              <a:off x="4576657" y="268727"/>
              <a:ext cx="430753" cy="430450"/>
            </a:xfrm>
            <a:custGeom>
              <a:avLst/>
              <a:gdLst/>
              <a:ahLst/>
              <a:cxnLst/>
              <a:rect l="l" t="t" r="r" b="b"/>
              <a:pathLst>
                <a:path w="5682" h="5678" extrusionOk="0">
                  <a:moveTo>
                    <a:pt x="2843" y="0"/>
                  </a:moveTo>
                  <a:cubicBezTo>
                    <a:pt x="1272" y="0"/>
                    <a:pt x="0" y="1272"/>
                    <a:pt x="0" y="2839"/>
                  </a:cubicBezTo>
                  <a:cubicBezTo>
                    <a:pt x="0" y="4407"/>
                    <a:pt x="1272" y="5678"/>
                    <a:pt x="2843" y="5678"/>
                  </a:cubicBezTo>
                  <a:cubicBezTo>
                    <a:pt x="4410" y="5678"/>
                    <a:pt x="5682" y="4407"/>
                    <a:pt x="5682" y="2839"/>
                  </a:cubicBezTo>
                  <a:cubicBezTo>
                    <a:pt x="5682" y="1272"/>
                    <a:pt x="4410" y="0"/>
                    <a:pt x="2843" y="0"/>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0" name="Google Shape;20;p2"/>
            <p:cNvSpPr/>
            <p:nvPr/>
          </p:nvSpPr>
          <p:spPr>
            <a:xfrm rot="2046432">
              <a:off x="4080448" y="471002"/>
              <a:ext cx="141310" cy="141386"/>
            </a:xfrm>
            <a:custGeom>
              <a:avLst/>
              <a:gdLst/>
              <a:ahLst/>
              <a:cxnLst/>
              <a:rect l="l" t="t" r="r" b="b"/>
              <a:pathLst>
                <a:path w="1864" h="1865" extrusionOk="0">
                  <a:moveTo>
                    <a:pt x="931" y="1"/>
                  </a:moveTo>
                  <a:cubicBezTo>
                    <a:pt x="415" y="1"/>
                    <a:pt x="0" y="416"/>
                    <a:pt x="0" y="933"/>
                  </a:cubicBezTo>
                  <a:cubicBezTo>
                    <a:pt x="0" y="1446"/>
                    <a:pt x="415" y="1864"/>
                    <a:pt x="931" y="1864"/>
                  </a:cubicBezTo>
                  <a:cubicBezTo>
                    <a:pt x="1445" y="1864"/>
                    <a:pt x="1863" y="1446"/>
                    <a:pt x="1863" y="933"/>
                  </a:cubicBezTo>
                  <a:cubicBezTo>
                    <a:pt x="1863" y="416"/>
                    <a:pt x="1445" y="1"/>
                    <a:pt x="931"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21" name="Google Shape;21;p2"/>
          <p:cNvGrpSpPr/>
          <p:nvPr/>
        </p:nvGrpSpPr>
        <p:grpSpPr>
          <a:xfrm>
            <a:off x="2323757" y="-46672"/>
            <a:ext cx="4038123" cy="5754704"/>
            <a:chOff x="3079418" y="2910538"/>
            <a:chExt cx="1180737" cy="1682662"/>
          </a:xfrm>
        </p:grpSpPr>
        <p:sp>
          <p:nvSpPr>
            <p:cNvPr id="22" name="Google Shape;22;p2"/>
            <p:cNvSpPr/>
            <p:nvPr/>
          </p:nvSpPr>
          <p:spPr>
            <a:xfrm>
              <a:off x="3079418" y="2910538"/>
              <a:ext cx="1180737" cy="609347"/>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3" name="Google Shape;23;p2"/>
            <p:cNvSpPr/>
            <p:nvPr/>
          </p:nvSpPr>
          <p:spPr>
            <a:xfrm>
              <a:off x="3768650" y="4075375"/>
              <a:ext cx="92375" cy="93375"/>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4" name="Google Shape;24;p2"/>
            <p:cNvSpPr/>
            <p:nvPr/>
          </p:nvSpPr>
          <p:spPr>
            <a:xfrm>
              <a:off x="3551950" y="4502500"/>
              <a:ext cx="93975" cy="90700"/>
            </a:xfrm>
            <a:custGeom>
              <a:avLst/>
              <a:gdLst/>
              <a:ahLst/>
              <a:cxnLst/>
              <a:rect l="l" t="t" r="r" b="b"/>
              <a:pathLst>
                <a:path w="3759" h="3628" extrusionOk="0">
                  <a:moveTo>
                    <a:pt x="2944" y="0"/>
                  </a:moveTo>
                  <a:lnTo>
                    <a:pt x="1811" y="661"/>
                  </a:lnTo>
                  <a:lnTo>
                    <a:pt x="622" y="104"/>
                  </a:lnTo>
                  <a:lnTo>
                    <a:pt x="899" y="1386"/>
                  </a:lnTo>
                  <a:lnTo>
                    <a:pt x="1" y="2345"/>
                  </a:lnTo>
                  <a:lnTo>
                    <a:pt x="1307" y="2476"/>
                  </a:lnTo>
                  <a:lnTo>
                    <a:pt x="1942" y="3628"/>
                  </a:lnTo>
                  <a:lnTo>
                    <a:pt x="2469" y="2425"/>
                  </a:lnTo>
                  <a:lnTo>
                    <a:pt x="3759" y="2178"/>
                  </a:lnTo>
                  <a:lnTo>
                    <a:pt x="2780" y="1303"/>
                  </a:lnTo>
                  <a:lnTo>
                    <a:pt x="2944" y="0"/>
                  </a:lnTo>
                  <a:close/>
                </a:path>
              </a:pathLst>
            </a:custGeom>
            <a:solidFill>
              <a:srgbClr val="799CF2"/>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25" name="Google Shape;25;p2"/>
          <p:cNvGrpSpPr/>
          <p:nvPr/>
        </p:nvGrpSpPr>
        <p:grpSpPr>
          <a:xfrm>
            <a:off x="-365268" y="2692692"/>
            <a:ext cx="12971891" cy="5167523"/>
            <a:chOff x="4853275" y="3998575"/>
            <a:chExt cx="2673000" cy="1065000"/>
          </a:xfrm>
        </p:grpSpPr>
        <p:sp>
          <p:nvSpPr>
            <p:cNvPr id="26" name="Google Shape;26;p2"/>
            <p:cNvSpPr/>
            <p:nvPr/>
          </p:nvSpPr>
          <p:spPr>
            <a:xfrm>
              <a:off x="4853275" y="3998575"/>
              <a:ext cx="2673000" cy="1065000"/>
            </a:xfrm>
            <a:custGeom>
              <a:avLst/>
              <a:gdLst/>
              <a:ahLst/>
              <a:cxnLst/>
              <a:rect l="l" t="t" r="r" b="b"/>
              <a:pathLst>
                <a:path w="106920" h="42600" extrusionOk="0">
                  <a:moveTo>
                    <a:pt x="50639" y="1"/>
                  </a:moveTo>
                  <a:cubicBezTo>
                    <a:pt x="50453" y="1"/>
                    <a:pt x="50266" y="1"/>
                    <a:pt x="50079" y="2"/>
                  </a:cubicBezTo>
                  <a:cubicBezTo>
                    <a:pt x="17720" y="223"/>
                    <a:pt x="2966" y="23557"/>
                    <a:pt x="408" y="28083"/>
                  </a:cubicBezTo>
                  <a:cubicBezTo>
                    <a:pt x="130" y="28568"/>
                    <a:pt x="0" y="28839"/>
                    <a:pt x="0" y="28839"/>
                  </a:cubicBezTo>
                  <a:lnTo>
                    <a:pt x="361" y="30903"/>
                  </a:lnTo>
                  <a:lnTo>
                    <a:pt x="1183" y="35536"/>
                  </a:lnTo>
                  <a:lnTo>
                    <a:pt x="1844" y="39270"/>
                  </a:lnTo>
                  <a:lnTo>
                    <a:pt x="2432" y="42600"/>
                  </a:lnTo>
                  <a:cubicBezTo>
                    <a:pt x="2432" y="42600"/>
                    <a:pt x="17028" y="19399"/>
                    <a:pt x="47765" y="18234"/>
                  </a:cubicBezTo>
                  <a:cubicBezTo>
                    <a:pt x="48697" y="18198"/>
                    <a:pt x="49615" y="18181"/>
                    <a:pt x="50518" y="18181"/>
                  </a:cubicBezTo>
                  <a:cubicBezTo>
                    <a:pt x="79377" y="18181"/>
                    <a:pt x="93208" y="35705"/>
                    <a:pt x="93208" y="35705"/>
                  </a:cubicBezTo>
                  <a:cubicBezTo>
                    <a:pt x="93208" y="35705"/>
                    <a:pt x="94818" y="36123"/>
                    <a:pt x="96929" y="36467"/>
                  </a:cubicBezTo>
                  <a:cubicBezTo>
                    <a:pt x="97641" y="36581"/>
                    <a:pt x="98409" y="36687"/>
                    <a:pt x="99194" y="36768"/>
                  </a:cubicBezTo>
                  <a:cubicBezTo>
                    <a:pt x="100030" y="36850"/>
                    <a:pt x="100881" y="36904"/>
                    <a:pt x="101697" y="36904"/>
                  </a:cubicBezTo>
                  <a:cubicBezTo>
                    <a:pt x="102071" y="36904"/>
                    <a:pt x="102437" y="36893"/>
                    <a:pt x="102791" y="36868"/>
                  </a:cubicBezTo>
                  <a:cubicBezTo>
                    <a:pt x="105112" y="36718"/>
                    <a:pt x="106920" y="35996"/>
                    <a:pt x="106843" y="34102"/>
                  </a:cubicBezTo>
                  <a:cubicBezTo>
                    <a:pt x="106826" y="33454"/>
                    <a:pt x="106579" y="32676"/>
                    <a:pt x="106068" y="31737"/>
                  </a:cubicBezTo>
                  <a:cubicBezTo>
                    <a:pt x="101456" y="23298"/>
                    <a:pt x="86068" y="1"/>
                    <a:pt x="50639" y="1"/>
                  </a:cubicBezTo>
                  <a:close/>
                </a:path>
              </a:pathLst>
            </a:custGeom>
            <a:solidFill>
              <a:srgbClr val="F46060"/>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7" name="Google Shape;27;p2"/>
            <p:cNvSpPr/>
            <p:nvPr/>
          </p:nvSpPr>
          <p:spPr>
            <a:xfrm>
              <a:off x="4853275" y="4084425"/>
              <a:ext cx="2673000" cy="979150"/>
            </a:xfrm>
            <a:custGeom>
              <a:avLst/>
              <a:gdLst/>
              <a:ahLst/>
              <a:cxnLst/>
              <a:rect l="l" t="t" r="r" b="b"/>
              <a:pathLst>
                <a:path w="106920" h="39166" extrusionOk="0">
                  <a:moveTo>
                    <a:pt x="50657" y="0"/>
                  </a:moveTo>
                  <a:cubicBezTo>
                    <a:pt x="23883" y="0"/>
                    <a:pt x="6394" y="17540"/>
                    <a:pt x="408" y="24649"/>
                  </a:cubicBezTo>
                  <a:cubicBezTo>
                    <a:pt x="130" y="25134"/>
                    <a:pt x="0" y="25405"/>
                    <a:pt x="0" y="25405"/>
                  </a:cubicBezTo>
                  <a:lnTo>
                    <a:pt x="361" y="27469"/>
                  </a:lnTo>
                  <a:lnTo>
                    <a:pt x="1183" y="32102"/>
                  </a:lnTo>
                  <a:lnTo>
                    <a:pt x="1844" y="35836"/>
                  </a:lnTo>
                  <a:lnTo>
                    <a:pt x="2432" y="39166"/>
                  </a:lnTo>
                  <a:cubicBezTo>
                    <a:pt x="2432" y="39166"/>
                    <a:pt x="17028" y="15965"/>
                    <a:pt x="47765" y="14800"/>
                  </a:cubicBezTo>
                  <a:cubicBezTo>
                    <a:pt x="48697" y="14764"/>
                    <a:pt x="49615" y="14747"/>
                    <a:pt x="50518" y="14747"/>
                  </a:cubicBezTo>
                  <a:cubicBezTo>
                    <a:pt x="79377" y="14747"/>
                    <a:pt x="93208" y="32271"/>
                    <a:pt x="93208" y="32271"/>
                  </a:cubicBezTo>
                  <a:cubicBezTo>
                    <a:pt x="93208" y="32271"/>
                    <a:pt x="94818" y="32689"/>
                    <a:pt x="96929" y="33033"/>
                  </a:cubicBezTo>
                  <a:cubicBezTo>
                    <a:pt x="97641" y="33147"/>
                    <a:pt x="98409" y="33253"/>
                    <a:pt x="99194" y="33334"/>
                  </a:cubicBezTo>
                  <a:cubicBezTo>
                    <a:pt x="100030" y="33416"/>
                    <a:pt x="100881" y="33470"/>
                    <a:pt x="101697" y="33470"/>
                  </a:cubicBezTo>
                  <a:cubicBezTo>
                    <a:pt x="102071" y="33470"/>
                    <a:pt x="102437" y="33459"/>
                    <a:pt x="102791" y="33434"/>
                  </a:cubicBezTo>
                  <a:cubicBezTo>
                    <a:pt x="105112" y="33284"/>
                    <a:pt x="106920" y="32562"/>
                    <a:pt x="106843" y="30668"/>
                  </a:cubicBezTo>
                  <a:cubicBezTo>
                    <a:pt x="99869" y="21784"/>
                    <a:pt x="80819" y="1224"/>
                    <a:pt x="53273" y="56"/>
                  </a:cubicBezTo>
                  <a:cubicBezTo>
                    <a:pt x="52391" y="18"/>
                    <a:pt x="51520" y="0"/>
                    <a:pt x="50657" y="0"/>
                  </a:cubicBezTo>
                  <a:close/>
                </a:path>
              </a:pathLst>
            </a:custGeom>
            <a:solidFill>
              <a:srgbClr val="FB9258"/>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8" name="Google Shape;28;p2"/>
            <p:cNvSpPr/>
            <p:nvPr/>
          </p:nvSpPr>
          <p:spPr>
            <a:xfrm>
              <a:off x="4862300" y="4163500"/>
              <a:ext cx="2560775" cy="900075"/>
            </a:xfrm>
            <a:custGeom>
              <a:avLst/>
              <a:gdLst/>
              <a:ahLst/>
              <a:cxnLst/>
              <a:rect l="l" t="t" r="r" b="b"/>
              <a:pathLst>
                <a:path w="102431" h="36003" extrusionOk="0">
                  <a:moveTo>
                    <a:pt x="52078" y="1"/>
                  </a:moveTo>
                  <a:cubicBezTo>
                    <a:pt x="22329" y="1"/>
                    <a:pt x="5689" y="17107"/>
                    <a:pt x="0" y="24306"/>
                  </a:cubicBezTo>
                  <a:lnTo>
                    <a:pt x="822" y="28939"/>
                  </a:lnTo>
                  <a:lnTo>
                    <a:pt x="1483" y="32673"/>
                  </a:lnTo>
                  <a:lnTo>
                    <a:pt x="2071" y="36003"/>
                  </a:lnTo>
                  <a:cubicBezTo>
                    <a:pt x="2071" y="36003"/>
                    <a:pt x="16667" y="12802"/>
                    <a:pt x="47404" y="11637"/>
                  </a:cubicBezTo>
                  <a:cubicBezTo>
                    <a:pt x="48336" y="11601"/>
                    <a:pt x="49254" y="11584"/>
                    <a:pt x="50157" y="11584"/>
                  </a:cubicBezTo>
                  <a:cubicBezTo>
                    <a:pt x="79016" y="11584"/>
                    <a:pt x="92847" y="29108"/>
                    <a:pt x="92847" y="29108"/>
                  </a:cubicBezTo>
                  <a:cubicBezTo>
                    <a:pt x="92847" y="29108"/>
                    <a:pt x="94457" y="29526"/>
                    <a:pt x="96568" y="29870"/>
                  </a:cubicBezTo>
                  <a:cubicBezTo>
                    <a:pt x="97280" y="29984"/>
                    <a:pt x="98048" y="30090"/>
                    <a:pt x="98833" y="30171"/>
                  </a:cubicBezTo>
                  <a:cubicBezTo>
                    <a:pt x="99669" y="30253"/>
                    <a:pt x="100520" y="30307"/>
                    <a:pt x="101336" y="30307"/>
                  </a:cubicBezTo>
                  <a:cubicBezTo>
                    <a:pt x="101710" y="30307"/>
                    <a:pt x="102076" y="30296"/>
                    <a:pt x="102430" y="30271"/>
                  </a:cubicBezTo>
                  <a:cubicBezTo>
                    <a:pt x="95663" y="19272"/>
                    <a:pt x="80068" y="289"/>
                    <a:pt x="52912" y="5"/>
                  </a:cubicBezTo>
                  <a:cubicBezTo>
                    <a:pt x="52633" y="2"/>
                    <a:pt x="52355" y="1"/>
                    <a:pt x="52078" y="1"/>
                  </a:cubicBezTo>
                  <a:close/>
                </a:path>
              </a:pathLst>
            </a:custGeom>
            <a:solidFill>
              <a:srgbClr val="FFE084"/>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9" name="Google Shape;29;p2"/>
            <p:cNvSpPr/>
            <p:nvPr/>
          </p:nvSpPr>
          <p:spPr>
            <a:xfrm>
              <a:off x="4882825" y="4270425"/>
              <a:ext cx="2450300" cy="793150"/>
            </a:xfrm>
            <a:custGeom>
              <a:avLst/>
              <a:gdLst/>
              <a:ahLst/>
              <a:cxnLst/>
              <a:rect l="l" t="t" r="r" b="b"/>
              <a:pathLst>
                <a:path w="98012" h="31726" extrusionOk="0">
                  <a:moveTo>
                    <a:pt x="50675" y="0"/>
                  </a:moveTo>
                  <a:cubicBezTo>
                    <a:pt x="50614" y="0"/>
                    <a:pt x="50554" y="0"/>
                    <a:pt x="50494" y="0"/>
                  </a:cubicBezTo>
                  <a:cubicBezTo>
                    <a:pt x="20436" y="74"/>
                    <a:pt x="4302" y="18816"/>
                    <a:pt x="1" y="24662"/>
                  </a:cubicBezTo>
                  <a:lnTo>
                    <a:pt x="662" y="28396"/>
                  </a:lnTo>
                  <a:lnTo>
                    <a:pt x="1250" y="31726"/>
                  </a:lnTo>
                  <a:cubicBezTo>
                    <a:pt x="1250" y="31726"/>
                    <a:pt x="15846" y="8525"/>
                    <a:pt x="46583" y="7360"/>
                  </a:cubicBezTo>
                  <a:cubicBezTo>
                    <a:pt x="47515" y="7324"/>
                    <a:pt x="48433" y="7307"/>
                    <a:pt x="49336" y="7307"/>
                  </a:cubicBezTo>
                  <a:cubicBezTo>
                    <a:pt x="78195" y="7307"/>
                    <a:pt x="92026" y="24831"/>
                    <a:pt x="92026" y="24831"/>
                  </a:cubicBezTo>
                  <a:cubicBezTo>
                    <a:pt x="92026" y="24831"/>
                    <a:pt x="93636" y="25249"/>
                    <a:pt x="95747" y="25593"/>
                  </a:cubicBezTo>
                  <a:cubicBezTo>
                    <a:pt x="96459" y="25707"/>
                    <a:pt x="97227" y="25813"/>
                    <a:pt x="98012" y="25894"/>
                  </a:cubicBezTo>
                  <a:cubicBezTo>
                    <a:pt x="94894" y="20364"/>
                    <a:pt x="81334" y="0"/>
                    <a:pt x="50675" y="0"/>
                  </a:cubicBezTo>
                  <a:close/>
                </a:path>
              </a:pathLst>
            </a:custGeom>
            <a:solidFill>
              <a:srgbClr val="2FE4B8"/>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30" name="Google Shape;30;p2"/>
            <p:cNvSpPr/>
            <p:nvPr/>
          </p:nvSpPr>
          <p:spPr>
            <a:xfrm>
              <a:off x="4899375" y="4377875"/>
              <a:ext cx="2377125" cy="685700"/>
            </a:xfrm>
            <a:custGeom>
              <a:avLst/>
              <a:gdLst/>
              <a:ahLst/>
              <a:cxnLst/>
              <a:rect l="l" t="t" r="r" b="b"/>
              <a:pathLst>
                <a:path w="95085" h="27428" extrusionOk="0">
                  <a:moveTo>
                    <a:pt x="49625" y="1"/>
                  </a:moveTo>
                  <a:cubicBezTo>
                    <a:pt x="19628" y="1"/>
                    <a:pt x="4618" y="17463"/>
                    <a:pt x="0" y="24098"/>
                  </a:cubicBezTo>
                  <a:lnTo>
                    <a:pt x="588" y="27428"/>
                  </a:lnTo>
                  <a:cubicBezTo>
                    <a:pt x="588" y="27428"/>
                    <a:pt x="15184" y="4227"/>
                    <a:pt x="45921" y="3062"/>
                  </a:cubicBezTo>
                  <a:cubicBezTo>
                    <a:pt x="46853" y="3026"/>
                    <a:pt x="47771" y="3009"/>
                    <a:pt x="48674" y="3009"/>
                  </a:cubicBezTo>
                  <a:cubicBezTo>
                    <a:pt x="77533" y="3009"/>
                    <a:pt x="91364" y="20533"/>
                    <a:pt x="91364" y="20533"/>
                  </a:cubicBezTo>
                  <a:cubicBezTo>
                    <a:pt x="91364" y="20533"/>
                    <a:pt x="92974" y="20951"/>
                    <a:pt x="95085" y="21295"/>
                  </a:cubicBezTo>
                  <a:cubicBezTo>
                    <a:pt x="88257" y="12277"/>
                    <a:pt x="74907" y="560"/>
                    <a:pt x="51429" y="22"/>
                  </a:cubicBezTo>
                  <a:cubicBezTo>
                    <a:pt x="50822" y="8"/>
                    <a:pt x="50220" y="1"/>
                    <a:pt x="49625" y="1"/>
                  </a:cubicBezTo>
                  <a:close/>
                </a:path>
              </a:pathLst>
            </a:custGeom>
            <a:solidFill>
              <a:srgbClr val="799CF2"/>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31" name="Google Shape;31;p2"/>
          <p:cNvSpPr txBox="1">
            <a:spLocks noGrp="1"/>
          </p:cNvSpPr>
          <p:nvPr>
            <p:ph type="ctrTitle"/>
          </p:nvPr>
        </p:nvSpPr>
        <p:spPr>
          <a:xfrm>
            <a:off x="2808633" y="1544300"/>
            <a:ext cx="6736400" cy="2935600"/>
          </a:xfrm>
          <a:prstGeom prst="rect">
            <a:avLst/>
          </a:prstGeom>
        </p:spPr>
        <p:txBody>
          <a:bodyPr spcFirstLastPara="1" wrap="square" lIns="91425" tIns="91425" rIns="91425" bIns="91425" anchor="t" anchorCtr="0">
            <a:noAutofit/>
          </a:bodyPr>
          <a:lstStyle>
            <a:lvl1pPr lvl="0" algn="ctr">
              <a:spcBef>
                <a:spcPts val="0"/>
              </a:spcBef>
              <a:spcAft>
                <a:spcPts val="0"/>
              </a:spcAft>
              <a:buClr>
                <a:srgbClr val="41294A"/>
              </a:buClr>
              <a:buSzPts val="5200"/>
              <a:buNone/>
              <a:defRPr sz="6400">
                <a:solidFill>
                  <a:srgbClr val="41294A"/>
                </a:solidFill>
                <a:latin typeface="Titan One"/>
                <a:ea typeface="Titan One"/>
                <a:cs typeface="Titan One"/>
                <a:sym typeface="Titan One"/>
              </a:defRPr>
            </a:lvl1pPr>
            <a:lvl2pPr lvl="1" algn="ctr">
              <a:spcBef>
                <a:spcPts val="0"/>
              </a:spcBef>
              <a:spcAft>
                <a:spcPts val="0"/>
              </a:spcAft>
              <a:buSzPts val="5200"/>
              <a:buNone/>
              <a:defRPr sz="6935"/>
            </a:lvl2pPr>
            <a:lvl3pPr lvl="2" algn="ctr">
              <a:spcBef>
                <a:spcPts val="0"/>
              </a:spcBef>
              <a:spcAft>
                <a:spcPts val="0"/>
              </a:spcAft>
              <a:buSzPts val="5200"/>
              <a:buNone/>
              <a:defRPr sz="6935"/>
            </a:lvl3pPr>
            <a:lvl4pPr lvl="3" algn="ctr">
              <a:spcBef>
                <a:spcPts val="0"/>
              </a:spcBef>
              <a:spcAft>
                <a:spcPts val="0"/>
              </a:spcAft>
              <a:buSzPts val="5200"/>
              <a:buNone/>
              <a:defRPr sz="6935"/>
            </a:lvl4pPr>
            <a:lvl5pPr lvl="4" algn="ctr">
              <a:spcBef>
                <a:spcPts val="0"/>
              </a:spcBef>
              <a:spcAft>
                <a:spcPts val="0"/>
              </a:spcAft>
              <a:buSzPts val="5200"/>
              <a:buNone/>
              <a:defRPr sz="6935"/>
            </a:lvl5pPr>
            <a:lvl6pPr lvl="5" algn="ctr">
              <a:spcBef>
                <a:spcPts val="0"/>
              </a:spcBef>
              <a:spcAft>
                <a:spcPts val="0"/>
              </a:spcAft>
              <a:buSzPts val="5200"/>
              <a:buNone/>
              <a:defRPr sz="6935"/>
            </a:lvl6pPr>
            <a:lvl7pPr lvl="6" algn="ctr">
              <a:spcBef>
                <a:spcPts val="0"/>
              </a:spcBef>
              <a:spcAft>
                <a:spcPts val="0"/>
              </a:spcAft>
              <a:buSzPts val="5200"/>
              <a:buNone/>
              <a:defRPr sz="6935"/>
            </a:lvl7pPr>
            <a:lvl8pPr lvl="7" algn="ctr">
              <a:spcBef>
                <a:spcPts val="0"/>
              </a:spcBef>
              <a:spcAft>
                <a:spcPts val="0"/>
              </a:spcAft>
              <a:buSzPts val="5200"/>
              <a:buNone/>
              <a:defRPr sz="6935"/>
            </a:lvl8pPr>
            <a:lvl9pPr lvl="8" algn="ctr">
              <a:spcBef>
                <a:spcPts val="0"/>
              </a:spcBef>
              <a:spcAft>
                <a:spcPts val="0"/>
              </a:spcAft>
              <a:buSzPts val="5200"/>
              <a:buNone/>
              <a:defRPr sz="6935"/>
            </a:lvl9pPr>
          </a:lstStyle>
          <a:p>
            <a:endParaRPr/>
          </a:p>
        </p:txBody>
      </p:sp>
      <p:sp>
        <p:nvSpPr>
          <p:cNvPr id="32" name="Google Shape;32;p2"/>
          <p:cNvSpPr txBox="1">
            <a:spLocks noGrp="1"/>
          </p:cNvSpPr>
          <p:nvPr>
            <p:ph type="subTitle" idx="1"/>
          </p:nvPr>
        </p:nvSpPr>
        <p:spPr>
          <a:xfrm>
            <a:off x="3089933" y="777400"/>
            <a:ext cx="6012000" cy="61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400">
                <a:solidFill>
                  <a:srgbClr val="443351"/>
                </a:solidFill>
              </a:defRPr>
            </a:lvl1pPr>
            <a:lvl2pPr lvl="1" algn="ctr">
              <a:lnSpc>
                <a:spcPct val="100000"/>
              </a:lnSpc>
              <a:spcBef>
                <a:spcPts val="0"/>
              </a:spcBef>
              <a:spcAft>
                <a:spcPts val="0"/>
              </a:spcAft>
              <a:buSzPts val="2800"/>
              <a:buNone/>
              <a:defRPr sz="3735"/>
            </a:lvl2pPr>
            <a:lvl3pPr lvl="2" algn="ctr">
              <a:lnSpc>
                <a:spcPct val="100000"/>
              </a:lnSpc>
              <a:spcBef>
                <a:spcPts val="0"/>
              </a:spcBef>
              <a:spcAft>
                <a:spcPts val="0"/>
              </a:spcAft>
              <a:buSzPts val="2800"/>
              <a:buNone/>
              <a:defRPr sz="3735"/>
            </a:lvl3pPr>
            <a:lvl4pPr lvl="3" algn="ctr">
              <a:lnSpc>
                <a:spcPct val="100000"/>
              </a:lnSpc>
              <a:spcBef>
                <a:spcPts val="0"/>
              </a:spcBef>
              <a:spcAft>
                <a:spcPts val="0"/>
              </a:spcAft>
              <a:buSzPts val="2800"/>
              <a:buNone/>
              <a:defRPr sz="3735"/>
            </a:lvl4pPr>
            <a:lvl5pPr lvl="4" algn="ctr">
              <a:lnSpc>
                <a:spcPct val="100000"/>
              </a:lnSpc>
              <a:spcBef>
                <a:spcPts val="0"/>
              </a:spcBef>
              <a:spcAft>
                <a:spcPts val="0"/>
              </a:spcAft>
              <a:buSzPts val="2800"/>
              <a:buNone/>
              <a:defRPr sz="3735"/>
            </a:lvl5pPr>
            <a:lvl6pPr lvl="5" algn="ctr">
              <a:lnSpc>
                <a:spcPct val="100000"/>
              </a:lnSpc>
              <a:spcBef>
                <a:spcPts val="0"/>
              </a:spcBef>
              <a:spcAft>
                <a:spcPts val="0"/>
              </a:spcAft>
              <a:buSzPts val="2800"/>
              <a:buNone/>
              <a:defRPr sz="3735"/>
            </a:lvl6pPr>
            <a:lvl7pPr lvl="6" algn="ctr">
              <a:lnSpc>
                <a:spcPct val="100000"/>
              </a:lnSpc>
              <a:spcBef>
                <a:spcPts val="0"/>
              </a:spcBef>
              <a:spcAft>
                <a:spcPts val="0"/>
              </a:spcAft>
              <a:buSzPts val="2800"/>
              <a:buNone/>
              <a:defRPr sz="3735"/>
            </a:lvl7pPr>
            <a:lvl8pPr lvl="7" algn="ctr">
              <a:lnSpc>
                <a:spcPct val="100000"/>
              </a:lnSpc>
              <a:spcBef>
                <a:spcPts val="0"/>
              </a:spcBef>
              <a:spcAft>
                <a:spcPts val="0"/>
              </a:spcAft>
              <a:buSzPts val="2800"/>
              <a:buNone/>
              <a:defRPr sz="3735"/>
            </a:lvl8pPr>
            <a:lvl9pPr lvl="8" algn="ctr">
              <a:lnSpc>
                <a:spcPct val="100000"/>
              </a:lnSpc>
              <a:spcBef>
                <a:spcPts val="0"/>
              </a:spcBef>
              <a:spcAft>
                <a:spcPts val="0"/>
              </a:spcAft>
              <a:buSzPts val="2800"/>
              <a:buNone/>
              <a:defRPr sz="3735"/>
            </a:lvl9pPr>
          </a:lstStyle>
          <a:p>
            <a:endParaRPr/>
          </a:p>
        </p:txBody>
      </p:sp>
    </p:spTree>
    <p:extLst>
      <p:ext uri="{BB962C8B-B14F-4D97-AF65-F5344CB8AC3E}">
        <p14:creationId xmlns:p14="http://schemas.microsoft.com/office/powerpoint/2010/main" val="56596042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grpSp>
        <p:nvGrpSpPr>
          <p:cNvPr id="34" name="Google Shape;34;p3"/>
          <p:cNvGrpSpPr/>
          <p:nvPr/>
        </p:nvGrpSpPr>
        <p:grpSpPr>
          <a:xfrm>
            <a:off x="-17567" y="-38965"/>
            <a:ext cx="12276000" cy="6949324"/>
            <a:chOff x="-13175" y="-68739"/>
            <a:chExt cx="9207000" cy="5211993"/>
          </a:xfrm>
        </p:grpSpPr>
        <p:sp>
          <p:nvSpPr>
            <p:cNvPr id="35" name="Google Shape;35;p3"/>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36" name="Google Shape;36;p3"/>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37" name="Google Shape;37;p3"/>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38" name="Google Shape;38;p3"/>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39" name="Google Shape;39;p3"/>
          <p:cNvGrpSpPr/>
          <p:nvPr/>
        </p:nvGrpSpPr>
        <p:grpSpPr>
          <a:xfrm>
            <a:off x="1199492" y="689071"/>
            <a:ext cx="10314615" cy="5667709"/>
            <a:chOff x="899619" y="516803"/>
            <a:chExt cx="7735961" cy="4250782"/>
          </a:xfrm>
        </p:grpSpPr>
        <p:sp>
          <p:nvSpPr>
            <p:cNvPr id="40" name="Google Shape;40;p3"/>
            <p:cNvSpPr/>
            <p:nvPr/>
          </p:nvSpPr>
          <p:spPr>
            <a:xfrm rot="-126081" flipH="1">
              <a:off x="5888707" y="671407"/>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41" name="Google Shape;41;p3"/>
            <p:cNvSpPr/>
            <p:nvPr/>
          </p:nvSpPr>
          <p:spPr>
            <a:xfrm flipH="1">
              <a:off x="8398638" y="51680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42" name="Google Shape;42;p3"/>
            <p:cNvSpPr/>
            <p:nvPr/>
          </p:nvSpPr>
          <p:spPr>
            <a:xfrm flipH="1">
              <a:off x="8398638" y="45280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43" name="Google Shape;43;p3"/>
            <p:cNvSpPr/>
            <p:nvPr/>
          </p:nvSpPr>
          <p:spPr>
            <a:xfrm rot="-126065" flipH="1">
              <a:off x="908082" y="3451994"/>
              <a:ext cx="927555" cy="478679"/>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44" name="Google Shape;44;p3"/>
          <p:cNvSpPr txBox="1">
            <a:spLocks noGrp="1"/>
          </p:cNvSpPr>
          <p:nvPr>
            <p:ph type="title"/>
          </p:nvPr>
        </p:nvSpPr>
        <p:spPr>
          <a:xfrm>
            <a:off x="1280400" y="848933"/>
            <a:ext cx="9631200" cy="3169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8000">
                <a:solidFill>
                  <a:srgbClr val="41294A"/>
                </a:solidFill>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5" name="Google Shape;45;p3"/>
          <p:cNvSpPr/>
          <p:nvPr/>
        </p:nvSpPr>
        <p:spPr>
          <a:xfrm flipH="1">
            <a:off x="1671184" y="634771"/>
            <a:ext cx="315923" cy="319343"/>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eaLnBrk="0" fontAlgn="base" hangingPunct="0"/>
            <a:endParaRPr sz="2400">
              <a:solidFill>
                <a:srgbClr val="41294A"/>
              </a:solidFill>
            </a:endParaRPr>
          </a:p>
        </p:txBody>
      </p:sp>
    </p:spTree>
    <p:extLst>
      <p:ext uri="{BB962C8B-B14F-4D97-AF65-F5344CB8AC3E}">
        <p14:creationId xmlns:p14="http://schemas.microsoft.com/office/powerpoint/2010/main" val="397555651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9"/>
        <p:cNvGrpSpPr/>
        <p:nvPr/>
      </p:nvGrpSpPr>
      <p:grpSpPr>
        <a:xfrm>
          <a:off x="0" y="0"/>
          <a:ext cx="0" cy="0"/>
          <a:chOff x="0" y="0"/>
          <a:chExt cx="0" cy="0"/>
        </a:xfrm>
      </p:grpSpPr>
      <p:grpSp>
        <p:nvGrpSpPr>
          <p:cNvPr id="50" name="Google Shape;50;p5"/>
          <p:cNvGrpSpPr/>
          <p:nvPr/>
        </p:nvGrpSpPr>
        <p:grpSpPr>
          <a:xfrm>
            <a:off x="-17567" y="-38965"/>
            <a:ext cx="12276000" cy="6949324"/>
            <a:chOff x="-13175" y="-68739"/>
            <a:chExt cx="9207000" cy="5211993"/>
          </a:xfrm>
        </p:grpSpPr>
        <p:sp>
          <p:nvSpPr>
            <p:cNvPr id="51" name="Google Shape;51;p5"/>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52" name="Google Shape;52;p5"/>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53" name="Google Shape;53;p5"/>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54" name="Google Shape;54;p5"/>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55" name="Google Shape;55;p5"/>
          <p:cNvGrpSpPr/>
          <p:nvPr/>
        </p:nvGrpSpPr>
        <p:grpSpPr>
          <a:xfrm>
            <a:off x="1662151" y="720237"/>
            <a:ext cx="9906256" cy="5599043"/>
            <a:chOff x="1246613" y="540178"/>
            <a:chExt cx="7429692" cy="4199282"/>
          </a:xfrm>
        </p:grpSpPr>
        <p:sp>
          <p:nvSpPr>
            <p:cNvPr id="56" name="Google Shape;56;p5"/>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57" name="Google Shape;57;p5"/>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58" name="Google Shape;58;p5"/>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59" name="Google Shape;59;p5"/>
          <p:cNvSpPr/>
          <p:nvPr/>
        </p:nvSpPr>
        <p:spPr>
          <a:xfrm flipH="1">
            <a:off x="3670684" y="720238"/>
            <a:ext cx="315923" cy="319343"/>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121900" tIns="121900" rIns="121900" bIns="121900" anchor="ctr" anchorCtr="0">
            <a:noAutofit/>
          </a:bodyPr>
          <a:lstStyle/>
          <a:p>
            <a:pPr eaLnBrk="0" fontAlgn="base" hangingPunct="0"/>
            <a:endParaRPr sz="2400">
              <a:solidFill>
                <a:srgbClr val="41294A"/>
              </a:solidFill>
            </a:endParaRPr>
          </a:p>
        </p:txBody>
      </p:sp>
      <p:sp>
        <p:nvSpPr>
          <p:cNvPr id="60" name="Google Shape;60;p5"/>
          <p:cNvSpPr txBox="1">
            <a:spLocks noGrp="1"/>
          </p:cNvSpPr>
          <p:nvPr>
            <p:ph type="ctrTitle"/>
          </p:nvPr>
        </p:nvSpPr>
        <p:spPr>
          <a:xfrm>
            <a:off x="1796233" y="3442184"/>
            <a:ext cx="2967600" cy="956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41294A"/>
              </a:buClr>
              <a:buSzPts val="2400"/>
              <a:buNone/>
              <a:defRPr sz="3200">
                <a:solidFill>
                  <a:srgbClr val="41294A"/>
                </a:solidFill>
              </a:defRPr>
            </a:lvl1pPr>
            <a:lvl2pPr lvl="1" algn="ctr" rtl="0">
              <a:spcBef>
                <a:spcPts val="0"/>
              </a:spcBef>
              <a:spcAft>
                <a:spcPts val="0"/>
              </a:spcAft>
              <a:buClr>
                <a:srgbClr val="41294A"/>
              </a:buClr>
              <a:buSzPts val="2400"/>
              <a:buNone/>
              <a:defRPr sz="3200" b="0">
                <a:solidFill>
                  <a:srgbClr val="41294A"/>
                </a:solidFill>
              </a:defRPr>
            </a:lvl2pPr>
            <a:lvl3pPr lvl="2" algn="ctr" rtl="0">
              <a:spcBef>
                <a:spcPts val="0"/>
              </a:spcBef>
              <a:spcAft>
                <a:spcPts val="0"/>
              </a:spcAft>
              <a:buClr>
                <a:srgbClr val="41294A"/>
              </a:buClr>
              <a:buSzPts val="2400"/>
              <a:buNone/>
              <a:defRPr sz="3200" b="0">
                <a:solidFill>
                  <a:srgbClr val="41294A"/>
                </a:solidFill>
              </a:defRPr>
            </a:lvl3pPr>
            <a:lvl4pPr lvl="3" algn="ctr" rtl="0">
              <a:spcBef>
                <a:spcPts val="0"/>
              </a:spcBef>
              <a:spcAft>
                <a:spcPts val="0"/>
              </a:spcAft>
              <a:buClr>
                <a:srgbClr val="41294A"/>
              </a:buClr>
              <a:buSzPts val="2400"/>
              <a:buNone/>
              <a:defRPr sz="3200" b="0">
                <a:solidFill>
                  <a:srgbClr val="41294A"/>
                </a:solidFill>
              </a:defRPr>
            </a:lvl4pPr>
            <a:lvl5pPr lvl="4" algn="ctr" rtl="0">
              <a:spcBef>
                <a:spcPts val="0"/>
              </a:spcBef>
              <a:spcAft>
                <a:spcPts val="0"/>
              </a:spcAft>
              <a:buClr>
                <a:srgbClr val="41294A"/>
              </a:buClr>
              <a:buSzPts val="2400"/>
              <a:buNone/>
              <a:defRPr sz="3200" b="0">
                <a:solidFill>
                  <a:srgbClr val="41294A"/>
                </a:solidFill>
              </a:defRPr>
            </a:lvl5pPr>
            <a:lvl6pPr lvl="5" algn="ctr" rtl="0">
              <a:spcBef>
                <a:spcPts val="0"/>
              </a:spcBef>
              <a:spcAft>
                <a:spcPts val="0"/>
              </a:spcAft>
              <a:buClr>
                <a:srgbClr val="41294A"/>
              </a:buClr>
              <a:buSzPts val="2400"/>
              <a:buNone/>
              <a:defRPr sz="3200" b="0">
                <a:solidFill>
                  <a:srgbClr val="41294A"/>
                </a:solidFill>
              </a:defRPr>
            </a:lvl6pPr>
            <a:lvl7pPr lvl="6" algn="ctr" rtl="0">
              <a:spcBef>
                <a:spcPts val="0"/>
              </a:spcBef>
              <a:spcAft>
                <a:spcPts val="0"/>
              </a:spcAft>
              <a:buClr>
                <a:srgbClr val="41294A"/>
              </a:buClr>
              <a:buSzPts val="2400"/>
              <a:buNone/>
              <a:defRPr sz="3200" b="0">
                <a:solidFill>
                  <a:srgbClr val="41294A"/>
                </a:solidFill>
              </a:defRPr>
            </a:lvl7pPr>
            <a:lvl8pPr lvl="7" algn="ctr" rtl="0">
              <a:spcBef>
                <a:spcPts val="0"/>
              </a:spcBef>
              <a:spcAft>
                <a:spcPts val="0"/>
              </a:spcAft>
              <a:buClr>
                <a:srgbClr val="41294A"/>
              </a:buClr>
              <a:buSzPts val="2400"/>
              <a:buNone/>
              <a:defRPr sz="3200" b="0">
                <a:solidFill>
                  <a:srgbClr val="41294A"/>
                </a:solidFill>
              </a:defRPr>
            </a:lvl8pPr>
            <a:lvl9pPr lvl="8" algn="ctr" rtl="0">
              <a:spcBef>
                <a:spcPts val="0"/>
              </a:spcBef>
              <a:spcAft>
                <a:spcPts val="0"/>
              </a:spcAft>
              <a:buClr>
                <a:srgbClr val="41294A"/>
              </a:buClr>
              <a:buSzPts val="2400"/>
              <a:buNone/>
              <a:defRPr sz="3200" b="0">
                <a:solidFill>
                  <a:srgbClr val="41294A"/>
                </a:solidFill>
              </a:defRPr>
            </a:lvl9pPr>
          </a:lstStyle>
          <a:p>
            <a:endParaRPr/>
          </a:p>
        </p:txBody>
      </p:sp>
      <p:sp>
        <p:nvSpPr>
          <p:cNvPr id="61" name="Google Shape;61;p5"/>
          <p:cNvSpPr txBox="1">
            <a:spLocks noGrp="1"/>
          </p:cNvSpPr>
          <p:nvPr>
            <p:ph type="subTitle" idx="1"/>
          </p:nvPr>
        </p:nvSpPr>
        <p:spPr>
          <a:xfrm>
            <a:off x="1014633" y="4236567"/>
            <a:ext cx="4530800" cy="138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62" name="Google Shape;62;p5"/>
          <p:cNvSpPr txBox="1">
            <a:spLocks noGrp="1"/>
          </p:cNvSpPr>
          <p:nvPr>
            <p:ph type="ctrTitle" idx="2"/>
          </p:nvPr>
        </p:nvSpPr>
        <p:spPr>
          <a:xfrm>
            <a:off x="7428200" y="3442177"/>
            <a:ext cx="2967600" cy="9568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Clr>
                <a:srgbClr val="41294A"/>
              </a:buClr>
              <a:buSzPts val="2400"/>
              <a:buNone/>
              <a:defRPr sz="3200">
                <a:solidFill>
                  <a:srgbClr val="41294A"/>
                </a:solidFill>
              </a:defRPr>
            </a:lvl1pPr>
            <a:lvl2pPr lvl="1" algn="ctr" rtl="0">
              <a:spcBef>
                <a:spcPts val="0"/>
              </a:spcBef>
              <a:spcAft>
                <a:spcPts val="0"/>
              </a:spcAft>
              <a:buClr>
                <a:srgbClr val="41294A"/>
              </a:buClr>
              <a:buSzPts val="2400"/>
              <a:buNone/>
              <a:defRPr sz="3200" b="0">
                <a:solidFill>
                  <a:srgbClr val="41294A"/>
                </a:solidFill>
              </a:defRPr>
            </a:lvl2pPr>
            <a:lvl3pPr lvl="2" algn="ctr" rtl="0">
              <a:spcBef>
                <a:spcPts val="0"/>
              </a:spcBef>
              <a:spcAft>
                <a:spcPts val="0"/>
              </a:spcAft>
              <a:buClr>
                <a:srgbClr val="41294A"/>
              </a:buClr>
              <a:buSzPts val="2400"/>
              <a:buNone/>
              <a:defRPr sz="3200" b="0">
                <a:solidFill>
                  <a:srgbClr val="41294A"/>
                </a:solidFill>
              </a:defRPr>
            </a:lvl3pPr>
            <a:lvl4pPr lvl="3" algn="ctr" rtl="0">
              <a:spcBef>
                <a:spcPts val="0"/>
              </a:spcBef>
              <a:spcAft>
                <a:spcPts val="0"/>
              </a:spcAft>
              <a:buClr>
                <a:srgbClr val="41294A"/>
              </a:buClr>
              <a:buSzPts val="2400"/>
              <a:buNone/>
              <a:defRPr sz="3200" b="0">
                <a:solidFill>
                  <a:srgbClr val="41294A"/>
                </a:solidFill>
              </a:defRPr>
            </a:lvl4pPr>
            <a:lvl5pPr lvl="4" algn="ctr" rtl="0">
              <a:spcBef>
                <a:spcPts val="0"/>
              </a:spcBef>
              <a:spcAft>
                <a:spcPts val="0"/>
              </a:spcAft>
              <a:buClr>
                <a:srgbClr val="41294A"/>
              </a:buClr>
              <a:buSzPts val="2400"/>
              <a:buNone/>
              <a:defRPr sz="3200" b="0">
                <a:solidFill>
                  <a:srgbClr val="41294A"/>
                </a:solidFill>
              </a:defRPr>
            </a:lvl5pPr>
            <a:lvl6pPr lvl="5" algn="ctr" rtl="0">
              <a:spcBef>
                <a:spcPts val="0"/>
              </a:spcBef>
              <a:spcAft>
                <a:spcPts val="0"/>
              </a:spcAft>
              <a:buClr>
                <a:srgbClr val="41294A"/>
              </a:buClr>
              <a:buSzPts val="2400"/>
              <a:buNone/>
              <a:defRPr sz="3200" b="0">
                <a:solidFill>
                  <a:srgbClr val="41294A"/>
                </a:solidFill>
              </a:defRPr>
            </a:lvl6pPr>
            <a:lvl7pPr lvl="6" algn="ctr" rtl="0">
              <a:spcBef>
                <a:spcPts val="0"/>
              </a:spcBef>
              <a:spcAft>
                <a:spcPts val="0"/>
              </a:spcAft>
              <a:buClr>
                <a:srgbClr val="41294A"/>
              </a:buClr>
              <a:buSzPts val="2400"/>
              <a:buNone/>
              <a:defRPr sz="3200" b="0">
                <a:solidFill>
                  <a:srgbClr val="41294A"/>
                </a:solidFill>
              </a:defRPr>
            </a:lvl7pPr>
            <a:lvl8pPr lvl="7" algn="ctr" rtl="0">
              <a:spcBef>
                <a:spcPts val="0"/>
              </a:spcBef>
              <a:spcAft>
                <a:spcPts val="0"/>
              </a:spcAft>
              <a:buClr>
                <a:srgbClr val="41294A"/>
              </a:buClr>
              <a:buSzPts val="2400"/>
              <a:buNone/>
              <a:defRPr sz="3200" b="0">
                <a:solidFill>
                  <a:srgbClr val="41294A"/>
                </a:solidFill>
              </a:defRPr>
            </a:lvl8pPr>
            <a:lvl9pPr lvl="8" algn="ctr" rtl="0">
              <a:spcBef>
                <a:spcPts val="0"/>
              </a:spcBef>
              <a:spcAft>
                <a:spcPts val="0"/>
              </a:spcAft>
              <a:buClr>
                <a:srgbClr val="41294A"/>
              </a:buClr>
              <a:buSzPts val="2400"/>
              <a:buNone/>
              <a:defRPr sz="3200" b="0">
                <a:solidFill>
                  <a:srgbClr val="41294A"/>
                </a:solidFill>
              </a:defRPr>
            </a:lvl9pPr>
          </a:lstStyle>
          <a:p>
            <a:endParaRPr/>
          </a:p>
        </p:txBody>
      </p:sp>
      <p:sp>
        <p:nvSpPr>
          <p:cNvPr id="63" name="Google Shape;63;p5"/>
          <p:cNvSpPr txBox="1">
            <a:spLocks noGrp="1"/>
          </p:cNvSpPr>
          <p:nvPr>
            <p:ph type="subTitle" idx="3"/>
          </p:nvPr>
        </p:nvSpPr>
        <p:spPr>
          <a:xfrm>
            <a:off x="6646600" y="4236567"/>
            <a:ext cx="4530800" cy="138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64" name="Google Shape;64;p5"/>
          <p:cNvSpPr txBox="1">
            <a:spLocks noGrp="1"/>
          </p:cNvSpPr>
          <p:nvPr>
            <p:ph type="title" idx="4"/>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255605582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olo título" type="titleOnly">
  <p:cSld name="Solo título">
    <p:spTree>
      <p:nvGrpSpPr>
        <p:cNvPr id="1" name="Shape 86"/>
        <p:cNvGrpSpPr/>
        <p:nvPr/>
      </p:nvGrpSpPr>
      <p:grpSpPr>
        <a:xfrm>
          <a:off x="0" y="0"/>
          <a:ext cx="0" cy="0"/>
          <a:chOff x="0" y="0"/>
          <a:chExt cx="0" cy="0"/>
        </a:xfrm>
      </p:grpSpPr>
      <p:grpSp>
        <p:nvGrpSpPr>
          <p:cNvPr id="87" name="Google Shape;87;p7"/>
          <p:cNvGrpSpPr/>
          <p:nvPr/>
        </p:nvGrpSpPr>
        <p:grpSpPr>
          <a:xfrm>
            <a:off x="-17567" y="-38965"/>
            <a:ext cx="12276000" cy="6949324"/>
            <a:chOff x="-13175" y="-68739"/>
            <a:chExt cx="9207000" cy="5211993"/>
          </a:xfrm>
        </p:grpSpPr>
        <p:sp>
          <p:nvSpPr>
            <p:cNvPr id="88" name="Google Shape;88;p7"/>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89" name="Google Shape;89;p7"/>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90" name="Google Shape;90;p7"/>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91" name="Google Shape;91;p7"/>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92" name="Google Shape;92;p7"/>
          <p:cNvGrpSpPr/>
          <p:nvPr/>
        </p:nvGrpSpPr>
        <p:grpSpPr>
          <a:xfrm>
            <a:off x="1662151" y="720237"/>
            <a:ext cx="9906256" cy="5599043"/>
            <a:chOff x="1246613" y="540178"/>
            <a:chExt cx="7429692" cy="4199282"/>
          </a:xfrm>
        </p:grpSpPr>
        <p:sp>
          <p:nvSpPr>
            <p:cNvPr id="93" name="Google Shape;93;p7"/>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94" name="Google Shape;94;p7"/>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95" name="Google Shape;95;p7"/>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96" name="Google Shape;96;p7"/>
          <p:cNvSpPr txBox="1">
            <a:spLocks noGrp="1"/>
          </p:cNvSpPr>
          <p:nvPr>
            <p:ph type="title"/>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215788361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09"/>
        <p:cNvGrpSpPr/>
        <p:nvPr/>
      </p:nvGrpSpPr>
      <p:grpSpPr>
        <a:xfrm>
          <a:off x="0" y="0"/>
          <a:ext cx="0" cy="0"/>
          <a:chOff x="0" y="0"/>
          <a:chExt cx="0" cy="0"/>
        </a:xfrm>
      </p:grpSpPr>
      <p:grpSp>
        <p:nvGrpSpPr>
          <p:cNvPr id="110" name="Google Shape;110;p9"/>
          <p:cNvGrpSpPr/>
          <p:nvPr/>
        </p:nvGrpSpPr>
        <p:grpSpPr>
          <a:xfrm>
            <a:off x="-17567" y="-38965"/>
            <a:ext cx="12276000" cy="6949324"/>
            <a:chOff x="-13175" y="-68739"/>
            <a:chExt cx="9207000" cy="5211993"/>
          </a:xfrm>
        </p:grpSpPr>
        <p:sp>
          <p:nvSpPr>
            <p:cNvPr id="111" name="Google Shape;111;p9"/>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12" name="Google Shape;112;p9"/>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13" name="Google Shape;113;p9"/>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14" name="Google Shape;114;p9"/>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115" name="Google Shape;115;p9"/>
          <p:cNvSpPr txBox="1">
            <a:spLocks noGrp="1"/>
          </p:cNvSpPr>
          <p:nvPr>
            <p:ph type="subTitle" idx="1"/>
          </p:nvPr>
        </p:nvSpPr>
        <p:spPr>
          <a:xfrm>
            <a:off x="4166500" y="3163251"/>
            <a:ext cx="7070400" cy="1082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None/>
              <a:defRPr sz="2400">
                <a:latin typeface="Catamaran Light"/>
                <a:ea typeface="Catamaran Light"/>
                <a:cs typeface="Catamaran Light"/>
                <a:sym typeface="Catamaran Light"/>
              </a:defRPr>
            </a:lvl1pPr>
            <a:lvl2pPr lvl="1" algn="r" rtl="0">
              <a:lnSpc>
                <a:spcPct val="100000"/>
              </a:lnSpc>
              <a:spcBef>
                <a:spcPts val="2135"/>
              </a:spcBef>
              <a:spcAft>
                <a:spcPts val="0"/>
              </a:spcAft>
              <a:buNone/>
              <a:defRPr sz="2400">
                <a:latin typeface="Catamaran Light"/>
                <a:ea typeface="Catamaran Light"/>
                <a:cs typeface="Catamaran Light"/>
                <a:sym typeface="Catamaran Light"/>
              </a:defRPr>
            </a:lvl2pPr>
            <a:lvl3pPr lvl="2" algn="r" rtl="0">
              <a:lnSpc>
                <a:spcPct val="100000"/>
              </a:lnSpc>
              <a:spcBef>
                <a:spcPts val="2135"/>
              </a:spcBef>
              <a:spcAft>
                <a:spcPts val="0"/>
              </a:spcAft>
              <a:buNone/>
              <a:defRPr sz="2400">
                <a:latin typeface="Catamaran Light"/>
                <a:ea typeface="Catamaran Light"/>
                <a:cs typeface="Catamaran Light"/>
                <a:sym typeface="Catamaran Light"/>
              </a:defRPr>
            </a:lvl3pPr>
            <a:lvl4pPr lvl="3" algn="r" rtl="0">
              <a:lnSpc>
                <a:spcPct val="100000"/>
              </a:lnSpc>
              <a:spcBef>
                <a:spcPts val="2135"/>
              </a:spcBef>
              <a:spcAft>
                <a:spcPts val="0"/>
              </a:spcAft>
              <a:buNone/>
              <a:defRPr sz="2400">
                <a:latin typeface="Catamaran Light"/>
                <a:ea typeface="Catamaran Light"/>
                <a:cs typeface="Catamaran Light"/>
                <a:sym typeface="Catamaran Light"/>
              </a:defRPr>
            </a:lvl4pPr>
            <a:lvl5pPr lvl="4" algn="r" rtl="0">
              <a:lnSpc>
                <a:spcPct val="100000"/>
              </a:lnSpc>
              <a:spcBef>
                <a:spcPts val="2135"/>
              </a:spcBef>
              <a:spcAft>
                <a:spcPts val="0"/>
              </a:spcAft>
              <a:buNone/>
              <a:defRPr sz="2400">
                <a:latin typeface="Catamaran Light"/>
                <a:ea typeface="Catamaran Light"/>
                <a:cs typeface="Catamaran Light"/>
                <a:sym typeface="Catamaran Light"/>
              </a:defRPr>
            </a:lvl5pPr>
            <a:lvl6pPr lvl="5" algn="r" rtl="0">
              <a:lnSpc>
                <a:spcPct val="100000"/>
              </a:lnSpc>
              <a:spcBef>
                <a:spcPts val="2135"/>
              </a:spcBef>
              <a:spcAft>
                <a:spcPts val="0"/>
              </a:spcAft>
              <a:buNone/>
              <a:defRPr sz="2400">
                <a:latin typeface="Catamaran Light"/>
                <a:ea typeface="Catamaran Light"/>
                <a:cs typeface="Catamaran Light"/>
                <a:sym typeface="Catamaran Light"/>
              </a:defRPr>
            </a:lvl6pPr>
            <a:lvl7pPr lvl="6" algn="r" rtl="0">
              <a:lnSpc>
                <a:spcPct val="100000"/>
              </a:lnSpc>
              <a:spcBef>
                <a:spcPts val="2135"/>
              </a:spcBef>
              <a:spcAft>
                <a:spcPts val="0"/>
              </a:spcAft>
              <a:buNone/>
              <a:defRPr sz="2400">
                <a:latin typeface="Catamaran Light"/>
                <a:ea typeface="Catamaran Light"/>
                <a:cs typeface="Catamaran Light"/>
                <a:sym typeface="Catamaran Light"/>
              </a:defRPr>
            </a:lvl7pPr>
            <a:lvl8pPr lvl="7" algn="r" rtl="0">
              <a:lnSpc>
                <a:spcPct val="100000"/>
              </a:lnSpc>
              <a:spcBef>
                <a:spcPts val="2135"/>
              </a:spcBef>
              <a:spcAft>
                <a:spcPts val="0"/>
              </a:spcAft>
              <a:buNone/>
              <a:defRPr sz="2400">
                <a:latin typeface="Catamaran Light"/>
                <a:ea typeface="Catamaran Light"/>
                <a:cs typeface="Catamaran Light"/>
                <a:sym typeface="Catamaran Light"/>
              </a:defRPr>
            </a:lvl8pPr>
            <a:lvl9pPr lvl="8" algn="r" rtl="0">
              <a:lnSpc>
                <a:spcPct val="100000"/>
              </a:lnSpc>
              <a:spcBef>
                <a:spcPts val="2135"/>
              </a:spcBef>
              <a:spcAft>
                <a:spcPts val="2135"/>
              </a:spcAft>
              <a:buNone/>
              <a:defRPr sz="2400">
                <a:latin typeface="Catamaran Light"/>
                <a:ea typeface="Catamaran Light"/>
                <a:cs typeface="Catamaran Light"/>
                <a:sym typeface="Catamaran Light"/>
              </a:defRPr>
            </a:lvl9pPr>
          </a:lstStyle>
          <a:p>
            <a:endParaRPr/>
          </a:p>
        </p:txBody>
      </p:sp>
      <p:sp>
        <p:nvSpPr>
          <p:cNvPr id="116" name="Google Shape;116;p9"/>
          <p:cNvSpPr txBox="1">
            <a:spLocks noGrp="1"/>
          </p:cNvSpPr>
          <p:nvPr>
            <p:ph type="subTitle" idx="2"/>
          </p:nvPr>
        </p:nvSpPr>
        <p:spPr>
          <a:xfrm>
            <a:off x="6913300" y="4246051"/>
            <a:ext cx="4323600" cy="389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sz="2400">
                <a:latin typeface="Titan One"/>
                <a:ea typeface="Titan One"/>
                <a:cs typeface="Titan One"/>
                <a:sym typeface="Titan One"/>
              </a:defRPr>
            </a:lvl1pPr>
            <a:lvl2pPr lvl="1" algn="r" rtl="0">
              <a:lnSpc>
                <a:spcPct val="100000"/>
              </a:lnSpc>
              <a:spcBef>
                <a:spcPts val="2135"/>
              </a:spcBef>
              <a:spcAft>
                <a:spcPts val="0"/>
              </a:spcAft>
              <a:buNone/>
              <a:defRPr sz="2400">
                <a:latin typeface="Titan One"/>
                <a:ea typeface="Titan One"/>
                <a:cs typeface="Titan One"/>
                <a:sym typeface="Titan One"/>
              </a:defRPr>
            </a:lvl2pPr>
            <a:lvl3pPr lvl="2" algn="r" rtl="0">
              <a:lnSpc>
                <a:spcPct val="100000"/>
              </a:lnSpc>
              <a:spcBef>
                <a:spcPts val="2135"/>
              </a:spcBef>
              <a:spcAft>
                <a:spcPts val="0"/>
              </a:spcAft>
              <a:buNone/>
              <a:defRPr sz="2400">
                <a:latin typeface="Titan One"/>
                <a:ea typeface="Titan One"/>
                <a:cs typeface="Titan One"/>
                <a:sym typeface="Titan One"/>
              </a:defRPr>
            </a:lvl3pPr>
            <a:lvl4pPr lvl="3" algn="r" rtl="0">
              <a:lnSpc>
                <a:spcPct val="100000"/>
              </a:lnSpc>
              <a:spcBef>
                <a:spcPts val="2135"/>
              </a:spcBef>
              <a:spcAft>
                <a:spcPts val="0"/>
              </a:spcAft>
              <a:buNone/>
              <a:defRPr sz="2400">
                <a:latin typeface="Titan One"/>
                <a:ea typeface="Titan One"/>
                <a:cs typeface="Titan One"/>
                <a:sym typeface="Titan One"/>
              </a:defRPr>
            </a:lvl4pPr>
            <a:lvl5pPr lvl="4" algn="r" rtl="0">
              <a:lnSpc>
                <a:spcPct val="100000"/>
              </a:lnSpc>
              <a:spcBef>
                <a:spcPts val="2135"/>
              </a:spcBef>
              <a:spcAft>
                <a:spcPts val="0"/>
              </a:spcAft>
              <a:buNone/>
              <a:defRPr sz="2400">
                <a:latin typeface="Titan One"/>
                <a:ea typeface="Titan One"/>
                <a:cs typeface="Titan One"/>
                <a:sym typeface="Titan One"/>
              </a:defRPr>
            </a:lvl5pPr>
            <a:lvl6pPr lvl="5" algn="r" rtl="0">
              <a:lnSpc>
                <a:spcPct val="100000"/>
              </a:lnSpc>
              <a:spcBef>
                <a:spcPts val="2135"/>
              </a:spcBef>
              <a:spcAft>
                <a:spcPts val="0"/>
              </a:spcAft>
              <a:buNone/>
              <a:defRPr sz="2400">
                <a:latin typeface="Titan One"/>
                <a:ea typeface="Titan One"/>
                <a:cs typeface="Titan One"/>
                <a:sym typeface="Titan One"/>
              </a:defRPr>
            </a:lvl6pPr>
            <a:lvl7pPr lvl="6" algn="r" rtl="0">
              <a:lnSpc>
                <a:spcPct val="100000"/>
              </a:lnSpc>
              <a:spcBef>
                <a:spcPts val="2135"/>
              </a:spcBef>
              <a:spcAft>
                <a:spcPts val="0"/>
              </a:spcAft>
              <a:buNone/>
              <a:defRPr sz="2400">
                <a:latin typeface="Titan One"/>
                <a:ea typeface="Titan One"/>
                <a:cs typeface="Titan One"/>
                <a:sym typeface="Titan One"/>
              </a:defRPr>
            </a:lvl7pPr>
            <a:lvl8pPr lvl="7" algn="r" rtl="0">
              <a:lnSpc>
                <a:spcPct val="100000"/>
              </a:lnSpc>
              <a:spcBef>
                <a:spcPts val="2135"/>
              </a:spcBef>
              <a:spcAft>
                <a:spcPts val="0"/>
              </a:spcAft>
              <a:buNone/>
              <a:defRPr sz="2400">
                <a:latin typeface="Titan One"/>
                <a:ea typeface="Titan One"/>
                <a:cs typeface="Titan One"/>
                <a:sym typeface="Titan One"/>
              </a:defRPr>
            </a:lvl8pPr>
            <a:lvl9pPr lvl="8" algn="r" rtl="0">
              <a:lnSpc>
                <a:spcPct val="100000"/>
              </a:lnSpc>
              <a:spcBef>
                <a:spcPts val="2135"/>
              </a:spcBef>
              <a:spcAft>
                <a:spcPts val="2135"/>
              </a:spcAft>
              <a:buNone/>
              <a:defRPr sz="2400">
                <a:latin typeface="Titan One"/>
                <a:ea typeface="Titan One"/>
                <a:cs typeface="Titan One"/>
                <a:sym typeface="Titan One"/>
              </a:defRPr>
            </a:lvl9pPr>
          </a:lstStyle>
          <a:p>
            <a:endParaRPr/>
          </a:p>
        </p:txBody>
      </p:sp>
      <p:grpSp>
        <p:nvGrpSpPr>
          <p:cNvPr id="117" name="Google Shape;117;p9"/>
          <p:cNvGrpSpPr/>
          <p:nvPr/>
        </p:nvGrpSpPr>
        <p:grpSpPr>
          <a:xfrm>
            <a:off x="1662151" y="336000"/>
            <a:ext cx="9906256" cy="5983281"/>
            <a:chOff x="1246613" y="251999"/>
            <a:chExt cx="7429692" cy="4487461"/>
          </a:xfrm>
        </p:grpSpPr>
        <p:grpSp>
          <p:nvGrpSpPr>
            <p:cNvPr id="118" name="Google Shape;118;p9"/>
            <p:cNvGrpSpPr/>
            <p:nvPr/>
          </p:nvGrpSpPr>
          <p:grpSpPr>
            <a:xfrm>
              <a:off x="1246613" y="540178"/>
              <a:ext cx="7429692" cy="4199282"/>
              <a:chOff x="1246613" y="540178"/>
              <a:chExt cx="7429692" cy="4199282"/>
            </a:xfrm>
          </p:grpSpPr>
          <p:sp>
            <p:nvSpPr>
              <p:cNvPr id="119" name="Google Shape;119;p9"/>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0" name="Google Shape;120;p9"/>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1" name="Google Shape;121;p9"/>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122" name="Google Shape;122;p9"/>
            <p:cNvSpPr/>
            <p:nvPr/>
          </p:nvSpPr>
          <p:spPr>
            <a:xfrm rot="-126081" flipH="1">
              <a:off x="1939457" y="1379182"/>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3" name="Google Shape;123;p9"/>
            <p:cNvSpPr/>
            <p:nvPr/>
          </p:nvSpPr>
          <p:spPr>
            <a:xfrm rot="-126081" flipH="1">
              <a:off x="5970132" y="286707"/>
              <a:ext cx="1911244" cy="986363"/>
            </a:xfrm>
            <a:custGeom>
              <a:avLst/>
              <a:gdLst/>
              <a:ahLst/>
              <a:cxnLst/>
              <a:rect l="l" t="t" r="r" b="b"/>
              <a:pathLst>
                <a:path w="12918" h="6667" extrusionOk="0">
                  <a:moveTo>
                    <a:pt x="3008" y="1"/>
                  </a:moveTo>
                  <a:cubicBezTo>
                    <a:pt x="2923" y="1"/>
                    <a:pt x="2834" y="14"/>
                    <a:pt x="2740" y="43"/>
                  </a:cubicBezTo>
                  <a:cubicBezTo>
                    <a:pt x="1263" y="497"/>
                    <a:pt x="2426" y="4763"/>
                    <a:pt x="2426" y="4763"/>
                  </a:cubicBezTo>
                  <a:cubicBezTo>
                    <a:pt x="2193" y="4713"/>
                    <a:pt x="1982" y="4691"/>
                    <a:pt x="1792" y="4691"/>
                  </a:cubicBezTo>
                  <a:cubicBezTo>
                    <a:pt x="3" y="4691"/>
                    <a:pt x="1" y="6667"/>
                    <a:pt x="1" y="6667"/>
                  </a:cubicBezTo>
                  <a:lnTo>
                    <a:pt x="12530" y="6409"/>
                  </a:lnTo>
                  <a:cubicBezTo>
                    <a:pt x="12530" y="6409"/>
                    <a:pt x="12918" y="4820"/>
                    <a:pt x="11418" y="4078"/>
                  </a:cubicBezTo>
                  <a:cubicBezTo>
                    <a:pt x="11110" y="3926"/>
                    <a:pt x="10784" y="3866"/>
                    <a:pt x="10462" y="3866"/>
                  </a:cubicBezTo>
                  <a:cubicBezTo>
                    <a:pt x="9221" y="3866"/>
                    <a:pt x="8028" y="4763"/>
                    <a:pt x="8028" y="4763"/>
                  </a:cubicBezTo>
                  <a:cubicBezTo>
                    <a:pt x="8028" y="4763"/>
                    <a:pt x="8425" y="2090"/>
                    <a:pt x="6898" y="1482"/>
                  </a:cubicBezTo>
                  <a:cubicBezTo>
                    <a:pt x="6704" y="1406"/>
                    <a:pt x="6522" y="1372"/>
                    <a:pt x="6353" y="1372"/>
                  </a:cubicBezTo>
                  <a:cubicBezTo>
                    <a:pt x="5192" y="1372"/>
                    <a:pt x="4627" y="2952"/>
                    <a:pt x="4627" y="2952"/>
                  </a:cubicBezTo>
                  <a:cubicBezTo>
                    <a:pt x="4627" y="2952"/>
                    <a:pt x="4270" y="1"/>
                    <a:pt x="3008"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Tree>
    <p:extLst>
      <p:ext uri="{BB962C8B-B14F-4D97-AF65-F5344CB8AC3E}">
        <p14:creationId xmlns:p14="http://schemas.microsoft.com/office/powerpoint/2010/main" val="52916828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4"/>
        <p:cNvGrpSpPr/>
        <p:nvPr/>
      </p:nvGrpSpPr>
      <p:grpSpPr>
        <a:xfrm>
          <a:off x="0" y="0"/>
          <a:ext cx="0" cy="0"/>
          <a:chOff x="0" y="0"/>
          <a:chExt cx="0" cy="0"/>
        </a:xfrm>
      </p:grpSpPr>
      <p:grpSp>
        <p:nvGrpSpPr>
          <p:cNvPr id="125" name="Google Shape;125;p10"/>
          <p:cNvGrpSpPr/>
          <p:nvPr/>
        </p:nvGrpSpPr>
        <p:grpSpPr>
          <a:xfrm>
            <a:off x="-17567" y="-38965"/>
            <a:ext cx="12276000" cy="6949324"/>
            <a:chOff x="-13175" y="-68739"/>
            <a:chExt cx="9207000" cy="5211993"/>
          </a:xfrm>
        </p:grpSpPr>
        <p:sp>
          <p:nvSpPr>
            <p:cNvPr id="126" name="Google Shape;126;p1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7" name="Google Shape;127;p1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8" name="Google Shape;128;p1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29" name="Google Shape;129;p1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130" name="Google Shape;130;p10"/>
          <p:cNvGrpSpPr/>
          <p:nvPr/>
        </p:nvGrpSpPr>
        <p:grpSpPr>
          <a:xfrm>
            <a:off x="1662151" y="720237"/>
            <a:ext cx="9906256" cy="5599043"/>
            <a:chOff x="1246613" y="540178"/>
            <a:chExt cx="7429692" cy="4199282"/>
          </a:xfrm>
        </p:grpSpPr>
        <p:sp>
          <p:nvSpPr>
            <p:cNvPr id="131" name="Google Shape;131;p10"/>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32" name="Google Shape;132;p10"/>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33" name="Google Shape;133;p10"/>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134" name="Google Shape;134;p10"/>
          <p:cNvSpPr txBox="1">
            <a:spLocks noGrp="1"/>
          </p:cNvSpPr>
          <p:nvPr>
            <p:ph type="title"/>
          </p:nvPr>
        </p:nvSpPr>
        <p:spPr>
          <a:xfrm>
            <a:off x="2955133" y="2503567"/>
            <a:ext cx="6282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8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35" name="Google Shape;135;p10"/>
          <p:cNvSpPr txBox="1">
            <a:spLocks noGrp="1"/>
          </p:cNvSpPr>
          <p:nvPr>
            <p:ph type="subTitle" idx="1"/>
          </p:nvPr>
        </p:nvSpPr>
        <p:spPr>
          <a:xfrm>
            <a:off x="3399200" y="4596767"/>
            <a:ext cx="5393600" cy="606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35"/>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36" name="Google Shape;136;p10"/>
          <p:cNvSpPr txBox="1">
            <a:spLocks noGrp="1"/>
          </p:cNvSpPr>
          <p:nvPr>
            <p:ph type="title" idx="2" hasCustomPrompt="1"/>
          </p:nvPr>
        </p:nvSpPr>
        <p:spPr>
          <a:xfrm>
            <a:off x="3600367" y="1497533"/>
            <a:ext cx="4991200" cy="1252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54630000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39"/>
        <p:cNvGrpSpPr/>
        <p:nvPr/>
      </p:nvGrpSpPr>
      <p:grpSpPr>
        <a:xfrm>
          <a:off x="0" y="0"/>
          <a:ext cx="0" cy="0"/>
          <a:chOff x="0" y="0"/>
          <a:chExt cx="0" cy="0"/>
        </a:xfrm>
      </p:grpSpPr>
      <p:grpSp>
        <p:nvGrpSpPr>
          <p:cNvPr id="140" name="Google Shape;140;p12"/>
          <p:cNvGrpSpPr/>
          <p:nvPr/>
        </p:nvGrpSpPr>
        <p:grpSpPr>
          <a:xfrm>
            <a:off x="-17567" y="-38965"/>
            <a:ext cx="12276000" cy="6949324"/>
            <a:chOff x="-13175" y="-68739"/>
            <a:chExt cx="9207000" cy="5211993"/>
          </a:xfrm>
        </p:grpSpPr>
        <p:sp>
          <p:nvSpPr>
            <p:cNvPr id="141" name="Google Shape;141;p12"/>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42" name="Google Shape;142;p12"/>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43" name="Google Shape;143;p12"/>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44" name="Google Shape;144;p12"/>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145" name="Google Shape;145;p12"/>
          <p:cNvGrpSpPr/>
          <p:nvPr/>
        </p:nvGrpSpPr>
        <p:grpSpPr>
          <a:xfrm>
            <a:off x="1662151" y="720237"/>
            <a:ext cx="9906256" cy="5599043"/>
            <a:chOff x="1246613" y="540178"/>
            <a:chExt cx="7429692" cy="4199282"/>
          </a:xfrm>
        </p:grpSpPr>
        <p:sp>
          <p:nvSpPr>
            <p:cNvPr id="146" name="Google Shape;146;p12"/>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47" name="Google Shape;147;p12"/>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48" name="Google Shape;148;p12"/>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149" name="Google Shape;149;p12"/>
          <p:cNvSpPr txBox="1">
            <a:spLocks noGrp="1"/>
          </p:cNvSpPr>
          <p:nvPr>
            <p:ph type="title" hasCustomPrompt="1"/>
          </p:nvPr>
        </p:nvSpPr>
        <p:spPr>
          <a:xfrm>
            <a:off x="955000" y="3111800"/>
            <a:ext cx="10282000" cy="15976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96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50" name="Google Shape;150;p12"/>
          <p:cNvSpPr txBox="1">
            <a:spLocks noGrp="1"/>
          </p:cNvSpPr>
          <p:nvPr>
            <p:ph type="body" idx="1"/>
          </p:nvPr>
        </p:nvSpPr>
        <p:spPr>
          <a:xfrm>
            <a:off x="2661633" y="2536600"/>
            <a:ext cx="6868800" cy="575200"/>
          </a:xfrm>
          <a:prstGeom prst="rect">
            <a:avLst/>
          </a:prstGeom>
          <a:noFill/>
        </p:spPr>
        <p:txBody>
          <a:bodyPr spcFirstLastPara="1" wrap="square" lIns="91425" tIns="91425" rIns="91425" bIns="91425" anchor="t" anchorCtr="0">
            <a:noAutofit/>
          </a:bodyPr>
          <a:lstStyle>
            <a:lvl1pPr marL="609600" lvl="0" indent="-423545" algn="ctr">
              <a:spcBef>
                <a:spcPts val="0"/>
              </a:spcBef>
              <a:spcAft>
                <a:spcPts val="0"/>
              </a:spcAft>
              <a:buSzPts val="1400"/>
              <a:buChar char="●"/>
              <a:defRPr sz="2400"/>
            </a:lvl1pPr>
            <a:lvl2pPr marL="1219200" lvl="1" indent="-423545" algn="ctr">
              <a:spcBef>
                <a:spcPts val="2135"/>
              </a:spcBef>
              <a:spcAft>
                <a:spcPts val="0"/>
              </a:spcAft>
              <a:buSzPts val="1400"/>
              <a:buChar char="○"/>
              <a:defRPr/>
            </a:lvl2pPr>
            <a:lvl3pPr marL="1828800" lvl="2" indent="-423545" algn="ctr">
              <a:spcBef>
                <a:spcPts val="2135"/>
              </a:spcBef>
              <a:spcAft>
                <a:spcPts val="0"/>
              </a:spcAft>
              <a:buSzPts val="1400"/>
              <a:buChar char="■"/>
              <a:defRPr/>
            </a:lvl3pPr>
            <a:lvl4pPr marL="2438400" lvl="3" indent="-423545" algn="ctr">
              <a:spcBef>
                <a:spcPts val="2135"/>
              </a:spcBef>
              <a:spcAft>
                <a:spcPts val="0"/>
              </a:spcAft>
              <a:buSzPts val="1400"/>
              <a:buChar char="●"/>
              <a:defRPr/>
            </a:lvl4pPr>
            <a:lvl5pPr marL="3048000" lvl="4" indent="-423545" algn="ctr">
              <a:spcBef>
                <a:spcPts val="2135"/>
              </a:spcBef>
              <a:spcAft>
                <a:spcPts val="0"/>
              </a:spcAft>
              <a:buSzPts val="1400"/>
              <a:buChar char="○"/>
              <a:defRPr/>
            </a:lvl5pPr>
            <a:lvl6pPr marL="3657600" lvl="5" indent="-423545" algn="ctr">
              <a:spcBef>
                <a:spcPts val="2135"/>
              </a:spcBef>
              <a:spcAft>
                <a:spcPts val="0"/>
              </a:spcAft>
              <a:buSzPts val="1400"/>
              <a:buChar char="■"/>
              <a:defRPr/>
            </a:lvl6pPr>
            <a:lvl7pPr marL="4267200" lvl="6" indent="-423545" algn="ctr">
              <a:spcBef>
                <a:spcPts val="2135"/>
              </a:spcBef>
              <a:spcAft>
                <a:spcPts val="0"/>
              </a:spcAft>
              <a:buSzPts val="1400"/>
              <a:buChar char="●"/>
              <a:defRPr/>
            </a:lvl7pPr>
            <a:lvl8pPr marL="4876800" lvl="7" indent="-423545" algn="ctr">
              <a:spcBef>
                <a:spcPts val="2135"/>
              </a:spcBef>
              <a:spcAft>
                <a:spcPts val="0"/>
              </a:spcAft>
              <a:buSzPts val="1400"/>
              <a:buChar char="○"/>
              <a:defRPr/>
            </a:lvl8pPr>
            <a:lvl9pPr marL="5486400" lvl="8" indent="-423545" algn="ctr">
              <a:spcBef>
                <a:spcPts val="2135"/>
              </a:spcBef>
              <a:spcAft>
                <a:spcPts val="2135"/>
              </a:spcAft>
              <a:buSzPts val="1400"/>
              <a:buChar char="■"/>
              <a:defRPr/>
            </a:lvl9pPr>
          </a:lstStyle>
          <a:p>
            <a:endParaRPr/>
          </a:p>
        </p:txBody>
      </p:sp>
    </p:spTree>
    <p:extLst>
      <p:ext uri="{BB962C8B-B14F-4D97-AF65-F5344CB8AC3E}">
        <p14:creationId xmlns:p14="http://schemas.microsoft.com/office/powerpoint/2010/main" val="14150689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51"/>
        <p:cNvGrpSpPr/>
        <p:nvPr/>
      </p:nvGrpSpPr>
      <p:grpSpPr>
        <a:xfrm>
          <a:off x="0" y="0"/>
          <a:ext cx="0" cy="0"/>
          <a:chOff x="0" y="0"/>
          <a:chExt cx="0" cy="0"/>
        </a:xfrm>
      </p:grpSpPr>
    </p:spTree>
    <p:extLst>
      <p:ext uri="{BB962C8B-B14F-4D97-AF65-F5344CB8AC3E}">
        <p14:creationId xmlns:p14="http://schemas.microsoft.com/office/powerpoint/2010/main" val="147324816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Agenda">
  <p:cSld name="Agenda">
    <p:bg>
      <p:bgPr>
        <a:solidFill>
          <a:srgbClr val="E7F4F5"/>
        </a:solidFill>
        <a:effectLst/>
      </p:bgPr>
    </p:bg>
    <p:spTree>
      <p:nvGrpSpPr>
        <p:cNvPr id="1" name="Shape 152"/>
        <p:cNvGrpSpPr/>
        <p:nvPr/>
      </p:nvGrpSpPr>
      <p:grpSpPr>
        <a:xfrm>
          <a:off x="0" y="0"/>
          <a:ext cx="0" cy="0"/>
          <a:chOff x="0" y="0"/>
          <a:chExt cx="0" cy="0"/>
        </a:xfrm>
      </p:grpSpPr>
      <p:grpSp>
        <p:nvGrpSpPr>
          <p:cNvPr id="153" name="Google Shape;153;p14"/>
          <p:cNvGrpSpPr/>
          <p:nvPr/>
        </p:nvGrpSpPr>
        <p:grpSpPr>
          <a:xfrm>
            <a:off x="-17567" y="-38965"/>
            <a:ext cx="12276000" cy="6949324"/>
            <a:chOff x="-13175" y="-68739"/>
            <a:chExt cx="9207000" cy="5211993"/>
          </a:xfrm>
        </p:grpSpPr>
        <p:sp>
          <p:nvSpPr>
            <p:cNvPr id="154" name="Google Shape;154;p14"/>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55" name="Google Shape;155;p14"/>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56" name="Google Shape;156;p14"/>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57" name="Google Shape;157;p14"/>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158" name="Google Shape;158;p14"/>
          <p:cNvGrpSpPr/>
          <p:nvPr/>
        </p:nvGrpSpPr>
        <p:grpSpPr>
          <a:xfrm>
            <a:off x="1662151" y="720237"/>
            <a:ext cx="9906256" cy="5599043"/>
            <a:chOff x="1246613" y="540178"/>
            <a:chExt cx="7429692" cy="4199282"/>
          </a:xfrm>
        </p:grpSpPr>
        <p:sp>
          <p:nvSpPr>
            <p:cNvPr id="159" name="Google Shape;159;p14"/>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0" name="Google Shape;160;p14"/>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1" name="Google Shape;161;p14"/>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grpSp>
        <p:nvGrpSpPr>
          <p:cNvPr id="162" name="Google Shape;162;p14"/>
          <p:cNvGrpSpPr/>
          <p:nvPr/>
        </p:nvGrpSpPr>
        <p:grpSpPr>
          <a:xfrm>
            <a:off x="-3771300" y="-2545159"/>
            <a:ext cx="14296688" cy="12168800"/>
            <a:chOff x="-2828475" y="-1908869"/>
            <a:chExt cx="10722516" cy="9126600"/>
          </a:xfrm>
        </p:grpSpPr>
        <p:sp>
          <p:nvSpPr>
            <p:cNvPr id="163" name="Google Shape;163;p14"/>
            <p:cNvSpPr/>
            <p:nvPr/>
          </p:nvSpPr>
          <p:spPr>
            <a:xfrm rot="-1549136">
              <a:off x="-1412480" y="-1181175"/>
              <a:ext cx="5100009" cy="7671212"/>
            </a:xfrm>
            <a:prstGeom prst="ellipse">
              <a:avLst/>
            </a:pr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4" name="Google Shape;164;p14"/>
            <p:cNvSpPr/>
            <p:nvPr/>
          </p:nvSpPr>
          <p:spPr>
            <a:xfrm rot="2046408">
              <a:off x="841171" y="349384"/>
              <a:ext cx="6310031" cy="4585110"/>
            </a:xfrm>
            <a:custGeom>
              <a:avLst/>
              <a:gdLst/>
              <a:ahLst/>
              <a:cxnLst/>
              <a:rect l="l" t="t" r="r" b="b"/>
              <a:pathLst>
                <a:path w="109046" h="79237" extrusionOk="0">
                  <a:moveTo>
                    <a:pt x="68170" y="1"/>
                  </a:moveTo>
                  <a:cubicBezTo>
                    <a:pt x="66113" y="5637"/>
                    <a:pt x="56930" y="12570"/>
                    <a:pt x="56638" y="12783"/>
                  </a:cubicBezTo>
                  <a:cubicBezTo>
                    <a:pt x="56453" y="10810"/>
                    <a:pt x="54305" y="9340"/>
                    <a:pt x="52420" y="9340"/>
                  </a:cubicBezTo>
                  <a:cubicBezTo>
                    <a:pt x="52402" y="9340"/>
                    <a:pt x="52385" y="9340"/>
                    <a:pt x="52367" y="9340"/>
                  </a:cubicBezTo>
                  <a:cubicBezTo>
                    <a:pt x="50368" y="9367"/>
                    <a:pt x="48621" y="10965"/>
                    <a:pt x="48124" y="12855"/>
                  </a:cubicBezTo>
                  <a:cubicBezTo>
                    <a:pt x="48050" y="13141"/>
                    <a:pt x="48002" y="13430"/>
                    <a:pt x="47986" y="13729"/>
                  </a:cubicBezTo>
                  <a:cubicBezTo>
                    <a:pt x="47969" y="14021"/>
                    <a:pt x="47972" y="14317"/>
                    <a:pt x="48002" y="14610"/>
                  </a:cubicBezTo>
                  <a:cubicBezTo>
                    <a:pt x="46990" y="12638"/>
                    <a:pt x="45047" y="11657"/>
                    <a:pt x="42926" y="11657"/>
                  </a:cubicBezTo>
                  <a:cubicBezTo>
                    <a:pt x="40642" y="11657"/>
                    <a:pt x="38151" y="12794"/>
                    <a:pt x="36392" y="15055"/>
                  </a:cubicBezTo>
                  <a:cubicBezTo>
                    <a:pt x="34590" y="13681"/>
                    <a:pt x="32679" y="12464"/>
                    <a:pt x="30636" y="11475"/>
                  </a:cubicBezTo>
                  <a:cubicBezTo>
                    <a:pt x="27364" y="9897"/>
                    <a:pt x="23709" y="8959"/>
                    <a:pt x="20095" y="8959"/>
                  </a:cubicBezTo>
                  <a:cubicBezTo>
                    <a:pt x="17852" y="8959"/>
                    <a:pt x="15625" y="9321"/>
                    <a:pt x="13515" y="10115"/>
                  </a:cubicBezTo>
                  <a:cubicBezTo>
                    <a:pt x="942" y="14840"/>
                    <a:pt x="0" y="30606"/>
                    <a:pt x="3591" y="41662"/>
                  </a:cubicBezTo>
                  <a:cubicBezTo>
                    <a:pt x="5838" y="48587"/>
                    <a:pt x="10203" y="54160"/>
                    <a:pt x="15381" y="59028"/>
                  </a:cubicBezTo>
                  <a:cubicBezTo>
                    <a:pt x="16476" y="60061"/>
                    <a:pt x="17615" y="61064"/>
                    <a:pt x="18771" y="62040"/>
                  </a:cubicBezTo>
                  <a:cubicBezTo>
                    <a:pt x="25941" y="68075"/>
                    <a:pt x="34352" y="72661"/>
                    <a:pt x="43266" y="75534"/>
                  </a:cubicBezTo>
                  <a:cubicBezTo>
                    <a:pt x="51031" y="78034"/>
                    <a:pt x="59189" y="79237"/>
                    <a:pt x="67340" y="79237"/>
                  </a:cubicBezTo>
                  <a:cubicBezTo>
                    <a:pt x="67913" y="79237"/>
                    <a:pt x="68485" y="79231"/>
                    <a:pt x="69058" y="79219"/>
                  </a:cubicBezTo>
                  <a:cubicBezTo>
                    <a:pt x="80226" y="78982"/>
                    <a:pt x="91666" y="76969"/>
                    <a:pt x="99839" y="68765"/>
                  </a:cubicBezTo>
                  <a:cubicBezTo>
                    <a:pt x="103358" y="65233"/>
                    <a:pt x="106037" y="60908"/>
                    <a:pt x="107621" y="56176"/>
                  </a:cubicBezTo>
                  <a:cubicBezTo>
                    <a:pt x="109046" y="51916"/>
                    <a:pt x="108685" y="47496"/>
                    <a:pt x="105669" y="44004"/>
                  </a:cubicBezTo>
                  <a:cubicBezTo>
                    <a:pt x="103272" y="41230"/>
                    <a:pt x="100079" y="40424"/>
                    <a:pt x="97236" y="40424"/>
                  </a:cubicBezTo>
                  <a:cubicBezTo>
                    <a:pt x="93910" y="40424"/>
                    <a:pt x="91064" y="41526"/>
                    <a:pt x="90534" y="41866"/>
                  </a:cubicBezTo>
                  <a:cubicBezTo>
                    <a:pt x="91668" y="33369"/>
                    <a:pt x="85460" y="32426"/>
                    <a:pt x="82645" y="32426"/>
                  </a:cubicBezTo>
                  <a:cubicBezTo>
                    <a:pt x="81840" y="32426"/>
                    <a:pt x="81313" y="32503"/>
                    <a:pt x="81313" y="32503"/>
                  </a:cubicBezTo>
                  <a:cubicBezTo>
                    <a:pt x="81313" y="32503"/>
                    <a:pt x="83741" y="28760"/>
                    <a:pt x="81501" y="26869"/>
                  </a:cubicBezTo>
                  <a:cubicBezTo>
                    <a:pt x="80935" y="26390"/>
                    <a:pt x="80130" y="26165"/>
                    <a:pt x="79304" y="26165"/>
                  </a:cubicBezTo>
                  <a:cubicBezTo>
                    <a:pt x="78419" y="26165"/>
                    <a:pt x="77509" y="26423"/>
                    <a:pt x="76843" y="26904"/>
                  </a:cubicBezTo>
                  <a:cubicBezTo>
                    <a:pt x="74925" y="15810"/>
                    <a:pt x="78784" y="8959"/>
                    <a:pt x="78784" y="8959"/>
                  </a:cubicBezTo>
                  <a:lnTo>
                    <a:pt x="72852" y="3951"/>
                  </a:lnTo>
                  <a:lnTo>
                    <a:pt x="68170" y="1"/>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5" name="Google Shape;165;p14"/>
            <p:cNvSpPr/>
            <p:nvPr/>
          </p:nvSpPr>
          <p:spPr>
            <a:xfrm rot="2046432">
              <a:off x="6376545" y="3765665"/>
              <a:ext cx="84073" cy="84073"/>
            </a:xfrm>
            <a:custGeom>
              <a:avLst/>
              <a:gdLst/>
              <a:ahLst/>
              <a:cxnLst/>
              <a:rect l="l" t="t" r="r" b="b"/>
              <a:pathLst>
                <a:path w="1109" h="1109" extrusionOk="0">
                  <a:moveTo>
                    <a:pt x="554" y="1"/>
                  </a:moveTo>
                  <a:cubicBezTo>
                    <a:pt x="248" y="1"/>
                    <a:pt x="0" y="249"/>
                    <a:pt x="0" y="555"/>
                  </a:cubicBezTo>
                  <a:cubicBezTo>
                    <a:pt x="0" y="861"/>
                    <a:pt x="248" y="1109"/>
                    <a:pt x="554" y="1109"/>
                  </a:cubicBezTo>
                  <a:cubicBezTo>
                    <a:pt x="860" y="1109"/>
                    <a:pt x="1108" y="861"/>
                    <a:pt x="1108" y="555"/>
                  </a:cubicBezTo>
                  <a:cubicBezTo>
                    <a:pt x="1108" y="249"/>
                    <a:pt x="860" y="1"/>
                    <a:pt x="554"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6" name="Google Shape;166;p14"/>
            <p:cNvSpPr/>
            <p:nvPr/>
          </p:nvSpPr>
          <p:spPr>
            <a:xfrm rot="2046432">
              <a:off x="6767407" y="4039991"/>
              <a:ext cx="337961" cy="337961"/>
            </a:xfrm>
            <a:custGeom>
              <a:avLst/>
              <a:gdLst/>
              <a:ahLst/>
              <a:cxnLst/>
              <a:rect l="l" t="t" r="r" b="b"/>
              <a:pathLst>
                <a:path w="4458" h="4458" extrusionOk="0">
                  <a:moveTo>
                    <a:pt x="2231" y="1"/>
                  </a:moveTo>
                  <a:cubicBezTo>
                    <a:pt x="1000" y="1"/>
                    <a:pt x="1" y="1000"/>
                    <a:pt x="1" y="2231"/>
                  </a:cubicBezTo>
                  <a:cubicBezTo>
                    <a:pt x="1" y="3462"/>
                    <a:pt x="1000" y="4457"/>
                    <a:pt x="2231" y="4457"/>
                  </a:cubicBezTo>
                  <a:cubicBezTo>
                    <a:pt x="3461" y="4457"/>
                    <a:pt x="4457" y="3462"/>
                    <a:pt x="4457" y="2231"/>
                  </a:cubicBezTo>
                  <a:cubicBezTo>
                    <a:pt x="4457" y="1000"/>
                    <a:pt x="3461" y="1"/>
                    <a:pt x="2231"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7" name="Google Shape;167;p14"/>
            <p:cNvSpPr/>
            <p:nvPr/>
          </p:nvSpPr>
          <p:spPr>
            <a:xfrm rot="2046432">
              <a:off x="4576657" y="268727"/>
              <a:ext cx="430753" cy="430450"/>
            </a:xfrm>
            <a:custGeom>
              <a:avLst/>
              <a:gdLst/>
              <a:ahLst/>
              <a:cxnLst/>
              <a:rect l="l" t="t" r="r" b="b"/>
              <a:pathLst>
                <a:path w="5682" h="5678" extrusionOk="0">
                  <a:moveTo>
                    <a:pt x="2843" y="0"/>
                  </a:moveTo>
                  <a:cubicBezTo>
                    <a:pt x="1272" y="0"/>
                    <a:pt x="0" y="1272"/>
                    <a:pt x="0" y="2839"/>
                  </a:cubicBezTo>
                  <a:cubicBezTo>
                    <a:pt x="0" y="4407"/>
                    <a:pt x="1272" y="5678"/>
                    <a:pt x="2843" y="5678"/>
                  </a:cubicBezTo>
                  <a:cubicBezTo>
                    <a:pt x="4410" y="5678"/>
                    <a:pt x="5682" y="4407"/>
                    <a:pt x="5682" y="2839"/>
                  </a:cubicBezTo>
                  <a:cubicBezTo>
                    <a:pt x="5682" y="1272"/>
                    <a:pt x="4410" y="0"/>
                    <a:pt x="2843" y="0"/>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168" name="Google Shape;168;p14"/>
            <p:cNvSpPr/>
            <p:nvPr/>
          </p:nvSpPr>
          <p:spPr>
            <a:xfrm rot="2046432">
              <a:off x="4080448" y="471002"/>
              <a:ext cx="141310" cy="141386"/>
            </a:xfrm>
            <a:custGeom>
              <a:avLst/>
              <a:gdLst/>
              <a:ahLst/>
              <a:cxnLst/>
              <a:rect l="l" t="t" r="r" b="b"/>
              <a:pathLst>
                <a:path w="1864" h="1865" extrusionOk="0">
                  <a:moveTo>
                    <a:pt x="931" y="1"/>
                  </a:moveTo>
                  <a:cubicBezTo>
                    <a:pt x="415" y="1"/>
                    <a:pt x="0" y="416"/>
                    <a:pt x="0" y="933"/>
                  </a:cubicBezTo>
                  <a:cubicBezTo>
                    <a:pt x="0" y="1446"/>
                    <a:pt x="415" y="1864"/>
                    <a:pt x="931" y="1864"/>
                  </a:cubicBezTo>
                  <a:cubicBezTo>
                    <a:pt x="1445" y="1864"/>
                    <a:pt x="1863" y="1446"/>
                    <a:pt x="1863" y="933"/>
                  </a:cubicBezTo>
                  <a:cubicBezTo>
                    <a:pt x="1863" y="416"/>
                    <a:pt x="1445" y="1"/>
                    <a:pt x="931" y="1"/>
                  </a:cubicBez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169" name="Google Shape;169;p14"/>
          <p:cNvSpPr txBox="1">
            <a:spLocks noGrp="1"/>
          </p:cNvSpPr>
          <p:nvPr>
            <p:ph type="ctrTitle"/>
          </p:nvPr>
        </p:nvSpPr>
        <p:spPr>
          <a:xfrm>
            <a:off x="971251" y="2544533"/>
            <a:ext cx="23172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0" name="Google Shape;170;p14"/>
          <p:cNvSpPr txBox="1">
            <a:spLocks noGrp="1"/>
          </p:cNvSpPr>
          <p:nvPr>
            <p:ph type="subTitle" idx="1"/>
          </p:nvPr>
        </p:nvSpPr>
        <p:spPr>
          <a:xfrm>
            <a:off x="971251" y="3308500"/>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5"/>
            </a:lvl2pPr>
            <a:lvl3pPr lvl="2" rtl="0">
              <a:lnSpc>
                <a:spcPct val="100000"/>
              </a:lnSpc>
              <a:spcBef>
                <a:spcPts val="0"/>
              </a:spcBef>
              <a:spcAft>
                <a:spcPts val="0"/>
              </a:spcAft>
              <a:buSzPts val="1000"/>
              <a:buNone/>
              <a:defRPr sz="1335"/>
            </a:lvl3pPr>
            <a:lvl4pPr lvl="3" rtl="0">
              <a:lnSpc>
                <a:spcPct val="100000"/>
              </a:lnSpc>
              <a:spcBef>
                <a:spcPts val="0"/>
              </a:spcBef>
              <a:spcAft>
                <a:spcPts val="0"/>
              </a:spcAft>
              <a:buSzPts val="1000"/>
              <a:buNone/>
              <a:defRPr sz="1335"/>
            </a:lvl4pPr>
            <a:lvl5pPr lvl="4" rtl="0">
              <a:lnSpc>
                <a:spcPct val="100000"/>
              </a:lnSpc>
              <a:spcBef>
                <a:spcPts val="0"/>
              </a:spcBef>
              <a:spcAft>
                <a:spcPts val="0"/>
              </a:spcAft>
              <a:buSzPts val="1000"/>
              <a:buNone/>
              <a:defRPr sz="1335"/>
            </a:lvl5pPr>
            <a:lvl6pPr lvl="5" rtl="0">
              <a:lnSpc>
                <a:spcPct val="100000"/>
              </a:lnSpc>
              <a:spcBef>
                <a:spcPts val="0"/>
              </a:spcBef>
              <a:spcAft>
                <a:spcPts val="0"/>
              </a:spcAft>
              <a:buSzPts val="1000"/>
              <a:buNone/>
              <a:defRPr sz="1335"/>
            </a:lvl6pPr>
            <a:lvl7pPr lvl="6" rtl="0">
              <a:lnSpc>
                <a:spcPct val="100000"/>
              </a:lnSpc>
              <a:spcBef>
                <a:spcPts val="0"/>
              </a:spcBef>
              <a:spcAft>
                <a:spcPts val="0"/>
              </a:spcAft>
              <a:buSzPts val="1000"/>
              <a:buNone/>
              <a:defRPr sz="1335"/>
            </a:lvl7pPr>
            <a:lvl8pPr lvl="7" rtl="0">
              <a:lnSpc>
                <a:spcPct val="100000"/>
              </a:lnSpc>
              <a:spcBef>
                <a:spcPts val="0"/>
              </a:spcBef>
              <a:spcAft>
                <a:spcPts val="0"/>
              </a:spcAft>
              <a:buSzPts val="1000"/>
              <a:buNone/>
              <a:defRPr sz="1335"/>
            </a:lvl8pPr>
            <a:lvl9pPr lvl="8" rtl="0">
              <a:lnSpc>
                <a:spcPct val="100000"/>
              </a:lnSpc>
              <a:spcBef>
                <a:spcPts val="0"/>
              </a:spcBef>
              <a:spcAft>
                <a:spcPts val="0"/>
              </a:spcAft>
              <a:buSzPts val="1000"/>
              <a:buNone/>
              <a:defRPr sz="1335"/>
            </a:lvl9pPr>
          </a:lstStyle>
          <a:p>
            <a:endParaRPr/>
          </a:p>
        </p:txBody>
      </p:sp>
      <p:sp>
        <p:nvSpPr>
          <p:cNvPr id="171" name="Google Shape;171;p14"/>
          <p:cNvSpPr txBox="1">
            <a:spLocks noGrp="1"/>
          </p:cNvSpPr>
          <p:nvPr>
            <p:ph type="title" idx="2" hasCustomPrompt="1"/>
          </p:nvPr>
        </p:nvSpPr>
        <p:spPr>
          <a:xfrm>
            <a:off x="1209467" y="2152733"/>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2" name="Google Shape;172;p14"/>
          <p:cNvSpPr txBox="1">
            <a:spLocks noGrp="1"/>
          </p:cNvSpPr>
          <p:nvPr>
            <p:ph type="ctrTitle" idx="3"/>
          </p:nvPr>
        </p:nvSpPr>
        <p:spPr>
          <a:xfrm>
            <a:off x="3667417" y="2544533"/>
            <a:ext cx="23172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3" name="Google Shape;173;p14"/>
          <p:cNvSpPr txBox="1">
            <a:spLocks noGrp="1"/>
          </p:cNvSpPr>
          <p:nvPr>
            <p:ph type="subTitle" idx="4"/>
          </p:nvPr>
        </p:nvSpPr>
        <p:spPr>
          <a:xfrm>
            <a:off x="3667417" y="3308500"/>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5"/>
            </a:lvl2pPr>
            <a:lvl3pPr lvl="2" rtl="0">
              <a:lnSpc>
                <a:spcPct val="100000"/>
              </a:lnSpc>
              <a:spcBef>
                <a:spcPts val="0"/>
              </a:spcBef>
              <a:spcAft>
                <a:spcPts val="0"/>
              </a:spcAft>
              <a:buSzPts val="1000"/>
              <a:buNone/>
              <a:defRPr sz="1335"/>
            </a:lvl3pPr>
            <a:lvl4pPr lvl="3" rtl="0">
              <a:lnSpc>
                <a:spcPct val="100000"/>
              </a:lnSpc>
              <a:spcBef>
                <a:spcPts val="0"/>
              </a:spcBef>
              <a:spcAft>
                <a:spcPts val="0"/>
              </a:spcAft>
              <a:buSzPts val="1000"/>
              <a:buNone/>
              <a:defRPr sz="1335"/>
            </a:lvl4pPr>
            <a:lvl5pPr lvl="4" rtl="0">
              <a:lnSpc>
                <a:spcPct val="100000"/>
              </a:lnSpc>
              <a:spcBef>
                <a:spcPts val="0"/>
              </a:spcBef>
              <a:spcAft>
                <a:spcPts val="0"/>
              </a:spcAft>
              <a:buSzPts val="1000"/>
              <a:buNone/>
              <a:defRPr sz="1335"/>
            </a:lvl5pPr>
            <a:lvl6pPr lvl="5" rtl="0">
              <a:lnSpc>
                <a:spcPct val="100000"/>
              </a:lnSpc>
              <a:spcBef>
                <a:spcPts val="0"/>
              </a:spcBef>
              <a:spcAft>
                <a:spcPts val="0"/>
              </a:spcAft>
              <a:buSzPts val="1000"/>
              <a:buNone/>
              <a:defRPr sz="1335"/>
            </a:lvl6pPr>
            <a:lvl7pPr lvl="6" rtl="0">
              <a:lnSpc>
                <a:spcPct val="100000"/>
              </a:lnSpc>
              <a:spcBef>
                <a:spcPts val="0"/>
              </a:spcBef>
              <a:spcAft>
                <a:spcPts val="0"/>
              </a:spcAft>
              <a:buSzPts val="1000"/>
              <a:buNone/>
              <a:defRPr sz="1335"/>
            </a:lvl7pPr>
            <a:lvl8pPr lvl="7" rtl="0">
              <a:lnSpc>
                <a:spcPct val="100000"/>
              </a:lnSpc>
              <a:spcBef>
                <a:spcPts val="0"/>
              </a:spcBef>
              <a:spcAft>
                <a:spcPts val="0"/>
              </a:spcAft>
              <a:buSzPts val="1000"/>
              <a:buNone/>
              <a:defRPr sz="1335"/>
            </a:lvl8pPr>
            <a:lvl9pPr lvl="8" rtl="0">
              <a:lnSpc>
                <a:spcPct val="100000"/>
              </a:lnSpc>
              <a:spcBef>
                <a:spcPts val="0"/>
              </a:spcBef>
              <a:spcAft>
                <a:spcPts val="0"/>
              </a:spcAft>
              <a:buSzPts val="1000"/>
              <a:buNone/>
              <a:defRPr sz="1335"/>
            </a:lvl9pPr>
          </a:lstStyle>
          <a:p>
            <a:endParaRPr/>
          </a:p>
        </p:txBody>
      </p:sp>
      <p:sp>
        <p:nvSpPr>
          <p:cNvPr id="174" name="Google Shape;174;p14"/>
          <p:cNvSpPr txBox="1">
            <a:spLocks noGrp="1"/>
          </p:cNvSpPr>
          <p:nvPr>
            <p:ph type="title" idx="5" hasCustomPrompt="1"/>
          </p:nvPr>
        </p:nvSpPr>
        <p:spPr>
          <a:xfrm>
            <a:off x="3905633" y="2152733"/>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5" name="Google Shape;175;p14"/>
          <p:cNvSpPr txBox="1">
            <a:spLocks noGrp="1"/>
          </p:cNvSpPr>
          <p:nvPr>
            <p:ph type="ctrTitle" idx="6"/>
          </p:nvPr>
        </p:nvSpPr>
        <p:spPr>
          <a:xfrm>
            <a:off x="971251" y="4824500"/>
            <a:ext cx="23172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6" name="Google Shape;176;p14"/>
          <p:cNvSpPr txBox="1">
            <a:spLocks noGrp="1"/>
          </p:cNvSpPr>
          <p:nvPr>
            <p:ph type="subTitle" idx="7"/>
          </p:nvPr>
        </p:nvSpPr>
        <p:spPr>
          <a:xfrm>
            <a:off x="971251" y="5588467"/>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5"/>
            </a:lvl2pPr>
            <a:lvl3pPr lvl="2" rtl="0">
              <a:lnSpc>
                <a:spcPct val="100000"/>
              </a:lnSpc>
              <a:spcBef>
                <a:spcPts val="0"/>
              </a:spcBef>
              <a:spcAft>
                <a:spcPts val="0"/>
              </a:spcAft>
              <a:buSzPts val="1000"/>
              <a:buNone/>
              <a:defRPr sz="1335"/>
            </a:lvl3pPr>
            <a:lvl4pPr lvl="3" rtl="0">
              <a:lnSpc>
                <a:spcPct val="100000"/>
              </a:lnSpc>
              <a:spcBef>
                <a:spcPts val="0"/>
              </a:spcBef>
              <a:spcAft>
                <a:spcPts val="0"/>
              </a:spcAft>
              <a:buSzPts val="1000"/>
              <a:buNone/>
              <a:defRPr sz="1335"/>
            </a:lvl4pPr>
            <a:lvl5pPr lvl="4" rtl="0">
              <a:lnSpc>
                <a:spcPct val="100000"/>
              </a:lnSpc>
              <a:spcBef>
                <a:spcPts val="0"/>
              </a:spcBef>
              <a:spcAft>
                <a:spcPts val="0"/>
              </a:spcAft>
              <a:buSzPts val="1000"/>
              <a:buNone/>
              <a:defRPr sz="1335"/>
            </a:lvl5pPr>
            <a:lvl6pPr lvl="5" rtl="0">
              <a:lnSpc>
                <a:spcPct val="100000"/>
              </a:lnSpc>
              <a:spcBef>
                <a:spcPts val="0"/>
              </a:spcBef>
              <a:spcAft>
                <a:spcPts val="0"/>
              </a:spcAft>
              <a:buSzPts val="1000"/>
              <a:buNone/>
              <a:defRPr sz="1335"/>
            </a:lvl6pPr>
            <a:lvl7pPr lvl="6" rtl="0">
              <a:lnSpc>
                <a:spcPct val="100000"/>
              </a:lnSpc>
              <a:spcBef>
                <a:spcPts val="0"/>
              </a:spcBef>
              <a:spcAft>
                <a:spcPts val="0"/>
              </a:spcAft>
              <a:buSzPts val="1000"/>
              <a:buNone/>
              <a:defRPr sz="1335"/>
            </a:lvl7pPr>
            <a:lvl8pPr lvl="7" rtl="0">
              <a:lnSpc>
                <a:spcPct val="100000"/>
              </a:lnSpc>
              <a:spcBef>
                <a:spcPts val="0"/>
              </a:spcBef>
              <a:spcAft>
                <a:spcPts val="0"/>
              </a:spcAft>
              <a:buSzPts val="1000"/>
              <a:buNone/>
              <a:defRPr sz="1335"/>
            </a:lvl8pPr>
            <a:lvl9pPr lvl="8" rtl="0">
              <a:lnSpc>
                <a:spcPct val="100000"/>
              </a:lnSpc>
              <a:spcBef>
                <a:spcPts val="0"/>
              </a:spcBef>
              <a:spcAft>
                <a:spcPts val="0"/>
              </a:spcAft>
              <a:buSzPts val="1000"/>
              <a:buNone/>
              <a:defRPr sz="1335"/>
            </a:lvl9pPr>
          </a:lstStyle>
          <a:p>
            <a:endParaRPr/>
          </a:p>
        </p:txBody>
      </p:sp>
      <p:sp>
        <p:nvSpPr>
          <p:cNvPr id="177" name="Google Shape;177;p14"/>
          <p:cNvSpPr txBox="1">
            <a:spLocks noGrp="1"/>
          </p:cNvSpPr>
          <p:nvPr>
            <p:ph type="title" idx="8" hasCustomPrompt="1"/>
          </p:nvPr>
        </p:nvSpPr>
        <p:spPr>
          <a:xfrm>
            <a:off x="1209467" y="4432700"/>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78" name="Google Shape;178;p14"/>
          <p:cNvSpPr txBox="1">
            <a:spLocks noGrp="1"/>
          </p:cNvSpPr>
          <p:nvPr>
            <p:ph type="ctrTitle" idx="9"/>
          </p:nvPr>
        </p:nvSpPr>
        <p:spPr>
          <a:xfrm>
            <a:off x="3798300" y="4824500"/>
            <a:ext cx="2055600" cy="95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400"/>
            </a:lvl1pPr>
            <a:lvl2pPr lvl="1" rtl="0">
              <a:spcBef>
                <a:spcPts val="0"/>
              </a:spcBef>
              <a:spcAft>
                <a:spcPts val="0"/>
              </a:spcAft>
              <a:buSzPts val="1200"/>
              <a:buNone/>
              <a:defRPr sz="1600"/>
            </a:lvl2pPr>
            <a:lvl3pPr lvl="2" rtl="0">
              <a:spcBef>
                <a:spcPts val="0"/>
              </a:spcBef>
              <a:spcAft>
                <a:spcPts val="0"/>
              </a:spcAft>
              <a:buSzPts val="1200"/>
              <a:buNone/>
              <a:defRPr sz="1600"/>
            </a:lvl3pPr>
            <a:lvl4pPr lvl="3" rtl="0">
              <a:spcBef>
                <a:spcPts val="0"/>
              </a:spcBef>
              <a:spcAft>
                <a:spcPts val="0"/>
              </a:spcAft>
              <a:buSzPts val="1200"/>
              <a:buNone/>
              <a:defRPr sz="1600"/>
            </a:lvl4pPr>
            <a:lvl5pPr lvl="4" rtl="0">
              <a:spcBef>
                <a:spcPts val="0"/>
              </a:spcBef>
              <a:spcAft>
                <a:spcPts val="0"/>
              </a:spcAft>
              <a:buSzPts val="1200"/>
              <a:buNone/>
              <a:defRPr sz="1600"/>
            </a:lvl5pPr>
            <a:lvl6pPr lvl="5" rtl="0">
              <a:spcBef>
                <a:spcPts val="0"/>
              </a:spcBef>
              <a:spcAft>
                <a:spcPts val="0"/>
              </a:spcAft>
              <a:buSzPts val="1200"/>
              <a:buNone/>
              <a:defRPr sz="1600"/>
            </a:lvl6pPr>
            <a:lvl7pPr lvl="6" rtl="0">
              <a:spcBef>
                <a:spcPts val="0"/>
              </a:spcBef>
              <a:spcAft>
                <a:spcPts val="0"/>
              </a:spcAft>
              <a:buSzPts val="1200"/>
              <a:buNone/>
              <a:defRPr sz="1600"/>
            </a:lvl7pPr>
            <a:lvl8pPr lvl="7" rtl="0">
              <a:spcBef>
                <a:spcPts val="0"/>
              </a:spcBef>
              <a:spcAft>
                <a:spcPts val="0"/>
              </a:spcAft>
              <a:buSzPts val="1200"/>
              <a:buNone/>
              <a:defRPr sz="1600"/>
            </a:lvl8pPr>
            <a:lvl9pPr lvl="8" rtl="0">
              <a:spcBef>
                <a:spcPts val="0"/>
              </a:spcBef>
              <a:spcAft>
                <a:spcPts val="0"/>
              </a:spcAft>
              <a:buSzPts val="1200"/>
              <a:buNone/>
              <a:defRPr sz="1600"/>
            </a:lvl9pPr>
          </a:lstStyle>
          <a:p>
            <a:endParaRPr/>
          </a:p>
        </p:txBody>
      </p:sp>
      <p:sp>
        <p:nvSpPr>
          <p:cNvPr id="179" name="Google Shape;179;p14"/>
          <p:cNvSpPr txBox="1">
            <a:spLocks noGrp="1"/>
          </p:cNvSpPr>
          <p:nvPr>
            <p:ph type="subTitle" idx="13"/>
          </p:nvPr>
        </p:nvSpPr>
        <p:spPr>
          <a:xfrm>
            <a:off x="3667417" y="5588467"/>
            <a:ext cx="2317200" cy="76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600"/>
            </a:lvl1pPr>
            <a:lvl2pPr lvl="1" rtl="0">
              <a:lnSpc>
                <a:spcPct val="100000"/>
              </a:lnSpc>
              <a:spcBef>
                <a:spcPts val="0"/>
              </a:spcBef>
              <a:spcAft>
                <a:spcPts val="0"/>
              </a:spcAft>
              <a:buSzPts val="1000"/>
              <a:buNone/>
              <a:defRPr sz="1335"/>
            </a:lvl2pPr>
            <a:lvl3pPr lvl="2" rtl="0">
              <a:lnSpc>
                <a:spcPct val="100000"/>
              </a:lnSpc>
              <a:spcBef>
                <a:spcPts val="0"/>
              </a:spcBef>
              <a:spcAft>
                <a:spcPts val="0"/>
              </a:spcAft>
              <a:buSzPts val="1000"/>
              <a:buNone/>
              <a:defRPr sz="1335"/>
            </a:lvl3pPr>
            <a:lvl4pPr lvl="3" rtl="0">
              <a:lnSpc>
                <a:spcPct val="100000"/>
              </a:lnSpc>
              <a:spcBef>
                <a:spcPts val="0"/>
              </a:spcBef>
              <a:spcAft>
                <a:spcPts val="0"/>
              </a:spcAft>
              <a:buSzPts val="1000"/>
              <a:buNone/>
              <a:defRPr sz="1335"/>
            </a:lvl4pPr>
            <a:lvl5pPr lvl="4" rtl="0">
              <a:lnSpc>
                <a:spcPct val="100000"/>
              </a:lnSpc>
              <a:spcBef>
                <a:spcPts val="0"/>
              </a:spcBef>
              <a:spcAft>
                <a:spcPts val="0"/>
              </a:spcAft>
              <a:buSzPts val="1000"/>
              <a:buNone/>
              <a:defRPr sz="1335"/>
            </a:lvl5pPr>
            <a:lvl6pPr lvl="5" rtl="0">
              <a:lnSpc>
                <a:spcPct val="100000"/>
              </a:lnSpc>
              <a:spcBef>
                <a:spcPts val="0"/>
              </a:spcBef>
              <a:spcAft>
                <a:spcPts val="0"/>
              </a:spcAft>
              <a:buSzPts val="1000"/>
              <a:buNone/>
              <a:defRPr sz="1335"/>
            </a:lvl6pPr>
            <a:lvl7pPr lvl="6" rtl="0">
              <a:lnSpc>
                <a:spcPct val="100000"/>
              </a:lnSpc>
              <a:spcBef>
                <a:spcPts val="0"/>
              </a:spcBef>
              <a:spcAft>
                <a:spcPts val="0"/>
              </a:spcAft>
              <a:buSzPts val="1000"/>
              <a:buNone/>
              <a:defRPr sz="1335"/>
            </a:lvl7pPr>
            <a:lvl8pPr lvl="7" rtl="0">
              <a:lnSpc>
                <a:spcPct val="100000"/>
              </a:lnSpc>
              <a:spcBef>
                <a:spcPts val="0"/>
              </a:spcBef>
              <a:spcAft>
                <a:spcPts val="0"/>
              </a:spcAft>
              <a:buSzPts val="1000"/>
              <a:buNone/>
              <a:defRPr sz="1335"/>
            </a:lvl8pPr>
            <a:lvl9pPr lvl="8" rtl="0">
              <a:lnSpc>
                <a:spcPct val="100000"/>
              </a:lnSpc>
              <a:spcBef>
                <a:spcPts val="0"/>
              </a:spcBef>
              <a:spcAft>
                <a:spcPts val="0"/>
              </a:spcAft>
              <a:buSzPts val="1000"/>
              <a:buNone/>
              <a:defRPr sz="1335"/>
            </a:lvl9pPr>
          </a:lstStyle>
          <a:p>
            <a:endParaRPr/>
          </a:p>
        </p:txBody>
      </p:sp>
      <p:sp>
        <p:nvSpPr>
          <p:cNvPr id="180" name="Google Shape;180;p14"/>
          <p:cNvSpPr txBox="1">
            <a:spLocks noGrp="1"/>
          </p:cNvSpPr>
          <p:nvPr>
            <p:ph type="title" idx="14" hasCustomPrompt="1"/>
          </p:nvPr>
        </p:nvSpPr>
        <p:spPr>
          <a:xfrm>
            <a:off x="3905633" y="4432700"/>
            <a:ext cx="1840800" cy="566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2400"/>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362792201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rgbClr val="E7F4F5"/>
        </a:solidFill>
        <a:effectLst/>
      </p:bgPr>
    </p:bg>
    <p:spTree>
      <p:nvGrpSpPr>
        <p:cNvPr id="1" name="Shape 198"/>
        <p:cNvGrpSpPr/>
        <p:nvPr/>
      </p:nvGrpSpPr>
      <p:grpSpPr>
        <a:xfrm>
          <a:off x="0" y="0"/>
          <a:ext cx="0" cy="0"/>
          <a:chOff x="0" y="0"/>
          <a:chExt cx="0" cy="0"/>
        </a:xfrm>
      </p:grpSpPr>
      <p:grpSp>
        <p:nvGrpSpPr>
          <p:cNvPr id="199" name="Google Shape;199;p16"/>
          <p:cNvGrpSpPr/>
          <p:nvPr/>
        </p:nvGrpSpPr>
        <p:grpSpPr>
          <a:xfrm>
            <a:off x="-17567" y="-38965"/>
            <a:ext cx="12276000" cy="6949324"/>
            <a:chOff x="-13175" y="-68739"/>
            <a:chExt cx="9207000" cy="5211993"/>
          </a:xfrm>
        </p:grpSpPr>
        <p:sp>
          <p:nvSpPr>
            <p:cNvPr id="200" name="Google Shape;200;p16"/>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01" name="Google Shape;201;p16"/>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02" name="Google Shape;202;p16"/>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03" name="Google Shape;203;p16"/>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204" name="Google Shape;204;p16"/>
          <p:cNvSpPr txBox="1">
            <a:spLocks noGrp="1"/>
          </p:cNvSpPr>
          <p:nvPr>
            <p:ph type="title"/>
          </p:nvPr>
        </p:nvSpPr>
        <p:spPr>
          <a:xfrm>
            <a:off x="5981700" y="527165"/>
            <a:ext cx="5141200" cy="544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2400">
                <a:solidFill>
                  <a:srgbClr val="F3F3F3"/>
                </a:solidFill>
                <a:latin typeface="Roboto Condensed"/>
                <a:ea typeface="Roboto Condensed"/>
                <a:cs typeface="Roboto Condensed"/>
                <a:sym typeface="Roboto Condense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5" name="Google Shape;205;p16"/>
          <p:cNvSpPr txBox="1">
            <a:spLocks noGrp="1"/>
          </p:cNvSpPr>
          <p:nvPr>
            <p:ph type="subTitle" idx="1"/>
          </p:nvPr>
        </p:nvSpPr>
        <p:spPr>
          <a:xfrm>
            <a:off x="5427745" y="1744600"/>
            <a:ext cx="4383600" cy="138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06" name="Google Shape;206;p16"/>
          <p:cNvSpPr txBox="1">
            <a:spLocks noGrp="1"/>
          </p:cNvSpPr>
          <p:nvPr>
            <p:ph type="subTitle" idx="2"/>
          </p:nvPr>
        </p:nvSpPr>
        <p:spPr>
          <a:xfrm>
            <a:off x="5427745" y="3237367"/>
            <a:ext cx="4383600" cy="138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grpSp>
        <p:nvGrpSpPr>
          <p:cNvPr id="207" name="Google Shape;207;p16"/>
          <p:cNvGrpSpPr/>
          <p:nvPr/>
        </p:nvGrpSpPr>
        <p:grpSpPr>
          <a:xfrm>
            <a:off x="1662151" y="720237"/>
            <a:ext cx="9906256" cy="5599043"/>
            <a:chOff x="1246613" y="540178"/>
            <a:chExt cx="7429692" cy="4199282"/>
          </a:xfrm>
        </p:grpSpPr>
        <p:sp>
          <p:nvSpPr>
            <p:cNvPr id="208" name="Google Shape;208;p16"/>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09" name="Google Shape;209;p16"/>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10" name="Google Shape;210;p16"/>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211" name="Google Shape;211;p16"/>
          <p:cNvSpPr txBox="1">
            <a:spLocks noGrp="1"/>
          </p:cNvSpPr>
          <p:nvPr>
            <p:ph type="subTitle" idx="3"/>
          </p:nvPr>
        </p:nvSpPr>
        <p:spPr>
          <a:xfrm>
            <a:off x="5427745" y="4730133"/>
            <a:ext cx="4383600" cy="138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12" name="Google Shape;212;p16"/>
          <p:cNvSpPr txBox="1">
            <a:spLocks noGrp="1"/>
          </p:cNvSpPr>
          <p:nvPr>
            <p:ph type="title" idx="4"/>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10885824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four columns ">
  <p:cSld name="Title and four columns ">
    <p:bg>
      <p:bgPr>
        <a:solidFill>
          <a:srgbClr val="E7F4F5"/>
        </a:solidFill>
        <a:effectLst/>
      </p:bgPr>
    </p:bg>
    <p:spTree>
      <p:nvGrpSpPr>
        <p:cNvPr id="1" name="Shape 213"/>
        <p:cNvGrpSpPr/>
        <p:nvPr/>
      </p:nvGrpSpPr>
      <p:grpSpPr>
        <a:xfrm>
          <a:off x="0" y="0"/>
          <a:ext cx="0" cy="0"/>
          <a:chOff x="0" y="0"/>
          <a:chExt cx="0" cy="0"/>
        </a:xfrm>
      </p:grpSpPr>
      <p:grpSp>
        <p:nvGrpSpPr>
          <p:cNvPr id="214" name="Google Shape;214;p17"/>
          <p:cNvGrpSpPr/>
          <p:nvPr/>
        </p:nvGrpSpPr>
        <p:grpSpPr>
          <a:xfrm>
            <a:off x="-17567" y="-38965"/>
            <a:ext cx="12276000" cy="6949324"/>
            <a:chOff x="-13175" y="-68739"/>
            <a:chExt cx="9207000" cy="5211993"/>
          </a:xfrm>
        </p:grpSpPr>
        <p:sp>
          <p:nvSpPr>
            <p:cNvPr id="215" name="Google Shape;215;p17"/>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16" name="Google Shape;216;p17"/>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17" name="Google Shape;217;p17"/>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18" name="Google Shape;218;p17"/>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219" name="Google Shape;219;p17"/>
          <p:cNvSpPr txBox="1">
            <a:spLocks noGrp="1"/>
          </p:cNvSpPr>
          <p:nvPr>
            <p:ph type="ctrTitle"/>
          </p:nvPr>
        </p:nvSpPr>
        <p:spPr>
          <a:xfrm>
            <a:off x="1152031" y="4131767"/>
            <a:ext cx="2830400" cy="486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400"/>
              <a:buNone/>
              <a:defRPr sz="3200"/>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220" name="Google Shape;220;p17"/>
          <p:cNvSpPr txBox="1">
            <a:spLocks noGrp="1"/>
          </p:cNvSpPr>
          <p:nvPr>
            <p:ph type="subTitle" idx="1"/>
          </p:nvPr>
        </p:nvSpPr>
        <p:spPr>
          <a:xfrm>
            <a:off x="1152000" y="4812865"/>
            <a:ext cx="2830400" cy="796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21" name="Google Shape;221;p17"/>
          <p:cNvSpPr txBox="1">
            <a:spLocks noGrp="1"/>
          </p:cNvSpPr>
          <p:nvPr>
            <p:ph type="ctrTitle" idx="2"/>
          </p:nvPr>
        </p:nvSpPr>
        <p:spPr>
          <a:xfrm>
            <a:off x="1152000" y="2762516"/>
            <a:ext cx="2830400" cy="486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1400"/>
              <a:buNone/>
              <a:defRPr sz="3200"/>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222" name="Google Shape;222;p17"/>
          <p:cNvSpPr txBox="1">
            <a:spLocks noGrp="1"/>
          </p:cNvSpPr>
          <p:nvPr>
            <p:ph type="subTitle" idx="3"/>
          </p:nvPr>
        </p:nvSpPr>
        <p:spPr>
          <a:xfrm>
            <a:off x="1152031" y="1812533"/>
            <a:ext cx="2830400" cy="796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23" name="Google Shape;223;p17"/>
          <p:cNvSpPr txBox="1">
            <a:spLocks noGrp="1"/>
          </p:cNvSpPr>
          <p:nvPr>
            <p:ph type="ctrTitle" idx="4"/>
          </p:nvPr>
        </p:nvSpPr>
        <p:spPr>
          <a:xfrm>
            <a:off x="8209397" y="4131767"/>
            <a:ext cx="2830400" cy="48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400"/>
              <a:buNone/>
              <a:defRPr sz="3200"/>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224" name="Google Shape;224;p17"/>
          <p:cNvSpPr txBox="1">
            <a:spLocks noGrp="1"/>
          </p:cNvSpPr>
          <p:nvPr>
            <p:ph type="subTitle" idx="5"/>
          </p:nvPr>
        </p:nvSpPr>
        <p:spPr>
          <a:xfrm>
            <a:off x="8209367" y="4812865"/>
            <a:ext cx="2830400" cy="79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grpSp>
        <p:nvGrpSpPr>
          <p:cNvPr id="225" name="Google Shape;225;p17"/>
          <p:cNvGrpSpPr/>
          <p:nvPr/>
        </p:nvGrpSpPr>
        <p:grpSpPr>
          <a:xfrm>
            <a:off x="1662151" y="720237"/>
            <a:ext cx="9906256" cy="5599043"/>
            <a:chOff x="1246613" y="540178"/>
            <a:chExt cx="7429692" cy="4199282"/>
          </a:xfrm>
        </p:grpSpPr>
        <p:sp>
          <p:nvSpPr>
            <p:cNvPr id="226" name="Google Shape;226;p17"/>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27" name="Google Shape;227;p17"/>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28" name="Google Shape;228;p17"/>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229" name="Google Shape;229;p17"/>
          <p:cNvSpPr txBox="1">
            <a:spLocks noGrp="1"/>
          </p:cNvSpPr>
          <p:nvPr>
            <p:ph type="ctrTitle" idx="6"/>
          </p:nvPr>
        </p:nvSpPr>
        <p:spPr>
          <a:xfrm>
            <a:off x="8209367" y="2762516"/>
            <a:ext cx="2830400" cy="4864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1400"/>
              <a:buNone/>
              <a:defRPr sz="3200"/>
            </a:lvl1pPr>
            <a:lvl2pPr lvl="1" algn="ctr" rtl="0">
              <a:spcBef>
                <a:spcPts val="0"/>
              </a:spcBef>
              <a:spcAft>
                <a:spcPts val="0"/>
              </a:spcAft>
              <a:buSzPts val="1400"/>
              <a:buNone/>
              <a:defRPr sz="1865"/>
            </a:lvl2pPr>
            <a:lvl3pPr lvl="2" algn="ctr" rtl="0">
              <a:spcBef>
                <a:spcPts val="0"/>
              </a:spcBef>
              <a:spcAft>
                <a:spcPts val="0"/>
              </a:spcAft>
              <a:buSzPts val="1400"/>
              <a:buNone/>
              <a:defRPr sz="1865"/>
            </a:lvl3pPr>
            <a:lvl4pPr lvl="3" algn="ctr" rtl="0">
              <a:spcBef>
                <a:spcPts val="0"/>
              </a:spcBef>
              <a:spcAft>
                <a:spcPts val="0"/>
              </a:spcAft>
              <a:buSzPts val="1400"/>
              <a:buNone/>
              <a:defRPr sz="1865"/>
            </a:lvl4pPr>
            <a:lvl5pPr lvl="4" algn="ctr" rtl="0">
              <a:spcBef>
                <a:spcPts val="0"/>
              </a:spcBef>
              <a:spcAft>
                <a:spcPts val="0"/>
              </a:spcAft>
              <a:buSzPts val="1400"/>
              <a:buNone/>
              <a:defRPr sz="1865"/>
            </a:lvl5pPr>
            <a:lvl6pPr lvl="5" algn="ctr" rtl="0">
              <a:spcBef>
                <a:spcPts val="0"/>
              </a:spcBef>
              <a:spcAft>
                <a:spcPts val="0"/>
              </a:spcAft>
              <a:buSzPts val="1400"/>
              <a:buNone/>
              <a:defRPr sz="1865"/>
            </a:lvl6pPr>
            <a:lvl7pPr lvl="6" algn="ctr" rtl="0">
              <a:spcBef>
                <a:spcPts val="0"/>
              </a:spcBef>
              <a:spcAft>
                <a:spcPts val="0"/>
              </a:spcAft>
              <a:buSzPts val="1400"/>
              <a:buNone/>
              <a:defRPr sz="1865"/>
            </a:lvl7pPr>
            <a:lvl8pPr lvl="7" algn="ctr" rtl="0">
              <a:spcBef>
                <a:spcPts val="0"/>
              </a:spcBef>
              <a:spcAft>
                <a:spcPts val="0"/>
              </a:spcAft>
              <a:buSzPts val="1400"/>
              <a:buNone/>
              <a:defRPr sz="1865"/>
            </a:lvl8pPr>
            <a:lvl9pPr lvl="8" algn="ctr" rtl="0">
              <a:spcBef>
                <a:spcPts val="0"/>
              </a:spcBef>
              <a:spcAft>
                <a:spcPts val="0"/>
              </a:spcAft>
              <a:buSzPts val="1400"/>
              <a:buNone/>
              <a:defRPr sz="1865"/>
            </a:lvl9pPr>
          </a:lstStyle>
          <a:p>
            <a:endParaRPr/>
          </a:p>
        </p:txBody>
      </p:sp>
      <p:sp>
        <p:nvSpPr>
          <p:cNvPr id="230" name="Google Shape;230;p17"/>
          <p:cNvSpPr txBox="1">
            <a:spLocks noGrp="1"/>
          </p:cNvSpPr>
          <p:nvPr>
            <p:ph type="subTitle" idx="7"/>
          </p:nvPr>
        </p:nvSpPr>
        <p:spPr>
          <a:xfrm>
            <a:off x="8209397" y="1812533"/>
            <a:ext cx="2830400" cy="796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31" name="Google Shape;231;p17"/>
          <p:cNvSpPr txBox="1">
            <a:spLocks noGrp="1"/>
          </p:cNvSpPr>
          <p:nvPr>
            <p:ph type="title" idx="8"/>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278264058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Numbers and text">
  <p:cSld name="Numbers and text">
    <p:bg>
      <p:bgPr>
        <a:solidFill>
          <a:srgbClr val="E7F4F5"/>
        </a:solidFill>
        <a:effectLst/>
      </p:bgPr>
    </p:bg>
    <p:spTree>
      <p:nvGrpSpPr>
        <p:cNvPr id="1" name="Shape 263"/>
        <p:cNvGrpSpPr/>
        <p:nvPr/>
      </p:nvGrpSpPr>
      <p:grpSpPr>
        <a:xfrm>
          <a:off x="0" y="0"/>
          <a:ext cx="0" cy="0"/>
          <a:chOff x="0" y="0"/>
          <a:chExt cx="0" cy="0"/>
        </a:xfrm>
      </p:grpSpPr>
      <p:grpSp>
        <p:nvGrpSpPr>
          <p:cNvPr id="264" name="Google Shape;264;p19"/>
          <p:cNvGrpSpPr/>
          <p:nvPr/>
        </p:nvGrpSpPr>
        <p:grpSpPr>
          <a:xfrm>
            <a:off x="-17567" y="-38965"/>
            <a:ext cx="12276000" cy="6949324"/>
            <a:chOff x="-13175" y="-68739"/>
            <a:chExt cx="9207000" cy="5211993"/>
          </a:xfrm>
        </p:grpSpPr>
        <p:sp>
          <p:nvSpPr>
            <p:cNvPr id="265" name="Google Shape;265;p19"/>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66" name="Google Shape;266;p19"/>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67" name="Google Shape;267;p19"/>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68" name="Google Shape;268;p19"/>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269" name="Google Shape;269;p19"/>
          <p:cNvSpPr txBox="1">
            <a:spLocks noGrp="1"/>
          </p:cNvSpPr>
          <p:nvPr>
            <p:ph type="title" hasCustomPrompt="1"/>
          </p:nvPr>
        </p:nvSpPr>
        <p:spPr>
          <a:xfrm>
            <a:off x="5097004" y="1740567"/>
            <a:ext cx="3197200" cy="646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ctr" rtl="0">
              <a:spcBef>
                <a:spcPts val="0"/>
              </a:spcBef>
              <a:spcAft>
                <a:spcPts val="0"/>
              </a:spcAft>
              <a:buSzPts val="4800"/>
              <a:buFont typeface="Staatliches"/>
              <a:buNone/>
              <a:defRPr sz="6400">
                <a:latin typeface="Staatliches"/>
                <a:ea typeface="Staatliches"/>
                <a:cs typeface="Staatliches"/>
                <a:sym typeface="Staatliches"/>
              </a:defRPr>
            </a:lvl2pPr>
            <a:lvl3pPr lvl="2" algn="ctr" rtl="0">
              <a:spcBef>
                <a:spcPts val="0"/>
              </a:spcBef>
              <a:spcAft>
                <a:spcPts val="0"/>
              </a:spcAft>
              <a:buSzPts val="4800"/>
              <a:buFont typeface="Staatliches"/>
              <a:buNone/>
              <a:defRPr sz="6400">
                <a:latin typeface="Staatliches"/>
                <a:ea typeface="Staatliches"/>
                <a:cs typeface="Staatliches"/>
                <a:sym typeface="Staatliches"/>
              </a:defRPr>
            </a:lvl3pPr>
            <a:lvl4pPr lvl="3" algn="ctr" rtl="0">
              <a:spcBef>
                <a:spcPts val="0"/>
              </a:spcBef>
              <a:spcAft>
                <a:spcPts val="0"/>
              </a:spcAft>
              <a:buSzPts val="4800"/>
              <a:buFont typeface="Staatliches"/>
              <a:buNone/>
              <a:defRPr sz="6400">
                <a:latin typeface="Staatliches"/>
                <a:ea typeface="Staatliches"/>
                <a:cs typeface="Staatliches"/>
                <a:sym typeface="Staatliches"/>
              </a:defRPr>
            </a:lvl4pPr>
            <a:lvl5pPr lvl="4" algn="ctr" rtl="0">
              <a:spcBef>
                <a:spcPts val="0"/>
              </a:spcBef>
              <a:spcAft>
                <a:spcPts val="0"/>
              </a:spcAft>
              <a:buSzPts val="4800"/>
              <a:buFont typeface="Staatliches"/>
              <a:buNone/>
              <a:defRPr sz="6400">
                <a:latin typeface="Staatliches"/>
                <a:ea typeface="Staatliches"/>
                <a:cs typeface="Staatliches"/>
                <a:sym typeface="Staatliches"/>
              </a:defRPr>
            </a:lvl5pPr>
            <a:lvl6pPr lvl="5" algn="ctr" rtl="0">
              <a:spcBef>
                <a:spcPts val="0"/>
              </a:spcBef>
              <a:spcAft>
                <a:spcPts val="0"/>
              </a:spcAft>
              <a:buSzPts val="4800"/>
              <a:buFont typeface="Staatliches"/>
              <a:buNone/>
              <a:defRPr sz="6400">
                <a:latin typeface="Staatliches"/>
                <a:ea typeface="Staatliches"/>
                <a:cs typeface="Staatliches"/>
                <a:sym typeface="Staatliches"/>
              </a:defRPr>
            </a:lvl6pPr>
            <a:lvl7pPr lvl="6" algn="ctr" rtl="0">
              <a:spcBef>
                <a:spcPts val="0"/>
              </a:spcBef>
              <a:spcAft>
                <a:spcPts val="0"/>
              </a:spcAft>
              <a:buSzPts val="4800"/>
              <a:buFont typeface="Staatliches"/>
              <a:buNone/>
              <a:defRPr sz="6400">
                <a:latin typeface="Staatliches"/>
                <a:ea typeface="Staatliches"/>
                <a:cs typeface="Staatliches"/>
                <a:sym typeface="Staatliches"/>
              </a:defRPr>
            </a:lvl7pPr>
            <a:lvl8pPr lvl="7" algn="ctr" rtl="0">
              <a:spcBef>
                <a:spcPts val="0"/>
              </a:spcBef>
              <a:spcAft>
                <a:spcPts val="0"/>
              </a:spcAft>
              <a:buSzPts val="4800"/>
              <a:buFont typeface="Staatliches"/>
              <a:buNone/>
              <a:defRPr sz="6400">
                <a:latin typeface="Staatliches"/>
                <a:ea typeface="Staatliches"/>
                <a:cs typeface="Staatliches"/>
                <a:sym typeface="Staatliches"/>
              </a:defRPr>
            </a:lvl8pPr>
            <a:lvl9pPr lvl="8" algn="ctr" rtl="0">
              <a:spcBef>
                <a:spcPts val="0"/>
              </a:spcBef>
              <a:spcAft>
                <a:spcPts val="0"/>
              </a:spcAft>
              <a:buSzPts val="4800"/>
              <a:buFont typeface="Staatliches"/>
              <a:buNone/>
              <a:defRPr sz="6400">
                <a:latin typeface="Staatliches"/>
                <a:ea typeface="Staatliches"/>
                <a:cs typeface="Staatliches"/>
                <a:sym typeface="Staatliches"/>
              </a:defRPr>
            </a:lvl9pPr>
          </a:lstStyle>
          <a:p>
            <a:r>
              <a:t>xx%</a:t>
            </a:r>
          </a:p>
        </p:txBody>
      </p:sp>
      <p:sp>
        <p:nvSpPr>
          <p:cNvPr id="270" name="Google Shape;270;p19"/>
          <p:cNvSpPr txBox="1">
            <a:spLocks noGrp="1"/>
          </p:cNvSpPr>
          <p:nvPr>
            <p:ph type="title" idx="2" hasCustomPrompt="1"/>
          </p:nvPr>
        </p:nvSpPr>
        <p:spPr>
          <a:xfrm>
            <a:off x="5097000" y="4659904"/>
            <a:ext cx="3197200" cy="646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ctr" rtl="0">
              <a:spcBef>
                <a:spcPts val="0"/>
              </a:spcBef>
              <a:spcAft>
                <a:spcPts val="0"/>
              </a:spcAft>
              <a:buSzPts val="4800"/>
              <a:buFont typeface="Staatliches"/>
              <a:buNone/>
              <a:defRPr sz="6400">
                <a:latin typeface="Staatliches"/>
                <a:ea typeface="Staatliches"/>
                <a:cs typeface="Staatliches"/>
                <a:sym typeface="Staatliches"/>
              </a:defRPr>
            </a:lvl2pPr>
            <a:lvl3pPr lvl="2" algn="ctr" rtl="0">
              <a:spcBef>
                <a:spcPts val="0"/>
              </a:spcBef>
              <a:spcAft>
                <a:spcPts val="0"/>
              </a:spcAft>
              <a:buSzPts val="4800"/>
              <a:buFont typeface="Staatliches"/>
              <a:buNone/>
              <a:defRPr sz="6400">
                <a:latin typeface="Staatliches"/>
                <a:ea typeface="Staatliches"/>
                <a:cs typeface="Staatliches"/>
                <a:sym typeface="Staatliches"/>
              </a:defRPr>
            </a:lvl3pPr>
            <a:lvl4pPr lvl="3" algn="ctr" rtl="0">
              <a:spcBef>
                <a:spcPts val="0"/>
              </a:spcBef>
              <a:spcAft>
                <a:spcPts val="0"/>
              </a:spcAft>
              <a:buSzPts val="4800"/>
              <a:buFont typeface="Staatliches"/>
              <a:buNone/>
              <a:defRPr sz="6400">
                <a:latin typeface="Staatliches"/>
                <a:ea typeface="Staatliches"/>
                <a:cs typeface="Staatliches"/>
                <a:sym typeface="Staatliches"/>
              </a:defRPr>
            </a:lvl4pPr>
            <a:lvl5pPr lvl="4" algn="ctr" rtl="0">
              <a:spcBef>
                <a:spcPts val="0"/>
              </a:spcBef>
              <a:spcAft>
                <a:spcPts val="0"/>
              </a:spcAft>
              <a:buSzPts val="4800"/>
              <a:buFont typeface="Staatliches"/>
              <a:buNone/>
              <a:defRPr sz="6400">
                <a:latin typeface="Staatliches"/>
                <a:ea typeface="Staatliches"/>
                <a:cs typeface="Staatliches"/>
                <a:sym typeface="Staatliches"/>
              </a:defRPr>
            </a:lvl5pPr>
            <a:lvl6pPr lvl="5" algn="ctr" rtl="0">
              <a:spcBef>
                <a:spcPts val="0"/>
              </a:spcBef>
              <a:spcAft>
                <a:spcPts val="0"/>
              </a:spcAft>
              <a:buSzPts val="4800"/>
              <a:buFont typeface="Staatliches"/>
              <a:buNone/>
              <a:defRPr sz="6400">
                <a:latin typeface="Staatliches"/>
                <a:ea typeface="Staatliches"/>
                <a:cs typeface="Staatliches"/>
                <a:sym typeface="Staatliches"/>
              </a:defRPr>
            </a:lvl6pPr>
            <a:lvl7pPr lvl="6" algn="ctr" rtl="0">
              <a:spcBef>
                <a:spcPts val="0"/>
              </a:spcBef>
              <a:spcAft>
                <a:spcPts val="0"/>
              </a:spcAft>
              <a:buSzPts val="4800"/>
              <a:buFont typeface="Staatliches"/>
              <a:buNone/>
              <a:defRPr sz="6400">
                <a:latin typeface="Staatliches"/>
                <a:ea typeface="Staatliches"/>
                <a:cs typeface="Staatliches"/>
                <a:sym typeface="Staatliches"/>
              </a:defRPr>
            </a:lvl7pPr>
            <a:lvl8pPr lvl="7" algn="ctr" rtl="0">
              <a:spcBef>
                <a:spcPts val="0"/>
              </a:spcBef>
              <a:spcAft>
                <a:spcPts val="0"/>
              </a:spcAft>
              <a:buSzPts val="4800"/>
              <a:buFont typeface="Staatliches"/>
              <a:buNone/>
              <a:defRPr sz="6400">
                <a:latin typeface="Staatliches"/>
                <a:ea typeface="Staatliches"/>
                <a:cs typeface="Staatliches"/>
                <a:sym typeface="Staatliches"/>
              </a:defRPr>
            </a:lvl8pPr>
            <a:lvl9pPr lvl="8" algn="ctr" rtl="0">
              <a:spcBef>
                <a:spcPts val="0"/>
              </a:spcBef>
              <a:spcAft>
                <a:spcPts val="0"/>
              </a:spcAft>
              <a:buSzPts val="4800"/>
              <a:buFont typeface="Staatliches"/>
              <a:buNone/>
              <a:defRPr sz="6400">
                <a:latin typeface="Staatliches"/>
                <a:ea typeface="Staatliches"/>
                <a:cs typeface="Staatliches"/>
                <a:sym typeface="Staatliches"/>
              </a:defRPr>
            </a:lvl9pPr>
          </a:lstStyle>
          <a:p>
            <a:r>
              <a:t>xx%</a:t>
            </a:r>
          </a:p>
        </p:txBody>
      </p:sp>
      <p:sp>
        <p:nvSpPr>
          <p:cNvPr id="271" name="Google Shape;271;p19"/>
          <p:cNvSpPr txBox="1">
            <a:spLocks noGrp="1"/>
          </p:cNvSpPr>
          <p:nvPr>
            <p:ph type="title" idx="3" hasCustomPrompt="1"/>
          </p:nvPr>
        </p:nvSpPr>
        <p:spPr>
          <a:xfrm>
            <a:off x="8017724" y="3200235"/>
            <a:ext cx="3197200" cy="646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ctr" rtl="0">
              <a:spcBef>
                <a:spcPts val="0"/>
              </a:spcBef>
              <a:spcAft>
                <a:spcPts val="0"/>
              </a:spcAft>
              <a:buSzPts val="4800"/>
              <a:buFont typeface="Staatliches"/>
              <a:buNone/>
              <a:defRPr sz="6400">
                <a:latin typeface="Staatliches"/>
                <a:ea typeface="Staatliches"/>
                <a:cs typeface="Staatliches"/>
                <a:sym typeface="Staatliches"/>
              </a:defRPr>
            </a:lvl2pPr>
            <a:lvl3pPr lvl="2" algn="ctr" rtl="0">
              <a:spcBef>
                <a:spcPts val="0"/>
              </a:spcBef>
              <a:spcAft>
                <a:spcPts val="0"/>
              </a:spcAft>
              <a:buSzPts val="4800"/>
              <a:buFont typeface="Staatliches"/>
              <a:buNone/>
              <a:defRPr sz="6400">
                <a:latin typeface="Staatliches"/>
                <a:ea typeface="Staatliches"/>
                <a:cs typeface="Staatliches"/>
                <a:sym typeface="Staatliches"/>
              </a:defRPr>
            </a:lvl3pPr>
            <a:lvl4pPr lvl="3" algn="ctr" rtl="0">
              <a:spcBef>
                <a:spcPts val="0"/>
              </a:spcBef>
              <a:spcAft>
                <a:spcPts val="0"/>
              </a:spcAft>
              <a:buSzPts val="4800"/>
              <a:buFont typeface="Staatliches"/>
              <a:buNone/>
              <a:defRPr sz="6400">
                <a:latin typeface="Staatliches"/>
                <a:ea typeface="Staatliches"/>
                <a:cs typeface="Staatliches"/>
                <a:sym typeface="Staatliches"/>
              </a:defRPr>
            </a:lvl4pPr>
            <a:lvl5pPr lvl="4" algn="ctr" rtl="0">
              <a:spcBef>
                <a:spcPts val="0"/>
              </a:spcBef>
              <a:spcAft>
                <a:spcPts val="0"/>
              </a:spcAft>
              <a:buSzPts val="4800"/>
              <a:buFont typeface="Staatliches"/>
              <a:buNone/>
              <a:defRPr sz="6400">
                <a:latin typeface="Staatliches"/>
                <a:ea typeface="Staatliches"/>
                <a:cs typeface="Staatliches"/>
                <a:sym typeface="Staatliches"/>
              </a:defRPr>
            </a:lvl5pPr>
            <a:lvl6pPr lvl="5" algn="ctr" rtl="0">
              <a:spcBef>
                <a:spcPts val="0"/>
              </a:spcBef>
              <a:spcAft>
                <a:spcPts val="0"/>
              </a:spcAft>
              <a:buSzPts val="4800"/>
              <a:buFont typeface="Staatliches"/>
              <a:buNone/>
              <a:defRPr sz="6400">
                <a:latin typeface="Staatliches"/>
                <a:ea typeface="Staatliches"/>
                <a:cs typeface="Staatliches"/>
                <a:sym typeface="Staatliches"/>
              </a:defRPr>
            </a:lvl6pPr>
            <a:lvl7pPr lvl="6" algn="ctr" rtl="0">
              <a:spcBef>
                <a:spcPts val="0"/>
              </a:spcBef>
              <a:spcAft>
                <a:spcPts val="0"/>
              </a:spcAft>
              <a:buSzPts val="4800"/>
              <a:buFont typeface="Staatliches"/>
              <a:buNone/>
              <a:defRPr sz="6400">
                <a:latin typeface="Staatliches"/>
                <a:ea typeface="Staatliches"/>
                <a:cs typeface="Staatliches"/>
                <a:sym typeface="Staatliches"/>
              </a:defRPr>
            </a:lvl7pPr>
            <a:lvl8pPr lvl="7" algn="ctr" rtl="0">
              <a:spcBef>
                <a:spcPts val="0"/>
              </a:spcBef>
              <a:spcAft>
                <a:spcPts val="0"/>
              </a:spcAft>
              <a:buSzPts val="4800"/>
              <a:buFont typeface="Staatliches"/>
              <a:buNone/>
              <a:defRPr sz="6400">
                <a:latin typeface="Staatliches"/>
                <a:ea typeface="Staatliches"/>
                <a:cs typeface="Staatliches"/>
                <a:sym typeface="Staatliches"/>
              </a:defRPr>
            </a:lvl8pPr>
            <a:lvl9pPr lvl="8" algn="ctr" rtl="0">
              <a:spcBef>
                <a:spcPts val="0"/>
              </a:spcBef>
              <a:spcAft>
                <a:spcPts val="0"/>
              </a:spcAft>
              <a:buSzPts val="4800"/>
              <a:buFont typeface="Staatliches"/>
              <a:buNone/>
              <a:defRPr sz="6400">
                <a:latin typeface="Staatliches"/>
                <a:ea typeface="Staatliches"/>
                <a:cs typeface="Staatliches"/>
                <a:sym typeface="Staatliches"/>
              </a:defRPr>
            </a:lvl9pPr>
          </a:lstStyle>
          <a:p>
            <a:r>
              <a:t>xx%</a:t>
            </a:r>
          </a:p>
        </p:txBody>
      </p:sp>
      <p:sp>
        <p:nvSpPr>
          <p:cNvPr id="272" name="Google Shape;272;p19"/>
          <p:cNvSpPr txBox="1">
            <a:spLocks noGrp="1"/>
          </p:cNvSpPr>
          <p:nvPr>
            <p:ph type="subTitle" idx="1"/>
          </p:nvPr>
        </p:nvSpPr>
        <p:spPr>
          <a:xfrm>
            <a:off x="5097004" y="2386939"/>
            <a:ext cx="31972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73" name="Google Shape;273;p19"/>
          <p:cNvSpPr txBox="1">
            <a:spLocks noGrp="1"/>
          </p:cNvSpPr>
          <p:nvPr>
            <p:ph type="subTitle" idx="4"/>
          </p:nvPr>
        </p:nvSpPr>
        <p:spPr>
          <a:xfrm>
            <a:off x="5100887" y="5306300"/>
            <a:ext cx="31972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74" name="Google Shape;274;p19"/>
          <p:cNvSpPr txBox="1">
            <a:spLocks noGrp="1"/>
          </p:cNvSpPr>
          <p:nvPr>
            <p:ph type="subTitle" idx="5"/>
          </p:nvPr>
        </p:nvSpPr>
        <p:spPr>
          <a:xfrm>
            <a:off x="8017724" y="3846607"/>
            <a:ext cx="3197200" cy="47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a:lvl1pPr>
            <a:lvl2pPr lvl="1" algn="ctr" rtl="0">
              <a:lnSpc>
                <a:spcPct val="100000"/>
              </a:lnSpc>
              <a:spcBef>
                <a:spcPts val="0"/>
              </a:spcBef>
              <a:spcAft>
                <a:spcPts val="0"/>
              </a:spcAft>
              <a:buSzPts val="1000"/>
              <a:buNone/>
              <a:defRPr sz="1335"/>
            </a:lvl2pPr>
            <a:lvl3pPr lvl="2" algn="ctr" rtl="0">
              <a:lnSpc>
                <a:spcPct val="100000"/>
              </a:lnSpc>
              <a:spcBef>
                <a:spcPts val="0"/>
              </a:spcBef>
              <a:spcAft>
                <a:spcPts val="0"/>
              </a:spcAft>
              <a:buSzPts val="1000"/>
              <a:buNone/>
              <a:defRPr sz="1335"/>
            </a:lvl3pPr>
            <a:lvl4pPr lvl="3" algn="ctr" rtl="0">
              <a:lnSpc>
                <a:spcPct val="100000"/>
              </a:lnSpc>
              <a:spcBef>
                <a:spcPts val="0"/>
              </a:spcBef>
              <a:spcAft>
                <a:spcPts val="0"/>
              </a:spcAft>
              <a:buSzPts val="1000"/>
              <a:buNone/>
              <a:defRPr sz="1335"/>
            </a:lvl4pPr>
            <a:lvl5pPr lvl="4" algn="ctr" rtl="0">
              <a:lnSpc>
                <a:spcPct val="100000"/>
              </a:lnSpc>
              <a:spcBef>
                <a:spcPts val="0"/>
              </a:spcBef>
              <a:spcAft>
                <a:spcPts val="0"/>
              </a:spcAft>
              <a:buSzPts val="1000"/>
              <a:buNone/>
              <a:defRPr sz="1335"/>
            </a:lvl5pPr>
            <a:lvl6pPr lvl="5" algn="ctr" rtl="0">
              <a:lnSpc>
                <a:spcPct val="100000"/>
              </a:lnSpc>
              <a:spcBef>
                <a:spcPts val="0"/>
              </a:spcBef>
              <a:spcAft>
                <a:spcPts val="0"/>
              </a:spcAft>
              <a:buSzPts val="1000"/>
              <a:buNone/>
              <a:defRPr sz="1335"/>
            </a:lvl6pPr>
            <a:lvl7pPr lvl="6" algn="ctr" rtl="0">
              <a:lnSpc>
                <a:spcPct val="100000"/>
              </a:lnSpc>
              <a:spcBef>
                <a:spcPts val="0"/>
              </a:spcBef>
              <a:spcAft>
                <a:spcPts val="0"/>
              </a:spcAft>
              <a:buSzPts val="1000"/>
              <a:buNone/>
              <a:defRPr sz="1335"/>
            </a:lvl7pPr>
            <a:lvl8pPr lvl="7" algn="ctr" rtl="0">
              <a:lnSpc>
                <a:spcPct val="100000"/>
              </a:lnSpc>
              <a:spcBef>
                <a:spcPts val="0"/>
              </a:spcBef>
              <a:spcAft>
                <a:spcPts val="0"/>
              </a:spcAft>
              <a:buSzPts val="1000"/>
              <a:buNone/>
              <a:defRPr sz="1335"/>
            </a:lvl8pPr>
            <a:lvl9pPr lvl="8" algn="ctr" rtl="0">
              <a:lnSpc>
                <a:spcPct val="100000"/>
              </a:lnSpc>
              <a:spcBef>
                <a:spcPts val="0"/>
              </a:spcBef>
              <a:spcAft>
                <a:spcPts val="0"/>
              </a:spcAft>
              <a:buSzPts val="1000"/>
              <a:buNone/>
              <a:defRPr sz="1335"/>
            </a:lvl9pPr>
          </a:lstStyle>
          <a:p>
            <a:endParaRPr/>
          </a:p>
        </p:txBody>
      </p:sp>
      <p:sp>
        <p:nvSpPr>
          <p:cNvPr id="275" name="Google Shape;275;p19"/>
          <p:cNvSpPr txBox="1">
            <a:spLocks noGrp="1"/>
          </p:cNvSpPr>
          <p:nvPr>
            <p:ph type="title" idx="6"/>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32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grpSp>
        <p:nvGrpSpPr>
          <p:cNvPr id="276" name="Google Shape;276;p19"/>
          <p:cNvGrpSpPr/>
          <p:nvPr/>
        </p:nvGrpSpPr>
        <p:grpSpPr>
          <a:xfrm>
            <a:off x="1662151" y="720237"/>
            <a:ext cx="9906256" cy="5599043"/>
            <a:chOff x="1246613" y="540178"/>
            <a:chExt cx="7429692" cy="4199282"/>
          </a:xfrm>
        </p:grpSpPr>
        <p:sp>
          <p:nvSpPr>
            <p:cNvPr id="277" name="Google Shape;277;p19"/>
            <p:cNvSpPr/>
            <p:nvPr/>
          </p:nvSpPr>
          <p:spPr>
            <a:xfrm flipH="1">
              <a:off x="1246613" y="4499953"/>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78" name="Google Shape;278;p19"/>
            <p:cNvSpPr/>
            <p:nvPr/>
          </p:nvSpPr>
          <p:spPr>
            <a:xfrm flipH="1">
              <a:off x="8439363" y="234212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79" name="Google Shape;279;p19"/>
            <p:cNvSpPr/>
            <p:nvPr/>
          </p:nvSpPr>
          <p:spPr>
            <a:xfrm flipH="1">
              <a:off x="2753013" y="540178"/>
              <a:ext cx="236942" cy="239507"/>
            </a:xfrm>
            <a:custGeom>
              <a:avLst/>
              <a:gdLst/>
              <a:ahLst/>
              <a:cxnLst/>
              <a:rect l="l" t="t" r="r" b="b"/>
              <a:pathLst>
                <a:path w="3695" h="3735" extrusionOk="0">
                  <a:moveTo>
                    <a:pt x="1126" y="0"/>
                  </a:moveTo>
                  <a:lnTo>
                    <a:pt x="1099" y="1313"/>
                  </a:lnTo>
                  <a:lnTo>
                    <a:pt x="1" y="2034"/>
                  </a:lnTo>
                  <a:lnTo>
                    <a:pt x="1240" y="2469"/>
                  </a:lnTo>
                  <a:lnTo>
                    <a:pt x="1587" y="3734"/>
                  </a:lnTo>
                  <a:lnTo>
                    <a:pt x="2382" y="2689"/>
                  </a:lnTo>
                  <a:lnTo>
                    <a:pt x="3695" y="2749"/>
                  </a:lnTo>
                  <a:lnTo>
                    <a:pt x="2943" y="1670"/>
                  </a:lnTo>
                  <a:lnTo>
                    <a:pt x="3408" y="445"/>
                  </a:lnTo>
                  <a:lnTo>
                    <a:pt x="2152" y="822"/>
                  </a:lnTo>
                  <a:lnTo>
                    <a:pt x="1126" y="0"/>
                  </a:lnTo>
                  <a:close/>
                </a:path>
              </a:pathLst>
            </a:custGeom>
            <a:solidFill>
              <a:srgbClr val="FFFFFF"/>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Tree>
    <p:extLst>
      <p:ext uri="{BB962C8B-B14F-4D97-AF65-F5344CB8AC3E}">
        <p14:creationId xmlns:p14="http://schemas.microsoft.com/office/powerpoint/2010/main" val="391269277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hanks!">
  <p:cSld name="Thanks!">
    <p:bg>
      <p:bgPr>
        <a:solidFill>
          <a:srgbClr val="E7F4F5"/>
        </a:solidFill>
        <a:effectLst/>
      </p:bgPr>
    </p:bg>
    <p:spTree>
      <p:nvGrpSpPr>
        <p:cNvPr id="1" name="Shape 280"/>
        <p:cNvGrpSpPr/>
        <p:nvPr/>
      </p:nvGrpSpPr>
      <p:grpSpPr>
        <a:xfrm>
          <a:off x="0" y="0"/>
          <a:ext cx="0" cy="0"/>
          <a:chOff x="0" y="0"/>
          <a:chExt cx="0" cy="0"/>
        </a:xfrm>
      </p:grpSpPr>
      <p:grpSp>
        <p:nvGrpSpPr>
          <p:cNvPr id="281" name="Google Shape;281;p20"/>
          <p:cNvGrpSpPr/>
          <p:nvPr/>
        </p:nvGrpSpPr>
        <p:grpSpPr>
          <a:xfrm>
            <a:off x="-17567" y="-38965"/>
            <a:ext cx="12276000" cy="6949324"/>
            <a:chOff x="-13175" y="-68739"/>
            <a:chExt cx="9207000" cy="5211993"/>
          </a:xfrm>
        </p:grpSpPr>
        <p:sp>
          <p:nvSpPr>
            <p:cNvPr id="282" name="Google Shape;282;p20"/>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83" name="Google Shape;283;p20"/>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84" name="Google Shape;284;p20"/>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85" name="Google Shape;285;p20"/>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
        <p:nvSpPr>
          <p:cNvPr id="286" name="Google Shape;286;p20"/>
          <p:cNvSpPr txBox="1">
            <a:spLocks noGrp="1"/>
          </p:cNvSpPr>
          <p:nvPr>
            <p:ph type="ctrTitle"/>
          </p:nvPr>
        </p:nvSpPr>
        <p:spPr>
          <a:xfrm flipH="1">
            <a:off x="952667" y="843667"/>
            <a:ext cx="7859600" cy="13088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6400"/>
            </a:lvl1pPr>
            <a:lvl2pPr lvl="1" algn="ctr" rtl="0">
              <a:spcBef>
                <a:spcPts val="0"/>
              </a:spcBef>
              <a:spcAft>
                <a:spcPts val="0"/>
              </a:spcAft>
              <a:buSzPts val="5200"/>
              <a:buFont typeface="Staatliches"/>
              <a:buNone/>
              <a:defRPr sz="6935">
                <a:latin typeface="Staatliches"/>
                <a:ea typeface="Staatliches"/>
                <a:cs typeface="Staatliches"/>
                <a:sym typeface="Staatliches"/>
              </a:defRPr>
            </a:lvl2pPr>
            <a:lvl3pPr lvl="2" algn="ctr" rtl="0">
              <a:spcBef>
                <a:spcPts val="0"/>
              </a:spcBef>
              <a:spcAft>
                <a:spcPts val="0"/>
              </a:spcAft>
              <a:buSzPts val="5200"/>
              <a:buFont typeface="Staatliches"/>
              <a:buNone/>
              <a:defRPr sz="6935">
                <a:latin typeface="Staatliches"/>
                <a:ea typeface="Staatliches"/>
                <a:cs typeface="Staatliches"/>
                <a:sym typeface="Staatliches"/>
              </a:defRPr>
            </a:lvl3pPr>
            <a:lvl4pPr lvl="3" algn="ctr" rtl="0">
              <a:spcBef>
                <a:spcPts val="0"/>
              </a:spcBef>
              <a:spcAft>
                <a:spcPts val="0"/>
              </a:spcAft>
              <a:buSzPts val="5200"/>
              <a:buFont typeface="Staatliches"/>
              <a:buNone/>
              <a:defRPr sz="6935">
                <a:latin typeface="Staatliches"/>
                <a:ea typeface="Staatliches"/>
                <a:cs typeface="Staatliches"/>
                <a:sym typeface="Staatliches"/>
              </a:defRPr>
            </a:lvl4pPr>
            <a:lvl5pPr lvl="4" algn="ctr" rtl="0">
              <a:spcBef>
                <a:spcPts val="0"/>
              </a:spcBef>
              <a:spcAft>
                <a:spcPts val="0"/>
              </a:spcAft>
              <a:buSzPts val="5200"/>
              <a:buFont typeface="Staatliches"/>
              <a:buNone/>
              <a:defRPr sz="6935">
                <a:latin typeface="Staatliches"/>
                <a:ea typeface="Staatliches"/>
                <a:cs typeface="Staatliches"/>
                <a:sym typeface="Staatliches"/>
              </a:defRPr>
            </a:lvl5pPr>
            <a:lvl6pPr lvl="5" algn="ctr" rtl="0">
              <a:spcBef>
                <a:spcPts val="0"/>
              </a:spcBef>
              <a:spcAft>
                <a:spcPts val="0"/>
              </a:spcAft>
              <a:buSzPts val="5200"/>
              <a:buFont typeface="Staatliches"/>
              <a:buNone/>
              <a:defRPr sz="6935">
                <a:latin typeface="Staatliches"/>
                <a:ea typeface="Staatliches"/>
                <a:cs typeface="Staatliches"/>
                <a:sym typeface="Staatliches"/>
              </a:defRPr>
            </a:lvl6pPr>
            <a:lvl7pPr lvl="6" algn="ctr" rtl="0">
              <a:spcBef>
                <a:spcPts val="0"/>
              </a:spcBef>
              <a:spcAft>
                <a:spcPts val="0"/>
              </a:spcAft>
              <a:buSzPts val="5200"/>
              <a:buFont typeface="Staatliches"/>
              <a:buNone/>
              <a:defRPr sz="6935">
                <a:latin typeface="Staatliches"/>
                <a:ea typeface="Staatliches"/>
                <a:cs typeface="Staatliches"/>
                <a:sym typeface="Staatliches"/>
              </a:defRPr>
            </a:lvl7pPr>
            <a:lvl8pPr lvl="7" algn="ctr" rtl="0">
              <a:spcBef>
                <a:spcPts val="0"/>
              </a:spcBef>
              <a:spcAft>
                <a:spcPts val="0"/>
              </a:spcAft>
              <a:buSzPts val="5200"/>
              <a:buFont typeface="Staatliches"/>
              <a:buNone/>
              <a:defRPr sz="6935">
                <a:latin typeface="Staatliches"/>
                <a:ea typeface="Staatliches"/>
                <a:cs typeface="Staatliches"/>
                <a:sym typeface="Staatliches"/>
              </a:defRPr>
            </a:lvl8pPr>
            <a:lvl9pPr lvl="8" algn="ctr" rtl="0">
              <a:spcBef>
                <a:spcPts val="0"/>
              </a:spcBef>
              <a:spcAft>
                <a:spcPts val="0"/>
              </a:spcAft>
              <a:buSzPts val="5200"/>
              <a:buFont typeface="Staatliches"/>
              <a:buNone/>
              <a:defRPr sz="6935">
                <a:latin typeface="Staatliches"/>
                <a:ea typeface="Staatliches"/>
                <a:cs typeface="Staatliches"/>
                <a:sym typeface="Staatliches"/>
              </a:defRPr>
            </a:lvl9pPr>
          </a:lstStyle>
          <a:p>
            <a:endParaRPr/>
          </a:p>
        </p:txBody>
      </p:sp>
      <p:sp>
        <p:nvSpPr>
          <p:cNvPr id="287" name="Google Shape;287;p20"/>
          <p:cNvSpPr txBox="1">
            <a:spLocks noGrp="1"/>
          </p:cNvSpPr>
          <p:nvPr>
            <p:ph type="subTitle" idx="1"/>
          </p:nvPr>
        </p:nvSpPr>
        <p:spPr>
          <a:xfrm flipH="1">
            <a:off x="952633" y="2330767"/>
            <a:ext cx="3794800" cy="178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3735"/>
            </a:lvl2pPr>
            <a:lvl3pPr lvl="2" algn="ctr" rtl="0">
              <a:lnSpc>
                <a:spcPct val="100000"/>
              </a:lnSpc>
              <a:spcBef>
                <a:spcPts val="0"/>
              </a:spcBef>
              <a:spcAft>
                <a:spcPts val="0"/>
              </a:spcAft>
              <a:buSzPts val="2800"/>
              <a:buNone/>
              <a:defRPr sz="3735"/>
            </a:lvl3pPr>
            <a:lvl4pPr lvl="3" algn="ctr" rtl="0">
              <a:lnSpc>
                <a:spcPct val="100000"/>
              </a:lnSpc>
              <a:spcBef>
                <a:spcPts val="0"/>
              </a:spcBef>
              <a:spcAft>
                <a:spcPts val="0"/>
              </a:spcAft>
              <a:buSzPts val="2800"/>
              <a:buNone/>
              <a:defRPr sz="3735"/>
            </a:lvl4pPr>
            <a:lvl5pPr lvl="4" algn="ctr" rtl="0">
              <a:lnSpc>
                <a:spcPct val="100000"/>
              </a:lnSpc>
              <a:spcBef>
                <a:spcPts val="0"/>
              </a:spcBef>
              <a:spcAft>
                <a:spcPts val="0"/>
              </a:spcAft>
              <a:buSzPts val="2800"/>
              <a:buNone/>
              <a:defRPr sz="3735"/>
            </a:lvl5pPr>
            <a:lvl6pPr lvl="5" algn="ctr" rtl="0">
              <a:lnSpc>
                <a:spcPct val="100000"/>
              </a:lnSpc>
              <a:spcBef>
                <a:spcPts val="0"/>
              </a:spcBef>
              <a:spcAft>
                <a:spcPts val="0"/>
              </a:spcAft>
              <a:buSzPts val="2800"/>
              <a:buNone/>
              <a:defRPr sz="3735"/>
            </a:lvl6pPr>
            <a:lvl7pPr lvl="6" algn="ctr" rtl="0">
              <a:lnSpc>
                <a:spcPct val="100000"/>
              </a:lnSpc>
              <a:spcBef>
                <a:spcPts val="0"/>
              </a:spcBef>
              <a:spcAft>
                <a:spcPts val="0"/>
              </a:spcAft>
              <a:buSzPts val="2800"/>
              <a:buNone/>
              <a:defRPr sz="3735"/>
            </a:lvl7pPr>
            <a:lvl8pPr lvl="7" algn="ctr" rtl="0">
              <a:lnSpc>
                <a:spcPct val="100000"/>
              </a:lnSpc>
              <a:spcBef>
                <a:spcPts val="0"/>
              </a:spcBef>
              <a:spcAft>
                <a:spcPts val="0"/>
              </a:spcAft>
              <a:buSzPts val="2800"/>
              <a:buNone/>
              <a:defRPr sz="3735"/>
            </a:lvl8pPr>
            <a:lvl9pPr lvl="8" algn="ctr" rtl="0">
              <a:lnSpc>
                <a:spcPct val="100000"/>
              </a:lnSpc>
              <a:spcBef>
                <a:spcPts val="0"/>
              </a:spcBef>
              <a:spcAft>
                <a:spcPts val="0"/>
              </a:spcAft>
              <a:buSzPts val="2800"/>
              <a:buNone/>
              <a:defRPr sz="3735"/>
            </a:lvl9pPr>
          </a:lstStyle>
          <a:p>
            <a:endParaRPr/>
          </a:p>
        </p:txBody>
      </p:sp>
      <p:sp>
        <p:nvSpPr>
          <p:cNvPr id="288" name="Google Shape;288;p20"/>
          <p:cNvSpPr txBox="1"/>
          <p:nvPr/>
        </p:nvSpPr>
        <p:spPr>
          <a:xfrm>
            <a:off x="952633" y="4031533"/>
            <a:ext cx="3994000" cy="1242000"/>
          </a:xfrm>
          <a:prstGeom prst="rect">
            <a:avLst/>
          </a:prstGeom>
          <a:noFill/>
          <a:ln>
            <a:noFill/>
          </a:ln>
        </p:spPr>
        <p:txBody>
          <a:bodyPr spcFirstLastPara="1" wrap="square" lIns="121900" tIns="121900" rIns="121900" bIns="121900" anchor="t" anchorCtr="0">
            <a:noAutofit/>
          </a:bodyPr>
          <a:lstStyle/>
          <a:p>
            <a:pPr eaLnBrk="0" fontAlgn="base" hangingPunct="0">
              <a:lnSpc>
                <a:spcPct val="115000"/>
              </a:lnSpc>
              <a:spcBef>
                <a:spcPts val="400"/>
              </a:spcBef>
            </a:pPr>
            <a:r>
              <a:rPr lang="en-GB" sz="1200">
                <a:solidFill>
                  <a:srgbClr val="41294A"/>
                </a:solidFill>
                <a:latin typeface="Catamaran ExtraLight"/>
                <a:ea typeface="Catamaran ExtraLight"/>
                <a:cs typeface="Catamaran ExtraLight"/>
                <a:sym typeface="Catamaran ExtraLight"/>
              </a:rPr>
              <a:t>CREDITS: This presentation template was created by </a:t>
            </a:r>
            <a:r>
              <a:rPr lang="en-GB" sz="1200" b="1">
                <a:solidFill>
                  <a:srgbClr val="41294A"/>
                </a:solidFill>
                <a:uFill>
                  <a:noFill/>
                </a:uFill>
                <a:latin typeface="Catamaran"/>
                <a:ea typeface="Catamaran"/>
                <a:cs typeface="Catamaran"/>
                <a:sym typeface="Catamaran"/>
                <a:hlinkClick r:id="rId2"/>
              </a:rPr>
              <a:t>Slidesgo</a:t>
            </a:r>
            <a:r>
              <a:rPr lang="en-GB" sz="1200">
                <a:solidFill>
                  <a:srgbClr val="41294A"/>
                </a:solidFill>
                <a:latin typeface="Catamaran ExtraLight"/>
                <a:ea typeface="Catamaran ExtraLight"/>
                <a:cs typeface="Catamaran ExtraLight"/>
                <a:sym typeface="Catamaran ExtraLight"/>
              </a:rPr>
              <a:t>, including icons by </a:t>
            </a:r>
            <a:r>
              <a:rPr lang="en-GB" sz="1200" b="1">
                <a:solidFill>
                  <a:srgbClr val="41294A"/>
                </a:solidFill>
                <a:uFill>
                  <a:noFill/>
                </a:uFill>
                <a:latin typeface="Catamaran"/>
                <a:ea typeface="Catamaran"/>
                <a:cs typeface="Catamaran"/>
                <a:sym typeface="Catamaran"/>
                <a:hlinkClick r:id="rId3"/>
              </a:rPr>
              <a:t>Flaticon</a:t>
            </a:r>
            <a:r>
              <a:rPr lang="en-GB" sz="1200">
                <a:solidFill>
                  <a:srgbClr val="41294A"/>
                </a:solidFill>
                <a:latin typeface="Catamaran ExtraLight"/>
                <a:ea typeface="Catamaran ExtraLight"/>
                <a:cs typeface="Catamaran ExtraLight"/>
                <a:sym typeface="Catamaran ExtraLight"/>
              </a:rPr>
              <a:t>, and infographics &amp; images by </a:t>
            </a:r>
            <a:r>
              <a:rPr lang="en-GB" sz="1200" b="1">
                <a:solidFill>
                  <a:srgbClr val="41294A"/>
                </a:solidFill>
                <a:uFill>
                  <a:noFill/>
                </a:uFill>
                <a:latin typeface="Catamaran"/>
                <a:ea typeface="Catamaran"/>
                <a:cs typeface="Catamaran"/>
                <a:sym typeface="Catamaran"/>
                <a:hlinkClick r:id="rId4"/>
              </a:rPr>
              <a:t>Freepik</a:t>
            </a:r>
            <a:endParaRPr sz="1200" b="1">
              <a:solidFill>
                <a:srgbClr val="41294A"/>
              </a:solidFill>
              <a:latin typeface="Catamaran"/>
              <a:ea typeface="Catamaran"/>
              <a:cs typeface="Catamaran"/>
              <a:sym typeface="Catamaran"/>
            </a:endParaRPr>
          </a:p>
          <a:p>
            <a:pPr eaLnBrk="0" fontAlgn="base" hangingPunct="0"/>
            <a:endParaRPr sz="1200">
              <a:solidFill>
                <a:srgbClr val="41294A"/>
              </a:solidFill>
              <a:latin typeface="Catamaran ExtraLight"/>
              <a:ea typeface="Catamaran ExtraLight"/>
              <a:cs typeface="Catamaran ExtraLight"/>
              <a:sym typeface="Catamaran ExtraLight"/>
            </a:endParaRPr>
          </a:p>
          <a:p>
            <a:pPr eaLnBrk="0" fontAlgn="base" hangingPunct="0">
              <a:lnSpc>
                <a:spcPct val="115000"/>
              </a:lnSpc>
              <a:spcBef>
                <a:spcPts val="400"/>
              </a:spcBef>
            </a:pPr>
            <a:endParaRPr sz="1200">
              <a:solidFill>
                <a:srgbClr val="41294A"/>
              </a:solidFill>
              <a:latin typeface="Catamaran ExtraLight"/>
              <a:ea typeface="Catamaran ExtraLight"/>
              <a:cs typeface="Catamaran ExtraLight"/>
              <a:sym typeface="Catamaran ExtraLight"/>
            </a:endParaRPr>
          </a:p>
        </p:txBody>
      </p:sp>
    </p:spTree>
    <p:extLst>
      <p:ext uri="{BB962C8B-B14F-4D97-AF65-F5344CB8AC3E}">
        <p14:creationId xmlns:p14="http://schemas.microsoft.com/office/powerpoint/2010/main" val="218701728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ackground">
  <p:cSld name="Background">
    <p:bg>
      <p:bgPr>
        <a:solidFill>
          <a:srgbClr val="E7F4F5"/>
        </a:solidFill>
        <a:effectLst/>
      </p:bgPr>
    </p:bg>
    <p:spTree>
      <p:nvGrpSpPr>
        <p:cNvPr id="1" name="Shape 289"/>
        <p:cNvGrpSpPr/>
        <p:nvPr/>
      </p:nvGrpSpPr>
      <p:grpSpPr>
        <a:xfrm>
          <a:off x="0" y="0"/>
          <a:ext cx="0" cy="0"/>
          <a:chOff x="0" y="0"/>
          <a:chExt cx="0" cy="0"/>
        </a:xfrm>
      </p:grpSpPr>
      <p:grpSp>
        <p:nvGrpSpPr>
          <p:cNvPr id="290" name="Google Shape;290;p21"/>
          <p:cNvGrpSpPr/>
          <p:nvPr/>
        </p:nvGrpSpPr>
        <p:grpSpPr>
          <a:xfrm>
            <a:off x="-17567" y="-38965"/>
            <a:ext cx="12276000" cy="6949324"/>
            <a:chOff x="-13175" y="-68739"/>
            <a:chExt cx="9207000" cy="5211993"/>
          </a:xfrm>
        </p:grpSpPr>
        <p:sp>
          <p:nvSpPr>
            <p:cNvPr id="291" name="Google Shape;291;p21"/>
            <p:cNvSpPr/>
            <p:nvPr/>
          </p:nvSpPr>
          <p:spPr>
            <a:xfrm>
              <a:off x="-13175" y="1255750"/>
              <a:ext cx="9207000" cy="1315800"/>
            </a:xfrm>
            <a:prstGeom prst="rect">
              <a:avLst/>
            </a:prstGeom>
            <a:solidFill>
              <a:srgbClr val="E7F4F5"/>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92" name="Google Shape;292;p21"/>
            <p:cNvSpPr/>
            <p:nvPr/>
          </p:nvSpPr>
          <p:spPr>
            <a:xfrm>
              <a:off x="-13175" y="2541570"/>
              <a:ext cx="9207000" cy="1315800"/>
            </a:xfrm>
            <a:prstGeom prst="rect">
              <a:avLst/>
            </a:prstGeom>
            <a:solidFill>
              <a:srgbClr val="DBF0F1"/>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93" name="Google Shape;293;p21"/>
            <p:cNvSpPr/>
            <p:nvPr/>
          </p:nvSpPr>
          <p:spPr>
            <a:xfrm>
              <a:off x="-13175" y="3827454"/>
              <a:ext cx="9207000" cy="1315800"/>
            </a:xfrm>
            <a:prstGeom prst="rect">
              <a:avLst/>
            </a:prstGeom>
            <a:solidFill>
              <a:srgbClr val="C6EAEB"/>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sp>
          <p:nvSpPr>
            <p:cNvPr id="294" name="Google Shape;294;p21"/>
            <p:cNvSpPr/>
            <p:nvPr/>
          </p:nvSpPr>
          <p:spPr>
            <a:xfrm>
              <a:off x="-13175" y="-68739"/>
              <a:ext cx="9207000" cy="1354500"/>
            </a:xfrm>
            <a:prstGeom prst="rect">
              <a:avLst/>
            </a:prstGeom>
            <a:solidFill>
              <a:srgbClr val="F1FCFC"/>
            </a:solidFill>
            <a:ln>
              <a:noFill/>
            </a:ln>
          </p:spPr>
          <p:txBody>
            <a:bodyPr spcFirstLastPara="1" wrap="square" lIns="91425" tIns="91425" rIns="91425" bIns="91425" anchor="ctr" anchorCtr="0">
              <a:noAutofit/>
            </a:bodyPr>
            <a:lstStyle/>
            <a:p>
              <a:pPr eaLnBrk="0" fontAlgn="base" hangingPunct="0"/>
              <a:endParaRPr sz="2400">
                <a:solidFill>
                  <a:srgbClr val="41294A"/>
                </a:solidFill>
              </a:endParaRPr>
            </a:p>
          </p:txBody>
        </p:sp>
      </p:grpSp>
    </p:spTree>
    <p:extLst>
      <p:ext uri="{BB962C8B-B14F-4D97-AF65-F5344CB8AC3E}">
        <p14:creationId xmlns:p14="http://schemas.microsoft.com/office/powerpoint/2010/main" val="3842596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8547144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5481898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B774F7-BF2F-4FB9-98F3-7C1CA9C15C8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962416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6354623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4135293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2567715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594916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5772996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085480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4846319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solidFill>
                  <a:prstClr val="black">
                    <a:tint val="75000"/>
                  </a:prstClr>
                </a:solidFill>
              </a:rPr>
              <a:pPr/>
              <a:t>2024/2/27</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B8AB37BB-E8A6-440B-8775-2A002C97BC55}"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7720030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95941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2.jpe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2.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image" Target="../media/image3.jpe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theme" Target="../theme/theme3.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theme" Target="../theme/theme4.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6" Type="http://schemas.openxmlformats.org/officeDocument/2006/relationships/image" Target="../media/image3.jpeg"/><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theme" Target="../theme/theme5.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theme" Target="../theme/theme6.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18" Type="http://schemas.openxmlformats.org/officeDocument/2006/relationships/slideLayout" Target="../slideLayouts/slideLayout135.xml"/><Relationship Id="rId26" Type="http://schemas.openxmlformats.org/officeDocument/2006/relationships/slideLayout" Target="../slideLayouts/slideLayout143.xml"/><Relationship Id="rId3" Type="http://schemas.openxmlformats.org/officeDocument/2006/relationships/slideLayout" Target="../slideLayouts/slideLayout120.xml"/><Relationship Id="rId21" Type="http://schemas.openxmlformats.org/officeDocument/2006/relationships/slideLayout" Target="../slideLayouts/slideLayout138.xml"/><Relationship Id="rId34" Type="http://schemas.openxmlformats.org/officeDocument/2006/relationships/slideLayout" Target="../slideLayouts/slideLayout151.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slideLayout" Target="../slideLayouts/slideLayout134.xml"/><Relationship Id="rId25" Type="http://schemas.openxmlformats.org/officeDocument/2006/relationships/slideLayout" Target="../slideLayouts/slideLayout142.xml"/><Relationship Id="rId33" Type="http://schemas.openxmlformats.org/officeDocument/2006/relationships/slideLayout" Target="../slideLayouts/slideLayout150.xml"/><Relationship Id="rId38" Type="http://schemas.openxmlformats.org/officeDocument/2006/relationships/theme" Target="../theme/theme7.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20" Type="http://schemas.openxmlformats.org/officeDocument/2006/relationships/slideLayout" Target="../slideLayouts/slideLayout137.xml"/><Relationship Id="rId29" Type="http://schemas.openxmlformats.org/officeDocument/2006/relationships/slideLayout" Target="../slideLayouts/slideLayout146.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24" Type="http://schemas.openxmlformats.org/officeDocument/2006/relationships/slideLayout" Target="../slideLayouts/slideLayout141.xml"/><Relationship Id="rId32" Type="http://schemas.openxmlformats.org/officeDocument/2006/relationships/slideLayout" Target="../slideLayouts/slideLayout149.xml"/><Relationship Id="rId37" Type="http://schemas.openxmlformats.org/officeDocument/2006/relationships/slideLayout" Target="../slideLayouts/slideLayout154.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23" Type="http://schemas.openxmlformats.org/officeDocument/2006/relationships/slideLayout" Target="../slideLayouts/slideLayout140.xml"/><Relationship Id="rId28" Type="http://schemas.openxmlformats.org/officeDocument/2006/relationships/slideLayout" Target="../slideLayouts/slideLayout145.xml"/><Relationship Id="rId36" Type="http://schemas.openxmlformats.org/officeDocument/2006/relationships/slideLayout" Target="../slideLayouts/slideLayout153.xml"/><Relationship Id="rId10" Type="http://schemas.openxmlformats.org/officeDocument/2006/relationships/slideLayout" Target="../slideLayouts/slideLayout127.xml"/><Relationship Id="rId19" Type="http://schemas.openxmlformats.org/officeDocument/2006/relationships/slideLayout" Target="../slideLayouts/slideLayout136.xml"/><Relationship Id="rId31" Type="http://schemas.openxmlformats.org/officeDocument/2006/relationships/slideLayout" Target="../slideLayouts/slideLayout148.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 Id="rId22" Type="http://schemas.openxmlformats.org/officeDocument/2006/relationships/slideLayout" Target="../slideLayouts/slideLayout139.xml"/><Relationship Id="rId27" Type="http://schemas.openxmlformats.org/officeDocument/2006/relationships/slideLayout" Target="../slideLayouts/slideLayout144.xml"/><Relationship Id="rId30" Type="http://schemas.openxmlformats.org/officeDocument/2006/relationships/slideLayout" Target="../slideLayouts/slideLayout147.xml"/><Relationship Id="rId35" Type="http://schemas.openxmlformats.org/officeDocument/2006/relationships/slideLayout" Target="../slideLayouts/slideLayout1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903B6-1025-47EF-8480-D6EF752E39CE}" type="datetimeFigureOut">
              <a:rPr lang="zh-CN" altLang="en-US" smtClean="0"/>
              <a:t>2024/2/27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774F7-BF2F-4FB9-98F3-7C1CA9C15C8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3" rIns="91388" bIns="45693"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609600" y="1600203"/>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3" rIns="91388" bIns="45693"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3" rIns="91388" bIns="45693" numCol="1" anchor="t" anchorCtr="0" compatLnSpc="1">
            <a:prstTxWarp prst="textNoShape">
              <a:avLst/>
            </a:prstTxWarp>
          </a:bodyPr>
          <a:lstStyle>
            <a:lvl1pPr eaLnBrk="1" hangingPunct="1">
              <a:defRPr sz="1400" b="0">
                <a:solidFill>
                  <a:srgbClr val="000000"/>
                </a:solidFill>
                <a:latin typeface="Arial" charset="0"/>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3" rIns="91388" bIns="45693" numCol="1" anchor="t" anchorCtr="0" compatLnSpc="1">
            <a:prstTxWarp prst="textNoShape">
              <a:avLst/>
            </a:prstTxWarp>
          </a:bodyPr>
          <a:lstStyle>
            <a:lvl1pPr algn="ctr" eaLnBrk="1" hangingPunct="1">
              <a:defRPr sz="1400" b="0">
                <a:solidFill>
                  <a:srgbClr val="000000"/>
                </a:solidFill>
                <a:latin typeface="Arial" charset="0"/>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88" tIns="45693" rIns="91388" bIns="45693" numCol="1" anchor="t" anchorCtr="0" compatLnSpc="1">
            <a:prstTxWarp prst="textNoShape">
              <a:avLst/>
            </a:prstTxWarp>
          </a:bodyPr>
          <a:lstStyle>
            <a:lvl1pPr algn="r" eaLnBrk="1" hangingPunct="1">
              <a:defRPr sz="1400" b="0">
                <a:solidFill>
                  <a:srgbClr val="000000"/>
                </a:solidFill>
                <a:latin typeface="Arial" pitchFamily="34" charset="0"/>
              </a:defRPr>
            </a:lvl1pPr>
          </a:lstStyle>
          <a:p>
            <a:pPr fontAlgn="base">
              <a:spcBef>
                <a:spcPct val="0"/>
              </a:spcBef>
              <a:spcAft>
                <a:spcPct val="0"/>
              </a:spcAft>
              <a:defRPr/>
            </a:pPr>
            <a:fld id="{C4D1E17E-D876-4AA2-8AFB-164114BC71FA}"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284542192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6935" algn="ctr" rtl="0" fontAlgn="base">
        <a:spcBef>
          <a:spcPct val="0"/>
        </a:spcBef>
        <a:spcAft>
          <a:spcPct val="0"/>
        </a:spcAft>
        <a:defRPr sz="4400">
          <a:solidFill>
            <a:schemeClr val="tx2"/>
          </a:solidFill>
          <a:latin typeface="Arial" charset="0"/>
        </a:defRPr>
      </a:lvl6pPr>
      <a:lvl7pPr marL="913868" algn="ctr" rtl="0" fontAlgn="base">
        <a:spcBef>
          <a:spcPct val="0"/>
        </a:spcBef>
        <a:spcAft>
          <a:spcPct val="0"/>
        </a:spcAft>
        <a:defRPr sz="4400">
          <a:solidFill>
            <a:schemeClr val="tx2"/>
          </a:solidFill>
          <a:latin typeface="Arial" charset="0"/>
        </a:defRPr>
      </a:lvl7pPr>
      <a:lvl8pPr marL="1370803" algn="ctr" rtl="0" fontAlgn="base">
        <a:spcBef>
          <a:spcPct val="0"/>
        </a:spcBef>
        <a:spcAft>
          <a:spcPct val="0"/>
        </a:spcAft>
        <a:defRPr sz="4400">
          <a:solidFill>
            <a:schemeClr val="tx2"/>
          </a:solidFill>
          <a:latin typeface="Arial" charset="0"/>
        </a:defRPr>
      </a:lvl8pPr>
      <a:lvl9pPr marL="1827737" algn="ctr" rtl="0" fontAlgn="base">
        <a:spcBef>
          <a:spcPct val="0"/>
        </a:spcBef>
        <a:spcAft>
          <a:spcPct val="0"/>
        </a:spcAft>
        <a:defRPr sz="4400">
          <a:solidFill>
            <a:schemeClr val="tx2"/>
          </a:solidFill>
          <a:latin typeface="Arial" charset="0"/>
        </a:defRPr>
      </a:lvl9pPr>
    </p:titleStyle>
    <p:bodyStyle>
      <a:lvl1pPr marL="339725" indent="-339725" algn="l" rtl="0" eaLnBrk="0" fontAlgn="base" hangingPunct="0">
        <a:spcBef>
          <a:spcPct val="20000"/>
        </a:spcBef>
        <a:spcAft>
          <a:spcPct val="0"/>
        </a:spcAft>
        <a:buChar char="•"/>
        <a:defRPr sz="3200">
          <a:solidFill>
            <a:schemeClr val="tx1"/>
          </a:solidFill>
          <a:latin typeface="+mn-lt"/>
          <a:ea typeface="+mn-ea"/>
          <a:cs typeface="+mn-cs"/>
        </a:defRPr>
      </a:lvl1pPr>
      <a:lvl2pPr marL="739775" indent="-282575" algn="l" rtl="0" eaLnBrk="0" fontAlgn="base" hangingPunct="0">
        <a:spcBef>
          <a:spcPct val="20000"/>
        </a:spcBef>
        <a:spcAft>
          <a:spcPct val="0"/>
        </a:spcAft>
        <a:buChar char="–"/>
        <a:defRPr sz="2800">
          <a:solidFill>
            <a:schemeClr val="tx1"/>
          </a:solidFill>
          <a:latin typeface="+mn-lt"/>
        </a:defRPr>
      </a:lvl2pPr>
      <a:lvl3pPr marL="1139825" indent="-225425" algn="l" rtl="0" eaLnBrk="0" fontAlgn="base" hangingPunct="0">
        <a:spcBef>
          <a:spcPct val="20000"/>
        </a:spcBef>
        <a:spcAft>
          <a:spcPct val="0"/>
        </a:spcAft>
        <a:buChar char="•"/>
        <a:defRPr sz="2400">
          <a:solidFill>
            <a:schemeClr val="tx1"/>
          </a:solidFill>
          <a:latin typeface="+mn-lt"/>
        </a:defRPr>
      </a:lvl3pPr>
      <a:lvl4pPr marL="1597025" indent="-225425" algn="l" rtl="0" eaLnBrk="0" fontAlgn="base" hangingPunct="0">
        <a:spcBef>
          <a:spcPct val="20000"/>
        </a:spcBef>
        <a:spcAft>
          <a:spcPct val="0"/>
        </a:spcAft>
        <a:buChar char="–"/>
        <a:defRPr sz="2000">
          <a:solidFill>
            <a:schemeClr val="tx1"/>
          </a:solidFill>
          <a:latin typeface="+mn-lt"/>
        </a:defRPr>
      </a:lvl4pPr>
      <a:lvl5pPr marL="2054225" indent="-225425" algn="l" rtl="0" eaLnBrk="0" fontAlgn="base" hangingPunct="0">
        <a:spcBef>
          <a:spcPct val="20000"/>
        </a:spcBef>
        <a:spcAft>
          <a:spcPct val="0"/>
        </a:spcAft>
        <a:buChar char="»"/>
        <a:defRPr sz="2000">
          <a:solidFill>
            <a:schemeClr val="tx1"/>
          </a:solidFill>
          <a:latin typeface="+mn-lt"/>
        </a:defRPr>
      </a:lvl5pPr>
      <a:lvl6pPr marL="2513140" indent="-228468" algn="l" rtl="0" fontAlgn="base">
        <a:spcBef>
          <a:spcPct val="20000"/>
        </a:spcBef>
        <a:spcAft>
          <a:spcPct val="0"/>
        </a:spcAft>
        <a:buChar char="»"/>
        <a:defRPr sz="2000">
          <a:solidFill>
            <a:schemeClr val="tx1"/>
          </a:solidFill>
          <a:latin typeface="+mn-lt"/>
        </a:defRPr>
      </a:lvl6pPr>
      <a:lvl7pPr marL="2970073" indent="-228468" algn="l" rtl="0" fontAlgn="base">
        <a:spcBef>
          <a:spcPct val="20000"/>
        </a:spcBef>
        <a:spcAft>
          <a:spcPct val="0"/>
        </a:spcAft>
        <a:buChar char="»"/>
        <a:defRPr sz="2000">
          <a:solidFill>
            <a:schemeClr val="tx1"/>
          </a:solidFill>
          <a:latin typeface="+mn-lt"/>
        </a:defRPr>
      </a:lvl7pPr>
      <a:lvl8pPr marL="3427008" indent="-228468" algn="l" rtl="0" fontAlgn="base">
        <a:spcBef>
          <a:spcPct val="20000"/>
        </a:spcBef>
        <a:spcAft>
          <a:spcPct val="0"/>
        </a:spcAft>
        <a:buChar char="»"/>
        <a:defRPr sz="2000">
          <a:solidFill>
            <a:schemeClr val="tx1"/>
          </a:solidFill>
          <a:latin typeface="+mn-lt"/>
        </a:defRPr>
      </a:lvl8pPr>
      <a:lvl9pPr marL="3883942" indent="-228468" algn="l" rtl="0" fontAlgn="base">
        <a:spcBef>
          <a:spcPct val="20000"/>
        </a:spcBef>
        <a:spcAft>
          <a:spcPct val="0"/>
        </a:spcAft>
        <a:buChar char="»"/>
        <a:defRPr sz="2000">
          <a:solidFill>
            <a:schemeClr val="tx1"/>
          </a:solidFill>
          <a:latin typeface="+mn-lt"/>
        </a:defRPr>
      </a:lvl9pPr>
    </p:bodyStyle>
    <p:otherStyle>
      <a:defPPr>
        <a:defRPr lang="en-US"/>
      </a:defPPr>
      <a:lvl1pPr marL="0" algn="l" defTabSz="913868" rtl="0" eaLnBrk="1" latinLnBrk="0" hangingPunct="1">
        <a:defRPr sz="1800" kern="1200">
          <a:solidFill>
            <a:schemeClr val="tx1"/>
          </a:solidFill>
          <a:latin typeface="+mn-lt"/>
          <a:ea typeface="+mn-ea"/>
          <a:cs typeface="+mn-cs"/>
        </a:defRPr>
      </a:lvl1pPr>
      <a:lvl2pPr marL="456935" algn="l" defTabSz="913868" rtl="0" eaLnBrk="1" latinLnBrk="0" hangingPunct="1">
        <a:defRPr sz="1800" kern="1200">
          <a:solidFill>
            <a:schemeClr val="tx1"/>
          </a:solidFill>
          <a:latin typeface="+mn-lt"/>
          <a:ea typeface="+mn-ea"/>
          <a:cs typeface="+mn-cs"/>
        </a:defRPr>
      </a:lvl2pPr>
      <a:lvl3pPr marL="913868" algn="l" defTabSz="913868" rtl="0" eaLnBrk="1" latinLnBrk="0" hangingPunct="1">
        <a:defRPr sz="1800" kern="1200">
          <a:solidFill>
            <a:schemeClr val="tx1"/>
          </a:solidFill>
          <a:latin typeface="+mn-lt"/>
          <a:ea typeface="+mn-ea"/>
          <a:cs typeface="+mn-cs"/>
        </a:defRPr>
      </a:lvl3pPr>
      <a:lvl4pPr marL="1370803" algn="l" defTabSz="913868" rtl="0" eaLnBrk="1" latinLnBrk="0" hangingPunct="1">
        <a:defRPr sz="1800" kern="1200">
          <a:solidFill>
            <a:schemeClr val="tx1"/>
          </a:solidFill>
          <a:latin typeface="+mn-lt"/>
          <a:ea typeface="+mn-ea"/>
          <a:cs typeface="+mn-cs"/>
        </a:defRPr>
      </a:lvl4pPr>
      <a:lvl5pPr marL="1827737" algn="l" defTabSz="913868" rtl="0" eaLnBrk="1" latinLnBrk="0" hangingPunct="1">
        <a:defRPr sz="1800" kern="1200">
          <a:solidFill>
            <a:schemeClr val="tx1"/>
          </a:solidFill>
          <a:latin typeface="+mn-lt"/>
          <a:ea typeface="+mn-ea"/>
          <a:cs typeface="+mn-cs"/>
        </a:defRPr>
      </a:lvl5pPr>
      <a:lvl6pPr marL="2284672" algn="l" defTabSz="913868" rtl="0" eaLnBrk="1" latinLnBrk="0" hangingPunct="1">
        <a:defRPr sz="1800" kern="1200">
          <a:solidFill>
            <a:schemeClr val="tx1"/>
          </a:solidFill>
          <a:latin typeface="+mn-lt"/>
          <a:ea typeface="+mn-ea"/>
          <a:cs typeface="+mn-cs"/>
        </a:defRPr>
      </a:lvl6pPr>
      <a:lvl7pPr marL="2741608" algn="l" defTabSz="913868" rtl="0" eaLnBrk="1" latinLnBrk="0" hangingPunct="1">
        <a:defRPr sz="1800" kern="1200">
          <a:solidFill>
            <a:schemeClr val="tx1"/>
          </a:solidFill>
          <a:latin typeface="+mn-lt"/>
          <a:ea typeface="+mn-ea"/>
          <a:cs typeface="+mn-cs"/>
        </a:defRPr>
      </a:lvl7pPr>
      <a:lvl8pPr marL="3198540" algn="l" defTabSz="913868" rtl="0" eaLnBrk="1" latinLnBrk="0" hangingPunct="1">
        <a:defRPr sz="1800" kern="1200">
          <a:solidFill>
            <a:schemeClr val="tx1"/>
          </a:solidFill>
          <a:latin typeface="+mn-lt"/>
          <a:ea typeface="+mn-ea"/>
          <a:cs typeface="+mn-cs"/>
        </a:defRPr>
      </a:lvl8pPr>
      <a:lvl9pPr marL="3655476" algn="l" defTabSz="91386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F86BAB08-D03A-4FEF-8092-001CB785BBAB}" type="datetimeFigureOut">
              <a:rPr lang="zh-CN" altLang="en-US" smtClean="0">
                <a:solidFill>
                  <a:prstClr val="black">
                    <a:tint val="75000"/>
                  </a:prstClr>
                </a:solidFill>
                <a:latin typeface="Arial" panose="020B0604020202020204" pitchFamily="34" charset="0"/>
              </a:rPr>
              <a:pPr eaLnBrk="0" fontAlgn="base" hangingPunct="0">
                <a:spcBef>
                  <a:spcPct val="0"/>
                </a:spcBef>
                <a:spcAft>
                  <a:spcPct val="0"/>
                </a:spcAft>
              </a:pPr>
              <a:t>2024/2/27</a:t>
            </a:fld>
            <a:endParaRPr lang="zh-CN" altLang="en-US">
              <a:solidFill>
                <a:prstClr val="black">
                  <a:tint val="75000"/>
                </a:prstClr>
              </a:solidFill>
              <a:latin typeface="Arial" panose="020B0604020202020204" pitchFamily="34" charset="0"/>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zh-CN" altLang="en-US">
              <a:solidFill>
                <a:prstClr val="black">
                  <a:tint val="75000"/>
                </a:prstClr>
              </a:solidFill>
              <a:latin typeface="Arial" panose="020B0604020202020204" pitchFamily="34" charset="0"/>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B8AB37BB-E8A6-440B-8775-2A002C97BC55}" type="slidenum">
              <a:rPr lang="zh-CN" altLang="en-US" smtClean="0">
                <a:solidFill>
                  <a:prstClr val="black">
                    <a:tint val="75000"/>
                  </a:prstClr>
                </a:solidFill>
                <a:latin typeface="Arial" panose="020B0604020202020204" pitchFamily="34" charset="0"/>
              </a:rPr>
              <a:pPr eaLnBrk="0" fontAlgn="base" hangingPunct="0">
                <a:spcBef>
                  <a:spcPct val="0"/>
                </a:spcBef>
                <a:spcAft>
                  <a:spcPct val="0"/>
                </a:spcAft>
              </a:pPr>
              <a:t>‹#›</a:t>
            </a:fld>
            <a:endParaRPr lang="zh-CN" altLang="en-US">
              <a:solidFill>
                <a:prstClr val="black">
                  <a:tint val="75000"/>
                </a:prstClr>
              </a:solidFill>
              <a:latin typeface="Arial" panose="020B0604020202020204" pitchFamily="34" charset="0"/>
            </a:endParaRPr>
          </a:p>
        </p:txBody>
      </p:sp>
    </p:spTree>
    <p:extLst>
      <p:ext uri="{BB962C8B-B14F-4D97-AF65-F5344CB8AC3E}">
        <p14:creationId xmlns:p14="http://schemas.microsoft.com/office/powerpoint/2010/main" val="252877819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7F4F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6131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Titan One"/>
              <a:buNone/>
              <a:defRPr sz="2800">
                <a:solidFill>
                  <a:schemeClr val="dk1"/>
                </a:solidFill>
                <a:latin typeface="Titan One"/>
                <a:ea typeface="Titan One"/>
                <a:cs typeface="Titan One"/>
                <a:sym typeface="Titan One"/>
              </a:defRPr>
            </a:lvl1pPr>
            <a:lvl2pPr lvl="1">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2pPr>
            <a:lvl3pPr lvl="2">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3pPr>
            <a:lvl4pPr lvl="3">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4pPr>
            <a:lvl5pPr lvl="4">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5pPr>
            <a:lvl6pPr lvl="5">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6pPr>
            <a:lvl7pPr lvl="6">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7pPr>
            <a:lvl8pPr lvl="7">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8pPr>
            <a:lvl9pPr lvl="8">
              <a:spcBef>
                <a:spcPts val="0"/>
              </a:spcBef>
              <a:spcAft>
                <a:spcPts val="0"/>
              </a:spcAft>
              <a:buClr>
                <a:schemeClr val="dk1"/>
              </a:buClr>
              <a:buSzPts val="2800"/>
              <a:buFont typeface="Titan One"/>
              <a:buNone/>
              <a:defRPr sz="2800" b="1">
                <a:solidFill>
                  <a:schemeClr val="dk1"/>
                </a:solidFill>
                <a:latin typeface="Titan One"/>
                <a:ea typeface="Titan One"/>
                <a:cs typeface="Titan One"/>
                <a:sym typeface="Titan One"/>
              </a:defRPr>
            </a:lvl9pPr>
          </a:lstStyle>
          <a:p>
            <a:endParaRPr/>
          </a:p>
        </p:txBody>
      </p:sp>
      <p:sp>
        <p:nvSpPr>
          <p:cNvPr id="7" name="Google Shape;7;p1"/>
          <p:cNvSpPr txBox="1">
            <a:spLocks noGrp="1"/>
          </p:cNvSpPr>
          <p:nvPr>
            <p:ph type="body" idx="1"/>
          </p:nvPr>
        </p:nvSpPr>
        <p:spPr>
          <a:xfrm>
            <a:off x="415600" y="15564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extLst>
      <p:ext uri="{BB962C8B-B14F-4D97-AF65-F5344CB8AC3E}">
        <p14:creationId xmlns:p14="http://schemas.microsoft.com/office/powerpoint/2010/main" val="2154386021"/>
      </p:ext>
    </p:extLst>
  </p:cSld>
  <p:clrMap bg1="lt1" tx1="dk1" bg2="dk2" tx2="lt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F86BAB08-D03A-4FEF-8092-001CB785BBAB}" type="datetimeFigureOut">
              <a:rPr lang="zh-CN" altLang="en-US" smtClean="0">
                <a:solidFill>
                  <a:prstClr val="black">
                    <a:tint val="75000"/>
                  </a:prstClr>
                </a:solidFill>
                <a:latin typeface="Arial" panose="020B0604020202020204" pitchFamily="34" charset="0"/>
              </a:rPr>
              <a:pPr eaLnBrk="0" fontAlgn="base" hangingPunct="0">
                <a:spcBef>
                  <a:spcPct val="0"/>
                </a:spcBef>
                <a:spcAft>
                  <a:spcPct val="0"/>
                </a:spcAft>
              </a:pPr>
              <a:t>2024/2/27</a:t>
            </a:fld>
            <a:endParaRPr lang="zh-CN" altLang="en-US">
              <a:solidFill>
                <a:prstClr val="black">
                  <a:tint val="75000"/>
                </a:prstClr>
              </a:solidFill>
              <a:latin typeface="Arial" panose="020B0604020202020204" pitchFamily="34" charset="0"/>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zh-CN" altLang="en-US">
              <a:solidFill>
                <a:prstClr val="black">
                  <a:tint val="75000"/>
                </a:prstClr>
              </a:solidFill>
              <a:latin typeface="Arial" panose="020B0604020202020204" pitchFamily="34" charset="0"/>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B8AB37BB-E8A6-440B-8775-2A002C97BC55}" type="slidenum">
              <a:rPr lang="zh-CN" altLang="en-US" smtClean="0">
                <a:solidFill>
                  <a:prstClr val="black">
                    <a:tint val="75000"/>
                  </a:prstClr>
                </a:solidFill>
                <a:latin typeface="Arial" panose="020B0604020202020204" pitchFamily="34" charset="0"/>
              </a:rPr>
              <a:pPr eaLnBrk="0" fontAlgn="base" hangingPunct="0">
                <a:spcBef>
                  <a:spcPct val="0"/>
                </a:spcBef>
                <a:spcAft>
                  <a:spcPct val="0"/>
                </a:spcAft>
              </a:pPr>
              <a:t>‹#›</a:t>
            </a:fld>
            <a:endParaRPr lang="zh-CN" altLang="en-US">
              <a:solidFill>
                <a:prstClr val="black">
                  <a:tint val="75000"/>
                </a:prstClr>
              </a:solidFill>
              <a:latin typeface="Arial" panose="020B0604020202020204" pitchFamily="34" charset="0"/>
            </a:endParaRPr>
          </a:p>
        </p:txBody>
      </p:sp>
    </p:spTree>
    <p:extLst>
      <p:ext uri="{BB962C8B-B14F-4D97-AF65-F5344CB8AC3E}">
        <p14:creationId xmlns:p14="http://schemas.microsoft.com/office/powerpoint/2010/main" val="295217125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dirty="0">
              <a:solidFill>
                <a:prstClr val="white"/>
              </a:solidFill>
            </a:endParaRPr>
          </a:p>
        </p:txBody>
      </p:sp>
      <p:sp>
        <p:nvSpPr>
          <p:cNvPr id="9" name="Rectangle 8"/>
          <p:cNvSpPr/>
          <p:nvPr/>
        </p:nvSpPr>
        <p:spPr>
          <a:xfrm>
            <a:off x="0" y="3768725"/>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83" tIns="45690" rIns="91383" bIns="45690" anchor="ctr"/>
          <a:lstStyle/>
          <a:p>
            <a:pPr algn="ctr" fontAlgn="base">
              <a:spcBef>
                <a:spcPct val="0"/>
              </a:spcBef>
              <a:spcAft>
                <a:spcPct val="0"/>
              </a:spcAft>
              <a:defRPr/>
            </a:pPr>
            <a:endParaRPr lang="en-US">
              <a:solidFill>
                <a:prstClr val="white"/>
              </a:solidFill>
            </a:endParaRPr>
          </a:p>
        </p:txBody>
      </p:sp>
      <p:sp>
        <p:nvSpPr>
          <p:cNvPr id="2" name="Title Placeholder 1"/>
          <p:cNvSpPr>
            <a:spLocks noGrp="1"/>
          </p:cNvSpPr>
          <p:nvPr>
            <p:ph type="title"/>
          </p:nvPr>
        </p:nvSpPr>
        <p:spPr>
          <a:xfrm>
            <a:off x="2391837" y="4371975"/>
            <a:ext cx="8682567" cy="1143000"/>
          </a:xfrm>
          <a:prstGeom prst="rect">
            <a:avLst/>
          </a:prstGeom>
          <a:effectLst/>
        </p:spPr>
        <p:txBody>
          <a:bodyPr vert="horz" lIns="91383" tIns="45690" rIns="91383" bIns="45690" rtlCol="0" anchor="t" anchorCtr="0">
            <a:noAutofit/>
          </a:bodyPr>
          <a:lstStyle/>
          <a:p>
            <a:r>
              <a:rPr lang="en-US" smtClean="0"/>
              <a:t>Click to edit Master title style</a:t>
            </a:r>
            <a:endParaRPr lang="en-US" dirty="0"/>
          </a:p>
        </p:txBody>
      </p:sp>
      <p:sp>
        <p:nvSpPr>
          <p:cNvPr id="2061" name="Text Placeholder 2"/>
          <p:cNvSpPr>
            <a:spLocks noGrp="1"/>
          </p:cNvSpPr>
          <p:nvPr>
            <p:ph type="body" idx="1"/>
          </p:nvPr>
        </p:nvSpPr>
        <p:spPr bwMode="auto">
          <a:xfrm>
            <a:off x="1524000" y="731843"/>
            <a:ext cx="85344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83" tIns="45690" rIns="91383" bIns="4569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229600" y="6172205"/>
            <a:ext cx="3352800" cy="365125"/>
          </a:xfrm>
          <a:prstGeom prst="rect">
            <a:avLst/>
          </a:prstGeom>
        </p:spPr>
        <p:txBody>
          <a:bodyPr vert="horz" lIns="91383" tIns="45690" rIns="91383" bIns="45690" rtlCol="0" anchor="ctr"/>
          <a:lstStyle>
            <a:lvl1pPr algn="r" eaLnBrk="1" hangingPunct="1">
              <a:defRPr sz="1100" b="1">
                <a:solidFill>
                  <a:prstClr val="black">
                    <a:lumMod val="50000"/>
                    <a:lumOff val="50000"/>
                  </a:prstClr>
                </a:solidFill>
                <a:latin typeface="Arial" pitchFamily="34" charset="0"/>
              </a:defRPr>
            </a:lvl1pPr>
          </a:lstStyle>
          <a:p>
            <a:pPr fontAlgn="base">
              <a:spcBef>
                <a:spcPct val="0"/>
              </a:spcBef>
              <a:spcAft>
                <a:spcPct val="0"/>
              </a:spcAft>
              <a:defRPr/>
            </a:pPr>
            <a:endParaRPr lang="en-US"/>
          </a:p>
        </p:txBody>
      </p:sp>
      <p:sp>
        <p:nvSpPr>
          <p:cNvPr id="5" name="Footer Placeholder 4"/>
          <p:cNvSpPr>
            <a:spLocks noGrp="1"/>
          </p:cNvSpPr>
          <p:nvPr>
            <p:ph type="ftr" sz="quarter" idx="3"/>
          </p:nvPr>
        </p:nvSpPr>
        <p:spPr>
          <a:xfrm>
            <a:off x="609600" y="6172205"/>
            <a:ext cx="4470400" cy="365125"/>
          </a:xfrm>
          <a:prstGeom prst="rect">
            <a:avLst/>
          </a:prstGeom>
        </p:spPr>
        <p:txBody>
          <a:bodyPr vert="horz" lIns="91383" tIns="45690" rIns="91383" bIns="45690" rtlCol="0" anchor="ctr"/>
          <a:lstStyle>
            <a:lvl1pPr algn="l" eaLnBrk="1" hangingPunct="1">
              <a:defRPr sz="1100" b="1">
                <a:solidFill>
                  <a:prstClr val="black">
                    <a:lumMod val="50000"/>
                    <a:lumOff val="50000"/>
                  </a:prstClr>
                </a:solidFill>
                <a:latin typeface="Arial" pitchFamily="34" charset="0"/>
              </a:defRPr>
            </a:lvl1pPr>
          </a:lstStyle>
          <a:p>
            <a:pPr fontAlgn="base">
              <a:spcBef>
                <a:spcPct val="0"/>
              </a:spcBef>
              <a:spcAft>
                <a:spcPct val="0"/>
              </a:spcAft>
              <a:defRPr/>
            </a:pPr>
            <a:endParaRPr lang="en-US"/>
          </a:p>
        </p:txBody>
      </p:sp>
      <p:sp>
        <p:nvSpPr>
          <p:cNvPr id="6" name="Slide Number Placeholder 5"/>
          <p:cNvSpPr>
            <a:spLocks noGrp="1"/>
          </p:cNvSpPr>
          <p:nvPr>
            <p:ph type="sldNum" sz="quarter" idx="4"/>
          </p:nvPr>
        </p:nvSpPr>
        <p:spPr>
          <a:xfrm>
            <a:off x="5080000" y="6172205"/>
            <a:ext cx="2438400" cy="365125"/>
          </a:xfrm>
          <a:prstGeom prst="rect">
            <a:avLst/>
          </a:prstGeom>
        </p:spPr>
        <p:txBody>
          <a:bodyPr vert="horz" lIns="91383" tIns="45690" rIns="91383" bIns="45690" rtlCol="0" anchor="ctr"/>
          <a:lstStyle>
            <a:lvl1pPr algn="ctr" eaLnBrk="1" hangingPunct="1">
              <a:defRPr sz="1200" b="1">
                <a:solidFill>
                  <a:prstClr val="black">
                    <a:lumMod val="50000"/>
                    <a:lumOff val="50000"/>
                  </a:prstClr>
                </a:solidFill>
                <a:latin typeface="Arial" pitchFamily="34" charset="0"/>
              </a:defRPr>
            </a:lvl1pPr>
          </a:lstStyle>
          <a:p>
            <a:pPr fontAlgn="base">
              <a:spcBef>
                <a:spcPct val="0"/>
              </a:spcBef>
              <a:spcAft>
                <a:spcPct val="0"/>
              </a:spcAft>
              <a:defRPr/>
            </a:pPr>
            <a:fld id="{A779A5F0-9B84-49C5-9E39-3A4931660531}"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67147839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txStyles>
    <p:titleStyle>
      <a:lvl1pPr marL="315913" indent="-315913" algn="r" rtl="0" eaLnBrk="0" fontAlgn="base" hangingPunct="0">
        <a:spcBef>
          <a:spcPct val="0"/>
        </a:spcBef>
        <a:spcAft>
          <a:spcPct val="0"/>
        </a:spcAft>
        <a:buClr>
          <a:srgbClr val="C3260C"/>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5913" indent="-315913"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2pPr>
      <a:lvl3pPr marL="315913" indent="-315913"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3pPr>
      <a:lvl4pPr marL="315913" indent="-315913"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4pPr>
      <a:lvl5pPr marL="315913" indent="-315913" algn="r" rtl="0" eaLnBrk="0" fontAlgn="base" hangingPunct="0">
        <a:spcBef>
          <a:spcPct val="0"/>
        </a:spcBef>
        <a:spcAft>
          <a:spcPct val="0"/>
        </a:spcAft>
        <a:buClr>
          <a:srgbClr val="C3260C"/>
        </a:buClr>
        <a:buSzPct val="128000"/>
        <a:buFont typeface="Georgia"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5425" indent="-179388" algn="l" rtl="0" eaLnBrk="0" fontAlgn="base" hangingPunct="0">
        <a:spcBef>
          <a:spcPct val="20000"/>
        </a:spcBef>
        <a:spcAft>
          <a:spcPts val="300"/>
        </a:spcAft>
        <a:buClr>
          <a:srgbClr val="C3260C"/>
        </a:buClr>
        <a:buSzPct val="130000"/>
        <a:buFont typeface="Georgia" pitchFamily="18" charset="0"/>
        <a:buChar char="*"/>
        <a:defRPr sz="2200" kern="1200">
          <a:solidFill>
            <a:srgbClr val="404040"/>
          </a:solidFill>
          <a:latin typeface="+mn-lt"/>
          <a:ea typeface="+mn-ea"/>
          <a:cs typeface="+mn-cs"/>
        </a:defRPr>
      </a:lvl1pPr>
      <a:lvl2pPr marL="544513" indent="-179388" algn="l" rtl="0" eaLnBrk="0" fontAlgn="base" hangingPunct="0">
        <a:spcBef>
          <a:spcPct val="20000"/>
        </a:spcBef>
        <a:spcAft>
          <a:spcPts val="300"/>
        </a:spcAft>
        <a:buClr>
          <a:srgbClr val="C3260C"/>
        </a:buClr>
        <a:buSzPct val="130000"/>
        <a:buFont typeface="Georgia" pitchFamily="18" charset="0"/>
        <a:buChar char="*"/>
        <a:defRPr sz="2000" kern="1200">
          <a:solidFill>
            <a:srgbClr val="404040"/>
          </a:solidFill>
          <a:latin typeface="+mn-lt"/>
          <a:ea typeface="+mn-ea"/>
          <a:cs typeface="+mn-cs"/>
        </a:defRPr>
      </a:lvl2pPr>
      <a:lvl3pPr marL="819150" indent="-179388" algn="l" rtl="0" eaLnBrk="0" fontAlgn="base" hangingPunct="0">
        <a:spcBef>
          <a:spcPct val="20000"/>
        </a:spcBef>
        <a:spcAft>
          <a:spcPts val="300"/>
        </a:spcAft>
        <a:buClr>
          <a:srgbClr val="C3260C"/>
        </a:buClr>
        <a:buSzPct val="130000"/>
        <a:buFont typeface="Georgia" pitchFamily="18" charset="0"/>
        <a:buChar char="*"/>
        <a:defRPr kern="1200">
          <a:solidFill>
            <a:srgbClr val="404040"/>
          </a:solidFill>
          <a:latin typeface="+mn-lt"/>
          <a:ea typeface="+mn-ea"/>
          <a:cs typeface="+mn-cs"/>
        </a:defRPr>
      </a:lvl3pPr>
      <a:lvl4pPr marL="1093788" indent="-179388" algn="l" rtl="0" eaLnBrk="0" fontAlgn="base" hangingPunct="0">
        <a:spcBef>
          <a:spcPct val="20000"/>
        </a:spcBef>
        <a:spcAft>
          <a:spcPts val="300"/>
        </a:spcAft>
        <a:buClr>
          <a:srgbClr val="C3260C"/>
        </a:buClr>
        <a:buSzPct val="130000"/>
        <a:buFont typeface="Georgia" pitchFamily="18" charset="0"/>
        <a:buChar char="*"/>
        <a:defRPr sz="1600" kern="1200">
          <a:solidFill>
            <a:srgbClr val="404040"/>
          </a:solidFill>
          <a:latin typeface="+mn-lt"/>
          <a:ea typeface="+mn-ea"/>
          <a:cs typeface="+mn-cs"/>
        </a:defRPr>
      </a:lvl4pPr>
      <a:lvl5pPr marL="1385888" indent="-179388" algn="l" rtl="0" eaLnBrk="0" fontAlgn="base" hangingPunct="0">
        <a:spcBef>
          <a:spcPct val="20000"/>
        </a:spcBef>
        <a:spcAft>
          <a:spcPts val="300"/>
        </a:spcAft>
        <a:buClr>
          <a:srgbClr val="C3260C"/>
        </a:buClr>
        <a:buSzPct val="130000"/>
        <a:buFont typeface="Georgia" pitchFamily="18" charset="0"/>
        <a:buChar char="*"/>
        <a:defRPr sz="1400" kern="1200">
          <a:solidFill>
            <a:srgbClr val="404040"/>
          </a:solidFill>
          <a:latin typeface="+mn-lt"/>
          <a:ea typeface="+mn-ea"/>
          <a:cs typeface="+mn-cs"/>
        </a:defRPr>
      </a:lvl5pPr>
      <a:lvl6pPr marL="1663157" indent="-182765" algn="l" defTabSz="913824"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4720" indent="-182765" algn="l" defTabSz="913824"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4558" indent="-182765" algn="l" defTabSz="913824"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6120" indent="-182765" algn="l" defTabSz="913824"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3824" rtl="0" eaLnBrk="1" latinLnBrk="0" hangingPunct="1">
        <a:defRPr sz="1800" kern="1200">
          <a:solidFill>
            <a:schemeClr val="tx1"/>
          </a:solidFill>
          <a:latin typeface="+mn-lt"/>
          <a:ea typeface="+mn-ea"/>
          <a:cs typeface="+mn-cs"/>
        </a:defRPr>
      </a:lvl1pPr>
      <a:lvl2pPr marL="456911" algn="l" defTabSz="913824" rtl="0" eaLnBrk="1" latinLnBrk="0" hangingPunct="1">
        <a:defRPr sz="1800" kern="1200">
          <a:solidFill>
            <a:schemeClr val="tx1"/>
          </a:solidFill>
          <a:latin typeface="+mn-lt"/>
          <a:ea typeface="+mn-ea"/>
          <a:cs typeface="+mn-cs"/>
        </a:defRPr>
      </a:lvl2pPr>
      <a:lvl3pPr marL="913824" algn="l" defTabSz="913824" rtl="0" eaLnBrk="1" latinLnBrk="0" hangingPunct="1">
        <a:defRPr sz="1800" kern="1200">
          <a:solidFill>
            <a:schemeClr val="tx1"/>
          </a:solidFill>
          <a:latin typeface="+mn-lt"/>
          <a:ea typeface="+mn-ea"/>
          <a:cs typeface="+mn-cs"/>
        </a:defRPr>
      </a:lvl3pPr>
      <a:lvl4pPr marL="1370736" algn="l" defTabSz="913824" rtl="0" eaLnBrk="1" latinLnBrk="0" hangingPunct="1">
        <a:defRPr sz="1800" kern="1200">
          <a:solidFill>
            <a:schemeClr val="tx1"/>
          </a:solidFill>
          <a:latin typeface="+mn-lt"/>
          <a:ea typeface="+mn-ea"/>
          <a:cs typeface="+mn-cs"/>
        </a:defRPr>
      </a:lvl4pPr>
      <a:lvl5pPr marL="1827646" algn="l" defTabSz="913824" rtl="0" eaLnBrk="1" latinLnBrk="0" hangingPunct="1">
        <a:defRPr sz="1800" kern="1200">
          <a:solidFill>
            <a:schemeClr val="tx1"/>
          </a:solidFill>
          <a:latin typeface="+mn-lt"/>
          <a:ea typeface="+mn-ea"/>
          <a:cs typeface="+mn-cs"/>
        </a:defRPr>
      </a:lvl5pPr>
      <a:lvl6pPr marL="2284558" algn="l" defTabSz="913824" rtl="0" eaLnBrk="1" latinLnBrk="0" hangingPunct="1">
        <a:defRPr sz="1800" kern="1200">
          <a:solidFill>
            <a:schemeClr val="tx1"/>
          </a:solidFill>
          <a:latin typeface="+mn-lt"/>
          <a:ea typeface="+mn-ea"/>
          <a:cs typeface="+mn-cs"/>
        </a:defRPr>
      </a:lvl6pPr>
      <a:lvl7pPr marL="2741471" algn="l" defTabSz="913824" rtl="0" eaLnBrk="1" latinLnBrk="0" hangingPunct="1">
        <a:defRPr sz="1800" kern="1200">
          <a:solidFill>
            <a:schemeClr val="tx1"/>
          </a:solidFill>
          <a:latin typeface="+mn-lt"/>
          <a:ea typeface="+mn-ea"/>
          <a:cs typeface="+mn-cs"/>
        </a:defRPr>
      </a:lvl7pPr>
      <a:lvl8pPr marL="3198380" algn="l" defTabSz="913824" rtl="0" eaLnBrk="1" latinLnBrk="0" hangingPunct="1">
        <a:defRPr sz="1800" kern="1200">
          <a:solidFill>
            <a:schemeClr val="tx1"/>
          </a:solidFill>
          <a:latin typeface="+mn-lt"/>
          <a:ea typeface="+mn-ea"/>
          <a:cs typeface="+mn-cs"/>
        </a:defRPr>
      </a:lvl8pPr>
      <a:lvl9pPr marL="3655293" algn="l" defTabSz="913824"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Patrick Hand"/>
              <a:buNone/>
              <a:defRPr sz="3500" b="1">
                <a:solidFill>
                  <a:schemeClr val="dk1"/>
                </a:solidFill>
                <a:latin typeface="Patrick Hand"/>
                <a:ea typeface="Patrick Hand"/>
                <a:cs typeface="Patrick Hand"/>
                <a:sym typeface="Patrick Ha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55600">
              <a:lnSpc>
                <a:spcPct val="115000"/>
              </a:lnSpc>
              <a:spcBef>
                <a:spcPts val="0"/>
              </a:spcBef>
              <a:spcAft>
                <a:spcPts val="0"/>
              </a:spcAft>
              <a:buClr>
                <a:schemeClr val="dk1"/>
              </a:buClr>
              <a:buSzPts val="2000"/>
              <a:buFont typeface="Lato"/>
              <a:buChar char="●"/>
              <a:defRPr sz="2000">
                <a:solidFill>
                  <a:schemeClr val="dk1"/>
                </a:solidFill>
                <a:latin typeface="Lato"/>
                <a:ea typeface="Lato"/>
                <a:cs typeface="Lato"/>
                <a:sym typeface="Lato"/>
              </a:defRPr>
            </a:lvl1pPr>
            <a:lvl2pPr marL="914400" lvl="1"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2pPr>
            <a:lvl3pPr marL="1371600" lvl="2"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3pPr>
            <a:lvl4pPr marL="1828800" lvl="3"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4pPr>
            <a:lvl5pPr marL="2286000" lvl="4"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5pPr>
            <a:lvl6pPr marL="2743200" lvl="5"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6pPr>
            <a:lvl7pPr marL="3200400" lvl="6"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7pPr>
            <a:lvl8pPr marL="3657600" lvl="7"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8pPr>
            <a:lvl9pPr marL="4114800" lvl="8" indent="-355600">
              <a:lnSpc>
                <a:spcPct val="115000"/>
              </a:lnSpc>
              <a:spcBef>
                <a:spcPts val="1600"/>
              </a:spcBef>
              <a:spcAft>
                <a:spcPts val="1600"/>
              </a:spcAft>
              <a:buClr>
                <a:schemeClr val="dk1"/>
              </a:buClr>
              <a:buSzPts val="2000"/>
              <a:buFont typeface="Lato"/>
              <a:buChar char="■"/>
              <a:defRPr sz="2000">
                <a:solidFill>
                  <a:schemeClr val="dk1"/>
                </a:solidFill>
                <a:latin typeface="Lato"/>
                <a:ea typeface="Lato"/>
                <a:cs typeface="Lato"/>
                <a:sym typeface="Lato"/>
              </a:defRPr>
            </a:lvl9pPr>
          </a:lstStyle>
          <a:p>
            <a:endParaRPr/>
          </a:p>
        </p:txBody>
      </p:sp>
    </p:spTree>
    <p:extLst>
      <p:ext uri="{BB962C8B-B14F-4D97-AF65-F5344CB8AC3E}">
        <p14:creationId xmlns:p14="http://schemas.microsoft.com/office/powerpoint/2010/main" val="3991225075"/>
      </p:ext>
    </p:extLst>
  </p:cSld>
  <p:clrMap bg1="lt1" tx1="dk1" bg2="dk2" tx2="lt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802" r:id="rId19"/>
    <p:sldLayoutId id="2147483803" r:id="rId20"/>
    <p:sldLayoutId id="2147483804" r:id="rId21"/>
    <p:sldLayoutId id="2147483805" r:id="rId22"/>
    <p:sldLayoutId id="2147483806" r:id="rId23"/>
    <p:sldLayoutId id="2147483807" r:id="rId24"/>
    <p:sldLayoutId id="2147483808" r:id="rId25"/>
    <p:sldLayoutId id="2147483809" r:id="rId26"/>
    <p:sldLayoutId id="2147483810" r:id="rId27"/>
    <p:sldLayoutId id="2147483811" r:id="rId28"/>
    <p:sldLayoutId id="2147483812" r:id="rId29"/>
    <p:sldLayoutId id="2147483813" r:id="rId30"/>
    <p:sldLayoutId id="2147483814" r:id="rId31"/>
    <p:sldLayoutId id="2147483815" r:id="rId32"/>
    <p:sldLayoutId id="2147483816" r:id="rId33"/>
    <p:sldLayoutId id="2147483817" r:id="rId34"/>
    <p:sldLayoutId id="2147483818" r:id="rId35"/>
    <p:sldLayoutId id="2147483819" r:id="rId36"/>
    <p:sldLayoutId id="2147483820" r:id="rId37"/>
  </p:sldLayoutIdLst>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9.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7.xml"/></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8.xml"/></Relationships>
</file>

<file path=ppt/slides/_rels/slide1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5.xml"/><Relationship Id="rId1" Type="http://schemas.openxmlformats.org/officeDocument/2006/relationships/slideLayout" Target="../slideLayouts/slideLayout114.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9.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9.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9.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7.png"/><Relationship Id="rId1" Type="http://schemas.openxmlformats.org/officeDocument/2006/relationships/slideLayout" Target="../slideLayouts/slideLayout39.xml"/><Relationship Id="rId5" Type="http://schemas.openxmlformats.org/officeDocument/2006/relationships/image" Target="../media/image52.png"/><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50.xml"/><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gif"/></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9.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9.xml"/><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microsoft.com/office/2007/relationships/hdphoto" Target="../media/hdphoto1.wdp"/><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8.png"/><Relationship Id="rId7"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62.png"/><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6.png"/><Relationship Id="rId2" Type="http://schemas.openxmlformats.org/officeDocument/2006/relationships/image" Target="../media/image54.png"/><Relationship Id="rId1" Type="http://schemas.openxmlformats.org/officeDocument/2006/relationships/slideLayout" Target="../slideLayouts/slideLayout9.xml"/><Relationship Id="rId6" Type="http://schemas.openxmlformats.org/officeDocument/2006/relationships/image" Target="../media/image65.png"/><Relationship Id="rId5" Type="http://schemas.microsoft.com/office/2007/relationships/hdphoto" Target="../media/hdphoto2.wdp"/><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3.xml"/></Relationships>
</file>

<file path=ppt/slides/_rels/slide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12.xml"/><Relationship Id="rId1" Type="http://schemas.openxmlformats.org/officeDocument/2006/relationships/slideLayout" Target="../slideLayouts/slideLayout114.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2.jpeg"/><Relationship Id="rId7"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30.xml"/><Relationship Id="rId6" Type="http://schemas.openxmlformats.org/officeDocument/2006/relationships/image" Target="../media/image74.png"/><Relationship Id="rId5" Type="http://schemas.microsoft.com/office/2007/relationships/hdphoto" Target="../media/hdphoto3.wdp"/><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GIF"/><Relationship Id="rId3" Type="http://schemas.openxmlformats.org/officeDocument/2006/relationships/slideLayout" Target="../slideLayouts/slideLayout89.xml"/><Relationship Id="rId7" Type="http://schemas.openxmlformats.org/officeDocument/2006/relationships/image" Target="../media/image18.png"/><Relationship Id="rId12" Type="http://schemas.openxmlformats.org/officeDocument/2006/relationships/image" Target="../media/image22.png"/><Relationship Id="rId17" Type="http://schemas.openxmlformats.org/officeDocument/2006/relationships/image" Target="../media/image27.GIF"/><Relationship Id="rId2" Type="http://schemas.openxmlformats.org/officeDocument/2006/relationships/audio" Target="../media/media2.mp3"/><Relationship Id="rId16" Type="http://schemas.openxmlformats.org/officeDocument/2006/relationships/image" Target="../media/image26.GIF"/><Relationship Id="rId1" Type="http://schemas.microsoft.com/office/2007/relationships/media" Target="../media/media2.mp3"/><Relationship Id="rId6" Type="http://schemas.openxmlformats.org/officeDocument/2006/relationships/image" Target="../media/image17.png"/><Relationship Id="rId11" Type="http://schemas.openxmlformats.org/officeDocument/2006/relationships/image" Target="../media/image21.GIF"/><Relationship Id="rId5" Type="http://schemas.openxmlformats.org/officeDocument/2006/relationships/image" Target="../media/image16.png"/><Relationship Id="rId15" Type="http://schemas.openxmlformats.org/officeDocument/2006/relationships/image" Target="../media/image25.png"/><Relationship Id="rId10" Type="http://schemas.openxmlformats.org/officeDocument/2006/relationships/image" Target="../media/image9.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4.GIF"/></Relationships>
</file>

<file path=ppt/slides/_rels/slide4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65.png"/><Relationship Id="rId2" Type="http://schemas.openxmlformats.org/officeDocument/2006/relationships/image" Target="../media/image54.png"/><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64.png"/><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77.png"/><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8" Type="http://schemas.openxmlformats.org/officeDocument/2006/relationships/audio" Target="../media/audio4.wav"/><Relationship Id="rId13" Type="http://schemas.openxmlformats.org/officeDocument/2006/relationships/image" Target="../media/image28.png"/><Relationship Id="rId18" Type="http://schemas.openxmlformats.org/officeDocument/2006/relationships/image" Target="../media/image9.png"/><Relationship Id="rId26" Type="http://schemas.openxmlformats.org/officeDocument/2006/relationships/image" Target="../media/image37.png"/><Relationship Id="rId3" Type="http://schemas.openxmlformats.org/officeDocument/2006/relationships/slideLayout" Target="../slideLayouts/slideLayout89.xml"/><Relationship Id="rId21" Type="http://schemas.openxmlformats.org/officeDocument/2006/relationships/image" Target="../media/image32.GIF"/><Relationship Id="rId7" Type="http://schemas.openxmlformats.org/officeDocument/2006/relationships/audio" Target="../media/audio3.wav"/><Relationship Id="rId12" Type="http://schemas.openxmlformats.org/officeDocument/2006/relationships/image" Target="../media/image23.GIF"/><Relationship Id="rId17" Type="http://schemas.openxmlformats.org/officeDocument/2006/relationships/image" Target="../media/image29.png"/><Relationship Id="rId25" Type="http://schemas.openxmlformats.org/officeDocument/2006/relationships/image" Target="../media/image36.png"/><Relationship Id="rId2" Type="http://schemas.microsoft.com/office/2007/relationships/media" Target="../media/media3.mp3"/><Relationship Id="rId16" Type="http://schemas.openxmlformats.org/officeDocument/2006/relationships/image" Target="../media/image18.png"/><Relationship Id="rId20" Type="http://schemas.openxmlformats.org/officeDocument/2006/relationships/image" Target="../media/image31.GIF"/><Relationship Id="rId1" Type="http://schemas.openxmlformats.org/officeDocument/2006/relationships/audio" Target="NULL" TargetMode="External"/><Relationship Id="rId6" Type="http://schemas.openxmlformats.org/officeDocument/2006/relationships/audio" Target="../media/audio2.wav"/><Relationship Id="rId11" Type="http://schemas.openxmlformats.org/officeDocument/2006/relationships/image" Target="../media/image15.png"/><Relationship Id="rId24" Type="http://schemas.openxmlformats.org/officeDocument/2006/relationships/image" Target="../media/image35.png"/><Relationship Id="rId5" Type="http://schemas.openxmlformats.org/officeDocument/2006/relationships/audio" Target="../media/audio1.wav"/><Relationship Id="rId15" Type="http://schemas.openxmlformats.org/officeDocument/2006/relationships/image" Target="../media/image17.png"/><Relationship Id="rId23" Type="http://schemas.openxmlformats.org/officeDocument/2006/relationships/image" Target="../media/image34.png"/><Relationship Id="rId28" Type="http://schemas.openxmlformats.org/officeDocument/2006/relationships/image" Target="../media/image38.png"/><Relationship Id="rId10" Type="http://schemas.openxmlformats.org/officeDocument/2006/relationships/audio" Target="../media/audio6.wav"/><Relationship Id="rId19" Type="http://schemas.openxmlformats.org/officeDocument/2006/relationships/image" Target="../media/image30.GIF"/><Relationship Id="rId4" Type="http://schemas.openxmlformats.org/officeDocument/2006/relationships/notesSlide" Target="../notesSlides/notesSlide2.xml"/><Relationship Id="rId9" Type="http://schemas.openxmlformats.org/officeDocument/2006/relationships/audio" Target="../media/audio5.wav"/><Relationship Id="rId14" Type="http://schemas.openxmlformats.org/officeDocument/2006/relationships/image" Target="../media/image20.png"/><Relationship Id="rId22" Type="http://schemas.openxmlformats.org/officeDocument/2006/relationships/image" Target="../media/image33.png"/><Relationship Id="rId27"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20.png"/><Relationship Id="rId18" Type="http://schemas.openxmlformats.org/officeDocument/2006/relationships/image" Target="../media/image33.png"/><Relationship Id="rId26" Type="http://schemas.openxmlformats.org/officeDocument/2006/relationships/image" Target="../media/image29.png"/><Relationship Id="rId3" Type="http://schemas.openxmlformats.org/officeDocument/2006/relationships/slideLayout" Target="../slideLayouts/slideLayout89.xml"/><Relationship Id="rId21" Type="http://schemas.openxmlformats.org/officeDocument/2006/relationships/image" Target="../media/image36.png"/><Relationship Id="rId7" Type="http://schemas.openxmlformats.org/officeDocument/2006/relationships/audio" Target="../media/audio4.wav"/><Relationship Id="rId12" Type="http://schemas.openxmlformats.org/officeDocument/2006/relationships/image" Target="../media/image28.png"/><Relationship Id="rId17" Type="http://schemas.openxmlformats.org/officeDocument/2006/relationships/image" Target="../media/image32.GIF"/><Relationship Id="rId25" Type="http://schemas.openxmlformats.org/officeDocument/2006/relationships/image" Target="../media/image40.png"/><Relationship Id="rId2" Type="http://schemas.microsoft.com/office/2007/relationships/media" Target="../media/media3.mp3"/><Relationship Id="rId16" Type="http://schemas.openxmlformats.org/officeDocument/2006/relationships/image" Target="../media/image31.GIF"/><Relationship Id="rId20" Type="http://schemas.openxmlformats.org/officeDocument/2006/relationships/image" Target="../media/image35.png"/><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23.GIF"/><Relationship Id="rId24" Type="http://schemas.openxmlformats.org/officeDocument/2006/relationships/image" Target="../media/image17.png"/><Relationship Id="rId5" Type="http://schemas.openxmlformats.org/officeDocument/2006/relationships/audio" Target="../media/audio2.wav"/><Relationship Id="rId15" Type="http://schemas.openxmlformats.org/officeDocument/2006/relationships/image" Target="../media/image30.GIF"/><Relationship Id="rId23" Type="http://schemas.openxmlformats.org/officeDocument/2006/relationships/image" Target="../media/image39.png"/><Relationship Id="rId10" Type="http://schemas.openxmlformats.org/officeDocument/2006/relationships/image" Target="../media/image15.png"/><Relationship Id="rId19" Type="http://schemas.openxmlformats.org/officeDocument/2006/relationships/image" Target="../media/image34.png"/><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image" Target="../media/image9.png"/><Relationship Id="rId22" Type="http://schemas.openxmlformats.org/officeDocument/2006/relationships/image" Target="../media/image37.png"/><Relationship Id="rId27"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20.png"/><Relationship Id="rId18" Type="http://schemas.openxmlformats.org/officeDocument/2006/relationships/image" Target="../media/image30.GIF"/><Relationship Id="rId3" Type="http://schemas.openxmlformats.org/officeDocument/2006/relationships/slideLayout" Target="../slideLayouts/slideLayout89.xml"/><Relationship Id="rId21" Type="http://schemas.openxmlformats.org/officeDocument/2006/relationships/image" Target="../media/image33.png"/><Relationship Id="rId7" Type="http://schemas.openxmlformats.org/officeDocument/2006/relationships/audio" Target="../media/audio4.wav"/><Relationship Id="rId12" Type="http://schemas.openxmlformats.org/officeDocument/2006/relationships/image" Target="../media/image28.png"/><Relationship Id="rId17" Type="http://schemas.openxmlformats.org/officeDocument/2006/relationships/image" Target="../media/image9.png"/><Relationship Id="rId25" Type="http://schemas.openxmlformats.org/officeDocument/2006/relationships/image" Target="../media/image38.png"/><Relationship Id="rId2" Type="http://schemas.microsoft.com/office/2007/relationships/media" Target="../media/media3.mp3"/><Relationship Id="rId16" Type="http://schemas.openxmlformats.org/officeDocument/2006/relationships/image" Target="../media/image29.png"/><Relationship Id="rId20" Type="http://schemas.openxmlformats.org/officeDocument/2006/relationships/image" Target="../media/image32.GIF"/><Relationship Id="rId1" Type="http://schemas.openxmlformats.org/officeDocument/2006/relationships/audio" Target="NULL" TargetMode="External"/><Relationship Id="rId6" Type="http://schemas.openxmlformats.org/officeDocument/2006/relationships/audio" Target="../media/audio3.wav"/><Relationship Id="rId11" Type="http://schemas.openxmlformats.org/officeDocument/2006/relationships/image" Target="../media/image23.GIF"/><Relationship Id="rId24" Type="http://schemas.openxmlformats.org/officeDocument/2006/relationships/image" Target="../media/image41.png"/><Relationship Id="rId5" Type="http://schemas.openxmlformats.org/officeDocument/2006/relationships/audio" Target="../media/audio2.wav"/><Relationship Id="rId15" Type="http://schemas.openxmlformats.org/officeDocument/2006/relationships/image" Target="../media/image18.png"/><Relationship Id="rId23" Type="http://schemas.openxmlformats.org/officeDocument/2006/relationships/image" Target="../media/image37.png"/><Relationship Id="rId10" Type="http://schemas.openxmlformats.org/officeDocument/2006/relationships/image" Target="../media/image15.png"/><Relationship Id="rId19" Type="http://schemas.openxmlformats.org/officeDocument/2006/relationships/image" Target="../media/image31.GIF"/><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image" Target="../media/image39.png"/><Relationship Id="rId22"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5.wav"/><Relationship Id="rId1" Type="http://schemas.openxmlformats.org/officeDocument/2006/relationships/slideLayout" Target="../slideLayouts/slideLayout89.xml"/><Relationship Id="rId6" Type="http://schemas.openxmlformats.org/officeDocument/2006/relationships/image" Target="../media/image32.GIF"/><Relationship Id="rId5" Type="http://schemas.openxmlformats.org/officeDocument/2006/relationships/image" Target="../media/image31.GIF"/><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3470" y="-7256"/>
            <a:ext cx="12192000" cy="6858000"/>
          </a:xfrm>
          <a:prstGeom prst="rect">
            <a:avLst/>
          </a:prstGeom>
        </p:spPr>
      </p:pic>
      <p:pic>
        <p:nvPicPr>
          <p:cNvPr id="8"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660" y="1441573"/>
            <a:ext cx="3945357" cy="5582681"/>
          </a:xfrm>
          <a:prstGeom prst="rect">
            <a:avLst/>
          </a:prstGeom>
        </p:spPr>
      </p:pic>
      <p:sp>
        <p:nvSpPr>
          <p:cNvPr id="11" name="TextBox 10"/>
          <p:cNvSpPr txBox="1"/>
          <p:nvPr/>
        </p:nvSpPr>
        <p:spPr>
          <a:xfrm>
            <a:off x="4332240" y="147731"/>
            <a:ext cx="4580890" cy="923290"/>
          </a:xfrm>
          <a:prstGeom prst="rect">
            <a:avLst/>
          </a:prstGeom>
          <a:noFill/>
        </p:spPr>
        <p:txBody>
          <a:bodyPr wrap="none" lIns="0" tIns="0" rIns="0" bIns="0" rtlCol="0">
            <a:spAutoFit/>
          </a:bodyPr>
          <a:lstStyle/>
          <a:p>
            <a:pPr algn="l"/>
            <a:r>
              <a:rPr lang="en-US" altLang="vi-VN" sz="6000" dirty="0">
                <a:solidFill>
                  <a:schemeClr val="bg1"/>
                </a:solidFill>
                <a:latin typeface="#Li-N UTM Azuki" panose="02040603050506020204" pitchFamily="18" charset="0"/>
              </a:rPr>
              <a:t>TIẾNG VIỆT</a:t>
            </a:r>
          </a:p>
        </p:txBody>
      </p:sp>
      <p:sp>
        <p:nvSpPr>
          <p:cNvPr id="12" name="云形 5"/>
          <p:cNvSpPr/>
          <p:nvPr/>
        </p:nvSpPr>
        <p:spPr>
          <a:xfrm>
            <a:off x="2999739" y="1441573"/>
            <a:ext cx="8874215" cy="3886200"/>
          </a:xfrm>
          <a:prstGeom prst="cloud">
            <a:avLst/>
          </a:prstGeom>
          <a:solidFill>
            <a:schemeClr val="bg1"/>
          </a:solid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TextBox 9"/>
          <p:cNvSpPr txBox="1"/>
          <p:nvPr/>
        </p:nvSpPr>
        <p:spPr>
          <a:xfrm>
            <a:off x="3545234" y="2510446"/>
            <a:ext cx="8021255" cy="1015663"/>
          </a:xfrm>
          <a:prstGeom prst="rect">
            <a:avLst/>
          </a:prstGeom>
          <a:noFill/>
        </p:spPr>
        <p:txBody>
          <a:bodyPr wrap="square" rtlCol="0">
            <a:spAutoFit/>
          </a:bodyPr>
          <a:lstStyle/>
          <a:p>
            <a:r>
              <a:rPr lang="vi-VN" sz="6000" dirty="0">
                <a:solidFill>
                  <a:srgbClr val="4B7128"/>
                </a:solidFill>
                <a:effectLst>
                  <a:reflection blurRad="6350" stA="55000" endA="300" endPos="45500" dir="5400000" sy="-100000" algn="bl" rotWithShape="0"/>
                </a:effectLst>
                <a:latin typeface=".VnStamp" panose="020B7200000000000000" pitchFamily="34" charset="0"/>
              </a:rPr>
              <a:t>HéP TH¦ MËT</a:t>
            </a:r>
            <a:endParaRPr lang="en-US" sz="6000" dirty="0">
              <a:solidFill>
                <a:srgbClr val="4B7128"/>
              </a:solidFill>
              <a:effectLst>
                <a:reflection blurRad="6350" stA="55000" endA="300" endPos="45500" dir="5400000" sy="-100000" algn="bl" rotWithShape="0"/>
              </a:effectLst>
              <a:latin typeface=".VnStamp" panose="020B7200000000000000" pitchFamily="34" charset="0"/>
            </a:endParaRPr>
          </a:p>
        </p:txBody>
      </p:sp>
      <p:pic>
        <p:nvPicPr>
          <p:cNvPr id="7"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10524">
            <a:off x="9000054" y="247767"/>
            <a:ext cx="2619160" cy="2619160"/>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9257" y="4309359"/>
            <a:ext cx="3993878" cy="2513002"/>
          </a:xfrm>
          <a:prstGeom prst="rect">
            <a:avLst/>
          </a:prstGeom>
        </p:spPr>
      </p:pic>
      <p:sp>
        <p:nvSpPr>
          <p:cNvPr id="13" name="TextBox 12"/>
          <p:cNvSpPr txBox="1"/>
          <p:nvPr/>
        </p:nvSpPr>
        <p:spPr>
          <a:xfrm>
            <a:off x="6144260" y="4309110"/>
            <a:ext cx="3211830" cy="706755"/>
          </a:xfrm>
          <a:prstGeom prst="rect">
            <a:avLst/>
          </a:prstGeom>
          <a:noFill/>
        </p:spPr>
        <p:txBody>
          <a:bodyPr wrap="square" rtlCol="0">
            <a:spAutoFit/>
          </a:bodyPr>
          <a:lstStyle/>
          <a:p>
            <a:r>
              <a:rPr lang="vi-VN" sz="4000" dirty="0">
                <a:latin typeface="#Li-N UTM Azuki" panose="02040603050506020204" pitchFamily="18" charset="0"/>
              </a:rPr>
              <a:t>Trang 62</a:t>
            </a:r>
            <a:endParaRPr lang="en-US" sz="4000" dirty="0">
              <a:latin typeface="#Li-N UTM Azuki" panose="02040603050506020204" pitchFamily="18" charset="0"/>
            </a:endParaRPr>
          </a:p>
        </p:txBody>
      </p:sp>
      <p:pic>
        <p:nvPicPr>
          <p:cNvPr id="14" name="口哨版轻松欢快夏日旅行配乐-26秒">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0654" y="51954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66"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Vertical)">
                                      <p:cBhvr>
                                        <p:cTn id="36" dur="500"/>
                                        <p:tgtEl>
                                          <p:spTgt spid="11"/>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4"/>
                </p:tgtEl>
              </p:cMediaNode>
            </p:audio>
          </p:childTnLst>
        </p:cTn>
      </p:par>
    </p:tnLst>
    <p:bldLst>
      <p:bldP spid="11" grpId="0"/>
      <p:bldP spid="12" grpId="0" bldLvl="0" animBg="1"/>
      <p:bldP spid="10"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Title 3"/>
          <p:cNvSpPr>
            <a:spLocks noGrp="1"/>
          </p:cNvSpPr>
          <p:nvPr>
            <p:ph type="title" idx="2"/>
          </p:nvPr>
        </p:nvSpPr>
        <p:spPr/>
        <p:txBody>
          <a:bodyPr/>
          <a:lstStyle/>
          <a:p>
            <a:endParaRPr lang="en-US"/>
          </a:p>
        </p:txBody>
      </p:sp>
      <p:pic>
        <p:nvPicPr>
          <p:cNvPr id="5" name="Picture 2" descr="Pictur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060238" cy="67056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45844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 xmlns:a16="http://schemas.microsoft.com/office/drawing/2014/main" id="{59E46882-EA9A-232C-12A0-91AFD3A6AF51}"/>
              </a:ext>
            </a:extLst>
          </p:cNvPr>
          <p:cNvSpPr txBox="1"/>
          <p:nvPr/>
        </p:nvSpPr>
        <p:spPr>
          <a:xfrm>
            <a:off x="381000" y="1219200"/>
            <a:ext cx="11430000" cy="3267561"/>
          </a:xfrm>
          <a:prstGeom prst="rect">
            <a:avLst/>
          </a:prstGeom>
          <a:noFill/>
        </p:spPr>
        <p:txBody>
          <a:bodyPr wrap="square" rtlCol="0">
            <a:spAutoFit/>
          </a:bodyPr>
          <a:lstStyle/>
          <a:p>
            <a:pPr algn="just" eaLnBrk="0" fontAlgn="base" hangingPunct="0">
              <a:spcBef>
                <a:spcPts val="100"/>
              </a:spcBef>
              <a:spcAft>
                <a:spcPts val="100"/>
              </a:spcAft>
            </a:pPr>
            <a:r>
              <a:rPr lang="en-US" sz="2900" dirty="0">
                <a:solidFill>
                  <a:srgbClr val="000000"/>
                </a:solidFill>
                <a:ea typeface="Tahoma" pitchFamily="34" charset="0"/>
                <a:cs typeface="Tahoma" pitchFamily="34" charset="0"/>
              </a:rPr>
              <a:t>     </a:t>
            </a:r>
            <a:r>
              <a:rPr lang="vi-VN" sz="2900" dirty="0">
                <a:solidFill>
                  <a:srgbClr val="000000"/>
                </a:solidFill>
                <a:latin typeface="Times New Roman"/>
                <a:ea typeface="Tahoma" pitchFamily="34" charset="0"/>
                <a:cs typeface="Tahoma" pitchFamily="34" charset="0"/>
              </a:rPr>
              <a:t>Hai Long phóng xe về phía Phú Lâm tìm hộp thư mật.</a:t>
            </a:r>
            <a:endParaRPr lang="en-US" sz="1200" dirty="0">
              <a:solidFill>
                <a:srgbClr val="000000"/>
              </a:solidFill>
              <a:ea typeface="Tahoma" pitchFamily="34" charset="0"/>
              <a:cs typeface="Tahoma" pitchFamily="34" charset="0"/>
            </a:endParaRPr>
          </a:p>
          <a:p>
            <a:pPr algn="just" eaLnBrk="0" fontAlgn="base" hangingPunct="0">
              <a:spcBef>
                <a:spcPts val="100"/>
              </a:spcBef>
              <a:spcAft>
                <a:spcPts val="100"/>
              </a:spcAft>
            </a:pPr>
            <a:endParaRPr lang="vi-VN" sz="2900" dirty="0">
              <a:solidFill>
                <a:srgbClr val="003399"/>
              </a:solidFill>
              <a:latin typeface="Times New Roman"/>
              <a:ea typeface="Tahoma" pitchFamily="34" charset="0"/>
              <a:cs typeface="Tahoma" pitchFamily="34" charset="0"/>
            </a:endParaRPr>
          </a:p>
          <a:p>
            <a:pPr algn="just" eaLnBrk="0" fontAlgn="base" hangingPunct="0">
              <a:spcBef>
                <a:spcPts val="100"/>
              </a:spcBef>
              <a:spcAft>
                <a:spcPts val="100"/>
              </a:spcAft>
            </a:pPr>
            <a:r>
              <a:rPr lang="en-US" sz="2900" dirty="0">
                <a:solidFill>
                  <a:srgbClr val="000000"/>
                </a:solidFill>
                <a:ea typeface="Tahoma" pitchFamily="34" charset="0"/>
                <a:cs typeface="Tahoma" pitchFamily="34" charset="0"/>
              </a:rPr>
              <a:t>     </a:t>
            </a:r>
            <a:r>
              <a:rPr lang="vi-VN" sz="2900" dirty="0">
                <a:solidFill>
                  <a:srgbClr val="000000"/>
                </a:solidFill>
                <a:latin typeface="Times New Roman"/>
                <a:ea typeface="Tahoma" pitchFamily="34" charset="0"/>
                <a:cs typeface="Tahoma" pitchFamily="34" charset="0"/>
              </a:rPr>
              <a:t>Người đặt hộp thư lần nào cũng tạo cho anh sự bất ngờ. Bao giờ hộp thư cũng được đặt tại một nơi dễ tìm mà lại ít bị chú ý nhất. Nhiều lúc, người liên lạc còn gửi gắm vào đây một chút tình cảm của mình, thường bằng những vật gợi ra hình chữ V mà chỉ anh mới nhận thấy. Đó là tên Tổ quốc Việt Nam, là lời chào chiến thắng. Đôi lúc Hai Long đã đáp lại.</a:t>
            </a:r>
          </a:p>
        </p:txBody>
      </p:sp>
      <p:sp>
        <p:nvSpPr>
          <p:cNvPr id="6" name="Hộp Văn bản 5">
            <a:extLst>
              <a:ext uri="{FF2B5EF4-FFF2-40B4-BE49-F238E27FC236}">
                <a16:creationId xmlns="" xmlns:a16="http://schemas.microsoft.com/office/drawing/2014/main" id="{1F9D3664-B3C0-34E3-DE2F-4509595B5372}"/>
              </a:ext>
            </a:extLst>
          </p:cNvPr>
          <p:cNvSpPr txBox="1"/>
          <p:nvPr/>
        </p:nvSpPr>
        <p:spPr>
          <a:xfrm>
            <a:off x="366251" y="4611231"/>
            <a:ext cx="11430001" cy="2323713"/>
          </a:xfrm>
          <a:prstGeom prst="rect">
            <a:avLst/>
          </a:prstGeom>
          <a:noFill/>
        </p:spPr>
        <p:txBody>
          <a:bodyPr wrap="square" rtlCol="0">
            <a:spAutoFit/>
          </a:bodyPr>
          <a:lstStyle/>
          <a:p>
            <a:pPr eaLnBrk="0" fontAlgn="base" hangingPunct="0">
              <a:spcBef>
                <a:spcPts val="150"/>
              </a:spcBef>
              <a:spcAft>
                <a:spcPts val="150"/>
              </a:spcAft>
            </a:pPr>
            <a:r>
              <a:rPr lang="en-US" sz="2900" dirty="0">
                <a:solidFill>
                  <a:srgbClr val="000000"/>
                </a:solidFill>
                <a:ea typeface="Tahoma" pitchFamily="34" charset="0"/>
                <a:cs typeface="Tahoma" pitchFamily="34" charset="0"/>
              </a:rPr>
              <a:t>     </a:t>
            </a:r>
            <a:r>
              <a:rPr lang="vi-VN" sz="2900" dirty="0">
                <a:solidFill>
                  <a:srgbClr val="000000"/>
                </a:solidFill>
                <a:latin typeface="Times New Roman"/>
                <a:ea typeface="Tahoma" pitchFamily="34" charset="0"/>
                <a:cs typeface="Tahoma" pitchFamily="34" charset="0"/>
              </a:rPr>
              <a:t>Anh dừng xe trước một cột cây số ven đường, giữa cánh đồng vắng. Tháo chiếc bu-gi ra xem, nhưng đôi mắt anh không nhìn chiếc bu-gi mà chăm chú quan sát mặt đất phía sau </a:t>
            </a:r>
            <a:r>
              <a:rPr lang="en-US" sz="2900" dirty="0">
                <a:solidFill>
                  <a:srgbClr val="000000"/>
                </a:solidFill>
                <a:latin typeface="Times New Roman" panose="02020603050405020304" pitchFamily="18" charset="0"/>
                <a:ea typeface="Tahoma" pitchFamily="34" charset="0"/>
                <a:cs typeface="Times New Roman" panose="02020603050405020304" pitchFamily="18" charset="0"/>
              </a:rPr>
              <a:t>c</a:t>
            </a:r>
            <a:r>
              <a:rPr lang="vi-VN" sz="2900" dirty="0" err="1">
                <a:solidFill>
                  <a:srgbClr val="000000"/>
                </a:solidFill>
                <a:latin typeface="Times New Roman" panose="02020603050405020304" pitchFamily="18" charset="0"/>
                <a:ea typeface="Tahoma" pitchFamily="34" charset="0"/>
                <a:cs typeface="Times New Roman" panose="02020603050405020304" pitchFamily="18" charset="0"/>
              </a:rPr>
              <a:t>ột</a:t>
            </a:r>
            <a:r>
              <a:rPr lang="vi-VN" sz="2900" dirty="0">
                <a:solidFill>
                  <a:srgbClr val="000000"/>
                </a:solidFill>
                <a:latin typeface="Times New Roman" panose="02020603050405020304" pitchFamily="18" charset="0"/>
                <a:ea typeface="Tahoma" pitchFamily="34" charset="0"/>
                <a:cs typeface="Times New Roman" panose="02020603050405020304" pitchFamily="18" charset="0"/>
              </a:rPr>
              <a:t> </a:t>
            </a:r>
            <a:r>
              <a:rPr lang="vi-VN" sz="2900" dirty="0">
                <a:solidFill>
                  <a:srgbClr val="000000"/>
                </a:solidFill>
                <a:latin typeface="Times New Roman"/>
                <a:ea typeface="Tahoma" pitchFamily="34" charset="0"/>
                <a:cs typeface="Tahoma" pitchFamily="34" charset="0"/>
              </a:rPr>
              <a:t>cây số. Nó kia rồi! Một hòn đá hình mũi tên (lại chữ V quen thuộc) trỏ vào một hòn đá dẹt chỉ cách anh ba bước chân.</a:t>
            </a:r>
            <a:endParaRPr lang="vi-VN" sz="2900" dirty="0">
              <a:solidFill>
                <a:srgbClr val="003399"/>
              </a:solidFill>
              <a:latin typeface="Times New Roman"/>
              <a:ea typeface="Tahoma" pitchFamily="34" charset="0"/>
              <a:cs typeface="Tahoma" pitchFamily="34" charset="0"/>
            </a:endParaRPr>
          </a:p>
        </p:txBody>
      </p:sp>
      <p:grpSp>
        <p:nvGrpSpPr>
          <p:cNvPr id="8" name="Group 7">
            <a:extLst>
              <a:ext uri="{FF2B5EF4-FFF2-40B4-BE49-F238E27FC236}">
                <a16:creationId xmlns="" xmlns:a16="http://schemas.microsoft.com/office/drawing/2014/main" id="{9115EA17-670E-E773-E360-3B3603914CF1}"/>
              </a:ext>
            </a:extLst>
          </p:cNvPr>
          <p:cNvGrpSpPr/>
          <p:nvPr/>
        </p:nvGrpSpPr>
        <p:grpSpPr>
          <a:xfrm>
            <a:off x="-76200" y="-44693"/>
            <a:ext cx="1242352" cy="914400"/>
            <a:chOff x="29484" y="52457"/>
            <a:chExt cx="2156752" cy="2317795"/>
          </a:xfrm>
        </p:grpSpPr>
        <p:pic>
          <p:nvPicPr>
            <p:cNvPr id="9" name="图片 1">
              <a:extLst>
                <a:ext uri="{FF2B5EF4-FFF2-40B4-BE49-F238E27FC236}">
                  <a16:creationId xmlns="" xmlns:a16="http://schemas.microsoft.com/office/drawing/2014/main" id="{860A5486-A37C-120F-459D-0072806C92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84" y="52457"/>
              <a:ext cx="1699551" cy="2317795"/>
            </a:xfrm>
            <a:prstGeom prst="rect">
              <a:avLst/>
            </a:prstGeom>
          </p:spPr>
        </p:pic>
        <p:sp>
          <p:nvSpPr>
            <p:cNvPr id="10" name="TextBox 9">
              <a:extLst>
                <a:ext uri="{FF2B5EF4-FFF2-40B4-BE49-F238E27FC236}">
                  <a16:creationId xmlns="" xmlns:a16="http://schemas.microsoft.com/office/drawing/2014/main" id="{861C254E-DC04-5C01-061D-FFE3DBEAC962}"/>
                </a:ext>
              </a:extLst>
            </p:cNvPr>
            <p:cNvSpPr txBox="1"/>
            <p:nvPr/>
          </p:nvSpPr>
          <p:spPr>
            <a:xfrm>
              <a:off x="363054" y="1459050"/>
              <a:ext cx="1823182" cy="702129"/>
            </a:xfrm>
            <a:prstGeom prst="rect">
              <a:avLst/>
            </a:prstGeom>
            <a:noFill/>
          </p:spPr>
          <p:txBody>
            <a:bodyPr wrap="square" rtlCol="0">
              <a:spAutoFit/>
            </a:bodyPr>
            <a:lstStyle/>
            <a:p>
              <a:pPr eaLnBrk="0" fontAlgn="base" hangingPunct="0">
                <a:spcBef>
                  <a:spcPct val="0"/>
                </a:spcBef>
                <a:spcAft>
                  <a:spcPct val="0"/>
                </a:spcAft>
              </a:pPr>
              <a:r>
                <a:rPr lang="en-US" sz="1200" dirty="0">
                  <a:solidFill>
                    <a:srgbClr val="FF0000"/>
                  </a:solidFill>
                  <a:latin typeface="Times New Roman" panose="02020603050405020304" pitchFamily="18" charset="0"/>
                  <a:cs typeface="Times New Roman" panose="02020603050405020304" pitchFamily="18" charset="0"/>
                </a:rPr>
                <a:t>SGK/62</a:t>
              </a:r>
            </a:p>
          </p:txBody>
        </p:sp>
      </p:grpSp>
      <p:sp>
        <p:nvSpPr>
          <p:cNvPr id="11" name="TextBox 10"/>
          <p:cNvSpPr txBox="1"/>
          <p:nvPr/>
        </p:nvSpPr>
        <p:spPr>
          <a:xfrm>
            <a:off x="2362200" y="-89595"/>
            <a:ext cx="7162800" cy="1384995"/>
          </a:xfrm>
          <a:prstGeom prst="rect">
            <a:avLst/>
          </a:prstGeom>
          <a:noFill/>
        </p:spPr>
        <p:txBody>
          <a:bodyPr wrap="square" rtlCol="0">
            <a:spAutoFit/>
          </a:bodyPr>
          <a:lstStyle/>
          <a:p>
            <a:pPr algn="ctr" eaLnBrk="0" fontAlgn="base" hangingPunct="0">
              <a:spcBef>
                <a:spcPct val="0"/>
              </a:spcBef>
              <a:spcAft>
                <a:spcPct val="0"/>
              </a:spcAft>
            </a:pPr>
            <a:endParaRPr lang="en-US" sz="2800" b="1" dirty="0" smtClean="0">
              <a:solidFill>
                <a:prstClr val="black"/>
              </a:solidFill>
              <a:latin typeface="Times New Roman" pitchFamily="18" charset="0"/>
              <a:cs typeface="Times New Roman" pitchFamily="18" charset="0"/>
            </a:endParaRPr>
          </a:p>
          <a:p>
            <a:pPr algn="ctr" eaLnBrk="0" fontAlgn="base" hangingPunct="0">
              <a:spcBef>
                <a:spcPct val="0"/>
              </a:spcBef>
              <a:spcAft>
                <a:spcPct val="0"/>
              </a:spcAft>
            </a:pPr>
            <a:r>
              <a:rPr lang="en-US" sz="2800" b="1" dirty="0" err="1" smtClean="0">
                <a:solidFill>
                  <a:prstClr val="black"/>
                </a:solidFill>
                <a:latin typeface="Times New Roman" pitchFamily="18" charset="0"/>
                <a:cs typeface="Times New Roman" pitchFamily="18" charset="0"/>
              </a:rPr>
              <a:t>Tập</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endParaRPr lang="en-US" sz="2800" b="1" dirty="0" smtClean="0">
              <a:solidFill>
                <a:prstClr val="black"/>
              </a:solidFill>
              <a:latin typeface="Times New Roman" pitchFamily="18" charset="0"/>
              <a:cs typeface="Times New Roman" pitchFamily="18" charset="0"/>
            </a:endParaRPr>
          </a:p>
          <a:p>
            <a:pPr algn="ctr" eaLnBrk="0" fontAlgn="base" hangingPunct="0">
              <a:spcBef>
                <a:spcPct val="0"/>
              </a:spcBef>
              <a:spcAft>
                <a:spcPct val="0"/>
              </a:spcAft>
            </a:pPr>
            <a:r>
              <a:rPr lang="en-US" sz="2800" b="1" dirty="0" smtClean="0">
                <a:solidFill>
                  <a:srgbClr val="FF0000"/>
                </a:solidFill>
                <a:latin typeface="Times New Roman" pitchFamily="18" charset="0"/>
                <a:cs typeface="Times New Roman" pitchFamily="18" charset="0"/>
              </a:rPr>
              <a:t>HỘP THƯ MẬT</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6270725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 xmlns:a16="http://schemas.microsoft.com/office/drawing/2014/main" id="{59E46882-EA9A-232C-12A0-91AFD3A6AF51}"/>
              </a:ext>
            </a:extLst>
          </p:cNvPr>
          <p:cNvSpPr txBox="1"/>
          <p:nvPr/>
        </p:nvSpPr>
        <p:spPr>
          <a:xfrm>
            <a:off x="366252" y="1143000"/>
            <a:ext cx="11430000" cy="2554545"/>
          </a:xfrm>
          <a:prstGeom prst="rect">
            <a:avLst/>
          </a:prstGeom>
          <a:noFill/>
        </p:spPr>
        <p:txBody>
          <a:bodyPr wrap="square" rtlCol="0">
            <a:spAutoFit/>
          </a:bodyPr>
          <a:lstStyle/>
          <a:p>
            <a:pPr algn="just" eaLnBrk="0" fontAlgn="base" hangingPunct="0">
              <a:spcBef>
                <a:spcPts val="100"/>
              </a:spcBef>
              <a:spcAft>
                <a:spcPts val="100"/>
              </a:spcAft>
            </a:pPr>
            <a:r>
              <a:rPr lang="en-US" sz="3200" dirty="0">
                <a:solidFill>
                  <a:srgbClr val="000000"/>
                </a:solidFill>
                <a:latin typeface="Times New Roman" panose="02020603050405020304" pitchFamily="18" charset="0"/>
                <a:ea typeface="Tahoma" pitchFamily="34" charset="0"/>
                <a:cs typeface="Times New Roman" panose="02020603050405020304" pitchFamily="18" charset="0"/>
              </a:rPr>
              <a:t>     </a:t>
            </a:r>
            <a:r>
              <a:rPr lang="vi-VN" sz="3200" dirty="0">
                <a:solidFill>
                  <a:srgbClr val="000000"/>
                </a:solidFill>
                <a:latin typeface="Times New Roman" panose="02020603050405020304" pitchFamily="18" charset="0"/>
                <a:ea typeface="Tahoma" pitchFamily="34" charset="0"/>
                <a:cs typeface="Times New Roman" panose="02020603050405020304" pitchFamily="18" charset="0"/>
              </a:rPr>
              <a:t>Hai Long tới ngồi cạnh hòn đá, nhìn trước nhìn sau, một tay vẫn cầm chiếc bu-gi, một tay bẩy nhẹ hòn đá. Hộp thư lần này là một chiếc vỏ đựng thuốc đánh răng. Anh nhẹ nhàng cạy đáy hộp thuốc, rút ra một mảnh giấy nhỏ, thay vào đó thư báo cáo của mình, rồi thả hộp thuốc về chỗ cũ.</a:t>
            </a:r>
          </a:p>
        </p:txBody>
      </p:sp>
      <p:sp>
        <p:nvSpPr>
          <p:cNvPr id="6" name="Hộp Văn bản 5">
            <a:extLst>
              <a:ext uri="{FF2B5EF4-FFF2-40B4-BE49-F238E27FC236}">
                <a16:creationId xmlns="" xmlns:a16="http://schemas.microsoft.com/office/drawing/2014/main" id="{1F9D3664-B3C0-34E3-DE2F-4509595B5372}"/>
              </a:ext>
            </a:extLst>
          </p:cNvPr>
          <p:cNvSpPr txBox="1"/>
          <p:nvPr/>
        </p:nvSpPr>
        <p:spPr>
          <a:xfrm>
            <a:off x="366251" y="3962400"/>
            <a:ext cx="11430001" cy="2062103"/>
          </a:xfrm>
          <a:prstGeom prst="rect">
            <a:avLst/>
          </a:prstGeom>
          <a:noFill/>
        </p:spPr>
        <p:txBody>
          <a:bodyPr wrap="square" rtlCol="0">
            <a:spAutoFit/>
          </a:bodyPr>
          <a:lstStyle/>
          <a:p>
            <a:pPr algn="just" eaLnBrk="0" fontAlgn="base" hangingPunct="0">
              <a:spcBef>
                <a:spcPts val="100"/>
              </a:spcBef>
              <a:spcAft>
                <a:spcPts val="100"/>
              </a:spcAft>
            </a:pPr>
            <a:r>
              <a:rPr lang="en-US" sz="3200" dirty="0">
                <a:solidFill>
                  <a:srgbClr val="000000"/>
                </a:solidFill>
                <a:ea typeface="Tahoma" pitchFamily="34" charset="0"/>
                <a:cs typeface="Tahoma" pitchFamily="34" charset="0"/>
              </a:rPr>
              <a:t>     </a:t>
            </a:r>
            <a:r>
              <a:rPr lang="vi-VN" sz="3200" dirty="0">
                <a:solidFill>
                  <a:srgbClr val="000000"/>
                </a:solidFill>
                <a:latin typeface="Times New Roman"/>
                <a:ea typeface="Tahoma" pitchFamily="34" charset="0"/>
                <a:cs typeface="Tahoma" pitchFamily="34" charset="0"/>
              </a:rPr>
              <a:t>Công việc thế là xong. Một giờ nữa sẽ có người đến lấy thư. Anh trở lại bên xe, lắp bu-gi vào rồi đạp cần khởi động máy. Tiếng động cơ nổ giòn. Chưa đầy nửa giờ sau, anh đã hòa lẫn vào dòng người giữa phố phường náo nhiệt.</a:t>
            </a:r>
            <a:endParaRPr lang="vi-VN" sz="3200" dirty="0">
              <a:solidFill>
                <a:srgbClr val="003399"/>
              </a:solidFill>
              <a:latin typeface="Times New Roman"/>
              <a:ea typeface="Tahoma" pitchFamily="34" charset="0"/>
              <a:cs typeface="Tahoma" pitchFamily="34" charset="0"/>
            </a:endParaRPr>
          </a:p>
        </p:txBody>
      </p:sp>
      <p:grpSp>
        <p:nvGrpSpPr>
          <p:cNvPr id="8" name="Group 7">
            <a:extLst>
              <a:ext uri="{FF2B5EF4-FFF2-40B4-BE49-F238E27FC236}">
                <a16:creationId xmlns="" xmlns:a16="http://schemas.microsoft.com/office/drawing/2014/main" id="{9115EA17-670E-E773-E360-3B3603914CF1}"/>
              </a:ext>
            </a:extLst>
          </p:cNvPr>
          <p:cNvGrpSpPr/>
          <p:nvPr/>
        </p:nvGrpSpPr>
        <p:grpSpPr>
          <a:xfrm>
            <a:off x="-76200" y="-44693"/>
            <a:ext cx="1242352" cy="914400"/>
            <a:chOff x="29484" y="52457"/>
            <a:chExt cx="2156752" cy="2317795"/>
          </a:xfrm>
        </p:grpSpPr>
        <p:pic>
          <p:nvPicPr>
            <p:cNvPr id="9" name="图片 1">
              <a:extLst>
                <a:ext uri="{FF2B5EF4-FFF2-40B4-BE49-F238E27FC236}">
                  <a16:creationId xmlns="" xmlns:a16="http://schemas.microsoft.com/office/drawing/2014/main" id="{860A5486-A37C-120F-459D-0072806C92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84" y="52457"/>
              <a:ext cx="1699551" cy="2317795"/>
            </a:xfrm>
            <a:prstGeom prst="rect">
              <a:avLst/>
            </a:prstGeom>
          </p:spPr>
        </p:pic>
        <p:sp>
          <p:nvSpPr>
            <p:cNvPr id="10" name="TextBox 9">
              <a:extLst>
                <a:ext uri="{FF2B5EF4-FFF2-40B4-BE49-F238E27FC236}">
                  <a16:creationId xmlns="" xmlns:a16="http://schemas.microsoft.com/office/drawing/2014/main" id="{861C254E-DC04-5C01-061D-FFE3DBEAC962}"/>
                </a:ext>
              </a:extLst>
            </p:cNvPr>
            <p:cNvSpPr txBox="1"/>
            <p:nvPr/>
          </p:nvSpPr>
          <p:spPr>
            <a:xfrm>
              <a:off x="363054" y="1459050"/>
              <a:ext cx="1823182" cy="702129"/>
            </a:xfrm>
            <a:prstGeom prst="rect">
              <a:avLst/>
            </a:prstGeom>
            <a:noFill/>
          </p:spPr>
          <p:txBody>
            <a:bodyPr wrap="square" rtlCol="0">
              <a:spAutoFit/>
            </a:bodyPr>
            <a:lstStyle/>
            <a:p>
              <a:pPr eaLnBrk="0" fontAlgn="base" hangingPunct="0">
                <a:spcBef>
                  <a:spcPct val="0"/>
                </a:spcBef>
                <a:spcAft>
                  <a:spcPct val="0"/>
                </a:spcAft>
              </a:pPr>
              <a:r>
                <a:rPr lang="en-US" sz="1200" dirty="0">
                  <a:solidFill>
                    <a:srgbClr val="FF0000"/>
                  </a:solidFill>
                  <a:latin typeface="Times New Roman" panose="02020603050405020304" pitchFamily="18" charset="0"/>
                  <a:cs typeface="Times New Roman" panose="02020603050405020304" pitchFamily="18" charset="0"/>
                </a:rPr>
                <a:t>SGK/62</a:t>
              </a:r>
            </a:p>
          </p:txBody>
        </p:sp>
      </p:grpSp>
      <p:sp>
        <p:nvSpPr>
          <p:cNvPr id="2" name="Hộp Văn bản 1">
            <a:extLst>
              <a:ext uri="{FF2B5EF4-FFF2-40B4-BE49-F238E27FC236}">
                <a16:creationId xmlns="" xmlns:a16="http://schemas.microsoft.com/office/drawing/2014/main" id="{321AF6CF-264E-A413-642A-94C5BA81442D}"/>
              </a:ext>
            </a:extLst>
          </p:cNvPr>
          <p:cNvSpPr txBox="1"/>
          <p:nvPr/>
        </p:nvSpPr>
        <p:spPr>
          <a:xfrm>
            <a:off x="9677400" y="6058525"/>
            <a:ext cx="1415772" cy="461665"/>
          </a:xfrm>
          <a:prstGeom prst="rect">
            <a:avLst/>
          </a:prstGeom>
          <a:noFill/>
        </p:spPr>
        <p:txBody>
          <a:bodyPr wrap="none" rtlCol="0">
            <a:spAutoFit/>
          </a:bodyPr>
          <a:lstStyle/>
          <a:p>
            <a:pPr eaLnBrk="0" fontAlgn="base" hangingPunct="0">
              <a:spcBef>
                <a:spcPct val="0"/>
              </a:spcBef>
              <a:spcAft>
                <a:spcPct val="0"/>
              </a:spcAft>
            </a:pPr>
            <a:r>
              <a:rPr lang="en-US" sz="2400" b="1" dirty="0" err="1">
                <a:solidFill>
                  <a:srgbClr val="41294A"/>
                </a:solidFill>
              </a:rPr>
              <a:t>Hữu</a:t>
            </a:r>
            <a:r>
              <a:rPr lang="en-US" sz="2400" b="1" dirty="0">
                <a:solidFill>
                  <a:srgbClr val="41294A"/>
                </a:solidFill>
              </a:rPr>
              <a:t> Mai</a:t>
            </a:r>
          </a:p>
        </p:txBody>
      </p:sp>
      <p:sp>
        <p:nvSpPr>
          <p:cNvPr id="11" name="TextBox 10"/>
          <p:cNvSpPr txBox="1"/>
          <p:nvPr/>
        </p:nvSpPr>
        <p:spPr>
          <a:xfrm>
            <a:off x="2971800" y="-152400"/>
            <a:ext cx="7162800" cy="1384995"/>
          </a:xfrm>
          <a:prstGeom prst="rect">
            <a:avLst/>
          </a:prstGeom>
          <a:noFill/>
        </p:spPr>
        <p:txBody>
          <a:bodyPr wrap="square" rtlCol="0">
            <a:spAutoFit/>
          </a:bodyPr>
          <a:lstStyle/>
          <a:p>
            <a:pPr algn="ctr" eaLnBrk="0" fontAlgn="base" hangingPunct="0">
              <a:spcBef>
                <a:spcPct val="0"/>
              </a:spcBef>
              <a:spcAft>
                <a:spcPct val="0"/>
              </a:spcAft>
            </a:pPr>
            <a:endParaRPr lang="en-US" sz="2800" b="1" dirty="0" smtClean="0">
              <a:solidFill>
                <a:prstClr val="black"/>
              </a:solidFill>
              <a:latin typeface="Times New Roman" pitchFamily="18" charset="0"/>
              <a:cs typeface="Times New Roman" pitchFamily="18" charset="0"/>
            </a:endParaRPr>
          </a:p>
          <a:p>
            <a:pPr algn="ctr" eaLnBrk="0" fontAlgn="base" hangingPunct="0">
              <a:spcBef>
                <a:spcPct val="0"/>
              </a:spcBef>
              <a:spcAft>
                <a:spcPct val="0"/>
              </a:spcAft>
            </a:pPr>
            <a:r>
              <a:rPr lang="en-US" sz="2800" b="1" dirty="0" err="1" smtClean="0">
                <a:solidFill>
                  <a:prstClr val="black"/>
                </a:solidFill>
                <a:latin typeface="Times New Roman" pitchFamily="18" charset="0"/>
                <a:cs typeface="Times New Roman" pitchFamily="18" charset="0"/>
              </a:rPr>
              <a:t>Tập</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endParaRPr lang="en-US" sz="2800" b="1" dirty="0" smtClean="0">
              <a:solidFill>
                <a:prstClr val="black"/>
              </a:solidFill>
              <a:latin typeface="Times New Roman" pitchFamily="18" charset="0"/>
              <a:cs typeface="Times New Roman" pitchFamily="18" charset="0"/>
            </a:endParaRPr>
          </a:p>
          <a:p>
            <a:pPr algn="ctr" eaLnBrk="0" fontAlgn="base" hangingPunct="0">
              <a:spcBef>
                <a:spcPct val="0"/>
              </a:spcBef>
              <a:spcAft>
                <a:spcPct val="0"/>
              </a:spcAft>
            </a:pPr>
            <a:r>
              <a:rPr lang="en-US" sz="2800" b="1" dirty="0" smtClean="0">
                <a:solidFill>
                  <a:srgbClr val="FF0000"/>
                </a:solidFill>
                <a:latin typeface="Times New Roman" pitchFamily="18" charset="0"/>
                <a:cs typeface="Times New Roman" pitchFamily="18" charset="0"/>
              </a:rPr>
              <a:t>HỘP THƯ MẬT</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5735456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grpSp>
        <p:nvGrpSpPr>
          <p:cNvPr id="196" name="Google Shape;1801;p61"/>
          <p:cNvGrpSpPr/>
          <p:nvPr/>
        </p:nvGrpSpPr>
        <p:grpSpPr>
          <a:xfrm>
            <a:off x="152400" y="2133600"/>
            <a:ext cx="2971800" cy="4490517"/>
            <a:chOff x="5935827" y="724913"/>
            <a:chExt cx="2395220" cy="3697695"/>
          </a:xfrm>
        </p:grpSpPr>
        <p:sp>
          <p:nvSpPr>
            <p:cNvPr id="197" name="Google Shape;1802;p61"/>
            <p:cNvSpPr/>
            <p:nvPr/>
          </p:nvSpPr>
          <p:spPr>
            <a:xfrm>
              <a:off x="6717393" y="2212159"/>
              <a:ext cx="835100" cy="509909"/>
            </a:xfrm>
            <a:custGeom>
              <a:avLst/>
              <a:gdLst/>
              <a:ahLst/>
              <a:cxnLst/>
              <a:rect l="l" t="t" r="r" b="b"/>
              <a:pathLst>
                <a:path w="16628" h="10153" extrusionOk="0">
                  <a:moveTo>
                    <a:pt x="16627" y="0"/>
                  </a:moveTo>
                  <a:lnTo>
                    <a:pt x="1" y="61"/>
                  </a:lnTo>
                  <a:lnTo>
                    <a:pt x="1" y="10152"/>
                  </a:lnTo>
                  <a:lnTo>
                    <a:pt x="16019" y="10092"/>
                  </a:lnTo>
                  <a:lnTo>
                    <a:pt x="16627" y="0"/>
                  </a:ln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198" name="Google Shape;1803;p61"/>
            <p:cNvSpPr/>
            <p:nvPr/>
          </p:nvSpPr>
          <p:spPr>
            <a:xfrm>
              <a:off x="6564766" y="1966369"/>
              <a:ext cx="117571" cy="996866"/>
            </a:xfrm>
            <a:custGeom>
              <a:avLst/>
              <a:gdLst/>
              <a:ahLst/>
              <a:cxnLst/>
              <a:rect l="l" t="t" r="r" b="b"/>
              <a:pathLst>
                <a:path w="2341" h="19849" extrusionOk="0">
                  <a:moveTo>
                    <a:pt x="2189" y="1"/>
                  </a:moveTo>
                  <a:lnTo>
                    <a:pt x="304" y="61"/>
                  </a:lnTo>
                  <a:lnTo>
                    <a:pt x="0" y="19849"/>
                  </a:lnTo>
                  <a:lnTo>
                    <a:pt x="2341" y="19758"/>
                  </a:lnTo>
                  <a:lnTo>
                    <a:pt x="2189" y="1"/>
                  </a:lnTo>
                  <a:close/>
                </a:path>
              </a:pathLst>
            </a:custGeom>
            <a:solidFill>
              <a:srgbClr val="635BA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199" name="Google Shape;1804;p61"/>
            <p:cNvSpPr/>
            <p:nvPr/>
          </p:nvSpPr>
          <p:spPr>
            <a:xfrm>
              <a:off x="6674654" y="1966369"/>
              <a:ext cx="68755" cy="992296"/>
            </a:xfrm>
            <a:custGeom>
              <a:avLst/>
              <a:gdLst/>
              <a:ahLst/>
              <a:cxnLst/>
              <a:rect l="l" t="t" r="r" b="b"/>
              <a:pathLst>
                <a:path w="1369" h="19758" extrusionOk="0">
                  <a:moveTo>
                    <a:pt x="1" y="1"/>
                  </a:moveTo>
                  <a:lnTo>
                    <a:pt x="153" y="19758"/>
                  </a:lnTo>
                  <a:lnTo>
                    <a:pt x="1369" y="19697"/>
                  </a:lnTo>
                  <a:lnTo>
                    <a:pt x="1338" y="973"/>
                  </a:lnTo>
                  <a:lnTo>
                    <a:pt x="1" y="1"/>
                  </a:ln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0" name="Google Shape;1805;p61"/>
            <p:cNvSpPr/>
            <p:nvPr/>
          </p:nvSpPr>
          <p:spPr>
            <a:xfrm>
              <a:off x="7468474" y="1990777"/>
              <a:ext cx="142029" cy="992296"/>
            </a:xfrm>
            <a:custGeom>
              <a:avLst/>
              <a:gdLst/>
              <a:ahLst/>
              <a:cxnLst/>
              <a:rect l="l" t="t" r="r" b="b"/>
              <a:pathLst>
                <a:path w="2828" h="19758" extrusionOk="0">
                  <a:moveTo>
                    <a:pt x="973" y="1"/>
                  </a:moveTo>
                  <a:lnTo>
                    <a:pt x="1" y="19758"/>
                  </a:lnTo>
                  <a:lnTo>
                    <a:pt x="2311" y="19758"/>
                  </a:lnTo>
                  <a:lnTo>
                    <a:pt x="2827" y="1"/>
                  </a:lnTo>
                  <a:close/>
                </a:path>
              </a:pathLst>
            </a:custGeom>
            <a:solidFill>
              <a:srgbClr val="635BA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1" name="Google Shape;1806;p61"/>
            <p:cNvSpPr/>
            <p:nvPr/>
          </p:nvSpPr>
          <p:spPr>
            <a:xfrm>
              <a:off x="7584489" y="1990777"/>
              <a:ext cx="91656" cy="992296"/>
            </a:xfrm>
            <a:custGeom>
              <a:avLst/>
              <a:gdLst/>
              <a:ahLst/>
              <a:cxnLst/>
              <a:rect l="l" t="t" r="r" b="b"/>
              <a:pathLst>
                <a:path w="1825" h="19758" extrusionOk="0">
                  <a:moveTo>
                    <a:pt x="517" y="1"/>
                  </a:moveTo>
                  <a:lnTo>
                    <a:pt x="1" y="19758"/>
                  </a:lnTo>
                  <a:lnTo>
                    <a:pt x="1247" y="19758"/>
                  </a:lnTo>
                  <a:lnTo>
                    <a:pt x="1824" y="1034"/>
                  </a:lnTo>
                  <a:lnTo>
                    <a:pt x="517" y="1"/>
                  </a:ln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2" name="Google Shape;1807;p61"/>
            <p:cNvSpPr/>
            <p:nvPr/>
          </p:nvSpPr>
          <p:spPr>
            <a:xfrm>
              <a:off x="6714380" y="3025818"/>
              <a:ext cx="116064" cy="972458"/>
            </a:xfrm>
            <a:custGeom>
              <a:avLst/>
              <a:gdLst/>
              <a:ahLst/>
              <a:cxnLst/>
              <a:rect l="l" t="t" r="r" b="b"/>
              <a:pathLst>
                <a:path w="2311" h="19363" extrusionOk="0">
                  <a:moveTo>
                    <a:pt x="0" y="0"/>
                  </a:moveTo>
                  <a:lnTo>
                    <a:pt x="517" y="19332"/>
                  </a:lnTo>
                  <a:lnTo>
                    <a:pt x="2310" y="19362"/>
                  </a:lnTo>
                  <a:lnTo>
                    <a:pt x="2249" y="61"/>
                  </a:lnTo>
                  <a:lnTo>
                    <a:pt x="0" y="0"/>
                  </a:lnTo>
                  <a:close/>
                </a:path>
              </a:pathLst>
            </a:custGeom>
            <a:solidFill>
              <a:srgbClr val="635BA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3" name="Google Shape;1808;p61"/>
            <p:cNvSpPr/>
            <p:nvPr/>
          </p:nvSpPr>
          <p:spPr>
            <a:xfrm>
              <a:off x="6827331" y="3028831"/>
              <a:ext cx="70261" cy="969445"/>
            </a:xfrm>
            <a:custGeom>
              <a:avLst/>
              <a:gdLst/>
              <a:ahLst/>
              <a:cxnLst/>
              <a:rect l="l" t="t" r="r" b="b"/>
              <a:pathLst>
                <a:path w="1399" h="19303" extrusionOk="0">
                  <a:moveTo>
                    <a:pt x="0" y="1"/>
                  </a:moveTo>
                  <a:lnTo>
                    <a:pt x="61" y="19302"/>
                  </a:lnTo>
                  <a:lnTo>
                    <a:pt x="1399" y="18329"/>
                  </a:lnTo>
                  <a:lnTo>
                    <a:pt x="1186" y="31"/>
                  </a:lnTo>
                  <a:lnTo>
                    <a:pt x="0" y="1"/>
                  </a:ln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4" name="Google Shape;1809;p61"/>
            <p:cNvSpPr/>
            <p:nvPr/>
          </p:nvSpPr>
          <p:spPr>
            <a:xfrm>
              <a:off x="7503580" y="3073127"/>
              <a:ext cx="135902" cy="972458"/>
            </a:xfrm>
            <a:custGeom>
              <a:avLst/>
              <a:gdLst/>
              <a:ahLst/>
              <a:cxnLst/>
              <a:rect l="l" t="t" r="r" b="b"/>
              <a:pathLst>
                <a:path w="2706" h="19363" extrusionOk="0">
                  <a:moveTo>
                    <a:pt x="1" y="0"/>
                  </a:moveTo>
                  <a:lnTo>
                    <a:pt x="882" y="19332"/>
                  </a:lnTo>
                  <a:lnTo>
                    <a:pt x="2706" y="19362"/>
                  </a:lnTo>
                  <a:lnTo>
                    <a:pt x="2280" y="31"/>
                  </a:lnTo>
                  <a:lnTo>
                    <a:pt x="1" y="0"/>
                  </a:lnTo>
                  <a:close/>
                </a:path>
              </a:pathLst>
            </a:custGeom>
            <a:solidFill>
              <a:srgbClr val="635BA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5" name="Google Shape;1810;p61"/>
            <p:cNvSpPr/>
            <p:nvPr/>
          </p:nvSpPr>
          <p:spPr>
            <a:xfrm>
              <a:off x="7618088" y="3074634"/>
              <a:ext cx="87036" cy="970952"/>
            </a:xfrm>
            <a:custGeom>
              <a:avLst/>
              <a:gdLst/>
              <a:ahLst/>
              <a:cxnLst/>
              <a:rect l="l" t="t" r="r" b="b"/>
              <a:pathLst>
                <a:path w="1733" h="19333" extrusionOk="0">
                  <a:moveTo>
                    <a:pt x="0" y="1"/>
                  </a:moveTo>
                  <a:lnTo>
                    <a:pt x="426" y="19332"/>
                  </a:lnTo>
                  <a:lnTo>
                    <a:pt x="1733" y="18299"/>
                  </a:lnTo>
                  <a:lnTo>
                    <a:pt x="1186" y="1"/>
                  </a:ln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6" name="Google Shape;1811;p61"/>
            <p:cNvSpPr/>
            <p:nvPr/>
          </p:nvSpPr>
          <p:spPr>
            <a:xfrm>
              <a:off x="7207416" y="3079204"/>
              <a:ext cx="134395" cy="970952"/>
            </a:xfrm>
            <a:custGeom>
              <a:avLst/>
              <a:gdLst/>
              <a:ahLst/>
              <a:cxnLst/>
              <a:rect l="l" t="t" r="r" b="b"/>
              <a:pathLst>
                <a:path w="2676" h="19333" extrusionOk="0">
                  <a:moveTo>
                    <a:pt x="1" y="1"/>
                  </a:moveTo>
                  <a:lnTo>
                    <a:pt x="882" y="19332"/>
                  </a:lnTo>
                  <a:lnTo>
                    <a:pt x="2676" y="19332"/>
                  </a:lnTo>
                  <a:lnTo>
                    <a:pt x="2281" y="31"/>
                  </a:lnTo>
                  <a:lnTo>
                    <a:pt x="1" y="1"/>
                  </a:lnTo>
                  <a:close/>
                </a:path>
              </a:pathLst>
            </a:custGeom>
            <a:solidFill>
              <a:srgbClr val="635BA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7" name="Google Shape;1812;p61"/>
            <p:cNvSpPr/>
            <p:nvPr/>
          </p:nvSpPr>
          <p:spPr>
            <a:xfrm>
              <a:off x="7321924" y="3080761"/>
              <a:ext cx="85529" cy="969395"/>
            </a:xfrm>
            <a:custGeom>
              <a:avLst/>
              <a:gdLst/>
              <a:ahLst/>
              <a:cxnLst/>
              <a:rect l="l" t="t" r="r" b="b"/>
              <a:pathLst>
                <a:path w="1703" h="19302" extrusionOk="0">
                  <a:moveTo>
                    <a:pt x="1" y="0"/>
                  </a:moveTo>
                  <a:lnTo>
                    <a:pt x="396" y="19301"/>
                  </a:lnTo>
                  <a:lnTo>
                    <a:pt x="1703" y="18298"/>
                  </a:lnTo>
                  <a:lnTo>
                    <a:pt x="1186" y="0"/>
                  </a:ln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8" name="Google Shape;1813;p61"/>
            <p:cNvSpPr/>
            <p:nvPr/>
          </p:nvSpPr>
          <p:spPr>
            <a:xfrm>
              <a:off x="6656372" y="2126680"/>
              <a:ext cx="859458" cy="537381"/>
            </a:xfrm>
            <a:custGeom>
              <a:avLst/>
              <a:gdLst/>
              <a:ahLst/>
              <a:cxnLst/>
              <a:rect l="l" t="t" r="r" b="b"/>
              <a:pathLst>
                <a:path w="17113" h="10700" extrusionOk="0">
                  <a:moveTo>
                    <a:pt x="0" y="0"/>
                  </a:moveTo>
                  <a:lnTo>
                    <a:pt x="456" y="10699"/>
                  </a:lnTo>
                  <a:lnTo>
                    <a:pt x="16475" y="10669"/>
                  </a:lnTo>
                  <a:lnTo>
                    <a:pt x="17113" y="578"/>
                  </a:lnTo>
                  <a:lnTo>
                    <a:pt x="0" y="0"/>
                  </a:lnTo>
                  <a:close/>
                </a:path>
              </a:pathLst>
            </a:custGeom>
            <a:solidFill>
              <a:srgbClr val="635BA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09" name="Google Shape;1814;p61"/>
            <p:cNvSpPr/>
            <p:nvPr/>
          </p:nvSpPr>
          <p:spPr>
            <a:xfrm>
              <a:off x="7850117" y="1317591"/>
              <a:ext cx="1557" cy="3114"/>
            </a:xfrm>
            <a:custGeom>
              <a:avLst/>
              <a:gdLst/>
              <a:ahLst/>
              <a:cxnLst/>
              <a:rect l="l" t="t" r="r" b="b"/>
              <a:pathLst>
                <a:path w="31" h="62" extrusionOk="0">
                  <a:moveTo>
                    <a:pt x="31" y="0"/>
                  </a:moveTo>
                  <a:cubicBezTo>
                    <a:pt x="31" y="31"/>
                    <a:pt x="1" y="61"/>
                    <a:pt x="1" y="61"/>
                  </a:cubicBezTo>
                  <a:cubicBezTo>
                    <a:pt x="1" y="61"/>
                    <a:pt x="31" y="31"/>
                    <a:pt x="31" y="0"/>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0" name="Google Shape;1815;p61"/>
            <p:cNvSpPr/>
            <p:nvPr/>
          </p:nvSpPr>
          <p:spPr>
            <a:xfrm>
              <a:off x="6886845" y="2041150"/>
              <a:ext cx="50" cy="50"/>
            </a:xfrm>
            <a:custGeom>
              <a:avLst/>
              <a:gdLst/>
              <a:ahLst/>
              <a:cxnLst/>
              <a:rect l="l" t="t" r="r" b="b"/>
              <a:pathLst>
                <a:path w="1" h="1" extrusionOk="0">
                  <a:moveTo>
                    <a:pt x="1" y="1"/>
                  </a:moveTo>
                  <a:close/>
                </a:path>
              </a:pathLst>
            </a:custGeom>
            <a:solidFill>
              <a:srgbClr val="FFFFF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1" name="Google Shape;1816;p61"/>
            <p:cNvSpPr/>
            <p:nvPr/>
          </p:nvSpPr>
          <p:spPr>
            <a:xfrm>
              <a:off x="6299138" y="1463991"/>
              <a:ext cx="216811" cy="137760"/>
            </a:xfrm>
            <a:custGeom>
              <a:avLst/>
              <a:gdLst/>
              <a:ahLst/>
              <a:cxnLst/>
              <a:rect l="l" t="t" r="r" b="b"/>
              <a:pathLst>
                <a:path w="4317" h="2743" extrusionOk="0">
                  <a:moveTo>
                    <a:pt x="2347" y="1"/>
                  </a:moveTo>
                  <a:cubicBezTo>
                    <a:pt x="1515" y="1"/>
                    <a:pt x="688" y="246"/>
                    <a:pt x="1" y="733"/>
                  </a:cubicBezTo>
                  <a:cubicBezTo>
                    <a:pt x="139" y="1746"/>
                    <a:pt x="975" y="2742"/>
                    <a:pt x="2562" y="2742"/>
                  </a:cubicBezTo>
                  <a:cubicBezTo>
                    <a:pt x="3070" y="2742"/>
                    <a:pt x="3654" y="2640"/>
                    <a:pt x="4317" y="2405"/>
                  </a:cubicBezTo>
                  <a:lnTo>
                    <a:pt x="4317" y="490"/>
                  </a:lnTo>
                  <a:cubicBezTo>
                    <a:pt x="3704" y="163"/>
                    <a:pt x="3024" y="1"/>
                    <a:pt x="2347" y="1"/>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2" name="Google Shape;1817;p61"/>
            <p:cNvSpPr/>
            <p:nvPr/>
          </p:nvSpPr>
          <p:spPr>
            <a:xfrm>
              <a:off x="6293011" y="1386145"/>
              <a:ext cx="222938" cy="114658"/>
            </a:xfrm>
            <a:custGeom>
              <a:avLst/>
              <a:gdLst/>
              <a:ahLst/>
              <a:cxnLst/>
              <a:rect l="l" t="t" r="r" b="b"/>
              <a:pathLst>
                <a:path w="4439" h="2283" extrusionOk="0">
                  <a:moveTo>
                    <a:pt x="2298" y="0"/>
                  </a:moveTo>
                  <a:cubicBezTo>
                    <a:pt x="1859" y="0"/>
                    <a:pt x="1386" y="99"/>
                    <a:pt x="913" y="368"/>
                  </a:cubicBezTo>
                  <a:cubicBezTo>
                    <a:pt x="275" y="733"/>
                    <a:pt x="1" y="1523"/>
                    <a:pt x="123" y="2283"/>
                  </a:cubicBezTo>
                  <a:cubicBezTo>
                    <a:pt x="810" y="1796"/>
                    <a:pt x="1637" y="1551"/>
                    <a:pt x="2469" y="1551"/>
                  </a:cubicBezTo>
                  <a:cubicBezTo>
                    <a:pt x="3146" y="1551"/>
                    <a:pt x="3826" y="1713"/>
                    <a:pt x="4439" y="2040"/>
                  </a:cubicBezTo>
                  <a:lnTo>
                    <a:pt x="4439" y="733"/>
                  </a:lnTo>
                  <a:cubicBezTo>
                    <a:pt x="4439" y="733"/>
                    <a:pt x="3495" y="0"/>
                    <a:pt x="2298" y="0"/>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3" name="Google Shape;1818;p61"/>
            <p:cNvSpPr/>
            <p:nvPr/>
          </p:nvSpPr>
          <p:spPr>
            <a:xfrm>
              <a:off x="6363273" y="1470068"/>
              <a:ext cx="134345" cy="114708"/>
            </a:xfrm>
            <a:custGeom>
              <a:avLst/>
              <a:gdLst/>
              <a:ahLst/>
              <a:cxnLst/>
              <a:rect l="l" t="t" r="r" b="b"/>
              <a:pathLst>
                <a:path w="2675" h="2284" extrusionOk="0">
                  <a:moveTo>
                    <a:pt x="1133" y="0"/>
                  </a:moveTo>
                  <a:cubicBezTo>
                    <a:pt x="750" y="0"/>
                    <a:pt x="358" y="82"/>
                    <a:pt x="31" y="156"/>
                  </a:cubicBezTo>
                  <a:cubicBezTo>
                    <a:pt x="0" y="186"/>
                    <a:pt x="0" y="217"/>
                    <a:pt x="31" y="217"/>
                  </a:cubicBezTo>
                  <a:cubicBezTo>
                    <a:pt x="387" y="217"/>
                    <a:pt x="795" y="137"/>
                    <a:pt x="1178" y="137"/>
                  </a:cubicBezTo>
                  <a:cubicBezTo>
                    <a:pt x="1580" y="137"/>
                    <a:pt x="1955" y="224"/>
                    <a:pt x="2219" y="581"/>
                  </a:cubicBezTo>
                  <a:cubicBezTo>
                    <a:pt x="2553" y="1037"/>
                    <a:pt x="2493" y="1676"/>
                    <a:pt x="2523" y="2192"/>
                  </a:cubicBezTo>
                  <a:cubicBezTo>
                    <a:pt x="2523" y="2253"/>
                    <a:pt x="2561" y="2284"/>
                    <a:pt x="2599" y="2284"/>
                  </a:cubicBezTo>
                  <a:cubicBezTo>
                    <a:pt x="2637" y="2284"/>
                    <a:pt x="2675" y="2253"/>
                    <a:pt x="2675" y="2192"/>
                  </a:cubicBezTo>
                  <a:cubicBezTo>
                    <a:pt x="2675" y="1585"/>
                    <a:pt x="2675" y="825"/>
                    <a:pt x="2219" y="369"/>
                  </a:cubicBezTo>
                  <a:cubicBezTo>
                    <a:pt x="1924" y="89"/>
                    <a:pt x="1534" y="0"/>
                    <a:pt x="1133" y="0"/>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4" name="Google Shape;1819;p61"/>
            <p:cNvSpPr/>
            <p:nvPr/>
          </p:nvSpPr>
          <p:spPr>
            <a:xfrm>
              <a:off x="6420275" y="1501758"/>
              <a:ext cx="78548" cy="47360"/>
            </a:xfrm>
            <a:custGeom>
              <a:avLst/>
              <a:gdLst/>
              <a:ahLst/>
              <a:cxnLst/>
              <a:rect l="l" t="t" r="r" b="b"/>
              <a:pathLst>
                <a:path w="1564" h="943" extrusionOk="0">
                  <a:moveTo>
                    <a:pt x="552" y="0"/>
                  </a:moveTo>
                  <a:cubicBezTo>
                    <a:pt x="390" y="0"/>
                    <a:pt x="220" y="58"/>
                    <a:pt x="51" y="194"/>
                  </a:cubicBezTo>
                  <a:cubicBezTo>
                    <a:pt x="1" y="243"/>
                    <a:pt x="32" y="293"/>
                    <a:pt x="79" y="293"/>
                  </a:cubicBezTo>
                  <a:cubicBezTo>
                    <a:pt x="89" y="293"/>
                    <a:pt x="100" y="290"/>
                    <a:pt x="111" y="285"/>
                  </a:cubicBezTo>
                  <a:cubicBezTo>
                    <a:pt x="250" y="229"/>
                    <a:pt x="383" y="193"/>
                    <a:pt x="512" y="193"/>
                  </a:cubicBezTo>
                  <a:cubicBezTo>
                    <a:pt x="666" y="193"/>
                    <a:pt x="814" y="244"/>
                    <a:pt x="962" y="376"/>
                  </a:cubicBezTo>
                  <a:cubicBezTo>
                    <a:pt x="1145" y="528"/>
                    <a:pt x="1236" y="741"/>
                    <a:pt x="1388" y="923"/>
                  </a:cubicBezTo>
                  <a:cubicBezTo>
                    <a:pt x="1402" y="937"/>
                    <a:pt x="1418" y="943"/>
                    <a:pt x="1436" y="943"/>
                  </a:cubicBezTo>
                  <a:cubicBezTo>
                    <a:pt x="1496" y="943"/>
                    <a:pt x="1564" y="872"/>
                    <a:pt x="1540" y="802"/>
                  </a:cubicBezTo>
                  <a:cubicBezTo>
                    <a:pt x="1343" y="385"/>
                    <a:pt x="972" y="0"/>
                    <a:pt x="552" y="0"/>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5" name="Google Shape;1820;p61"/>
            <p:cNvSpPr/>
            <p:nvPr/>
          </p:nvSpPr>
          <p:spPr>
            <a:xfrm>
              <a:off x="7500516" y="1463991"/>
              <a:ext cx="216861" cy="137760"/>
            </a:xfrm>
            <a:custGeom>
              <a:avLst/>
              <a:gdLst/>
              <a:ahLst/>
              <a:cxnLst/>
              <a:rect l="l" t="t" r="r" b="b"/>
              <a:pathLst>
                <a:path w="4318" h="2743" extrusionOk="0">
                  <a:moveTo>
                    <a:pt x="1948" y="1"/>
                  </a:moveTo>
                  <a:cubicBezTo>
                    <a:pt x="1273" y="1"/>
                    <a:pt x="600" y="163"/>
                    <a:pt x="1" y="490"/>
                  </a:cubicBezTo>
                  <a:lnTo>
                    <a:pt x="1" y="2405"/>
                  </a:lnTo>
                  <a:cubicBezTo>
                    <a:pt x="656" y="2640"/>
                    <a:pt x="1235" y="2742"/>
                    <a:pt x="1739" y="2742"/>
                  </a:cubicBezTo>
                  <a:cubicBezTo>
                    <a:pt x="3314" y="2742"/>
                    <a:pt x="4156" y="1746"/>
                    <a:pt x="4317" y="733"/>
                  </a:cubicBezTo>
                  <a:cubicBezTo>
                    <a:pt x="3613" y="246"/>
                    <a:pt x="2779" y="1"/>
                    <a:pt x="1948" y="1"/>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6" name="Google Shape;1821;p61"/>
            <p:cNvSpPr/>
            <p:nvPr/>
          </p:nvSpPr>
          <p:spPr>
            <a:xfrm>
              <a:off x="7500516" y="1386145"/>
              <a:ext cx="222938" cy="114658"/>
            </a:xfrm>
            <a:custGeom>
              <a:avLst/>
              <a:gdLst/>
              <a:ahLst/>
              <a:cxnLst/>
              <a:rect l="l" t="t" r="r" b="b"/>
              <a:pathLst>
                <a:path w="4439" h="2283" extrusionOk="0">
                  <a:moveTo>
                    <a:pt x="2142" y="0"/>
                  </a:moveTo>
                  <a:cubicBezTo>
                    <a:pt x="945" y="0"/>
                    <a:pt x="1" y="733"/>
                    <a:pt x="1" y="733"/>
                  </a:cubicBezTo>
                  <a:lnTo>
                    <a:pt x="1" y="2040"/>
                  </a:lnTo>
                  <a:cubicBezTo>
                    <a:pt x="600" y="1713"/>
                    <a:pt x="1273" y="1551"/>
                    <a:pt x="1948" y="1551"/>
                  </a:cubicBezTo>
                  <a:cubicBezTo>
                    <a:pt x="2779" y="1551"/>
                    <a:pt x="3613" y="1796"/>
                    <a:pt x="4317" y="2283"/>
                  </a:cubicBezTo>
                  <a:cubicBezTo>
                    <a:pt x="4439" y="1523"/>
                    <a:pt x="4165" y="733"/>
                    <a:pt x="3527" y="368"/>
                  </a:cubicBezTo>
                  <a:cubicBezTo>
                    <a:pt x="3054" y="99"/>
                    <a:pt x="2581" y="0"/>
                    <a:pt x="2142" y="0"/>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7" name="Google Shape;1822;p61"/>
            <p:cNvSpPr/>
            <p:nvPr/>
          </p:nvSpPr>
          <p:spPr>
            <a:xfrm>
              <a:off x="7517341" y="1470068"/>
              <a:ext cx="134395" cy="114708"/>
            </a:xfrm>
            <a:custGeom>
              <a:avLst/>
              <a:gdLst/>
              <a:ahLst/>
              <a:cxnLst/>
              <a:rect l="l" t="t" r="r" b="b"/>
              <a:pathLst>
                <a:path w="2676" h="2284" extrusionOk="0">
                  <a:moveTo>
                    <a:pt x="1546" y="0"/>
                  </a:moveTo>
                  <a:cubicBezTo>
                    <a:pt x="1142" y="0"/>
                    <a:pt x="751" y="89"/>
                    <a:pt x="456" y="369"/>
                  </a:cubicBezTo>
                  <a:cubicBezTo>
                    <a:pt x="0" y="855"/>
                    <a:pt x="0" y="1585"/>
                    <a:pt x="31" y="2192"/>
                  </a:cubicBezTo>
                  <a:cubicBezTo>
                    <a:pt x="31" y="2253"/>
                    <a:pt x="69" y="2284"/>
                    <a:pt x="107" y="2284"/>
                  </a:cubicBezTo>
                  <a:cubicBezTo>
                    <a:pt x="145" y="2284"/>
                    <a:pt x="183" y="2253"/>
                    <a:pt x="183" y="2192"/>
                  </a:cubicBezTo>
                  <a:cubicBezTo>
                    <a:pt x="183" y="1676"/>
                    <a:pt x="152" y="1037"/>
                    <a:pt x="456" y="581"/>
                  </a:cubicBezTo>
                  <a:cubicBezTo>
                    <a:pt x="715" y="217"/>
                    <a:pt x="1087" y="126"/>
                    <a:pt x="1482" y="126"/>
                  </a:cubicBezTo>
                  <a:cubicBezTo>
                    <a:pt x="1877" y="126"/>
                    <a:pt x="2295" y="217"/>
                    <a:pt x="2645" y="217"/>
                  </a:cubicBezTo>
                  <a:cubicBezTo>
                    <a:pt x="2675" y="217"/>
                    <a:pt x="2675" y="186"/>
                    <a:pt x="2675" y="156"/>
                  </a:cubicBezTo>
                  <a:cubicBezTo>
                    <a:pt x="2333" y="82"/>
                    <a:pt x="1933" y="0"/>
                    <a:pt x="1546" y="0"/>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8" name="Google Shape;1823;p61"/>
            <p:cNvSpPr/>
            <p:nvPr/>
          </p:nvSpPr>
          <p:spPr>
            <a:xfrm>
              <a:off x="7517693" y="1502411"/>
              <a:ext cx="77242" cy="46707"/>
            </a:xfrm>
            <a:custGeom>
              <a:avLst/>
              <a:gdLst/>
              <a:ahLst/>
              <a:cxnLst/>
              <a:rect l="l" t="t" r="r" b="b"/>
              <a:pathLst>
                <a:path w="1538" h="930" extrusionOk="0">
                  <a:moveTo>
                    <a:pt x="1016" y="1"/>
                  </a:moveTo>
                  <a:cubicBezTo>
                    <a:pt x="595" y="1"/>
                    <a:pt x="222" y="371"/>
                    <a:pt x="24" y="789"/>
                  </a:cubicBezTo>
                  <a:cubicBezTo>
                    <a:pt x="0" y="859"/>
                    <a:pt x="50" y="930"/>
                    <a:pt x="101" y="930"/>
                  </a:cubicBezTo>
                  <a:cubicBezTo>
                    <a:pt x="116" y="930"/>
                    <a:pt x="132" y="924"/>
                    <a:pt x="145" y="910"/>
                  </a:cubicBezTo>
                  <a:cubicBezTo>
                    <a:pt x="297" y="728"/>
                    <a:pt x="388" y="515"/>
                    <a:pt x="571" y="363"/>
                  </a:cubicBezTo>
                  <a:cubicBezTo>
                    <a:pt x="719" y="231"/>
                    <a:pt x="868" y="180"/>
                    <a:pt x="1021" y="180"/>
                  </a:cubicBezTo>
                  <a:cubicBezTo>
                    <a:pt x="1150" y="180"/>
                    <a:pt x="1283" y="216"/>
                    <a:pt x="1422" y="272"/>
                  </a:cubicBezTo>
                  <a:cubicBezTo>
                    <a:pt x="1433" y="277"/>
                    <a:pt x="1444" y="280"/>
                    <a:pt x="1455" y="280"/>
                  </a:cubicBezTo>
                  <a:cubicBezTo>
                    <a:pt x="1502" y="280"/>
                    <a:pt x="1538" y="230"/>
                    <a:pt x="1513" y="181"/>
                  </a:cubicBezTo>
                  <a:cubicBezTo>
                    <a:pt x="1345" y="55"/>
                    <a:pt x="1177" y="1"/>
                    <a:pt x="1016" y="1"/>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19" name="Google Shape;1824;p61"/>
            <p:cNvSpPr/>
            <p:nvPr/>
          </p:nvSpPr>
          <p:spPr>
            <a:xfrm>
              <a:off x="6905176" y="1951101"/>
              <a:ext cx="253473" cy="118525"/>
            </a:xfrm>
            <a:custGeom>
              <a:avLst/>
              <a:gdLst/>
              <a:ahLst/>
              <a:cxnLst/>
              <a:rect l="l" t="t" r="r" b="b"/>
              <a:pathLst>
                <a:path w="5047" h="2360" extrusionOk="0">
                  <a:moveTo>
                    <a:pt x="5046" y="1"/>
                  </a:moveTo>
                  <a:lnTo>
                    <a:pt x="5046" y="1"/>
                  </a:lnTo>
                  <a:cubicBezTo>
                    <a:pt x="3375" y="122"/>
                    <a:pt x="1764" y="396"/>
                    <a:pt x="183" y="943"/>
                  </a:cubicBezTo>
                  <a:cubicBezTo>
                    <a:pt x="122" y="1125"/>
                    <a:pt x="92" y="1277"/>
                    <a:pt x="1" y="1429"/>
                  </a:cubicBezTo>
                  <a:cubicBezTo>
                    <a:pt x="1" y="1429"/>
                    <a:pt x="792" y="2360"/>
                    <a:pt x="2506" y="2360"/>
                  </a:cubicBezTo>
                  <a:cubicBezTo>
                    <a:pt x="3192" y="2360"/>
                    <a:pt x="4026" y="2211"/>
                    <a:pt x="5016" y="1794"/>
                  </a:cubicBezTo>
                  <a:cubicBezTo>
                    <a:pt x="5016" y="1794"/>
                    <a:pt x="4955" y="973"/>
                    <a:pt x="5046" y="1"/>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0" name="Google Shape;1825;p61"/>
            <p:cNvSpPr/>
            <p:nvPr/>
          </p:nvSpPr>
          <p:spPr>
            <a:xfrm>
              <a:off x="6905176" y="1856481"/>
              <a:ext cx="271804" cy="141979"/>
            </a:xfrm>
            <a:custGeom>
              <a:avLst/>
              <a:gdLst/>
              <a:ahLst/>
              <a:cxnLst/>
              <a:rect l="l" t="t" r="r" b="b"/>
              <a:pathLst>
                <a:path w="5412" h="2827" extrusionOk="0">
                  <a:moveTo>
                    <a:pt x="5411" y="0"/>
                  </a:moveTo>
                  <a:lnTo>
                    <a:pt x="1" y="426"/>
                  </a:lnTo>
                  <a:cubicBezTo>
                    <a:pt x="1" y="426"/>
                    <a:pt x="426" y="1763"/>
                    <a:pt x="183" y="2827"/>
                  </a:cubicBezTo>
                  <a:cubicBezTo>
                    <a:pt x="1764" y="2280"/>
                    <a:pt x="3375" y="2006"/>
                    <a:pt x="5046" y="1885"/>
                  </a:cubicBezTo>
                  <a:cubicBezTo>
                    <a:pt x="5077" y="1277"/>
                    <a:pt x="5198" y="578"/>
                    <a:pt x="5411" y="0"/>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1" name="Google Shape;1826;p61"/>
            <p:cNvSpPr/>
            <p:nvPr/>
          </p:nvSpPr>
          <p:spPr>
            <a:xfrm>
              <a:off x="6492797" y="891100"/>
              <a:ext cx="1050504" cy="989835"/>
            </a:xfrm>
            <a:custGeom>
              <a:avLst/>
              <a:gdLst/>
              <a:ahLst/>
              <a:cxnLst/>
              <a:rect l="l" t="t" r="r" b="b"/>
              <a:pathLst>
                <a:path w="20917" h="19709" extrusionOk="0">
                  <a:moveTo>
                    <a:pt x="7883" y="1"/>
                  </a:moveTo>
                  <a:cubicBezTo>
                    <a:pt x="3784" y="1"/>
                    <a:pt x="0" y="2091"/>
                    <a:pt x="187" y="9921"/>
                  </a:cubicBezTo>
                  <a:cubicBezTo>
                    <a:pt x="187" y="9921"/>
                    <a:pt x="66" y="13599"/>
                    <a:pt x="947" y="15423"/>
                  </a:cubicBezTo>
                  <a:cubicBezTo>
                    <a:pt x="1859" y="17246"/>
                    <a:pt x="4807" y="19283"/>
                    <a:pt x="8789" y="19648"/>
                  </a:cubicBezTo>
                  <a:cubicBezTo>
                    <a:pt x="9232" y="19688"/>
                    <a:pt x="9691" y="19708"/>
                    <a:pt x="10158" y="19708"/>
                  </a:cubicBezTo>
                  <a:cubicBezTo>
                    <a:pt x="13891" y="19708"/>
                    <a:pt x="18165" y="18415"/>
                    <a:pt x="19245" y="15848"/>
                  </a:cubicBezTo>
                  <a:cubicBezTo>
                    <a:pt x="20431" y="12991"/>
                    <a:pt x="20917" y="10985"/>
                    <a:pt x="20552" y="8067"/>
                  </a:cubicBezTo>
                  <a:cubicBezTo>
                    <a:pt x="20188" y="5149"/>
                    <a:pt x="20005" y="3842"/>
                    <a:pt x="17300" y="2535"/>
                  </a:cubicBezTo>
                  <a:cubicBezTo>
                    <a:pt x="15980" y="1897"/>
                    <a:pt x="11788" y="1"/>
                    <a:pt x="7883" y="1"/>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2" name="Google Shape;1827;p61"/>
            <p:cNvSpPr/>
            <p:nvPr/>
          </p:nvSpPr>
          <p:spPr>
            <a:xfrm>
              <a:off x="6972374" y="1388204"/>
              <a:ext cx="73275" cy="126510"/>
            </a:xfrm>
            <a:custGeom>
              <a:avLst/>
              <a:gdLst/>
              <a:ahLst/>
              <a:cxnLst/>
              <a:rect l="l" t="t" r="r" b="b"/>
              <a:pathLst>
                <a:path w="1459" h="2519" extrusionOk="0">
                  <a:moveTo>
                    <a:pt x="334" y="0"/>
                  </a:moveTo>
                  <a:cubicBezTo>
                    <a:pt x="319" y="0"/>
                    <a:pt x="304" y="8"/>
                    <a:pt x="304" y="23"/>
                  </a:cubicBezTo>
                  <a:cubicBezTo>
                    <a:pt x="213" y="327"/>
                    <a:pt x="182" y="692"/>
                    <a:pt x="91" y="1026"/>
                  </a:cubicBezTo>
                  <a:cubicBezTo>
                    <a:pt x="61" y="1239"/>
                    <a:pt x="0" y="1482"/>
                    <a:pt x="122" y="1695"/>
                  </a:cubicBezTo>
                  <a:cubicBezTo>
                    <a:pt x="176" y="1831"/>
                    <a:pt x="304" y="1943"/>
                    <a:pt x="439" y="1943"/>
                  </a:cubicBezTo>
                  <a:cubicBezTo>
                    <a:pt x="455" y="1943"/>
                    <a:pt x="471" y="1941"/>
                    <a:pt x="486" y="1938"/>
                  </a:cubicBezTo>
                  <a:cubicBezTo>
                    <a:pt x="578" y="1938"/>
                    <a:pt x="669" y="1877"/>
                    <a:pt x="730" y="1847"/>
                  </a:cubicBezTo>
                  <a:cubicBezTo>
                    <a:pt x="760" y="1816"/>
                    <a:pt x="821" y="1756"/>
                    <a:pt x="851" y="1756"/>
                  </a:cubicBezTo>
                  <a:cubicBezTo>
                    <a:pt x="902" y="1715"/>
                    <a:pt x="942" y="1695"/>
                    <a:pt x="974" y="1695"/>
                  </a:cubicBezTo>
                  <a:cubicBezTo>
                    <a:pt x="1037" y="1695"/>
                    <a:pt x="1064" y="1776"/>
                    <a:pt x="1064" y="1938"/>
                  </a:cubicBezTo>
                  <a:cubicBezTo>
                    <a:pt x="1216" y="2151"/>
                    <a:pt x="1185" y="2272"/>
                    <a:pt x="942" y="2333"/>
                  </a:cubicBezTo>
                  <a:cubicBezTo>
                    <a:pt x="830" y="2361"/>
                    <a:pt x="873" y="2519"/>
                    <a:pt x="952" y="2519"/>
                  </a:cubicBezTo>
                  <a:cubicBezTo>
                    <a:pt x="959" y="2519"/>
                    <a:pt x="966" y="2518"/>
                    <a:pt x="973" y="2515"/>
                  </a:cubicBezTo>
                  <a:cubicBezTo>
                    <a:pt x="1216" y="2424"/>
                    <a:pt x="1459" y="2181"/>
                    <a:pt x="1459" y="1908"/>
                  </a:cubicBezTo>
                  <a:cubicBezTo>
                    <a:pt x="1429" y="1664"/>
                    <a:pt x="1216" y="1512"/>
                    <a:pt x="1003" y="1512"/>
                  </a:cubicBezTo>
                  <a:cubicBezTo>
                    <a:pt x="851" y="1512"/>
                    <a:pt x="790" y="1634"/>
                    <a:pt x="638" y="1695"/>
                  </a:cubicBezTo>
                  <a:cubicBezTo>
                    <a:pt x="562" y="1724"/>
                    <a:pt x="499" y="1737"/>
                    <a:pt x="447" y="1737"/>
                  </a:cubicBezTo>
                  <a:cubicBezTo>
                    <a:pt x="124" y="1737"/>
                    <a:pt x="221" y="1231"/>
                    <a:pt x="274" y="996"/>
                  </a:cubicBezTo>
                  <a:cubicBezTo>
                    <a:pt x="304" y="722"/>
                    <a:pt x="517" y="297"/>
                    <a:pt x="365" y="23"/>
                  </a:cubicBezTo>
                  <a:cubicBezTo>
                    <a:pt x="365" y="8"/>
                    <a:pt x="350" y="0"/>
                    <a:pt x="334" y="0"/>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3" name="Google Shape;1828;p61"/>
            <p:cNvSpPr/>
            <p:nvPr/>
          </p:nvSpPr>
          <p:spPr>
            <a:xfrm>
              <a:off x="6961677" y="1589698"/>
              <a:ext cx="108430" cy="51629"/>
            </a:xfrm>
            <a:custGeom>
              <a:avLst/>
              <a:gdLst/>
              <a:ahLst/>
              <a:cxnLst/>
              <a:rect l="l" t="t" r="r" b="b"/>
              <a:pathLst>
                <a:path w="2159" h="1028" extrusionOk="0">
                  <a:moveTo>
                    <a:pt x="2048" y="0"/>
                  </a:moveTo>
                  <a:cubicBezTo>
                    <a:pt x="1991" y="0"/>
                    <a:pt x="1930" y="38"/>
                    <a:pt x="1915" y="114"/>
                  </a:cubicBezTo>
                  <a:cubicBezTo>
                    <a:pt x="1857" y="547"/>
                    <a:pt x="1581" y="816"/>
                    <a:pt x="1162" y="816"/>
                  </a:cubicBezTo>
                  <a:cubicBezTo>
                    <a:pt x="1140" y="816"/>
                    <a:pt x="1118" y="815"/>
                    <a:pt x="1095" y="814"/>
                  </a:cubicBezTo>
                  <a:cubicBezTo>
                    <a:pt x="882" y="814"/>
                    <a:pt x="669" y="753"/>
                    <a:pt x="517" y="601"/>
                  </a:cubicBezTo>
                  <a:cubicBezTo>
                    <a:pt x="365" y="479"/>
                    <a:pt x="335" y="297"/>
                    <a:pt x="213" y="175"/>
                  </a:cubicBezTo>
                  <a:cubicBezTo>
                    <a:pt x="213" y="160"/>
                    <a:pt x="205" y="152"/>
                    <a:pt x="194" y="152"/>
                  </a:cubicBezTo>
                  <a:cubicBezTo>
                    <a:pt x="183" y="152"/>
                    <a:pt x="167" y="160"/>
                    <a:pt x="152" y="175"/>
                  </a:cubicBezTo>
                  <a:cubicBezTo>
                    <a:pt x="0" y="662"/>
                    <a:pt x="730" y="1026"/>
                    <a:pt x="1125" y="1026"/>
                  </a:cubicBezTo>
                  <a:cubicBezTo>
                    <a:pt x="1145" y="1027"/>
                    <a:pt x="1164" y="1028"/>
                    <a:pt x="1184" y="1028"/>
                  </a:cubicBezTo>
                  <a:cubicBezTo>
                    <a:pt x="1707" y="1028"/>
                    <a:pt x="2158" y="642"/>
                    <a:pt x="2158" y="114"/>
                  </a:cubicBezTo>
                  <a:cubicBezTo>
                    <a:pt x="2158" y="38"/>
                    <a:pt x="2105" y="0"/>
                    <a:pt x="2048" y="0"/>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4" name="Google Shape;1829;p61"/>
            <p:cNvSpPr/>
            <p:nvPr/>
          </p:nvSpPr>
          <p:spPr>
            <a:xfrm>
              <a:off x="6641657" y="1253256"/>
              <a:ext cx="98687" cy="69106"/>
            </a:xfrm>
            <a:custGeom>
              <a:avLst/>
              <a:gdLst/>
              <a:ahLst/>
              <a:cxnLst/>
              <a:rect l="l" t="t" r="r" b="b"/>
              <a:pathLst>
                <a:path w="1965" h="1376" extrusionOk="0">
                  <a:moveTo>
                    <a:pt x="1756" y="1"/>
                  </a:moveTo>
                  <a:cubicBezTo>
                    <a:pt x="1088" y="1"/>
                    <a:pt x="136" y="642"/>
                    <a:pt x="20" y="1312"/>
                  </a:cubicBezTo>
                  <a:cubicBezTo>
                    <a:pt x="1" y="1349"/>
                    <a:pt x="17" y="1375"/>
                    <a:pt x="39" y="1375"/>
                  </a:cubicBezTo>
                  <a:cubicBezTo>
                    <a:pt x="53" y="1375"/>
                    <a:pt x="69" y="1365"/>
                    <a:pt x="80" y="1342"/>
                  </a:cubicBezTo>
                  <a:cubicBezTo>
                    <a:pt x="567" y="704"/>
                    <a:pt x="1083" y="309"/>
                    <a:pt x="1874" y="157"/>
                  </a:cubicBezTo>
                  <a:cubicBezTo>
                    <a:pt x="1965" y="126"/>
                    <a:pt x="1934" y="5"/>
                    <a:pt x="1843" y="5"/>
                  </a:cubicBezTo>
                  <a:cubicBezTo>
                    <a:pt x="1815" y="2"/>
                    <a:pt x="1786" y="1"/>
                    <a:pt x="1756" y="1"/>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5" name="Google Shape;1830;p61"/>
            <p:cNvSpPr/>
            <p:nvPr/>
          </p:nvSpPr>
          <p:spPr>
            <a:xfrm>
              <a:off x="7228811" y="1241554"/>
              <a:ext cx="105718" cy="47812"/>
            </a:xfrm>
            <a:custGeom>
              <a:avLst/>
              <a:gdLst/>
              <a:ahLst/>
              <a:cxnLst/>
              <a:rect l="l" t="t" r="r" b="b"/>
              <a:pathLst>
                <a:path w="2105" h="952" extrusionOk="0">
                  <a:moveTo>
                    <a:pt x="343" y="0"/>
                  </a:moveTo>
                  <a:cubicBezTo>
                    <a:pt x="245" y="0"/>
                    <a:pt x="150" y="8"/>
                    <a:pt x="61" y="25"/>
                  </a:cubicBezTo>
                  <a:cubicBezTo>
                    <a:pt x="1" y="25"/>
                    <a:pt x="1" y="116"/>
                    <a:pt x="61" y="116"/>
                  </a:cubicBezTo>
                  <a:cubicBezTo>
                    <a:pt x="730" y="299"/>
                    <a:pt x="1368" y="390"/>
                    <a:pt x="1885" y="907"/>
                  </a:cubicBezTo>
                  <a:cubicBezTo>
                    <a:pt x="1917" y="938"/>
                    <a:pt x="1948" y="951"/>
                    <a:pt x="1976" y="951"/>
                  </a:cubicBezTo>
                  <a:cubicBezTo>
                    <a:pt x="2055" y="951"/>
                    <a:pt x="2105" y="845"/>
                    <a:pt x="2037" y="755"/>
                  </a:cubicBezTo>
                  <a:cubicBezTo>
                    <a:pt x="1697" y="310"/>
                    <a:pt x="951" y="0"/>
                    <a:pt x="343" y="0"/>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6" name="Google Shape;1831;p61"/>
            <p:cNvSpPr/>
            <p:nvPr/>
          </p:nvSpPr>
          <p:spPr>
            <a:xfrm>
              <a:off x="6644118" y="1545050"/>
              <a:ext cx="195466" cy="183212"/>
            </a:xfrm>
            <a:custGeom>
              <a:avLst/>
              <a:gdLst/>
              <a:ahLst/>
              <a:cxnLst/>
              <a:rect l="l" t="t" r="r" b="b"/>
              <a:pathLst>
                <a:path w="3892" h="3648" extrusionOk="0">
                  <a:moveTo>
                    <a:pt x="1946" y="0"/>
                  </a:moveTo>
                  <a:cubicBezTo>
                    <a:pt x="882" y="0"/>
                    <a:pt x="1" y="821"/>
                    <a:pt x="1" y="1824"/>
                  </a:cubicBezTo>
                  <a:cubicBezTo>
                    <a:pt x="1" y="2827"/>
                    <a:pt x="882" y="3648"/>
                    <a:pt x="1946" y="3648"/>
                  </a:cubicBezTo>
                  <a:cubicBezTo>
                    <a:pt x="3041" y="3648"/>
                    <a:pt x="3892" y="2827"/>
                    <a:pt x="3892" y="1824"/>
                  </a:cubicBezTo>
                  <a:cubicBezTo>
                    <a:pt x="3892" y="821"/>
                    <a:pt x="3041" y="0"/>
                    <a:pt x="1946" y="0"/>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7" name="Google Shape;1832;p61"/>
            <p:cNvSpPr/>
            <p:nvPr/>
          </p:nvSpPr>
          <p:spPr>
            <a:xfrm>
              <a:off x="7178438" y="1545050"/>
              <a:ext cx="195466" cy="183212"/>
            </a:xfrm>
            <a:custGeom>
              <a:avLst/>
              <a:gdLst/>
              <a:ahLst/>
              <a:cxnLst/>
              <a:rect l="l" t="t" r="r" b="b"/>
              <a:pathLst>
                <a:path w="3892" h="3648" extrusionOk="0">
                  <a:moveTo>
                    <a:pt x="1946" y="0"/>
                  </a:moveTo>
                  <a:cubicBezTo>
                    <a:pt x="882" y="0"/>
                    <a:pt x="0" y="821"/>
                    <a:pt x="0" y="1824"/>
                  </a:cubicBezTo>
                  <a:cubicBezTo>
                    <a:pt x="0" y="2827"/>
                    <a:pt x="882" y="3648"/>
                    <a:pt x="1946" y="3648"/>
                  </a:cubicBezTo>
                  <a:cubicBezTo>
                    <a:pt x="3040" y="3648"/>
                    <a:pt x="3891" y="2827"/>
                    <a:pt x="3891" y="1824"/>
                  </a:cubicBezTo>
                  <a:cubicBezTo>
                    <a:pt x="3891" y="821"/>
                    <a:pt x="3040" y="0"/>
                    <a:pt x="1946" y="0"/>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8" name="Google Shape;1833;p61"/>
            <p:cNvSpPr/>
            <p:nvPr/>
          </p:nvSpPr>
          <p:spPr>
            <a:xfrm>
              <a:off x="6434991" y="948153"/>
              <a:ext cx="1215184" cy="474804"/>
            </a:xfrm>
            <a:custGeom>
              <a:avLst/>
              <a:gdLst/>
              <a:ahLst/>
              <a:cxnLst/>
              <a:rect l="l" t="t" r="r" b="b"/>
              <a:pathLst>
                <a:path w="24196" h="9454" extrusionOk="0">
                  <a:moveTo>
                    <a:pt x="17448" y="1"/>
                  </a:moveTo>
                  <a:cubicBezTo>
                    <a:pt x="17448" y="1369"/>
                    <a:pt x="16713" y="3235"/>
                    <a:pt x="15475" y="3235"/>
                  </a:cubicBezTo>
                  <a:cubicBezTo>
                    <a:pt x="15310" y="3235"/>
                    <a:pt x="15137" y="3203"/>
                    <a:pt x="14955" y="3131"/>
                  </a:cubicBezTo>
                  <a:cubicBezTo>
                    <a:pt x="14013" y="2493"/>
                    <a:pt x="13375" y="1247"/>
                    <a:pt x="12433" y="305"/>
                  </a:cubicBezTo>
                  <a:cubicBezTo>
                    <a:pt x="12062" y="2650"/>
                    <a:pt x="10866" y="3441"/>
                    <a:pt x="9380" y="3441"/>
                  </a:cubicBezTo>
                  <a:cubicBezTo>
                    <a:pt x="7092" y="3441"/>
                    <a:pt x="4116" y="1567"/>
                    <a:pt x="2402" y="609"/>
                  </a:cubicBezTo>
                  <a:cubicBezTo>
                    <a:pt x="1369" y="3223"/>
                    <a:pt x="1399" y="6262"/>
                    <a:pt x="1" y="8846"/>
                  </a:cubicBezTo>
                  <a:cubicBezTo>
                    <a:pt x="913" y="9028"/>
                    <a:pt x="1612" y="9454"/>
                    <a:pt x="1612" y="9454"/>
                  </a:cubicBezTo>
                  <a:cubicBezTo>
                    <a:pt x="3709" y="9028"/>
                    <a:pt x="3344" y="1825"/>
                    <a:pt x="3344" y="1824"/>
                  </a:cubicBezTo>
                  <a:lnTo>
                    <a:pt x="3344" y="1824"/>
                  </a:lnTo>
                  <a:cubicBezTo>
                    <a:pt x="3345" y="1825"/>
                    <a:pt x="7965" y="4834"/>
                    <a:pt x="10305" y="5046"/>
                  </a:cubicBezTo>
                  <a:cubicBezTo>
                    <a:pt x="10409" y="5056"/>
                    <a:pt x="10510" y="5060"/>
                    <a:pt x="10606" y="5060"/>
                  </a:cubicBezTo>
                  <a:cubicBezTo>
                    <a:pt x="12677" y="5060"/>
                    <a:pt x="13010" y="2979"/>
                    <a:pt x="13010" y="2979"/>
                  </a:cubicBezTo>
                  <a:cubicBezTo>
                    <a:pt x="13010" y="2979"/>
                    <a:pt x="13952" y="4530"/>
                    <a:pt x="15685" y="4682"/>
                  </a:cubicBezTo>
                  <a:cubicBezTo>
                    <a:pt x="15753" y="4688"/>
                    <a:pt x="15818" y="4690"/>
                    <a:pt x="15881" y="4690"/>
                  </a:cubicBezTo>
                  <a:cubicBezTo>
                    <a:pt x="17408" y="4690"/>
                    <a:pt x="17296" y="2980"/>
                    <a:pt x="17296" y="2979"/>
                  </a:cubicBezTo>
                  <a:lnTo>
                    <a:pt x="17296" y="2979"/>
                  </a:lnTo>
                  <a:cubicBezTo>
                    <a:pt x="18222" y="4147"/>
                    <a:pt x="18935" y="4473"/>
                    <a:pt x="19442" y="4473"/>
                  </a:cubicBezTo>
                  <a:cubicBezTo>
                    <a:pt x="20084" y="4473"/>
                    <a:pt x="20396" y="3952"/>
                    <a:pt x="20396" y="3952"/>
                  </a:cubicBezTo>
                  <a:cubicBezTo>
                    <a:pt x="20396" y="3952"/>
                    <a:pt x="20396" y="8815"/>
                    <a:pt x="22038" y="8998"/>
                  </a:cubicBezTo>
                  <a:cubicBezTo>
                    <a:pt x="22123" y="9007"/>
                    <a:pt x="22203" y="9012"/>
                    <a:pt x="22280" y="9012"/>
                  </a:cubicBezTo>
                  <a:cubicBezTo>
                    <a:pt x="23682" y="9012"/>
                    <a:pt x="23709" y="7508"/>
                    <a:pt x="23709" y="7508"/>
                  </a:cubicBezTo>
                  <a:cubicBezTo>
                    <a:pt x="23801" y="7539"/>
                    <a:pt x="23884" y="7554"/>
                    <a:pt x="23964" y="7554"/>
                  </a:cubicBezTo>
                  <a:cubicBezTo>
                    <a:pt x="24044" y="7554"/>
                    <a:pt x="24120" y="7539"/>
                    <a:pt x="24196" y="7508"/>
                  </a:cubicBezTo>
                  <a:cubicBezTo>
                    <a:pt x="22676" y="6353"/>
                    <a:pt x="22129" y="3831"/>
                    <a:pt x="21855" y="1551"/>
                  </a:cubicBezTo>
                  <a:cubicBezTo>
                    <a:pt x="21559" y="2284"/>
                    <a:pt x="21067" y="2540"/>
                    <a:pt x="20531" y="2540"/>
                  </a:cubicBezTo>
                  <a:cubicBezTo>
                    <a:pt x="19910" y="2540"/>
                    <a:pt x="19230" y="2197"/>
                    <a:pt x="18724" y="1855"/>
                  </a:cubicBezTo>
                  <a:cubicBezTo>
                    <a:pt x="18390" y="1247"/>
                    <a:pt x="17448" y="943"/>
                    <a:pt x="17448" y="1"/>
                  </a:cubicBezTo>
                  <a:close/>
                </a:path>
              </a:pathLst>
            </a:custGeom>
            <a:solidFill>
              <a:srgbClr val="FCB31D"/>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29" name="Google Shape;1834;p61"/>
            <p:cNvSpPr/>
            <p:nvPr/>
          </p:nvSpPr>
          <p:spPr>
            <a:xfrm>
              <a:off x="6305265" y="724913"/>
              <a:ext cx="1459416" cy="667507"/>
            </a:xfrm>
            <a:custGeom>
              <a:avLst/>
              <a:gdLst/>
              <a:ahLst/>
              <a:cxnLst/>
              <a:rect l="l" t="t" r="r" b="b"/>
              <a:pathLst>
                <a:path w="29059" h="13291" extrusionOk="0">
                  <a:moveTo>
                    <a:pt x="14078" y="1"/>
                  </a:moveTo>
                  <a:cubicBezTo>
                    <a:pt x="9972" y="1"/>
                    <a:pt x="5532" y="3230"/>
                    <a:pt x="5532" y="3230"/>
                  </a:cubicBezTo>
                  <a:cubicBezTo>
                    <a:pt x="5532" y="3230"/>
                    <a:pt x="6262" y="616"/>
                    <a:pt x="4955" y="525"/>
                  </a:cubicBezTo>
                  <a:cubicBezTo>
                    <a:pt x="4930" y="522"/>
                    <a:pt x="4906" y="521"/>
                    <a:pt x="4883" y="521"/>
                  </a:cubicBezTo>
                  <a:cubicBezTo>
                    <a:pt x="3676" y="521"/>
                    <a:pt x="4407" y="3595"/>
                    <a:pt x="4407" y="3595"/>
                  </a:cubicBezTo>
                  <a:cubicBezTo>
                    <a:pt x="4407" y="3595"/>
                    <a:pt x="3460" y="2182"/>
                    <a:pt x="2675" y="2182"/>
                  </a:cubicBezTo>
                  <a:cubicBezTo>
                    <a:pt x="2437" y="2182"/>
                    <a:pt x="2214" y="2312"/>
                    <a:pt x="2037" y="2652"/>
                  </a:cubicBezTo>
                  <a:cubicBezTo>
                    <a:pt x="1246" y="4111"/>
                    <a:pt x="3739" y="5540"/>
                    <a:pt x="3739" y="5540"/>
                  </a:cubicBezTo>
                  <a:cubicBezTo>
                    <a:pt x="3459" y="5667"/>
                    <a:pt x="3276" y="5702"/>
                    <a:pt x="3136" y="5702"/>
                  </a:cubicBezTo>
                  <a:cubicBezTo>
                    <a:pt x="2968" y="5702"/>
                    <a:pt x="2863" y="5651"/>
                    <a:pt x="2727" y="5651"/>
                  </a:cubicBezTo>
                  <a:cubicBezTo>
                    <a:pt x="2573" y="5651"/>
                    <a:pt x="2379" y="5717"/>
                    <a:pt x="2006" y="5996"/>
                  </a:cubicBezTo>
                  <a:cubicBezTo>
                    <a:pt x="274" y="7607"/>
                    <a:pt x="1581" y="10008"/>
                    <a:pt x="1581" y="10008"/>
                  </a:cubicBezTo>
                  <a:cubicBezTo>
                    <a:pt x="0" y="11589"/>
                    <a:pt x="1581" y="13200"/>
                    <a:pt x="1581" y="13200"/>
                  </a:cubicBezTo>
                  <a:cubicBezTo>
                    <a:pt x="1648" y="13194"/>
                    <a:pt x="1714" y="13192"/>
                    <a:pt x="1778" y="13192"/>
                  </a:cubicBezTo>
                  <a:cubicBezTo>
                    <a:pt x="2067" y="13192"/>
                    <a:pt x="2336" y="13241"/>
                    <a:pt x="2584" y="13291"/>
                  </a:cubicBezTo>
                  <a:cubicBezTo>
                    <a:pt x="3982" y="10707"/>
                    <a:pt x="3952" y="7668"/>
                    <a:pt x="5015" y="5054"/>
                  </a:cubicBezTo>
                  <a:cubicBezTo>
                    <a:pt x="6711" y="6012"/>
                    <a:pt x="9680" y="7886"/>
                    <a:pt x="11965" y="7886"/>
                  </a:cubicBezTo>
                  <a:cubicBezTo>
                    <a:pt x="13449" y="7886"/>
                    <a:pt x="14645" y="7095"/>
                    <a:pt x="15016" y="4750"/>
                  </a:cubicBezTo>
                  <a:cubicBezTo>
                    <a:pt x="15958" y="5692"/>
                    <a:pt x="16596" y="6938"/>
                    <a:pt x="17538" y="7546"/>
                  </a:cubicBezTo>
                  <a:cubicBezTo>
                    <a:pt x="17727" y="7624"/>
                    <a:pt x="17907" y="7660"/>
                    <a:pt x="18078" y="7660"/>
                  </a:cubicBezTo>
                  <a:cubicBezTo>
                    <a:pt x="19304" y="7660"/>
                    <a:pt x="20031" y="5803"/>
                    <a:pt x="20031" y="4415"/>
                  </a:cubicBezTo>
                  <a:cubicBezTo>
                    <a:pt x="20031" y="5358"/>
                    <a:pt x="20973" y="5692"/>
                    <a:pt x="21307" y="6300"/>
                  </a:cubicBezTo>
                  <a:cubicBezTo>
                    <a:pt x="21810" y="6640"/>
                    <a:pt x="22486" y="6972"/>
                    <a:pt x="23104" y="6972"/>
                  </a:cubicBezTo>
                  <a:cubicBezTo>
                    <a:pt x="23645" y="6972"/>
                    <a:pt x="24141" y="6719"/>
                    <a:pt x="24438" y="5996"/>
                  </a:cubicBezTo>
                  <a:cubicBezTo>
                    <a:pt x="24712" y="8276"/>
                    <a:pt x="25259" y="10798"/>
                    <a:pt x="26779" y="11953"/>
                  </a:cubicBezTo>
                  <a:cubicBezTo>
                    <a:pt x="27265" y="11801"/>
                    <a:pt x="27630" y="11224"/>
                    <a:pt x="27630" y="11224"/>
                  </a:cubicBezTo>
                  <a:cubicBezTo>
                    <a:pt x="29058" y="8701"/>
                    <a:pt x="27143" y="8093"/>
                    <a:pt x="27143" y="8093"/>
                  </a:cubicBezTo>
                  <a:cubicBezTo>
                    <a:pt x="27287" y="5286"/>
                    <a:pt x="24974" y="5205"/>
                    <a:pt x="24706" y="5205"/>
                  </a:cubicBezTo>
                  <a:cubicBezTo>
                    <a:pt x="24690" y="5205"/>
                    <a:pt x="24681" y="5206"/>
                    <a:pt x="24681" y="5206"/>
                  </a:cubicBezTo>
                  <a:cubicBezTo>
                    <a:pt x="24129" y="2520"/>
                    <a:pt x="21571" y="2018"/>
                    <a:pt x="19738" y="2018"/>
                  </a:cubicBezTo>
                  <a:cubicBezTo>
                    <a:pt x="18647" y="2018"/>
                    <a:pt x="17812" y="2196"/>
                    <a:pt x="17812" y="2196"/>
                  </a:cubicBezTo>
                  <a:cubicBezTo>
                    <a:pt x="17812" y="2196"/>
                    <a:pt x="18572" y="160"/>
                    <a:pt x="14408" y="8"/>
                  </a:cubicBezTo>
                  <a:cubicBezTo>
                    <a:pt x="14298" y="3"/>
                    <a:pt x="14188" y="1"/>
                    <a:pt x="14078" y="1"/>
                  </a:cubicBezTo>
                  <a:close/>
                </a:path>
              </a:pathLst>
            </a:custGeom>
            <a:solidFill>
              <a:srgbClr val="FFBD4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0" name="Google Shape;1835;p61"/>
            <p:cNvSpPr/>
            <p:nvPr/>
          </p:nvSpPr>
          <p:spPr>
            <a:xfrm>
              <a:off x="6730250" y="789650"/>
              <a:ext cx="277278" cy="274114"/>
            </a:xfrm>
            <a:custGeom>
              <a:avLst/>
              <a:gdLst/>
              <a:ahLst/>
              <a:cxnLst/>
              <a:rect l="l" t="t" r="r" b="b"/>
              <a:pathLst>
                <a:path w="5521" h="5458" extrusionOk="0">
                  <a:moveTo>
                    <a:pt x="4065" y="1"/>
                  </a:moveTo>
                  <a:cubicBezTo>
                    <a:pt x="3982" y="1"/>
                    <a:pt x="3902" y="129"/>
                    <a:pt x="4000" y="178"/>
                  </a:cubicBezTo>
                  <a:cubicBezTo>
                    <a:pt x="4608" y="695"/>
                    <a:pt x="4851" y="1515"/>
                    <a:pt x="5034" y="2275"/>
                  </a:cubicBezTo>
                  <a:cubicBezTo>
                    <a:pt x="5201" y="3025"/>
                    <a:pt x="5062" y="4004"/>
                    <a:pt x="4155" y="4004"/>
                  </a:cubicBezTo>
                  <a:cubicBezTo>
                    <a:pt x="4070" y="4004"/>
                    <a:pt x="3978" y="3996"/>
                    <a:pt x="3879" y="3977"/>
                  </a:cubicBezTo>
                  <a:cubicBezTo>
                    <a:pt x="3301" y="3856"/>
                    <a:pt x="2785" y="3369"/>
                    <a:pt x="2481" y="2883"/>
                  </a:cubicBezTo>
                  <a:cubicBezTo>
                    <a:pt x="2463" y="2856"/>
                    <a:pt x="2437" y="2845"/>
                    <a:pt x="2411" y="2845"/>
                  </a:cubicBezTo>
                  <a:cubicBezTo>
                    <a:pt x="2346" y="2845"/>
                    <a:pt x="2277" y="2910"/>
                    <a:pt x="2298" y="2974"/>
                  </a:cubicBezTo>
                  <a:cubicBezTo>
                    <a:pt x="2541" y="3521"/>
                    <a:pt x="2663" y="4099"/>
                    <a:pt x="2572" y="4676"/>
                  </a:cubicBezTo>
                  <a:cubicBezTo>
                    <a:pt x="2504" y="5031"/>
                    <a:pt x="2249" y="5151"/>
                    <a:pt x="1967" y="5151"/>
                  </a:cubicBezTo>
                  <a:cubicBezTo>
                    <a:pt x="1742" y="5151"/>
                    <a:pt x="1501" y="5075"/>
                    <a:pt x="1326" y="4980"/>
                  </a:cubicBezTo>
                  <a:cubicBezTo>
                    <a:pt x="748" y="4676"/>
                    <a:pt x="383" y="4038"/>
                    <a:pt x="170" y="3491"/>
                  </a:cubicBezTo>
                  <a:cubicBezTo>
                    <a:pt x="158" y="3453"/>
                    <a:pt x="124" y="3436"/>
                    <a:pt x="91" y="3436"/>
                  </a:cubicBezTo>
                  <a:cubicBezTo>
                    <a:pt x="45" y="3436"/>
                    <a:pt x="1" y="3468"/>
                    <a:pt x="19" y="3521"/>
                  </a:cubicBezTo>
                  <a:cubicBezTo>
                    <a:pt x="169" y="4074"/>
                    <a:pt x="1109" y="5457"/>
                    <a:pt x="1945" y="5457"/>
                  </a:cubicBezTo>
                  <a:cubicBezTo>
                    <a:pt x="2121" y="5457"/>
                    <a:pt x="2292" y="5396"/>
                    <a:pt x="2450" y="5254"/>
                  </a:cubicBezTo>
                  <a:cubicBezTo>
                    <a:pt x="2754" y="4980"/>
                    <a:pt x="2785" y="4585"/>
                    <a:pt x="2785" y="4190"/>
                  </a:cubicBezTo>
                  <a:cubicBezTo>
                    <a:pt x="2785" y="3937"/>
                    <a:pt x="2732" y="3683"/>
                    <a:pt x="2676" y="3454"/>
                  </a:cubicBezTo>
                  <a:lnTo>
                    <a:pt x="2676" y="3454"/>
                  </a:lnTo>
                  <a:cubicBezTo>
                    <a:pt x="3046" y="3822"/>
                    <a:pt x="3768" y="4214"/>
                    <a:pt x="4356" y="4214"/>
                  </a:cubicBezTo>
                  <a:cubicBezTo>
                    <a:pt x="4753" y="4214"/>
                    <a:pt x="5089" y="4036"/>
                    <a:pt x="5216" y="3552"/>
                  </a:cubicBezTo>
                  <a:cubicBezTo>
                    <a:pt x="5520" y="2458"/>
                    <a:pt x="5064" y="725"/>
                    <a:pt x="4122" y="26"/>
                  </a:cubicBezTo>
                  <a:cubicBezTo>
                    <a:pt x="4104" y="8"/>
                    <a:pt x="4084" y="1"/>
                    <a:pt x="4065" y="1"/>
                  </a:cubicBezTo>
                  <a:close/>
                </a:path>
              </a:pathLst>
            </a:custGeom>
            <a:solidFill>
              <a:srgbClr val="FFC76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1" name="Google Shape;1836;p61"/>
            <p:cNvSpPr/>
            <p:nvPr/>
          </p:nvSpPr>
          <p:spPr>
            <a:xfrm>
              <a:off x="7394245" y="975574"/>
              <a:ext cx="156694" cy="142280"/>
            </a:xfrm>
            <a:custGeom>
              <a:avLst/>
              <a:gdLst/>
              <a:ahLst/>
              <a:cxnLst/>
              <a:rect l="l" t="t" r="r" b="b"/>
              <a:pathLst>
                <a:path w="3120" h="2833" extrusionOk="0">
                  <a:moveTo>
                    <a:pt x="85" y="1"/>
                  </a:moveTo>
                  <a:cubicBezTo>
                    <a:pt x="44" y="1"/>
                    <a:pt x="0" y="34"/>
                    <a:pt x="20" y="93"/>
                  </a:cubicBezTo>
                  <a:cubicBezTo>
                    <a:pt x="263" y="1035"/>
                    <a:pt x="628" y="2707"/>
                    <a:pt x="1813" y="2829"/>
                  </a:cubicBezTo>
                  <a:cubicBezTo>
                    <a:pt x="1838" y="2831"/>
                    <a:pt x="1862" y="2832"/>
                    <a:pt x="1886" y="2832"/>
                  </a:cubicBezTo>
                  <a:cubicBezTo>
                    <a:pt x="2774" y="2832"/>
                    <a:pt x="3120" y="1230"/>
                    <a:pt x="3120" y="579"/>
                  </a:cubicBezTo>
                  <a:cubicBezTo>
                    <a:pt x="3120" y="519"/>
                    <a:pt x="3074" y="488"/>
                    <a:pt x="3025" y="488"/>
                  </a:cubicBezTo>
                  <a:cubicBezTo>
                    <a:pt x="2976" y="488"/>
                    <a:pt x="2922" y="519"/>
                    <a:pt x="2907" y="579"/>
                  </a:cubicBezTo>
                  <a:cubicBezTo>
                    <a:pt x="2653" y="1173"/>
                    <a:pt x="2688" y="2580"/>
                    <a:pt x="1815" y="2580"/>
                  </a:cubicBezTo>
                  <a:cubicBezTo>
                    <a:pt x="1749" y="2580"/>
                    <a:pt x="1677" y="2572"/>
                    <a:pt x="1600" y="2555"/>
                  </a:cubicBezTo>
                  <a:cubicBezTo>
                    <a:pt x="658" y="2373"/>
                    <a:pt x="536" y="731"/>
                    <a:pt x="141" y="32"/>
                  </a:cubicBezTo>
                  <a:cubicBezTo>
                    <a:pt x="130" y="11"/>
                    <a:pt x="108" y="1"/>
                    <a:pt x="85" y="1"/>
                  </a:cubicBezTo>
                  <a:close/>
                </a:path>
              </a:pathLst>
            </a:custGeom>
            <a:solidFill>
              <a:srgbClr val="FFC76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2" name="Google Shape;1837;p61"/>
            <p:cNvSpPr/>
            <p:nvPr/>
          </p:nvSpPr>
          <p:spPr>
            <a:xfrm>
              <a:off x="6418467" y="1170338"/>
              <a:ext cx="129524" cy="157548"/>
            </a:xfrm>
            <a:custGeom>
              <a:avLst/>
              <a:gdLst/>
              <a:ahLst/>
              <a:cxnLst/>
              <a:rect l="l" t="t" r="r" b="b"/>
              <a:pathLst>
                <a:path w="2579" h="3137" extrusionOk="0">
                  <a:moveTo>
                    <a:pt x="1960" y="0"/>
                  </a:moveTo>
                  <a:cubicBezTo>
                    <a:pt x="1897" y="0"/>
                    <a:pt x="1832" y="47"/>
                    <a:pt x="1850" y="136"/>
                  </a:cubicBezTo>
                  <a:cubicBezTo>
                    <a:pt x="2062" y="744"/>
                    <a:pt x="2153" y="1413"/>
                    <a:pt x="2093" y="2051"/>
                  </a:cubicBezTo>
                  <a:cubicBezTo>
                    <a:pt x="2062" y="2476"/>
                    <a:pt x="1910" y="2872"/>
                    <a:pt x="1454" y="2932"/>
                  </a:cubicBezTo>
                  <a:cubicBezTo>
                    <a:pt x="1432" y="2935"/>
                    <a:pt x="1409" y="2936"/>
                    <a:pt x="1387" y="2936"/>
                  </a:cubicBezTo>
                  <a:cubicBezTo>
                    <a:pt x="870" y="2936"/>
                    <a:pt x="438" y="2282"/>
                    <a:pt x="117" y="1990"/>
                  </a:cubicBezTo>
                  <a:cubicBezTo>
                    <a:pt x="111" y="1985"/>
                    <a:pt x="104" y="1982"/>
                    <a:pt x="95" y="1982"/>
                  </a:cubicBezTo>
                  <a:cubicBezTo>
                    <a:pt x="57" y="1982"/>
                    <a:pt x="1" y="2032"/>
                    <a:pt x="26" y="2081"/>
                  </a:cubicBezTo>
                  <a:cubicBezTo>
                    <a:pt x="288" y="2475"/>
                    <a:pt x="944" y="3136"/>
                    <a:pt x="1507" y="3136"/>
                  </a:cubicBezTo>
                  <a:cubicBezTo>
                    <a:pt x="1726" y="3136"/>
                    <a:pt x="1931" y="3036"/>
                    <a:pt x="2093" y="2780"/>
                  </a:cubicBezTo>
                  <a:cubicBezTo>
                    <a:pt x="2579" y="2051"/>
                    <a:pt x="2366" y="866"/>
                    <a:pt x="2062" y="75"/>
                  </a:cubicBezTo>
                  <a:cubicBezTo>
                    <a:pt x="2050" y="24"/>
                    <a:pt x="2005" y="0"/>
                    <a:pt x="1960" y="0"/>
                  </a:cubicBezTo>
                  <a:close/>
                </a:path>
              </a:pathLst>
            </a:custGeom>
            <a:solidFill>
              <a:srgbClr val="FFC76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3" name="Google Shape;1838;p61"/>
            <p:cNvSpPr/>
            <p:nvPr/>
          </p:nvSpPr>
          <p:spPr>
            <a:xfrm>
              <a:off x="7157043" y="1382780"/>
              <a:ext cx="107677" cy="105668"/>
            </a:xfrm>
            <a:custGeom>
              <a:avLst/>
              <a:gdLst/>
              <a:ahLst/>
              <a:cxnLst/>
              <a:rect l="l" t="t" r="r" b="b"/>
              <a:pathLst>
                <a:path w="2144" h="2104" extrusionOk="0">
                  <a:moveTo>
                    <a:pt x="1024" y="1"/>
                  </a:moveTo>
                  <a:cubicBezTo>
                    <a:pt x="988" y="1"/>
                    <a:pt x="951" y="4"/>
                    <a:pt x="913" y="9"/>
                  </a:cubicBezTo>
                  <a:cubicBezTo>
                    <a:pt x="1" y="131"/>
                    <a:pt x="1" y="1347"/>
                    <a:pt x="62" y="2046"/>
                  </a:cubicBezTo>
                  <a:cubicBezTo>
                    <a:pt x="62" y="2079"/>
                    <a:pt x="89" y="2103"/>
                    <a:pt x="119" y="2103"/>
                  </a:cubicBezTo>
                  <a:cubicBezTo>
                    <a:pt x="143" y="2103"/>
                    <a:pt x="170" y="2087"/>
                    <a:pt x="183" y="2046"/>
                  </a:cubicBezTo>
                  <a:cubicBezTo>
                    <a:pt x="214" y="1438"/>
                    <a:pt x="62" y="465"/>
                    <a:pt x="791" y="192"/>
                  </a:cubicBezTo>
                  <a:cubicBezTo>
                    <a:pt x="874" y="165"/>
                    <a:pt x="950" y="153"/>
                    <a:pt x="1021" y="153"/>
                  </a:cubicBezTo>
                  <a:cubicBezTo>
                    <a:pt x="1678" y="153"/>
                    <a:pt x="1842" y="1215"/>
                    <a:pt x="2007" y="1681"/>
                  </a:cubicBezTo>
                  <a:cubicBezTo>
                    <a:pt x="2022" y="1727"/>
                    <a:pt x="2060" y="1750"/>
                    <a:pt x="2091" y="1750"/>
                  </a:cubicBezTo>
                  <a:cubicBezTo>
                    <a:pt x="2121" y="1750"/>
                    <a:pt x="2144" y="1727"/>
                    <a:pt x="2129" y="1681"/>
                  </a:cubicBezTo>
                  <a:cubicBezTo>
                    <a:pt x="2100" y="1103"/>
                    <a:pt x="1740" y="1"/>
                    <a:pt x="1024" y="1"/>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4" name="Google Shape;1839;p61"/>
            <p:cNvSpPr/>
            <p:nvPr/>
          </p:nvSpPr>
          <p:spPr>
            <a:xfrm>
              <a:off x="6761690" y="1382780"/>
              <a:ext cx="108430" cy="105065"/>
            </a:xfrm>
            <a:custGeom>
              <a:avLst/>
              <a:gdLst/>
              <a:ahLst/>
              <a:cxnLst/>
              <a:rect l="l" t="t" r="r" b="b"/>
              <a:pathLst>
                <a:path w="2159" h="2092" extrusionOk="0">
                  <a:moveTo>
                    <a:pt x="1135" y="1"/>
                  </a:moveTo>
                  <a:cubicBezTo>
                    <a:pt x="419" y="1"/>
                    <a:pt x="58" y="1103"/>
                    <a:pt x="0" y="1681"/>
                  </a:cubicBezTo>
                  <a:cubicBezTo>
                    <a:pt x="0" y="1727"/>
                    <a:pt x="31" y="1750"/>
                    <a:pt x="65" y="1750"/>
                  </a:cubicBezTo>
                  <a:cubicBezTo>
                    <a:pt x="99" y="1750"/>
                    <a:pt x="137" y="1727"/>
                    <a:pt x="152" y="1681"/>
                  </a:cubicBezTo>
                  <a:cubicBezTo>
                    <a:pt x="317" y="1215"/>
                    <a:pt x="482" y="153"/>
                    <a:pt x="1117" y="153"/>
                  </a:cubicBezTo>
                  <a:cubicBezTo>
                    <a:pt x="1185" y="153"/>
                    <a:pt x="1258" y="165"/>
                    <a:pt x="1338" y="192"/>
                  </a:cubicBezTo>
                  <a:cubicBezTo>
                    <a:pt x="2067" y="435"/>
                    <a:pt x="1915" y="1438"/>
                    <a:pt x="1976" y="2046"/>
                  </a:cubicBezTo>
                  <a:cubicBezTo>
                    <a:pt x="1976" y="2076"/>
                    <a:pt x="1999" y="2092"/>
                    <a:pt x="2026" y="2092"/>
                  </a:cubicBezTo>
                  <a:cubicBezTo>
                    <a:pt x="2052" y="2092"/>
                    <a:pt x="2083" y="2076"/>
                    <a:pt x="2098" y="2046"/>
                  </a:cubicBezTo>
                  <a:cubicBezTo>
                    <a:pt x="2159" y="1347"/>
                    <a:pt x="2159" y="131"/>
                    <a:pt x="1247" y="9"/>
                  </a:cubicBezTo>
                  <a:cubicBezTo>
                    <a:pt x="1209" y="4"/>
                    <a:pt x="1171" y="1"/>
                    <a:pt x="1135" y="1"/>
                  </a:cubicBezTo>
                  <a:close/>
                </a:path>
              </a:pathLst>
            </a:custGeom>
            <a:solidFill>
              <a:srgbClr val="8E4F4F"/>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5" name="Google Shape;1840;p61"/>
            <p:cNvSpPr/>
            <p:nvPr/>
          </p:nvSpPr>
          <p:spPr>
            <a:xfrm>
              <a:off x="6245701" y="1886967"/>
              <a:ext cx="332825" cy="407656"/>
            </a:xfrm>
            <a:custGeom>
              <a:avLst/>
              <a:gdLst/>
              <a:ahLst/>
              <a:cxnLst/>
              <a:rect l="l" t="t" r="r" b="b"/>
              <a:pathLst>
                <a:path w="6627" h="8117" extrusionOk="0">
                  <a:moveTo>
                    <a:pt x="1" y="1"/>
                  </a:moveTo>
                  <a:cubicBezTo>
                    <a:pt x="1794" y="3557"/>
                    <a:pt x="4134" y="6870"/>
                    <a:pt x="5745" y="8117"/>
                  </a:cubicBezTo>
                  <a:lnTo>
                    <a:pt x="6627" y="1217"/>
                  </a:lnTo>
                  <a:lnTo>
                    <a:pt x="6627" y="1217"/>
                  </a:lnTo>
                  <a:cubicBezTo>
                    <a:pt x="6081" y="1315"/>
                    <a:pt x="5543" y="1361"/>
                    <a:pt x="5013" y="1361"/>
                  </a:cubicBezTo>
                  <a:cubicBezTo>
                    <a:pt x="3243" y="1361"/>
                    <a:pt x="1568" y="843"/>
                    <a:pt x="1" y="1"/>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6" name="Google Shape;1841;p61"/>
            <p:cNvSpPr/>
            <p:nvPr/>
          </p:nvSpPr>
          <p:spPr>
            <a:xfrm>
              <a:off x="6076250" y="1204590"/>
              <a:ext cx="505339" cy="750776"/>
            </a:xfrm>
            <a:custGeom>
              <a:avLst/>
              <a:gdLst/>
              <a:ahLst/>
              <a:cxnLst/>
              <a:rect l="l" t="t" r="r" b="b"/>
              <a:pathLst>
                <a:path w="10062" h="14949" extrusionOk="0">
                  <a:moveTo>
                    <a:pt x="3548" y="0"/>
                  </a:moveTo>
                  <a:cubicBezTo>
                    <a:pt x="3541" y="0"/>
                    <a:pt x="3534" y="0"/>
                    <a:pt x="3527" y="1"/>
                  </a:cubicBezTo>
                  <a:cubicBezTo>
                    <a:pt x="2919" y="92"/>
                    <a:pt x="3405" y="2402"/>
                    <a:pt x="3405" y="2402"/>
                  </a:cubicBezTo>
                  <a:cubicBezTo>
                    <a:pt x="3405" y="2402"/>
                    <a:pt x="2862" y="86"/>
                    <a:pt x="2274" y="86"/>
                  </a:cubicBezTo>
                  <a:cubicBezTo>
                    <a:pt x="2256" y="86"/>
                    <a:pt x="2238" y="88"/>
                    <a:pt x="2220" y="92"/>
                  </a:cubicBezTo>
                  <a:cubicBezTo>
                    <a:pt x="1642" y="214"/>
                    <a:pt x="2068" y="2433"/>
                    <a:pt x="2159" y="2767"/>
                  </a:cubicBezTo>
                  <a:cubicBezTo>
                    <a:pt x="2070" y="2440"/>
                    <a:pt x="1661" y="545"/>
                    <a:pt x="1160" y="545"/>
                  </a:cubicBezTo>
                  <a:cubicBezTo>
                    <a:pt x="1149" y="545"/>
                    <a:pt x="1137" y="546"/>
                    <a:pt x="1125" y="548"/>
                  </a:cubicBezTo>
                  <a:cubicBezTo>
                    <a:pt x="578" y="609"/>
                    <a:pt x="1" y="4409"/>
                    <a:pt x="1612" y="9333"/>
                  </a:cubicBezTo>
                  <a:cubicBezTo>
                    <a:pt x="2068" y="10731"/>
                    <a:pt x="2676" y="12159"/>
                    <a:pt x="3375" y="13588"/>
                  </a:cubicBezTo>
                  <a:cubicBezTo>
                    <a:pt x="4942" y="14430"/>
                    <a:pt x="6635" y="14948"/>
                    <a:pt x="8400" y="14948"/>
                  </a:cubicBezTo>
                  <a:cubicBezTo>
                    <a:pt x="8927" y="14948"/>
                    <a:pt x="9462" y="14902"/>
                    <a:pt x="10001" y="14804"/>
                  </a:cubicBezTo>
                  <a:lnTo>
                    <a:pt x="10062" y="14257"/>
                  </a:lnTo>
                  <a:cubicBezTo>
                    <a:pt x="10062" y="14257"/>
                    <a:pt x="6201" y="9333"/>
                    <a:pt x="5442" y="7205"/>
                  </a:cubicBezTo>
                  <a:cubicBezTo>
                    <a:pt x="4712" y="5077"/>
                    <a:pt x="4712" y="4682"/>
                    <a:pt x="4712" y="4682"/>
                  </a:cubicBezTo>
                  <a:cubicBezTo>
                    <a:pt x="4712" y="4682"/>
                    <a:pt x="5928" y="2372"/>
                    <a:pt x="5229" y="1916"/>
                  </a:cubicBezTo>
                  <a:cubicBezTo>
                    <a:pt x="5118" y="1844"/>
                    <a:pt x="5023" y="1814"/>
                    <a:pt x="4941" y="1814"/>
                  </a:cubicBezTo>
                  <a:cubicBezTo>
                    <a:pt x="4503" y="1814"/>
                    <a:pt x="4439" y="2676"/>
                    <a:pt x="4439" y="2676"/>
                  </a:cubicBezTo>
                  <a:cubicBezTo>
                    <a:pt x="4439" y="2676"/>
                    <a:pt x="4171" y="0"/>
                    <a:pt x="3548" y="0"/>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7" name="Google Shape;1842;p61"/>
            <p:cNvSpPr/>
            <p:nvPr/>
          </p:nvSpPr>
          <p:spPr>
            <a:xfrm>
              <a:off x="6529660" y="2224363"/>
              <a:ext cx="906817" cy="830781"/>
            </a:xfrm>
            <a:custGeom>
              <a:avLst/>
              <a:gdLst/>
              <a:ahLst/>
              <a:cxnLst/>
              <a:rect l="l" t="t" r="r" b="b"/>
              <a:pathLst>
                <a:path w="18056" h="16542" extrusionOk="0">
                  <a:moveTo>
                    <a:pt x="61" y="0"/>
                  </a:moveTo>
                  <a:lnTo>
                    <a:pt x="61" y="0"/>
                  </a:lnTo>
                  <a:cubicBezTo>
                    <a:pt x="0" y="851"/>
                    <a:pt x="61" y="1520"/>
                    <a:pt x="243" y="1824"/>
                  </a:cubicBezTo>
                  <a:cubicBezTo>
                    <a:pt x="456" y="2158"/>
                    <a:pt x="730" y="2523"/>
                    <a:pt x="1034" y="2858"/>
                  </a:cubicBezTo>
                  <a:cubicBezTo>
                    <a:pt x="1794" y="3709"/>
                    <a:pt x="2645" y="4408"/>
                    <a:pt x="2645" y="4408"/>
                  </a:cubicBezTo>
                  <a:cubicBezTo>
                    <a:pt x="2645" y="4408"/>
                    <a:pt x="2493" y="5350"/>
                    <a:pt x="2250" y="6657"/>
                  </a:cubicBezTo>
                  <a:cubicBezTo>
                    <a:pt x="2067" y="7630"/>
                    <a:pt x="1885" y="8785"/>
                    <a:pt x="1672" y="9970"/>
                  </a:cubicBezTo>
                  <a:cubicBezTo>
                    <a:pt x="1490" y="11095"/>
                    <a:pt x="1277" y="12219"/>
                    <a:pt x="1125" y="13131"/>
                  </a:cubicBezTo>
                  <a:cubicBezTo>
                    <a:pt x="946" y="14327"/>
                    <a:pt x="796" y="15199"/>
                    <a:pt x="820" y="15199"/>
                  </a:cubicBezTo>
                  <a:cubicBezTo>
                    <a:pt x="820" y="15199"/>
                    <a:pt x="820" y="15199"/>
                    <a:pt x="821" y="15198"/>
                  </a:cubicBezTo>
                  <a:cubicBezTo>
                    <a:pt x="822" y="15198"/>
                    <a:pt x="825" y="15198"/>
                    <a:pt x="827" y="15198"/>
                  </a:cubicBezTo>
                  <a:cubicBezTo>
                    <a:pt x="1061" y="15198"/>
                    <a:pt x="6028" y="16445"/>
                    <a:pt x="9362" y="16536"/>
                  </a:cubicBezTo>
                  <a:cubicBezTo>
                    <a:pt x="9509" y="16540"/>
                    <a:pt x="9659" y="16542"/>
                    <a:pt x="9812" y="16542"/>
                  </a:cubicBezTo>
                  <a:cubicBezTo>
                    <a:pt x="13161" y="16542"/>
                    <a:pt x="17717" y="15600"/>
                    <a:pt x="17630" y="14408"/>
                  </a:cubicBezTo>
                  <a:cubicBezTo>
                    <a:pt x="17630" y="14195"/>
                    <a:pt x="18055" y="13891"/>
                    <a:pt x="18025" y="13405"/>
                  </a:cubicBezTo>
                  <a:cubicBezTo>
                    <a:pt x="17964" y="12615"/>
                    <a:pt x="17934" y="11946"/>
                    <a:pt x="17812" y="10760"/>
                  </a:cubicBezTo>
                  <a:cubicBezTo>
                    <a:pt x="17751" y="10396"/>
                    <a:pt x="17721" y="10001"/>
                    <a:pt x="17691" y="9605"/>
                  </a:cubicBezTo>
                  <a:cubicBezTo>
                    <a:pt x="11277" y="7599"/>
                    <a:pt x="5168" y="4134"/>
                    <a:pt x="61" y="0"/>
                  </a:cubicBezTo>
                  <a:close/>
                </a:path>
              </a:pathLst>
            </a:custGeom>
            <a:solidFill>
              <a:srgbClr val="00959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8" name="Google Shape;1843;p61"/>
            <p:cNvSpPr/>
            <p:nvPr/>
          </p:nvSpPr>
          <p:spPr>
            <a:xfrm>
              <a:off x="6532724" y="1909868"/>
              <a:ext cx="1051810" cy="796931"/>
            </a:xfrm>
            <a:custGeom>
              <a:avLst/>
              <a:gdLst/>
              <a:ahLst/>
              <a:cxnLst/>
              <a:rect l="l" t="t" r="r" b="b"/>
              <a:pathLst>
                <a:path w="20943" h="15868" extrusionOk="0">
                  <a:moveTo>
                    <a:pt x="1003" y="1"/>
                  </a:moveTo>
                  <a:cubicBezTo>
                    <a:pt x="1003" y="1"/>
                    <a:pt x="790" y="974"/>
                    <a:pt x="547" y="2281"/>
                  </a:cubicBezTo>
                  <a:cubicBezTo>
                    <a:pt x="365" y="3223"/>
                    <a:pt x="182" y="4317"/>
                    <a:pt x="91" y="5320"/>
                  </a:cubicBezTo>
                  <a:cubicBezTo>
                    <a:pt x="30" y="5654"/>
                    <a:pt x="0" y="5958"/>
                    <a:pt x="0" y="6262"/>
                  </a:cubicBezTo>
                  <a:cubicBezTo>
                    <a:pt x="5107" y="10396"/>
                    <a:pt x="11216" y="13861"/>
                    <a:pt x="17630" y="15867"/>
                  </a:cubicBezTo>
                  <a:cubicBezTo>
                    <a:pt x="17508" y="14925"/>
                    <a:pt x="17417" y="13952"/>
                    <a:pt x="17356" y="13253"/>
                  </a:cubicBezTo>
                  <a:cubicBezTo>
                    <a:pt x="17204" y="11977"/>
                    <a:pt x="16961" y="10852"/>
                    <a:pt x="16961" y="10852"/>
                  </a:cubicBezTo>
                  <a:cubicBezTo>
                    <a:pt x="19332" y="10427"/>
                    <a:pt x="20943" y="8329"/>
                    <a:pt x="20943" y="8329"/>
                  </a:cubicBezTo>
                  <a:cubicBezTo>
                    <a:pt x="20791" y="8025"/>
                    <a:pt x="20608" y="7691"/>
                    <a:pt x="20426" y="7387"/>
                  </a:cubicBezTo>
                  <a:cubicBezTo>
                    <a:pt x="19940" y="6566"/>
                    <a:pt x="19393" y="5715"/>
                    <a:pt x="18785" y="4955"/>
                  </a:cubicBezTo>
                  <a:cubicBezTo>
                    <a:pt x="18359" y="4408"/>
                    <a:pt x="17934" y="3922"/>
                    <a:pt x="17508" y="3496"/>
                  </a:cubicBezTo>
                  <a:cubicBezTo>
                    <a:pt x="17174" y="3162"/>
                    <a:pt x="16839" y="2858"/>
                    <a:pt x="16505" y="2645"/>
                  </a:cubicBezTo>
                  <a:cubicBezTo>
                    <a:pt x="15259" y="1791"/>
                    <a:pt x="14149" y="1614"/>
                    <a:pt x="13443" y="1614"/>
                  </a:cubicBezTo>
                  <a:cubicBezTo>
                    <a:pt x="12943" y="1614"/>
                    <a:pt x="12645" y="1703"/>
                    <a:pt x="12645" y="1703"/>
                  </a:cubicBezTo>
                  <a:cubicBezTo>
                    <a:pt x="11806" y="2433"/>
                    <a:pt x="10840" y="2651"/>
                    <a:pt x="9984" y="2651"/>
                  </a:cubicBezTo>
                  <a:cubicBezTo>
                    <a:pt x="8699" y="2651"/>
                    <a:pt x="7660" y="2159"/>
                    <a:pt x="7660" y="2159"/>
                  </a:cubicBezTo>
                  <a:lnTo>
                    <a:pt x="5471" y="1855"/>
                  </a:lnTo>
                  <a:cubicBezTo>
                    <a:pt x="4955" y="1429"/>
                    <a:pt x="1003" y="1"/>
                    <a:pt x="1003" y="1"/>
                  </a:cubicBezTo>
                  <a:close/>
                </a:path>
              </a:pathLst>
            </a:custGeom>
            <a:solidFill>
              <a:srgbClr val="4FC1B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39" name="Google Shape;1844;p61"/>
            <p:cNvSpPr/>
            <p:nvPr/>
          </p:nvSpPr>
          <p:spPr>
            <a:xfrm>
              <a:off x="6787655" y="2222806"/>
              <a:ext cx="482437" cy="461645"/>
            </a:xfrm>
            <a:custGeom>
              <a:avLst/>
              <a:gdLst/>
              <a:ahLst/>
              <a:cxnLst/>
              <a:rect l="l" t="t" r="r" b="b"/>
              <a:pathLst>
                <a:path w="9606" h="9192" extrusionOk="0">
                  <a:moveTo>
                    <a:pt x="4256" y="1"/>
                  </a:moveTo>
                  <a:cubicBezTo>
                    <a:pt x="3465" y="1"/>
                    <a:pt x="3070" y="3071"/>
                    <a:pt x="3070" y="3071"/>
                  </a:cubicBezTo>
                  <a:cubicBezTo>
                    <a:pt x="3070" y="3071"/>
                    <a:pt x="274" y="3588"/>
                    <a:pt x="152" y="4287"/>
                  </a:cubicBezTo>
                  <a:cubicBezTo>
                    <a:pt x="0" y="5016"/>
                    <a:pt x="2797" y="5898"/>
                    <a:pt x="2797" y="5898"/>
                  </a:cubicBezTo>
                  <a:cubicBezTo>
                    <a:pt x="2797" y="5898"/>
                    <a:pt x="1976" y="9059"/>
                    <a:pt x="2462" y="9180"/>
                  </a:cubicBezTo>
                  <a:cubicBezTo>
                    <a:pt x="2495" y="9188"/>
                    <a:pt x="2530" y="9191"/>
                    <a:pt x="2567" y="9191"/>
                  </a:cubicBezTo>
                  <a:cubicBezTo>
                    <a:pt x="3454" y="9191"/>
                    <a:pt x="5471" y="7174"/>
                    <a:pt x="5471" y="7174"/>
                  </a:cubicBezTo>
                  <a:cubicBezTo>
                    <a:pt x="5471" y="7174"/>
                    <a:pt x="7686" y="8362"/>
                    <a:pt x="8613" y="8362"/>
                  </a:cubicBezTo>
                  <a:cubicBezTo>
                    <a:pt x="8755" y="8362"/>
                    <a:pt x="8868" y="8333"/>
                    <a:pt x="8936" y="8269"/>
                  </a:cubicBezTo>
                  <a:cubicBezTo>
                    <a:pt x="9453" y="7813"/>
                    <a:pt x="7569" y="5107"/>
                    <a:pt x="7569" y="5107"/>
                  </a:cubicBezTo>
                  <a:cubicBezTo>
                    <a:pt x="7569" y="5107"/>
                    <a:pt x="9605" y="3709"/>
                    <a:pt x="9423" y="2980"/>
                  </a:cubicBezTo>
                  <a:cubicBezTo>
                    <a:pt x="9240" y="2281"/>
                    <a:pt x="6201" y="2220"/>
                    <a:pt x="6201" y="2220"/>
                  </a:cubicBezTo>
                  <a:cubicBezTo>
                    <a:pt x="6201" y="2220"/>
                    <a:pt x="5015" y="31"/>
                    <a:pt x="4256" y="1"/>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0" name="Google Shape;1845;p61"/>
            <p:cNvSpPr/>
            <p:nvPr/>
          </p:nvSpPr>
          <p:spPr>
            <a:xfrm>
              <a:off x="6653309" y="3329565"/>
              <a:ext cx="355726" cy="322177"/>
            </a:xfrm>
            <a:custGeom>
              <a:avLst/>
              <a:gdLst/>
              <a:ahLst/>
              <a:cxnLst/>
              <a:rect l="l" t="t" r="r" b="b"/>
              <a:pathLst>
                <a:path w="7083" h="6415" extrusionOk="0">
                  <a:moveTo>
                    <a:pt x="6292" y="1"/>
                  </a:moveTo>
                  <a:lnTo>
                    <a:pt x="0" y="2159"/>
                  </a:lnTo>
                  <a:lnTo>
                    <a:pt x="2158" y="6414"/>
                  </a:lnTo>
                  <a:cubicBezTo>
                    <a:pt x="3557" y="4894"/>
                    <a:pt x="5228" y="3618"/>
                    <a:pt x="7083" y="2554"/>
                  </a:cubicBezTo>
                  <a:lnTo>
                    <a:pt x="6292" y="1"/>
                  </a:lnTo>
                  <a:close/>
                </a:path>
              </a:pathLst>
            </a:custGeom>
            <a:solidFill>
              <a:srgbClr val="B4AAD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1" name="Google Shape;1846;p61"/>
            <p:cNvSpPr/>
            <p:nvPr/>
          </p:nvSpPr>
          <p:spPr>
            <a:xfrm>
              <a:off x="6763196" y="3457834"/>
              <a:ext cx="369487" cy="471740"/>
            </a:xfrm>
            <a:custGeom>
              <a:avLst/>
              <a:gdLst/>
              <a:ahLst/>
              <a:cxnLst/>
              <a:rect l="l" t="t" r="r" b="b"/>
              <a:pathLst>
                <a:path w="7357" h="9393" extrusionOk="0">
                  <a:moveTo>
                    <a:pt x="4895" y="0"/>
                  </a:moveTo>
                  <a:cubicBezTo>
                    <a:pt x="3040" y="1064"/>
                    <a:pt x="1369" y="2340"/>
                    <a:pt x="1" y="3860"/>
                  </a:cubicBezTo>
                  <a:lnTo>
                    <a:pt x="2797" y="9392"/>
                  </a:lnTo>
                  <a:lnTo>
                    <a:pt x="7357" y="7903"/>
                  </a:lnTo>
                  <a:lnTo>
                    <a:pt x="4895" y="0"/>
                  </a:lnTo>
                  <a:close/>
                </a:path>
              </a:pathLst>
            </a:custGeom>
            <a:solidFill>
              <a:srgbClr val="C4BAD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2" name="Google Shape;1847;p61"/>
            <p:cNvSpPr/>
            <p:nvPr/>
          </p:nvSpPr>
          <p:spPr>
            <a:xfrm>
              <a:off x="6818492" y="3830085"/>
              <a:ext cx="326044" cy="392188"/>
            </a:xfrm>
            <a:custGeom>
              <a:avLst/>
              <a:gdLst/>
              <a:ahLst/>
              <a:cxnLst/>
              <a:rect l="l" t="t" r="r" b="b"/>
              <a:pathLst>
                <a:path w="6492" h="7809" extrusionOk="0">
                  <a:moveTo>
                    <a:pt x="6127" y="1"/>
                  </a:moveTo>
                  <a:cubicBezTo>
                    <a:pt x="6048" y="1"/>
                    <a:pt x="6492" y="1950"/>
                    <a:pt x="1757" y="2193"/>
                  </a:cubicBezTo>
                  <a:cubicBezTo>
                    <a:pt x="1757" y="2193"/>
                    <a:pt x="1" y="7808"/>
                    <a:pt x="2340" y="7808"/>
                  </a:cubicBezTo>
                  <a:cubicBezTo>
                    <a:pt x="2500" y="7808"/>
                    <a:pt x="2680" y="7782"/>
                    <a:pt x="2882" y="7725"/>
                  </a:cubicBezTo>
                  <a:cubicBezTo>
                    <a:pt x="6408" y="6692"/>
                    <a:pt x="6377" y="430"/>
                    <a:pt x="6377" y="430"/>
                  </a:cubicBezTo>
                  <a:cubicBezTo>
                    <a:pt x="6200" y="124"/>
                    <a:pt x="6147" y="1"/>
                    <a:pt x="6127" y="1"/>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3" name="Google Shape;1848;p61"/>
            <p:cNvSpPr/>
            <p:nvPr/>
          </p:nvSpPr>
          <p:spPr>
            <a:xfrm>
              <a:off x="6867007" y="3844047"/>
              <a:ext cx="264170" cy="262613"/>
            </a:xfrm>
            <a:custGeom>
              <a:avLst/>
              <a:gdLst/>
              <a:ahLst/>
              <a:cxnLst/>
              <a:rect l="l" t="t" r="r" b="b"/>
              <a:pathLst>
                <a:path w="5260" h="5229" extrusionOk="0">
                  <a:moveTo>
                    <a:pt x="5198" y="0"/>
                  </a:moveTo>
                  <a:lnTo>
                    <a:pt x="5198" y="0"/>
                  </a:lnTo>
                  <a:cubicBezTo>
                    <a:pt x="3739" y="851"/>
                    <a:pt x="669" y="1550"/>
                    <a:pt x="669" y="1550"/>
                  </a:cubicBezTo>
                  <a:cubicBezTo>
                    <a:pt x="669" y="1550"/>
                    <a:pt x="1" y="3617"/>
                    <a:pt x="31" y="5228"/>
                  </a:cubicBezTo>
                  <a:cubicBezTo>
                    <a:pt x="1399" y="4316"/>
                    <a:pt x="2980" y="3921"/>
                    <a:pt x="4621" y="3860"/>
                  </a:cubicBezTo>
                  <a:cubicBezTo>
                    <a:pt x="5259" y="1976"/>
                    <a:pt x="5198" y="0"/>
                    <a:pt x="5198" y="0"/>
                  </a:cubicBezTo>
                  <a:close/>
                </a:path>
              </a:pathLst>
            </a:custGeom>
            <a:solidFill>
              <a:srgbClr val="EBE9F4"/>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4" name="Google Shape;1849;p61"/>
            <p:cNvSpPr/>
            <p:nvPr/>
          </p:nvSpPr>
          <p:spPr>
            <a:xfrm>
              <a:off x="6844105" y="3806731"/>
              <a:ext cx="227056" cy="146298"/>
            </a:xfrm>
            <a:custGeom>
              <a:avLst/>
              <a:gdLst/>
              <a:ahLst/>
              <a:cxnLst/>
              <a:rect l="l" t="t" r="r" b="b"/>
              <a:pathLst>
                <a:path w="4521" h="2913" extrusionOk="0">
                  <a:moveTo>
                    <a:pt x="1370" y="368"/>
                  </a:moveTo>
                  <a:cubicBezTo>
                    <a:pt x="1707" y="368"/>
                    <a:pt x="2202" y="1382"/>
                    <a:pt x="2250" y="1503"/>
                  </a:cubicBezTo>
                  <a:cubicBezTo>
                    <a:pt x="2327" y="1718"/>
                    <a:pt x="2388" y="1933"/>
                    <a:pt x="2446" y="2148"/>
                  </a:cubicBezTo>
                  <a:lnTo>
                    <a:pt x="2446" y="2148"/>
                  </a:lnTo>
                  <a:cubicBezTo>
                    <a:pt x="2448" y="2162"/>
                    <a:pt x="2451" y="2175"/>
                    <a:pt x="2454" y="2188"/>
                  </a:cubicBezTo>
                  <a:lnTo>
                    <a:pt x="2454" y="2188"/>
                  </a:lnTo>
                  <a:cubicBezTo>
                    <a:pt x="2285" y="2054"/>
                    <a:pt x="2115" y="1915"/>
                    <a:pt x="1946" y="1777"/>
                  </a:cubicBezTo>
                  <a:cubicBezTo>
                    <a:pt x="1703" y="1533"/>
                    <a:pt x="1004" y="986"/>
                    <a:pt x="1156" y="591"/>
                  </a:cubicBezTo>
                  <a:cubicBezTo>
                    <a:pt x="1211" y="432"/>
                    <a:pt x="1286" y="368"/>
                    <a:pt x="1370" y="368"/>
                  </a:cubicBezTo>
                  <a:close/>
                  <a:moveTo>
                    <a:pt x="3160" y="456"/>
                  </a:moveTo>
                  <a:cubicBezTo>
                    <a:pt x="3303" y="456"/>
                    <a:pt x="3431" y="554"/>
                    <a:pt x="3466" y="713"/>
                  </a:cubicBezTo>
                  <a:cubicBezTo>
                    <a:pt x="3567" y="1266"/>
                    <a:pt x="3250" y="1862"/>
                    <a:pt x="2914" y="2378"/>
                  </a:cubicBezTo>
                  <a:lnTo>
                    <a:pt x="2914" y="2378"/>
                  </a:lnTo>
                  <a:cubicBezTo>
                    <a:pt x="2831" y="2035"/>
                    <a:pt x="2743" y="1678"/>
                    <a:pt x="2767" y="1321"/>
                  </a:cubicBezTo>
                  <a:cubicBezTo>
                    <a:pt x="2767" y="1108"/>
                    <a:pt x="2736" y="834"/>
                    <a:pt x="2858" y="622"/>
                  </a:cubicBezTo>
                  <a:cubicBezTo>
                    <a:pt x="2947" y="507"/>
                    <a:pt x="3058" y="456"/>
                    <a:pt x="3160" y="456"/>
                  </a:cubicBezTo>
                  <a:close/>
                  <a:moveTo>
                    <a:pt x="1479" y="0"/>
                  </a:moveTo>
                  <a:cubicBezTo>
                    <a:pt x="1322" y="0"/>
                    <a:pt x="1154" y="68"/>
                    <a:pt x="973" y="226"/>
                  </a:cubicBezTo>
                  <a:cubicBezTo>
                    <a:pt x="1" y="1047"/>
                    <a:pt x="2068" y="2445"/>
                    <a:pt x="2615" y="2871"/>
                  </a:cubicBezTo>
                  <a:cubicBezTo>
                    <a:pt x="2655" y="2900"/>
                    <a:pt x="2702" y="2912"/>
                    <a:pt x="2748" y="2912"/>
                  </a:cubicBezTo>
                  <a:cubicBezTo>
                    <a:pt x="2920" y="2912"/>
                    <a:pt x="3096" y="2741"/>
                    <a:pt x="3005" y="2616"/>
                  </a:cubicBezTo>
                  <a:lnTo>
                    <a:pt x="3005" y="2616"/>
                  </a:lnTo>
                  <a:cubicBezTo>
                    <a:pt x="3607" y="1911"/>
                    <a:pt x="4520" y="438"/>
                    <a:pt x="3344" y="74"/>
                  </a:cubicBezTo>
                  <a:cubicBezTo>
                    <a:pt x="3297" y="60"/>
                    <a:pt x="3250" y="53"/>
                    <a:pt x="3203" y="53"/>
                  </a:cubicBezTo>
                  <a:cubicBezTo>
                    <a:pt x="2865" y="53"/>
                    <a:pt x="2573" y="411"/>
                    <a:pt x="2493" y="652"/>
                  </a:cubicBezTo>
                  <a:cubicBezTo>
                    <a:pt x="2463" y="744"/>
                    <a:pt x="2438" y="836"/>
                    <a:pt x="2419" y="928"/>
                  </a:cubicBezTo>
                  <a:lnTo>
                    <a:pt x="2419" y="928"/>
                  </a:lnTo>
                  <a:cubicBezTo>
                    <a:pt x="2180" y="419"/>
                    <a:pt x="1866" y="0"/>
                    <a:pt x="1479"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5" name="Google Shape;1850;p61"/>
            <p:cNvSpPr/>
            <p:nvPr/>
          </p:nvSpPr>
          <p:spPr>
            <a:xfrm>
              <a:off x="6868564" y="4037906"/>
              <a:ext cx="230521" cy="165734"/>
            </a:xfrm>
            <a:custGeom>
              <a:avLst/>
              <a:gdLst/>
              <a:ahLst/>
              <a:cxnLst/>
              <a:rect l="l" t="t" r="r" b="b"/>
              <a:pathLst>
                <a:path w="4590" h="3300" extrusionOk="0">
                  <a:moveTo>
                    <a:pt x="4590" y="0"/>
                  </a:moveTo>
                  <a:lnTo>
                    <a:pt x="4590" y="0"/>
                  </a:lnTo>
                  <a:cubicBezTo>
                    <a:pt x="2949" y="61"/>
                    <a:pt x="1368" y="456"/>
                    <a:pt x="0" y="1399"/>
                  </a:cubicBezTo>
                  <a:cubicBezTo>
                    <a:pt x="26" y="2438"/>
                    <a:pt x="319" y="3300"/>
                    <a:pt x="1239" y="3300"/>
                  </a:cubicBezTo>
                  <a:cubicBezTo>
                    <a:pt x="1395" y="3300"/>
                    <a:pt x="1569" y="3275"/>
                    <a:pt x="1763" y="3222"/>
                  </a:cubicBezTo>
                  <a:cubicBezTo>
                    <a:pt x="3283" y="2766"/>
                    <a:pt x="4134" y="1429"/>
                    <a:pt x="4590"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6" name="Google Shape;1851;p61"/>
            <p:cNvSpPr/>
            <p:nvPr/>
          </p:nvSpPr>
          <p:spPr>
            <a:xfrm>
              <a:off x="6901058" y="3926412"/>
              <a:ext cx="191950" cy="64536"/>
            </a:xfrm>
            <a:custGeom>
              <a:avLst/>
              <a:gdLst/>
              <a:ahLst/>
              <a:cxnLst/>
              <a:rect l="l" t="t" r="r" b="b"/>
              <a:pathLst>
                <a:path w="3822" h="1285" extrusionOk="0">
                  <a:moveTo>
                    <a:pt x="3647" y="0"/>
                  </a:moveTo>
                  <a:cubicBezTo>
                    <a:pt x="2372" y="0"/>
                    <a:pt x="1183" y="682"/>
                    <a:pt x="52" y="1217"/>
                  </a:cubicBezTo>
                  <a:cubicBezTo>
                    <a:pt x="0" y="1217"/>
                    <a:pt x="15" y="1284"/>
                    <a:pt x="59" y="1284"/>
                  </a:cubicBezTo>
                  <a:cubicBezTo>
                    <a:pt x="66" y="1284"/>
                    <a:pt x="74" y="1282"/>
                    <a:pt x="83" y="1278"/>
                  </a:cubicBezTo>
                  <a:cubicBezTo>
                    <a:pt x="1298" y="792"/>
                    <a:pt x="2393" y="214"/>
                    <a:pt x="3730" y="123"/>
                  </a:cubicBezTo>
                  <a:cubicBezTo>
                    <a:pt x="3791" y="123"/>
                    <a:pt x="3821" y="1"/>
                    <a:pt x="3730" y="1"/>
                  </a:cubicBezTo>
                  <a:cubicBezTo>
                    <a:pt x="3703" y="1"/>
                    <a:pt x="3675" y="0"/>
                    <a:pt x="3647"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7" name="Google Shape;1852;p61"/>
            <p:cNvSpPr/>
            <p:nvPr/>
          </p:nvSpPr>
          <p:spPr>
            <a:xfrm>
              <a:off x="6896437" y="3973621"/>
              <a:ext cx="192001" cy="64636"/>
            </a:xfrm>
            <a:custGeom>
              <a:avLst/>
              <a:gdLst/>
              <a:ahLst/>
              <a:cxnLst/>
              <a:rect l="l" t="t" r="r" b="b"/>
              <a:pathLst>
                <a:path w="3823" h="1287" extrusionOk="0">
                  <a:moveTo>
                    <a:pt x="3571" y="0"/>
                  </a:moveTo>
                  <a:cubicBezTo>
                    <a:pt x="2324" y="0"/>
                    <a:pt x="1161" y="664"/>
                    <a:pt x="53" y="1189"/>
                  </a:cubicBezTo>
                  <a:cubicBezTo>
                    <a:pt x="1" y="1215"/>
                    <a:pt x="16" y="1286"/>
                    <a:pt x="60" y="1286"/>
                  </a:cubicBezTo>
                  <a:cubicBezTo>
                    <a:pt x="67" y="1286"/>
                    <a:pt x="75" y="1285"/>
                    <a:pt x="83" y="1280"/>
                  </a:cubicBezTo>
                  <a:cubicBezTo>
                    <a:pt x="1299" y="764"/>
                    <a:pt x="2394" y="186"/>
                    <a:pt x="3731" y="125"/>
                  </a:cubicBezTo>
                  <a:cubicBezTo>
                    <a:pt x="3792" y="125"/>
                    <a:pt x="3822" y="4"/>
                    <a:pt x="3731" y="4"/>
                  </a:cubicBezTo>
                  <a:cubicBezTo>
                    <a:pt x="3677" y="1"/>
                    <a:pt x="3624" y="0"/>
                    <a:pt x="3571"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8" name="Google Shape;1853;p61"/>
            <p:cNvSpPr/>
            <p:nvPr/>
          </p:nvSpPr>
          <p:spPr>
            <a:xfrm>
              <a:off x="6961677" y="3430312"/>
              <a:ext cx="332825" cy="238205"/>
            </a:xfrm>
            <a:custGeom>
              <a:avLst/>
              <a:gdLst/>
              <a:ahLst/>
              <a:cxnLst/>
              <a:rect l="l" t="t" r="r" b="b"/>
              <a:pathLst>
                <a:path w="6627" h="4743" extrusionOk="0">
                  <a:moveTo>
                    <a:pt x="0" y="1"/>
                  </a:moveTo>
                  <a:lnTo>
                    <a:pt x="669" y="4743"/>
                  </a:lnTo>
                  <a:cubicBezTo>
                    <a:pt x="2462" y="3770"/>
                    <a:pt x="4468" y="3071"/>
                    <a:pt x="6566" y="2676"/>
                  </a:cubicBezTo>
                  <a:lnTo>
                    <a:pt x="6627" y="1"/>
                  </a:lnTo>
                  <a:close/>
                </a:path>
              </a:pathLst>
            </a:custGeom>
            <a:solidFill>
              <a:srgbClr val="B4AAD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49" name="Google Shape;1854;p61"/>
            <p:cNvSpPr/>
            <p:nvPr/>
          </p:nvSpPr>
          <p:spPr>
            <a:xfrm>
              <a:off x="6995225" y="3564657"/>
              <a:ext cx="296212" cy="415290"/>
            </a:xfrm>
            <a:custGeom>
              <a:avLst/>
              <a:gdLst/>
              <a:ahLst/>
              <a:cxnLst/>
              <a:rect l="l" t="t" r="r" b="b"/>
              <a:pathLst>
                <a:path w="5898" h="8269" extrusionOk="0">
                  <a:moveTo>
                    <a:pt x="5898" y="1"/>
                  </a:moveTo>
                  <a:cubicBezTo>
                    <a:pt x="3800" y="426"/>
                    <a:pt x="1794" y="1095"/>
                    <a:pt x="1" y="2098"/>
                  </a:cubicBezTo>
                  <a:lnTo>
                    <a:pt x="882" y="8208"/>
                  </a:lnTo>
                  <a:lnTo>
                    <a:pt x="5655" y="8268"/>
                  </a:lnTo>
                  <a:lnTo>
                    <a:pt x="5898" y="1"/>
                  </a:lnTo>
                  <a:close/>
                </a:path>
              </a:pathLst>
            </a:custGeom>
            <a:solidFill>
              <a:srgbClr val="C4BAD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0" name="Google Shape;1855;p61"/>
            <p:cNvSpPr/>
            <p:nvPr/>
          </p:nvSpPr>
          <p:spPr>
            <a:xfrm>
              <a:off x="6839535" y="3955139"/>
              <a:ext cx="447332" cy="313589"/>
            </a:xfrm>
            <a:custGeom>
              <a:avLst/>
              <a:gdLst/>
              <a:ahLst/>
              <a:cxnLst/>
              <a:rect l="l" t="t" r="r" b="b"/>
              <a:pathLst>
                <a:path w="8907" h="6244" extrusionOk="0">
                  <a:moveTo>
                    <a:pt x="8798" y="1"/>
                  </a:moveTo>
                  <a:cubicBezTo>
                    <a:pt x="8735" y="1"/>
                    <a:pt x="8589" y="1093"/>
                    <a:pt x="6613" y="1093"/>
                  </a:cubicBezTo>
                  <a:cubicBezTo>
                    <a:pt x="5952" y="1093"/>
                    <a:pt x="5087" y="971"/>
                    <a:pt x="3952" y="645"/>
                  </a:cubicBezTo>
                  <a:cubicBezTo>
                    <a:pt x="3952" y="645"/>
                    <a:pt x="1" y="6086"/>
                    <a:pt x="3253" y="6238"/>
                  </a:cubicBezTo>
                  <a:cubicBezTo>
                    <a:pt x="3317" y="6242"/>
                    <a:pt x="3380" y="6244"/>
                    <a:pt x="3443" y="6244"/>
                  </a:cubicBezTo>
                  <a:cubicBezTo>
                    <a:pt x="6970" y="6244"/>
                    <a:pt x="8907" y="493"/>
                    <a:pt x="8907" y="493"/>
                  </a:cubicBezTo>
                  <a:cubicBezTo>
                    <a:pt x="8831" y="134"/>
                    <a:pt x="8819" y="1"/>
                    <a:pt x="8798" y="1"/>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1" name="Google Shape;1856;p61"/>
            <p:cNvSpPr/>
            <p:nvPr/>
          </p:nvSpPr>
          <p:spPr>
            <a:xfrm>
              <a:off x="6949472" y="3967695"/>
              <a:ext cx="329761" cy="175578"/>
            </a:xfrm>
            <a:custGeom>
              <a:avLst/>
              <a:gdLst/>
              <a:ahLst/>
              <a:cxnLst/>
              <a:rect l="l" t="t" r="r" b="b"/>
              <a:pathLst>
                <a:path w="6566" h="3496" extrusionOk="0">
                  <a:moveTo>
                    <a:pt x="1763" y="0"/>
                  </a:moveTo>
                  <a:cubicBezTo>
                    <a:pt x="1763" y="0"/>
                    <a:pt x="486" y="1763"/>
                    <a:pt x="0" y="3313"/>
                  </a:cubicBezTo>
                  <a:cubicBezTo>
                    <a:pt x="661" y="3135"/>
                    <a:pt x="1332" y="3053"/>
                    <a:pt x="2003" y="3053"/>
                  </a:cubicBezTo>
                  <a:cubicBezTo>
                    <a:pt x="2937" y="3053"/>
                    <a:pt x="3870" y="3213"/>
                    <a:pt x="4772" y="3496"/>
                  </a:cubicBezTo>
                  <a:cubicBezTo>
                    <a:pt x="5958" y="1885"/>
                    <a:pt x="6566" y="0"/>
                    <a:pt x="6566" y="0"/>
                  </a:cubicBezTo>
                  <a:lnTo>
                    <a:pt x="6566" y="0"/>
                  </a:lnTo>
                  <a:cubicBezTo>
                    <a:pt x="6018" y="122"/>
                    <a:pt x="5302" y="162"/>
                    <a:pt x="4591" y="162"/>
                  </a:cubicBezTo>
                  <a:cubicBezTo>
                    <a:pt x="3168" y="162"/>
                    <a:pt x="1763" y="0"/>
                    <a:pt x="1763" y="0"/>
                  </a:cubicBezTo>
                  <a:close/>
                </a:path>
              </a:pathLst>
            </a:custGeom>
            <a:solidFill>
              <a:srgbClr val="EBE9F4"/>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2" name="Google Shape;1857;p61"/>
            <p:cNvSpPr/>
            <p:nvPr/>
          </p:nvSpPr>
          <p:spPr>
            <a:xfrm>
              <a:off x="7005923" y="3864437"/>
              <a:ext cx="224896" cy="161465"/>
            </a:xfrm>
            <a:custGeom>
              <a:avLst/>
              <a:gdLst/>
              <a:ahLst/>
              <a:cxnLst/>
              <a:rect l="l" t="t" r="r" b="b"/>
              <a:pathLst>
                <a:path w="4478" h="3215" extrusionOk="0">
                  <a:moveTo>
                    <a:pt x="1455" y="323"/>
                  </a:moveTo>
                  <a:cubicBezTo>
                    <a:pt x="1827" y="323"/>
                    <a:pt x="1976" y="1564"/>
                    <a:pt x="1976" y="1691"/>
                  </a:cubicBezTo>
                  <a:cubicBezTo>
                    <a:pt x="1976" y="1934"/>
                    <a:pt x="1968" y="2169"/>
                    <a:pt x="1955" y="2399"/>
                  </a:cubicBezTo>
                  <a:lnTo>
                    <a:pt x="1955" y="2399"/>
                  </a:lnTo>
                  <a:cubicBezTo>
                    <a:pt x="1836" y="2214"/>
                    <a:pt x="1720" y="2028"/>
                    <a:pt x="1612" y="1843"/>
                  </a:cubicBezTo>
                  <a:cubicBezTo>
                    <a:pt x="1460" y="1539"/>
                    <a:pt x="973" y="810"/>
                    <a:pt x="1217" y="476"/>
                  </a:cubicBezTo>
                  <a:cubicBezTo>
                    <a:pt x="1304" y="368"/>
                    <a:pt x="1384" y="323"/>
                    <a:pt x="1455" y="323"/>
                  </a:cubicBezTo>
                  <a:close/>
                  <a:moveTo>
                    <a:pt x="3072" y="991"/>
                  </a:moveTo>
                  <a:cubicBezTo>
                    <a:pt x="3254" y="991"/>
                    <a:pt x="3396" y="1144"/>
                    <a:pt x="3375" y="1357"/>
                  </a:cubicBezTo>
                  <a:cubicBezTo>
                    <a:pt x="3299" y="1910"/>
                    <a:pt x="2809" y="2359"/>
                    <a:pt x="2332" y="2738"/>
                  </a:cubicBezTo>
                  <a:lnTo>
                    <a:pt x="2332" y="2738"/>
                  </a:lnTo>
                  <a:cubicBezTo>
                    <a:pt x="2338" y="2653"/>
                    <a:pt x="2344" y="2557"/>
                    <a:pt x="2349" y="2453"/>
                  </a:cubicBezTo>
                  <a:lnTo>
                    <a:pt x="2349" y="2453"/>
                  </a:lnTo>
                  <a:cubicBezTo>
                    <a:pt x="2374" y="2193"/>
                    <a:pt x="2418" y="1937"/>
                    <a:pt x="2524" y="1691"/>
                  </a:cubicBezTo>
                  <a:cubicBezTo>
                    <a:pt x="2584" y="1509"/>
                    <a:pt x="2645" y="1205"/>
                    <a:pt x="2828" y="1083"/>
                  </a:cubicBezTo>
                  <a:cubicBezTo>
                    <a:pt x="2910" y="1020"/>
                    <a:pt x="2995" y="991"/>
                    <a:pt x="3072" y="991"/>
                  </a:cubicBezTo>
                  <a:close/>
                  <a:moveTo>
                    <a:pt x="1546" y="0"/>
                  </a:moveTo>
                  <a:cubicBezTo>
                    <a:pt x="1440" y="0"/>
                    <a:pt x="1321" y="26"/>
                    <a:pt x="1186" y="80"/>
                  </a:cubicBezTo>
                  <a:cubicBezTo>
                    <a:pt x="1" y="536"/>
                    <a:pt x="1490" y="2542"/>
                    <a:pt x="1885" y="3120"/>
                  </a:cubicBezTo>
                  <a:cubicBezTo>
                    <a:pt x="1933" y="3187"/>
                    <a:pt x="2008" y="3215"/>
                    <a:pt x="2084" y="3215"/>
                  </a:cubicBezTo>
                  <a:cubicBezTo>
                    <a:pt x="2227" y="3215"/>
                    <a:pt x="2372" y="3115"/>
                    <a:pt x="2338" y="2993"/>
                  </a:cubicBezTo>
                  <a:lnTo>
                    <a:pt x="2338" y="2993"/>
                  </a:lnTo>
                  <a:cubicBezTo>
                    <a:pt x="3124" y="2540"/>
                    <a:pt x="4478" y="1419"/>
                    <a:pt x="3466" y="688"/>
                  </a:cubicBezTo>
                  <a:cubicBezTo>
                    <a:pt x="3384" y="631"/>
                    <a:pt x="3286" y="607"/>
                    <a:pt x="3184" y="607"/>
                  </a:cubicBezTo>
                  <a:cubicBezTo>
                    <a:pt x="2907" y="607"/>
                    <a:pt x="2596" y="784"/>
                    <a:pt x="2463" y="962"/>
                  </a:cubicBezTo>
                  <a:cubicBezTo>
                    <a:pt x="2412" y="1034"/>
                    <a:pt x="2366" y="1108"/>
                    <a:pt x="2325" y="1184"/>
                  </a:cubicBezTo>
                  <a:lnTo>
                    <a:pt x="2325" y="1184"/>
                  </a:lnTo>
                  <a:cubicBezTo>
                    <a:pt x="2249" y="549"/>
                    <a:pt x="2042" y="0"/>
                    <a:pt x="1546"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3" name="Google Shape;1858;p61"/>
            <p:cNvSpPr/>
            <p:nvPr/>
          </p:nvSpPr>
          <p:spPr>
            <a:xfrm>
              <a:off x="6929584" y="4121025"/>
              <a:ext cx="259600" cy="129222"/>
            </a:xfrm>
            <a:custGeom>
              <a:avLst/>
              <a:gdLst/>
              <a:ahLst/>
              <a:cxnLst/>
              <a:rect l="l" t="t" r="r" b="b"/>
              <a:pathLst>
                <a:path w="5169" h="2573" extrusionOk="0">
                  <a:moveTo>
                    <a:pt x="2399" y="0"/>
                  </a:moveTo>
                  <a:cubicBezTo>
                    <a:pt x="1728" y="0"/>
                    <a:pt x="1057" y="82"/>
                    <a:pt x="396" y="260"/>
                  </a:cubicBezTo>
                  <a:cubicBezTo>
                    <a:pt x="1" y="1446"/>
                    <a:pt x="62" y="2479"/>
                    <a:pt x="1460" y="2570"/>
                  </a:cubicBezTo>
                  <a:cubicBezTo>
                    <a:pt x="1506" y="2572"/>
                    <a:pt x="1551" y="2573"/>
                    <a:pt x="1596" y="2573"/>
                  </a:cubicBezTo>
                  <a:cubicBezTo>
                    <a:pt x="3112" y="2573"/>
                    <a:pt x="4312" y="1594"/>
                    <a:pt x="5168" y="443"/>
                  </a:cubicBezTo>
                  <a:cubicBezTo>
                    <a:pt x="4266" y="160"/>
                    <a:pt x="3333" y="0"/>
                    <a:pt x="2399"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4" name="Google Shape;1859;p61"/>
            <p:cNvSpPr/>
            <p:nvPr/>
          </p:nvSpPr>
          <p:spPr>
            <a:xfrm>
              <a:off x="7016670" y="4020680"/>
              <a:ext cx="202547" cy="19034"/>
            </a:xfrm>
            <a:custGeom>
              <a:avLst/>
              <a:gdLst/>
              <a:ahLst/>
              <a:cxnLst/>
              <a:rect l="l" t="t" r="r" b="b"/>
              <a:pathLst>
                <a:path w="4033" h="379" extrusionOk="0">
                  <a:moveTo>
                    <a:pt x="2380" y="1"/>
                  </a:moveTo>
                  <a:cubicBezTo>
                    <a:pt x="1606" y="1"/>
                    <a:pt x="812" y="132"/>
                    <a:pt x="60" y="222"/>
                  </a:cubicBezTo>
                  <a:cubicBezTo>
                    <a:pt x="8" y="222"/>
                    <a:pt x="1" y="289"/>
                    <a:pt x="57" y="289"/>
                  </a:cubicBezTo>
                  <a:cubicBezTo>
                    <a:pt x="67" y="289"/>
                    <a:pt x="78" y="287"/>
                    <a:pt x="91" y="283"/>
                  </a:cubicBezTo>
                  <a:cubicBezTo>
                    <a:pt x="828" y="248"/>
                    <a:pt x="1537" y="166"/>
                    <a:pt x="2244" y="166"/>
                  </a:cubicBezTo>
                  <a:cubicBezTo>
                    <a:pt x="2789" y="166"/>
                    <a:pt x="3334" y="215"/>
                    <a:pt x="3890" y="374"/>
                  </a:cubicBezTo>
                  <a:cubicBezTo>
                    <a:pt x="3900" y="377"/>
                    <a:pt x="3910" y="379"/>
                    <a:pt x="3919" y="379"/>
                  </a:cubicBezTo>
                  <a:cubicBezTo>
                    <a:pt x="3993" y="379"/>
                    <a:pt x="4032" y="279"/>
                    <a:pt x="3951" y="252"/>
                  </a:cubicBezTo>
                  <a:cubicBezTo>
                    <a:pt x="3451" y="65"/>
                    <a:pt x="2921" y="1"/>
                    <a:pt x="2380" y="1"/>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5" name="Google Shape;1860;p61"/>
            <p:cNvSpPr/>
            <p:nvPr/>
          </p:nvSpPr>
          <p:spPr>
            <a:xfrm>
              <a:off x="6998289" y="4064374"/>
              <a:ext cx="200940" cy="18130"/>
            </a:xfrm>
            <a:custGeom>
              <a:avLst/>
              <a:gdLst/>
              <a:ahLst/>
              <a:cxnLst/>
              <a:rect l="l" t="t" r="r" b="b"/>
              <a:pathLst>
                <a:path w="4001" h="361" extrusionOk="0">
                  <a:moveTo>
                    <a:pt x="2284" y="0"/>
                  </a:moveTo>
                  <a:cubicBezTo>
                    <a:pt x="1543" y="0"/>
                    <a:pt x="788" y="116"/>
                    <a:pt x="62" y="203"/>
                  </a:cubicBezTo>
                  <a:cubicBezTo>
                    <a:pt x="1" y="203"/>
                    <a:pt x="1" y="294"/>
                    <a:pt x="62" y="294"/>
                  </a:cubicBezTo>
                  <a:cubicBezTo>
                    <a:pt x="800" y="242"/>
                    <a:pt x="1510" y="162"/>
                    <a:pt x="2224" y="162"/>
                  </a:cubicBezTo>
                  <a:cubicBezTo>
                    <a:pt x="2772" y="162"/>
                    <a:pt x="3323" y="209"/>
                    <a:pt x="3891" y="355"/>
                  </a:cubicBezTo>
                  <a:cubicBezTo>
                    <a:pt x="3900" y="359"/>
                    <a:pt x="3908" y="361"/>
                    <a:pt x="3916" y="361"/>
                  </a:cubicBezTo>
                  <a:cubicBezTo>
                    <a:pt x="3966" y="361"/>
                    <a:pt x="4000" y="290"/>
                    <a:pt x="3922" y="264"/>
                  </a:cubicBezTo>
                  <a:cubicBezTo>
                    <a:pt x="3398" y="67"/>
                    <a:pt x="2845" y="0"/>
                    <a:pt x="2284" y="0"/>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6" name="Google Shape;1861;p61"/>
            <p:cNvSpPr/>
            <p:nvPr/>
          </p:nvSpPr>
          <p:spPr>
            <a:xfrm>
              <a:off x="7627228" y="2717450"/>
              <a:ext cx="270247" cy="548078"/>
            </a:xfrm>
            <a:custGeom>
              <a:avLst/>
              <a:gdLst/>
              <a:ahLst/>
              <a:cxnLst/>
              <a:rect l="l" t="t" r="r" b="b"/>
              <a:pathLst>
                <a:path w="5381" h="10913" extrusionOk="0">
                  <a:moveTo>
                    <a:pt x="5381" y="0"/>
                  </a:moveTo>
                  <a:lnTo>
                    <a:pt x="426" y="7751"/>
                  </a:lnTo>
                  <a:lnTo>
                    <a:pt x="1" y="10912"/>
                  </a:lnTo>
                  <a:lnTo>
                    <a:pt x="5381" y="2797"/>
                  </a:lnTo>
                  <a:lnTo>
                    <a:pt x="5381" y="0"/>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7" name="Google Shape;1862;p61"/>
            <p:cNvSpPr/>
            <p:nvPr/>
          </p:nvSpPr>
          <p:spPr>
            <a:xfrm>
              <a:off x="6514393" y="3186078"/>
              <a:ext cx="148106" cy="992296"/>
            </a:xfrm>
            <a:custGeom>
              <a:avLst/>
              <a:gdLst/>
              <a:ahLst/>
              <a:cxnLst/>
              <a:rect l="l" t="t" r="r" b="b"/>
              <a:pathLst>
                <a:path w="2949" h="19758" extrusionOk="0">
                  <a:moveTo>
                    <a:pt x="0" y="1"/>
                  </a:moveTo>
                  <a:lnTo>
                    <a:pt x="1064" y="19758"/>
                  </a:lnTo>
                  <a:lnTo>
                    <a:pt x="2949" y="19758"/>
                  </a:lnTo>
                  <a:lnTo>
                    <a:pt x="2371" y="1"/>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8" name="Google Shape;1863;p61"/>
            <p:cNvSpPr/>
            <p:nvPr/>
          </p:nvSpPr>
          <p:spPr>
            <a:xfrm>
              <a:off x="6633471" y="3186078"/>
              <a:ext cx="96226" cy="992296"/>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59" name="Google Shape;1864;p61"/>
            <p:cNvSpPr/>
            <p:nvPr/>
          </p:nvSpPr>
          <p:spPr>
            <a:xfrm>
              <a:off x="7663891" y="3172368"/>
              <a:ext cx="122141" cy="1006007"/>
            </a:xfrm>
            <a:custGeom>
              <a:avLst/>
              <a:gdLst/>
              <a:ahLst/>
              <a:cxnLst/>
              <a:rect l="l" t="t" r="r" b="b"/>
              <a:pathLst>
                <a:path w="2432" h="20031" extrusionOk="0">
                  <a:moveTo>
                    <a:pt x="0" y="0"/>
                  </a:moveTo>
                  <a:lnTo>
                    <a:pt x="547" y="20031"/>
                  </a:lnTo>
                  <a:lnTo>
                    <a:pt x="2432" y="20031"/>
                  </a:lnTo>
                  <a:lnTo>
                    <a:pt x="1885" y="274"/>
                  </a:lnTo>
                  <a:lnTo>
                    <a:pt x="0" y="0"/>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0" name="Google Shape;1865;p61"/>
            <p:cNvSpPr/>
            <p:nvPr/>
          </p:nvSpPr>
          <p:spPr>
            <a:xfrm>
              <a:off x="7758511" y="3085332"/>
              <a:ext cx="96226" cy="1093042"/>
            </a:xfrm>
            <a:custGeom>
              <a:avLst/>
              <a:gdLst/>
              <a:ahLst/>
              <a:cxnLst/>
              <a:rect l="l" t="t" r="r" b="b"/>
              <a:pathLst>
                <a:path w="1916" h="21764" extrusionOk="0">
                  <a:moveTo>
                    <a:pt x="1338" y="0"/>
                  </a:moveTo>
                  <a:lnTo>
                    <a:pt x="1" y="2007"/>
                  </a:lnTo>
                  <a:lnTo>
                    <a:pt x="548" y="21764"/>
                  </a:lnTo>
                  <a:lnTo>
                    <a:pt x="1916" y="20700"/>
                  </a:lnTo>
                  <a:lnTo>
                    <a:pt x="1338" y="0"/>
                  </a:lnTo>
                  <a:close/>
                </a:path>
              </a:pathLst>
            </a:custGeom>
            <a:solidFill>
              <a:srgbClr val="F7982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1" name="Google Shape;1866;p61"/>
            <p:cNvSpPr/>
            <p:nvPr/>
          </p:nvSpPr>
          <p:spPr>
            <a:xfrm>
              <a:off x="7750877" y="3163327"/>
              <a:ext cx="311480" cy="140372"/>
            </a:xfrm>
            <a:custGeom>
              <a:avLst/>
              <a:gdLst/>
              <a:ahLst/>
              <a:cxnLst/>
              <a:rect l="l" t="t" r="r" b="b"/>
              <a:pathLst>
                <a:path w="6202" h="2795" extrusionOk="0">
                  <a:moveTo>
                    <a:pt x="3766" y="0"/>
                  </a:moveTo>
                  <a:cubicBezTo>
                    <a:pt x="3505" y="0"/>
                    <a:pt x="3223" y="36"/>
                    <a:pt x="2919" y="119"/>
                  </a:cubicBezTo>
                  <a:cubicBezTo>
                    <a:pt x="730" y="758"/>
                    <a:pt x="1" y="2794"/>
                    <a:pt x="1" y="2794"/>
                  </a:cubicBezTo>
                  <a:lnTo>
                    <a:pt x="1095" y="2399"/>
                  </a:lnTo>
                  <a:cubicBezTo>
                    <a:pt x="1095" y="2399"/>
                    <a:pt x="1490" y="1396"/>
                    <a:pt x="3253" y="1001"/>
                  </a:cubicBezTo>
                  <a:cubicBezTo>
                    <a:pt x="3521" y="944"/>
                    <a:pt x="3763" y="921"/>
                    <a:pt x="3981" y="921"/>
                  </a:cubicBezTo>
                  <a:cubicBezTo>
                    <a:pt x="5050" y="921"/>
                    <a:pt x="5533" y="1487"/>
                    <a:pt x="5533" y="1487"/>
                  </a:cubicBezTo>
                  <a:lnTo>
                    <a:pt x="6202" y="1426"/>
                  </a:lnTo>
                  <a:cubicBezTo>
                    <a:pt x="6202" y="1426"/>
                    <a:pt x="5409" y="0"/>
                    <a:pt x="3766" y="0"/>
                  </a:cubicBezTo>
                  <a:close/>
                </a:path>
              </a:pathLst>
            </a:custGeom>
            <a:solidFill>
              <a:srgbClr val="F2695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2" name="Google Shape;1867;p61"/>
            <p:cNvSpPr/>
            <p:nvPr/>
          </p:nvSpPr>
          <p:spPr>
            <a:xfrm>
              <a:off x="7552447" y="3228918"/>
              <a:ext cx="702261" cy="1086463"/>
            </a:xfrm>
            <a:custGeom>
              <a:avLst/>
              <a:gdLst/>
              <a:ahLst/>
              <a:cxnLst/>
              <a:rect l="l" t="t" r="r" b="b"/>
              <a:pathLst>
                <a:path w="13983" h="21633" extrusionOk="0">
                  <a:moveTo>
                    <a:pt x="8538" y="0"/>
                  </a:moveTo>
                  <a:cubicBezTo>
                    <a:pt x="7778" y="0"/>
                    <a:pt x="6843" y="95"/>
                    <a:pt x="5684" y="303"/>
                  </a:cubicBezTo>
                  <a:cubicBezTo>
                    <a:pt x="5684" y="303"/>
                    <a:pt x="0" y="1275"/>
                    <a:pt x="274" y="5136"/>
                  </a:cubicBezTo>
                  <a:cubicBezTo>
                    <a:pt x="548" y="9026"/>
                    <a:pt x="152" y="17902"/>
                    <a:pt x="1946" y="21032"/>
                  </a:cubicBezTo>
                  <a:cubicBezTo>
                    <a:pt x="2196" y="21462"/>
                    <a:pt x="3041" y="21633"/>
                    <a:pt x="4151" y="21633"/>
                  </a:cubicBezTo>
                  <a:cubicBezTo>
                    <a:pt x="6415" y="21633"/>
                    <a:pt x="9777" y="20925"/>
                    <a:pt x="11429" y="20273"/>
                  </a:cubicBezTo>
                  <a:cubicBezTo>
                    <a:pt x="13891" y="19300"/>
                    <a:pt x="13982" y="16716"/>
                    <a:pt x="13739" y="14102"/>
                  </a:cubicBezTo>
                  <a:cubicBezTo>
                    <a:pt x="13496" y="11458"/>
                    <a:pt x="12827" y="5257"/>
                    <a:pt x="12037" y="2461"/>
                  </a:cubicBezTo>
                  <a:cubicBezTo>
                    <a:pt x="11662" y="1077"/>
                    <a:pt x="11105" y="0"/>
                    <a:pt x="8538" y="0"/>
                  </a:cubicBez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3" name="Google Shape;1868;p61"/>
            <p:cNvSpPr/>
            <p:nvPr/>
          </p:nvSpPr>
          <p:spPr>
            <a:xfrm>
              <a:off x="7618088" y="3232836"/>
              <a:ext cx="703768" cy="1085610"/>
            </a:xfrm>
            <a:custGeom>
              <a:avLst/>
              <a:gdLst/>
              <a:ahLst/>
              <a:cxnLst/>
              <a:rect l="l" t="t" r="r" b="b"/>
              <a:pathLst>
                <a:path w="14013" h="21616" extrusionOk="0">
                  <a:moveTo>
                    <a:pt x="8589" y="1"/>
                  </a:moveTo>
                  <a:cubicBezTo>
                    <a:pt x="7827" y="1"/>
                    <a:pt x="6886" y="98"/>
                    <a:pt x="5715" y="316"/>
                  </a:cubicBezTo>
                  <a:cubicBezTo>
                    <a:pt x="5715" y="316"/>
                    <a:pt x="0" y="1258"/>
                    <a:pt x="274" y="5149"/>
                  </a:cubicBezTo>
                  <a:cubicBezTo>
                    <a:pt x="578" y="9009"/>
                    <a:pt x="152" y="17884"/>
                    <a:pt x="1976" y="21015"/>
                  </a:cubicBezTo>
                  <a:cubicBezTo>
                    <a:pt x="2216" y="21445"/>
                    <a:pt x="3058" y="21615"/>
                    <a:pt x="4168" y="21615"/>
                  </a:cubicBezTo>
                  <a:cubicBezTo>
                    <a:pt x="6431" y="21615"/>
                    <a:pt x="9808" y="20908"/>
                    <a:pt x="11460" y="20255"/>
                  </a:cubicBezTo>
                  <a:cubicBezTo>
                    <a:pt x="13922" y="19283"/>
                    <a:pt x="14013" y="16729"/>
                    <a:pt x="13770" y="14085"/>
                  </a:cubicBezTo>
                  <a:cubicBezTo>
                    <a:pt x="13527" y="11471"/>
                    <a:pt x="12858" y="5240"/>
                    <a:pt x="12068" y="2444"/>
                  </a:cubicBezTo>
                  <a:cubicBezTo>
                    <a:pt x="11670" y="1087"/>
                    <a:pt x="11129" y="1"/>
                    <a:pt x="8589" y="1"/>
                  </a:cubicBezTo>
                  <a:close/>
                </a:path>
              </a:pathLst>
            </a:custGeom>
            <a:solidFill>
              <a:srgbClr val="635BA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4" name="Google Shape;1869;p61"/>
            <p:cNvSpPr/>
            <p:nvPr/>
          </p:nvSpPr>
          <p:spPr>
            <a:xfrm>
              <a:off x="7682222" y="3752139"/>
              <a:ext cx="607592" cy="189891"/>
            </a:xfrm>
            <a:custGeom>
              <a:avLst/>
              <a:gdLst/>
              <a:ahLst/>
              <a:cxnLst/>
              <a:rect l="l" t="t" r="r" b="b"/>
              <a:pathLst>
                <a:path w="12098" h="3781" extrusionOk="0">
                  <a:moveTo>
                    <a:pt x="9093" y="0"/>
                  </a:moveTo>
                  <a:cubicBezTo>
                    <a:pt x="8136" y="0"/>
                    <a:pt x="6812" y="123"/>
                    <a:pt x="4955" y="402"/>
                  </a:cubicBezTo>
                  <a:cubicBezTo>
                    <a:pt x="4955" y="402"/>
                    <a:pt x="608" y="1374"/>
                    <a:pt x="0" y="3259"/>
                  </a:cubicBezTo>
                  <a:cubicBezTo>
                    <a:pt x="1431" y="3616"/>
                    <a:pt x="2878" y="3781"/>
                    <a:pt x="4326" y="3781"/>
                  </a:cubicBezTo>
                  <a:cubicBezTo>
                    <a:pt x="6938" y="3781"/>
                    <a:pt x="9556" y="3246"/>
                    <a:pt x="12098" y="2347"/>
                  </a:cubicBezTo>
                  <a:cubicBezTo>
                    <a:pt x="11946" y="1800"/>
                    <a:pt x="11794" y="1313"/>
                    <a:pt x="11611" y="949"/>
                  </a:cubicBezTo>
                  <a:cubicBezTo>
                    <a:pt x="11303" y="370"/>
                    <a:pt x="10750" y="0"/>
                    <a:pt x="9093" y="0"/>
                  </a:cubicBezTo>
                  <a:close/>
                </a:path>
              </a:pathLst>
            </a:custGeom>
            <a:solidFill>
              <a:srgbClr val="FFCC7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5" name="Google Shape;1870;p61"/>
            <p:cNvSpPr/>
            <p:nvPr/>
          </p:nvSpPr>
          <p:spPr>
            <a:xfrm>
              <a:off x="7671525" y="3869962"/>
              <a:ext cx="625923" cy="137007"/>
            </a:xfrm>
            <a:custGeom>
              <a:avLst/>
              <a:gdLst/>
              <a:ahLst/>
              <a:cxnLst/>
              <a:rect l="l" t="t" r="r" b="b"/>
              <a:pathLst>
                <a:path w="12463" h="2728" extrusionOk="0">
                  <a:moveTo>
                    <a:pt x="12311" y="1"/>
                  </a:moveTo>
                  <a:cubicBezTo>
                    <a:pt x="9769" y="900"/>
                    <a:pt x="7151" y="1435"/>
                    <a:pt x="4539" y="1435"/>
                  </a:cubicBezTo>
                  <a:cubicBezTo>
                    <a:pt x="3091" y="1435"/>
                    <a:pt x="1644" y="1270"/>
                    <a:pt x="213" y="913"/>
                  </a:cubicBezTo>
                  <a:cubicBezTo>
                    <a:pt x="213" y="1004"/>
                    <a:pt x="183" y="1095"/>
                    <a:pt x="152" y="1186"/>
                  </a:cubicBezTo>
                  <a:cubicBezTo>
                    <a:pt x="122" y="1581"/>
                    <a:pt x="61" y="2037"/>
                    <a:pt x="0" y="2554"/>
                  </a:cubicBezTo>
                  <a:cubicBezTo>
                    <a:pt x="943" y="2668"/>
                    <a:pt x="1907" y="2727"/>
                    <a:pt x="2883" y="2727"/>
                  </a:cubicBezTo>
                  <a:cubicBezTo>
                    <a:pt x="6063" y="2727"/>
                    <a:pt x="9369" y="2102"/>
                    <a:pt x="12463" y="730"/>
                  </a:cubicBezTo>
                  <a:cubicBezTo>
                    <a:pt x="12402" y="487"/>
                    <a:pt x="12371" y="244"/>
                    <a:pt x="12311" y="1"/>
                  </a:cubicBezTo>
                  <a:close/>
                </a:path>
              </a:pathLst>
            </a:custGeom>
            <a:solidFill>
              <a:srgbClr val="FCB31D"/>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6" name="Google Shape;1871;p61"/>
            <p:cNvSpPr/>
            <p:nvPr/>
          </p:nvSpPr>
          <p:spPr>
            <a:xfrm>
              <a:off x="7668461" y="3906624"/>
              <a:ext cx="662585" cy="316653"/>
            </a:xfrm>
            <a:custGeom>
              <a:avLst/>
              <a:gdLst/>
              <a:ahLst/>
              <a:cxnLst/>
              <a:rect l="l" t="t" r="r" b="b"/>
              <a:pathLst>
                <a:path w="13193" h="6305" extrusionOk="0">
                  <a:moveTo>
                    <a:pt x="12524" y="0"/>
                  </a:moveTo>
                  <a:cubicBezTo>
                    <a:pt x="9430" y="1372"/>
                    <a:pt x="6124" y="1997"/>
                    <a:pt x="2944" y="1997"/>
                  </a:cubicBezTo>
                  <a:cubicBezTo>
                    <a:pt x="1968" y="1997"/>
                    <a:pt x="1004" y="1938"/>
                    <a:pt x="61" y="1824"/>
                  </a:cubicBezTo>
                  <a:cubicBezTo>
                    <a:pt x="61" y="2037"/>
                    <a:pt x="31" y="2250"/>
                    <a:pt x="0" y="2462"/>
                  </a:cubicBezTo>
                  <a:cubicBezTo>
                    <a:pt x="2841" y="5278"/>
                    <a:pt x="6695" y="6304"/>
                    <a:pt x="10546" y="6304"/>
                  </a:cubicBezTo>
                  <a:cubicBezTo>
                    <a:pt x="11268" y="6304"/>
                    <a:pt x="11991" y="6268"/>
                    <a:pt x="12706" y="6201"/>
                  </a:cubicBezTo>
                  <a:cubicBezTo>
                    <a:pt x="13192" y="5563"/>
                    <a:pt x="13192" y="4803"/>
                    <a:pt x="13071" y="4043"/>
                  </a:cubicBezTo>
                  <a:cubicBezTo>
                    <a:pt x="12949" y="3192"/>
                    <a:pt x="12797" y="1490"/>
                    <a:pt x="12524" y="0"/>
                  </a:cubicBezTo>
                  <a:close/>
                </a:path>
              </a:pathLst>
            </a:custGeom>
            <a:solidFill>
              <a:srgbClr val="F2695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7" name="Google Shape;1872;p61"/>
            <p:cNvSpPr/>
            <p:nvPr/>
          </p:nvSpPr>
          <p:spPr>
            <a:xfrm>
              <a:off x="7660827" y="4030273"/>
              <a:ext cx="645761" cy="304047"/>
            </a:xfrm>
            <a:custGeom>
              <a:avLst/>
              <a:gdLst/>
              <a:ahLst/>
              <a:cxnLst/>
              <a:rect l="l" t="t" r="r" b="b"/>
              <a:pathLst>
                <a:path w="12858" h="6054" extrusionOk="0">
                  <a:moveTo>
                    <a:pt x="152" y="0"/>
                  </a:moveTo>
                  <a:lnTo>
                    <a:pt x="152" y="0"/>
                  </a:lnTo>
                  <a:cubicBezTo>
                    <a:pt x="0" y="2098"/>
                    <a:pt x="61" y="4712"/>
                    <a:pt x="1338" y="5836"/>
                  </a:cubicBezTo>
                  <a:cubicBezTo>
                    <a:pt x="1513" y="5989"/>
                    <a:pt x="2005" y="6053"/>
                    <a:pt x="2688" y="6053"/>
                  </a:cubicBezTo>
                  <a:cubicBezTo>
                    <a:pt x="4852" y="6053"/>
                    <a:pt x="8926" y="5410"/>
                    <a:pt x="10821" y="4924"/>
                  </a:cubicBezTo>
                  <a:cubicBezTo>
                    <a:pt x="11885" y="4620"/>
                    <a:pt x="12524" y="4225"/>
                    <a:pt x="12858" y="3739"/>
                  </a:cubicBezTo>
                  <a:lnTo>
                    <a:pt x="12858" y="3739"/>
                  </a:lnTo>
                  <a:cubicBezTo>
                    <a:pt x="12143" y="3806"/>
                    <a:pt x="11420" y="3842"/>
                    <a:pt x="10698" y="3842"/>
                  </a:cubicBezTo>
                  <a:cubicBezTo>
                    <a:pt x="6847" y="3842"/>
                    <a:pt x="2993" y="2816"/>
                    <a:pt x="152" y="0"/>
                  </a:cubicBezTo>
                  <a:close/>
                </a:path>
              </a:pathLst>
            </a:custGeom>
            <a:solidFill>
              <a:srgbClr val="F1583A"/>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8" name="Google Shape;1873;p61"/>
            <p:cNvSpPr/>
            <p:nvPr/>
          </p:nvSpPr>
          <p:spPr>
            <a:xfrm>
              <a:off x="7854687" y="3424636"/>
              <a:ext cx="177135" cy="197676"/>
            </a:xfrm>
            <a:custGeom>
              <a:avLst/>
              <a:gdLst/>
              <a:ahLst/>
              <a:cxnLst/>
              <a:rect l="l" t="t" r="r" b="b"/>
              <a:pathLst>
                <a:path w="3527" h="3936" extrusionOk="0">
                  <a:moveTo>
                    <a:pt x="2143" y="1115"/>
                  </a:moveTo>
                  <a:cubicBezTo>
                    <a:pt x="2257" y="1115"/>
                    <a:pt x="2342" y="1469"/>
                    <a:pt x="2372" y="1907"/>
                  </a:cubicBezTo>
                  <a:cubicBezTo>
                    <a:pt x="2372" y="2363"/>
                    <a:pt x="2311" y="2758"/>
                    <a:pt x="2189" y="2758"/>
                  </a:cubicBezTo>
                  <a:cubicBezTo>
                    <a:pt x="2098" y="2758"/>
                    <a:pt x="1976" y="2394"/>
                    <a:pt x="1976" y="1938"/>
                  </a:cubicBezTo>
                  <a:cubicBezTo>
                    <a:pt x="1946" y="1482"/>
                    <a:pt x="2037" y="1117"/>
                    <a:pt x="2128" y="1117"/>
                  </a:cubicBezTo>
                  <a:cubicBezTo>
                    <a:pt x="2133" y="1116"/>
                    <a:pt x="2138" y="1115"/>
                    <a:pt x="2143" y="1115"/>
                  </a:cubicBezTo>
                  <a:close/>
                  <a:moveTo>
                    <a:pt x="1247" y="1360"/>
                  </a:moveTo>
                  <a:cubicBezTo>
                    <a:pt x="1369" y="1360"/>
                    <a:pt x="1460" y="1694"/>
                    <a:pt x="1490" y="2150"/>
                  </a:cubicBezTo>
                  <a:cubicBezTo>
                    <a:pt x="1490" y="2606"/>
                    <a:pt x="1429" y="3001"/>
                    <a:pt x="1308" y="3001"/>
                  </a:cubicBezTo>
                  <a:cubicBezTo>
                    <a:pt x="1304" y="3003"/>
                    <a:pt x="1301" y="3003"/>
                    <a:pt x="1297" y="3003"/>
                  </a:cubicBezTo>
                  <a:cubicBezTo>
                    <a:pt x="1207" y="3003"/>
                    <a:pt x="1095" y="2649"/>
                    <a:pt x="1095" y="2211"/>
                  </a:cubicBezTo>
                  <a:cubicBezTo>
                    <a:pt x="1065" y="1755"/>
                    <a:pt x="1156" y="1360"/>
                    <a:pt x="1247" y="1360"/>
                  </a:cubicBezTo>
                  <a:close/>
                  <a:moveTo>
                    <a:pt x="1645" y="0"/>
                  </a:moveTo>
                  <a:cubicBezTo>
                    <a:pt x="1581" y="0"/>
                    <a:pt x="1515" y="40"/>
                    <a:pt x="1460" y="114"/>
                  </a:cubicBezTo>
                  <a:lnTo>
                    <a:pt x="62" y="2120"/>
                  </a:lnTo>
                  <a:cubicBezTo>
                    <a:pt x="1" y="2211"/>
                    <a:pt x="1" y="2394"/>
                    <a:pt x="92" y="2454"/>
                  </a:cubicBezTo>
                  <a:lnTo>
                    <a:pt x="1764" y="3883"/>
                  </a:lnTo>
                  <a:cubicBezTo>
                    <a:pt x="1800" y="3919"/>
                    <a:pt x="1845" y="3936"/>
                    <a:pt x="1891" y="3936"/>
                  </a:cubicBezTo>
                  <a:cubicBezTo>
                    <a:pt x="1961" y="3936"/>
                    <a:pt x="2031" y="3896"/>
                    <a:pt x="2068" y="3822"/>
                  </a:cubicBezTo>
                  <a:lnTo>
                    <a:pt x="3466" y="1846"/>
                  </a:lnTo>
                  <a:cubicBezTo>
                    <a:pt x="3527" y="1725"/>
                    <a:pt x="3527" y="1573"/>
                    <a:pt x="3435" y="1482"/>
                  </a:cubicBezTo>
                  <a:lnTo>
                    <a:pt x="1764" y="53"/>
                  </a:lnTo>
                  <a:cubicBezTo>
                    <a:pt x="1728" y="17"/>
                    <a:pt x="1687" y="0"/>
                    <a:pt x="1645" y="0"/>
                  </a:cubicBezTo>
                  <a:close/>
                </a:path>
              </a:pathLst>
            </a:custGeom>
            <a:solidFill>
              <a:srgbClr val="3B328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69" name="Google Shape;1874;p61"/>
            <p:cNvSpPr/>
            <p:nvPr/>
          </p:nvSpPr>
          <p:spPr>
            <a:xfrm>
              <a:off x="7859258" y="3417003"/>
              <a:ext cx="178692" cy="197676"/>
            </a:xfrm>
            <a:custGeom>
              <a:avLst/>
              <a:gdLst/>
              <a:ahLst/>
              <a:cxnLst/>
              <a:rect l="l" t="t" r="r" b="b"/>
              <a:pathLst>
                <a:path w="3558" h="3936" extrusionOk="0">
                  <a:moveTo>
                    <a:pt x="2159" y="1087"/>
                  </a:moveTo>
                  <a:cubicBezTo>
                    <a:pt x="2250" y="1087"/>
                    <a:pt x="2341" y="1451"/>
                    <a:pt x="2372" y="1907"/>
                  </a:cubicBezTo>
                  <a:cubicBezTo>
                    <a:pt x="2372" y="2363"/>
                    <a:pt x="2311" y="2728"/>
                    <a:pt x="2189" y="2758"/>
                  </a:cubicBezTo>
                  <a:cubicBezTo>
                    <a:pt x="2098" y="2758"/>
                    <a:pt x="2007" y="2394"/>
                    <a:pt x="1977" y="1938"/>
                  </a:cubicBezTo>
                  <a:cubicBezTo>
                    <a:pt x="1977" y="1482"/>
                    <a:pt x="2037" y="1117"/>
                    <a:pt x="2159" y="1087"/>
                  </a:cubicBezTo>
                  <a:close/>
                  <a:moveTo>
                    <a:pt x="1288" y="1358"/>
                  </a:moveTo>
                  <a:cubicBezTo>
                    <a:pt x="1378" y="1358"/>
                    <a:pt x="1490" y="1712"/>
                    <a:pt x="1490" y="2150"/>
                  </a:cubicBezTo>
                  <a:cubicBezTo>
                    <a:pt x="1521" y="2606"/>
                    <a:pt x="1430" y="3001"/>
                    <a:pt x="1338" y="3001"/>
                  </a:cubicBezTo>
                  <a:cubicBezTo>
                    <a:pt x="1217" y="3001"/>
                    <a:pt x="1126" y="2667"/>
                    <a:pt x="1095" y="2211"/>
                  </a:cubicBezTo>
                  <a:cubicBezTo>
                    <a:pt x="1095" y="1755"/>
                    <a:pt x="1156" y="1360"/>
                    <a:pt x="1278" y="1360"/>
                  </a:cubicBezTo>
                  <a:cubicBezTo>
                    <a:pt x="1281" y="1359"/>
                    <a:pt x="1285" y="1358"/>
                    <a:pt x="1288" y="1358"/>
                  </a:cubicBezTo>
                  <a:close/>
                  <a:moveTo>
                    <a:pt x="1667" y="0"/>
                  </a:moveTo>
                  <a:cubicBezTo>
                    <a:pt x="1597" y="0"/>
                    <a:pt x="1527" y="40"/>
                    <a:pt x="1490" y="114"/>
                  </a:cubicBezTo>
                  <a:lnTo>
                    <a:pt x="92" y="2120"/>
                  </a:lnTo>
                  <a:cubicBezTo>
                    <a:pt x="1" y="2211"/>
                    <a:pt x="31" y="2363"/>
                    <a:pt x="123" y="2454"/>
                  </a:cubicBezTo>
                  <a:lnTo>
                    <a:pt x="1764" y="3883"/>
                  </a:lnTo>
                  <a:cubicBezTo>
                    <a:pt x="1800" y="3919"/>
                    <a:pt x="1845" y="3936"/>
                    <a:pt x="1891" y="3936"/>
                  </a:cubicBezTo>
                  <a:cubicBezTo>
                    <a:pt x="1961" y="3936"/>
                    <a:pt x="2031" y="3896"/>
                    <a:pt x="2068" y="3822"/>
                  </a:cubicBezTo>
                  <a:lnTo>
                    <a:pt x="3466" y="1816"/>
                  </a:lnTo>
                  <a:cubicBezTo>
                    <a:pt x="3557" y="1725"/>
                    <a:pt x="3527" y="1573"/>
                    <a:pt x="3436" y="1482"/>
                  </a:cubicBezTo>
                  <a:lnTo>
                    <a:pt x="1794" y="53"/>
                  </a:lnTo>
                  <a:cubicBezTo>
                    <a:pt x="1758" y="17"/>
                    <a:pt x="1713" y="0"/>
                    <a:pt x="1667" y="0"/>
                  </a:cubicBezTo>
                  <a:close/>
                </a:path>
              </a:pathLst>
            </a:custGeom>
            <a:solidFill>
              <a:srgbClr val="FFCC7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0" name="Google Shape;1875;p61"/>
            <p:cNvSpPr/>
            <p:nvPr/>
          </p:nvSpPr>
          <p:spPr>
            <a:xfrm>
              <a:off x="6056412" y="3265481"/>
              <a:ext cx="1586127" cy="164880"/>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1" name="Google Shape;1876;p61"/>
            <p:cNvSpPr/>
            <p:nvPr/>
          </p:nvSpPr>
          <p:spPr>
            <a:xfrm>
              <a:off x="7627228" y="2900612"/>
              <a:ext cx="238205" cy="529747"/>
            </a:xfrm>
            <a:custGeom>
              <a:avLst/>
              <a:gdLst/>
              <a:ahLst/>
              <a:cxnLst/>
              <a:rect l="l" t="t" r="r" b="b"/>
              <a:pathLst>
                <a:path w="4743" h="10548" extrusionOk="0">
                  <a:moveTo>
                    <a:pt x="4743" y="1"/>
                  </a:moveTo>
                  <a:lnTo>
                    <a:pt x="1" y="7265"/>
                  </a:lnTo>
                  <a:lnTo>
                    <a:pt x="305" y="10548"/>
                  </a:lnTo>
                  <a:lnTo>
                    <a:pt x="4743" y="2858"/>
                  </a:lnTo>
                  <a:lnTo>
                    <a:pt x="4743" y="1"/>
                  </a:lnTo>
                  <a:close/>
                </a:path>
              </a:pathLst>
            </a:custGeom>
            <a:solidFill>
              <a:srgbClr val="F7982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2" name="Google Shape;1877;p61"/>
            <p:cNvSpPr/>
            <p:nvPr/>
          </p:nvSpPr>
          <p:spPr>
            <a:xfrm>
              <a:off x="6118989"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3" name="Google Shape;1878;p61"/>
            <p:cNvSpPr/>
            <p:nvPr/>
          </p:nvSpPr>
          <p:spPr>
            <a:xfrm>
              <a:off x="6238067"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4" name="Google Shape;1879;p61"/>
            <p:cNvSpPr/>
            <p:nvPr/>
          </p:nvSpPr>
          <p:spPr>
            <a:xfrm>
              <a:off x="7411974"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5" name="Google Shape;1880;p61"/>
            <p:cNvSpPr/>
            <p:nvPr/>
          </p:nvSpPr>
          <p:spPr>
            <a:xfrm>
              <a:off x="7531052"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6" name="Google Shape;1881;p61"/>
            <p:cNvSpPr/>
            <p:nvPr/>
          </p:nvSpPr>
          <p:spPr>
            <a:xfrm>
              <a:off x="5935827" y="3106726"/>
              <a:ext cx="441205" cy="158804"/>
            </a:xfrm>
            <a:custGeom>
              <a:avLst/>
              <a:gdLst/>
              <a:ahLst/>
              <a:cxnLst/>
              <a:rect l="l" t="t" r="r" b="b"/>
              <a:pathLst>
                <a:path w="8785" h="3162" extrusionOk="0">
                  <a:moveTo>
                    <a:pt x="0" y="0"/>
                  </a:moveTo>
                  <a:lnTo>
                    <a:pt x="578" y="3161"/>
                  </a:lnTo>
                  <a:lnTo>
                    <a:pt x="8785" y="3161"/>
                  </a:lnTo>
                  <a:cubicBezTo>
                    <a:pt x="8055" y="2310"/>
                    <a:pt x="7295" y="912"/>
                    <a:pt x="6596" y="0"/>
                  </a:cubicBez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7" name="Google Shape;1882;p61"/>
            <p:cNvSpPr/>
            <p:nvPr/>
          </p:nvSpPr>
          <p:spPr>
            <a:xfrm>
              <a:off x="6267096" y="3106726"/>
              <a:ext cx="235142" cy="158804"/>
            </a:xfrm>
            <a:custGeom>
              <a:avLst/>
              <a:gdLst/>
              <a:ahLst/>
              <a:cxnLst/>
              <a:rect l="l" t="t" r="r" b="b"/>
              <a:pathLst>
                <a:path w="4682" h="3162" extrusionOk="0">
                  <a:moveTo>
                    <a:pt x="0" y="0"/>
                  </a:moveTo>
                  <a:cubicBezTo>
                    <a:pt x="699" y="912"/>
                    <a:pt x="1459" y="2310"/>
                    <a:pt x="2189" y="3161"/>
                  </a:cubicBezTo>
                  <a:lnTo>
                    <a:pt x="4681" y="3161"/>
                  </a:lnTo>
                  <a:cubicBezTo>
                    <a:pt x="3982" y="2249"/>
                    <a:pt x="3070" y="882"/>
                    <a:pt x="2341" y="0"/>
                  </a:cubicBezTo>
                  <a:close/>
                </a:path>
              </a:pathLst>
            </a:custGeom>
            <a:solidFill>
              <a:srgbClr val="FFBB4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8" name="Google Shape;1883;p61"/>
            <p:cNvSpPr/>
            <p:nvPr/>
          </p:nvSpPr>
          <p:spPr>
            <a:xfrm>
              <a:off x="6384617" y="3106726"/>
              <a:ext cx="259550" cy="158804"/>
            </a:xfrm>
            <a:custGeom>
              <a:avLst/>
              <a:gdLst/>
              <a:ahLst/>
              <a:cxnLst/>
              <a:rect l="l" t="t" r="r" b="b"/>
              <a:pathLst>
                <a:path w="5168" h="3162" extrusionOk="0">
                  <a:moveTo>
                    <a:pt x="1" y="0"/>
                  </a:moveTo>
                  <a:cubicBezTo>
                    <a:pt x="730" y="882"/>
                    <a:pt x="1672" y="2249"/>
                    <a:pt x="2341" y="3161"/>
                  </a:cubicBezTo>
                  <a:lnTo>
                    <a:pt x="5168" y="3161"/>
                  </a:lnTo>
                  <a:cubicBezTo>
                    <a:pt x="4682" y="2249"/>
                    <a:pt x="3861" y="882"/>
                    <a:pt x="3375" y="0"/>
                  </a:cubicBez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79" name="Google Shape;1884;p61"/>
            <p:cNvSpPr/>
            <p:nvPr/>
          </p:nvSpPr>
          <p:spPr>
            <a:xfrm>
              <a:off x="6773894" y="3106726"/>
              <a:ext cx="874776" cy="158804"/>
            </a:xfrm>
            <a:custGeom>
              <a:avLst/>
              <a:gdLst/>
              <a:ahLst/>
              <a:cxnLst/>
              <a:rect l="l" t="t" r="r" b="b"/>
              <a:pathLst>
                <a:path w="17418" h="3162" extrusionOk="0">
                  <a:moveTo>
                    <a:pt x="1" y="0"/>
                  </a:moveTo>
                  <a:cubicBezTo>
                    <a:pt x="487" y="942"/>
                    <a:pt x="1308" y="2219"/>
                    <a:pt x="1885" y="3161"/>
                  </a:cubicBezTo>
                  <a:lnTo>
                    <a:pt x="16992" y="3161"/>
                  </a:lnTo>
                  <a:lnTo>
                    <a:pt x="17417" y="0"/>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0" name="Google Shape;1885;p61"/>
            <p:cNvSpPr/>
            <p:nvPr/>
          </p:nvSpPr>
          <p:spPr>
            <a:xfrm>
              <a:off x="6554069" y="3106726"/>
              <a:ext cx="314544" cy="158804"/>
            </a:xfrm>
            <a:custGeom>
              <a:avLst/>
              <a:gdLst/>
              <a:ahLst/>
              <a:cxnLst/>
              <a:rect l="l" t="t" r="r" b="b"/>
              <a:pathLst>
                <a:path w="6263" h="3162" extrusionOk="0">
                  <a:moveTo>
                    <a:pt x="1" y="0"/>
                  </a:moveTo>
                  <a:cubicBezTo>
                    <a:pt x="487" y="912"/>
                    <a:pt x="1308" y="2249"/>
                    <a:pt x="1794" y="3161"/>
                  </a:cubicBezTo>
                  <a:lnTo>
                    <a:pt x="6262" y="3161"/>
                  </a:lnTo>
                  <a:cubicBezTo>
                    <a:pt x="5685" y="2219"/>
                    <a:pt x="4864" y="942"/>
                    <a:pt x="4378" y="0"/>
                  </a:cubicBezTo>
                  <a:close/>
                </a:path>
              </a:pathLst>
            </a:custGeom>
            <a:solidFill>
              <a:srgbClr val="FFBB4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1" name="Google Shape;1886;p61"/>
            <p:cNvSpPr/>
            <p:nvPr/>
          </p:nvSpPr>
          <p:spPr>
            <a:xfrm>
              <a:off x="5940397" y="2686914"/>
              <a:ext cx="1961641" cy="419860"/>
            </a:xfrm>
            <a:custGeom>
              <a:avLst/>
              <a:gdLst/>
              <a:ahLst/>
              <a:cxnLst/>
              <a:rect l="l" t="t" r="r" b="b"/>
              <a:pathLst>
                <a:path w="39059" h="8360" extrusionOk="0">
                  <a:moveTo>
                    <a:pt x="8511" y="0"/>
                  </a:moveTo>
                  <a:lnTo>
                    <a:pt x="1" y="8359"/>
                  </a:lnTo>
                  <a:lnTo>
                    <a:pt x="34105" y="8359"/>
                  </a:lnTo>
                  <a:lnTo>
                    <a:pt x="39059" y="608"/>
                  </a:lnTo>
                  <a:lnTo>
                    <a:pt x="8511" y="0"/>
                  </a:lnTo>
                  <a:close/>
                </a:path>
              </a:pathLst>
            </a:custGeom>
            <a:solidFill>
              <a:srgbClr val="FFCB7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2" name="Google Shape;1887;p61"/>
            <p:cNvSpPr/>
            <p:nvPr/>
          </p:nvSpPr>
          <p:spPr>
            <a:xfrm>
              <a:off x="6622773" y="2718957"/>
              <a:ext cx="596945" cy="351156"/>
            </a:xfrm>
            <a:custGeom>
              <a:avLst/>
              <a:gdLst/>
              <a:ahLst/>
              <a:cxnLst/>
              <a:rect l="l" t="t" r="r" b="b"/>
              <a:pathLst>
                <a:path w="11886" h="6992" extrusionOk="0">
                  <a:moveTo>
                    <a:pt x="10730" y="578"/>
                  </a:moveTo>
                  <a:cubicBezTo>
                    <a:pt x="10912" y="578"/>
                    <a:pt x="11064" y="700"/>
                    <a:pt x="11064" y="852"/>
                  </a:cubicBezTo>
                  <a:cubicBezTo>
                    <a:pt x="11095" y="1004"/>
                    <a:pt x="10943" y="1125"/>
                    <a:pt x="10760" y="1156"/>
                  </a:cubicBezTo>
                  <a:cubicBezTo>
                    <a:pt x="10578" y="1156"/>
                    <a:pt x="10426" y="1034"/>
                    <a:pt x="10426" y="882"/>
                  </a:cubicBezTo>
                  <a:cubicBezTo>
                    <a:pt x="10396" y="730"/>
                    <a:pt x="10548" y="608"/>
                    <a:pt x="10730" y="578"/>
                  </a:cubicBezTo>
                  <a:close/>
                  <a:moveTo>
                    <a:pt x="10122" y="2888"/>
                  </a:moveTo>
                  <a:cubicBezTo>
                    <a:pt x="10305" y="2888"/>
                    <a:pt x="10457" y="2979"/>
                    <a:pt x="10457" y="3162"/>
                  </a:cubicBezTo>
                  <a:cubicBezTo>
                    <a:pt x="10457" y="3314"/>
                    <a:pt x="10305" y="3435"/>
                    <a:pt x="10122" y="3435"/>
                  </a:cubicBezTo>
                  <a:cubicBezTo>
                    <a:pt x="9940" y="3435"/>
                    <a:pt x="9788" y="3314"/>
                    <a:pt x="9788" y="3162"/>
                  </a:cubicBezTo>
                  <a:cubicBezTo>
                    <a:pt x="9788" y="3010"/>
                    <a:pt x="9940" y="2888"/>
                    <a:pt x="10122" y="2888"/>
                  </a:cubicBezTo>
                  <a:close/>
                  <a:moveTo>
                    <a:pt x="9180" y="5624"/>
                  </a:moveTo>
                  <a:cubicBezTo>
                    <a:pt x="9362" y="5624"/>
                    <a:pt x="9514" y="5745"/>
                    <a:pt x="9514" y="5897"/>
                  </a:cubicBezTo>
                  <a:cubicBezTo>
                    <a:pt x="9514" y="6049"/>
                    <a:pt x="9362" y="6171"/>
                    <a:pt x="9180" y="6171"/>
                  </a:cubicBezTo>
                  <a:cubicBezTo>
                    <a:pt x="8998" y="6171"/>
                    <a:pt x="8846" y="6049"/>
                    <a:pt x="8846" y="5897"/>
                  </a:cubicBezTo>
                  <a:cubicBezTo>
                    <a:pt x="8846" y="5745"/>
                    <a:pt x="8998" y="5624"/>
                    <a:pt x="9180" y="5624"/>
                  </a:cubicBezTo>
                  <a:close/>
                  <a:moveTo>
                    <a:pt x="11885" y="1"/>
                  </a:moveTo>
                  <a:lnTo>
                    <a:pt x="3010" y="153"/>
                  </a:lnTo>
                  <a:lnTo>
                    <a:pt x="0" y="6992"/>
                  </a:lnTo>
                  <a:lnTo>
                    <a:pt x="9849" y="6840"/>
                  </a:lnTo>
                  <a:lnTo>
                    <a:pt x="11885" y="1"/>
                  </a:lnTo>
                  <a:close/>
                </a:path>
              </a:pathLst>
            </a:custGeom>
            <a:solidFill>
              <a:srgbClr val="EBE9F4"/>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3" name="Google Shape;1888;p61"/>
            <p:cNvSpPr/>
            <p:nvPr/>
          </p:nvSpPr>
          <p:spPr>
            <a:xfrm>
              <a:off x="7027870" y="2731563"/>
              <a:ext cx="98687" cy="312685"/>
            </a:xfrm>
            <a:custGeom>
              <a:avLst/>
              <a:gdLst/>
              <a:ahLst/>
              <a:cxnLst/>
              <a:rect l="l" t="t" r="r" b="b"/>
              <a:pathLst>
                <a:path w="1965" h="6226" extrusionOk="0">
                  <a:moveTo>
                    <a:pt x="1878" y="0"/>
                  </a:moveTo>
                  <a:cubicBezTo>
                    <a:pt x="1851" y="0"/>
                    <a:pt x="1825" y="18"/>
                    <a:pt x="1813" y="54"/>
                  </a:cubicBezTo>
                  <a:cubicBezTo>
                    <a:pt x="1084" y="2029"/>
                    <a:pt x="506" y="4127"/>
                    <a:pt x="20" y="6133"/>
                  </a:cubicBezTo>
                  <a:cubicBezTo>
                    <a:pt x="0" y="6192"/>
                    <a:pt x="44" y="6225"/>
                    <a:pt x="85" y="6225"/>
                  </a:cubicBezTo>
                  <a:cubicBezTo>
                    <a:pt x="108" y="6225"/>
                    <a:pt x="130" y="6215"/>
                    <a:pt x="141" y="6193"/>
                  </a:cubicBezTo>
                  <a:cubicBezTo>
                    <a:pt x="871" y="4248"/>
                    <a:pt x="1509" y="2151"/>
                    <a:pt x="1965" y="114"/>
                  </a:cubicBezTo>
                  <a:cubicBezTo>
                    <a:pt x="1965" y="41"/>
                    <a:pt x="1920" y="0"/>
                    <a:pt x="1878" y="0"/>
                  </a:cubicBezTo>
                  <a:close/>
                </a:path>
              </a:pathLst>
            </a:custGeom>
            <a:solidFill>
              <a:srgbClr val="F1583A"/>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4" name="Google Shape;1889;p61"/>
            <p:cNvSpPr/>
            <p:nvPr/>
          </p:nvSpPr>
          <p:spPr>
            <a:xfrm>
              <a:off x="6682287" y="2960126"/>
              <a:ext cx="415290" cy="18984"/>
            </a:xfrm>
            <a:custGeom>
              <a:avLst/>
              <a:gdLst/>
              <a:ahLst/>
              <a:cxnLst/>
              <a:rect l="l" t="t" r="r" b="b"/>
              <a:pathLst>
                <a:path w="8269" h="378" extrusionOk="0">
                  <a:moveTo>
                    <a:pt x="6414" y="0"/>
                  </a:moveTo>
                  <a:cubicBezTo>
                    <a:pt x="4314" y="0"/>
                    <a:pt x="1666" y="98"/>
                    <a:pt x="92" y="214"/>
                  </a:cubicBezTo>
                  <a:cubicBezTo>
                    <a:pt x="1" y="214"/>
                    <a:pt x="1" y="335"/>
                    <a:pt x="92" y="335"/>
                  </a:cubicBezTo>
                  <a:cubicBezTo>
                    <a:pt x="732" y="364"/>
                    <a:pt x="1552" y="377"/>
                    <a:pt x="2442" y="377"/>
                  </a:cubicBezTo>
                  <a:cubicBezTo>
                    <a:pt x="4425" y="377"/>
                    <a:pt x="6750" y="309"/>
                    <a:pt x="8177" y="183"/>
                  </a:cubicBezTo>
                  <a:cubicBezTo>
                    <a:pt x="8268" y="183"/>
                    <a:pt x="8268" y="31"/>
                    <a:pt x="8177" y="31"/>
                  </a:cubicBezTo>
                  <a:cubicBezTo>
                    <a:pt x="7677" y="10"/>
                    <a:pt x="7072" y="0"/>
                    <a:pt x="6414" y="0"/>
                  </a:cubicBezTo>
                  <a:close/>
                </a:path>
              </a:pathLst>
            </a:custGeom>
            <a:solidFill>
              <a:srgbClr val="7ACFE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5" name="Google Shape;1890;p61"/>
            <p:cNvSpPr/>
            <p:nvPr/>
          </p:nvSpPr>
          <p:spPr>
            <a:xfrm>
              <a:off x="6694542" y="2902069"/>
              <a:ext cx="416797" cy="19034"/>
            </a:xfrm>
            <a:custGeom>
              <a:avLst/>
              <a:gdLst/>
              <a:ahLst/>
              <a:cxnLst/>
              <a:rect l="l" t="t" r="r" b="b"/>
              <a:pathLst>
                <a:path w="8299" h="379" extrusionOk="0">
                  <a:moveTo>
                    <a:pt x="6385" y="1"/>
                  </a:moveTo>
                  <a:cubicBezTo>
                    <a:pt x="4304" y="1"/>
                    <a:pt x="1677" y="92"/>
                    <a:pt x="91" y="184"/>
                  </a:cubicBezTo>
                  <a:cubicBezTo>
                    <a:pt x="0" y="184"/>
                    <a:pt x="30" y="336"/>
                    <a:pt x="122" y="336"/>
                  </a:cubicBezTo>
                  <a:cubicBezTo>
                    <a:pt x="761" y="365"/>
                    <a:pt x="1579" y="378"/>
                    <a:pt x="2465" y="378"/>
                  </a:cubicBezTo>
                  <a:cubicBezTo>
                    <a:pt x="4442" y="378"/>
                    <a:pt x="6759" y="310"/>
                    <a:pt x="8207" y="184"/>
                  </a:cubicBezTo>
                  <a:cubicBezTo>
                    <a:pt x="8298" y="184"/>
                    <a:pt x="8298" y="32"/>
                    <a:pt x="8176" y="32"/>
                  </a:cubicBezTo>
                  <a:cubicBezTo>
                    <a:pt x="7672" y="10"/>
                    <a:pt x="7057" y="1"/>
                    <a:pt x="6385" y="1"/>
                  </a:cubicBezTo>
                  <a:close/>
                </a:path>
              </a:pathLst>
            </a:custGeom>
            <a:solidFill>
              <a:srgbClr val="7ACFE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6" name="Google Shape;1891;p61"/>
            <p:cNvSpPr/>
            <p:nvPr/>
          </p:nvSpPr>
          <p:spPr>
            <a:xfrm>
              <a:off x="6734218" y="2852499"/>
              <a:ext cx="387768" cy="18783"/>
            </a:xfrm>
            <a:custGeom>
              <a:avLst/>
              <a:gdLst/>
              <a:ahLst/>
              <a:cxnLst/>
              <a:rect l="l" t="t" r="r" b="b"/>
              <a:pathLst>
                <a:path w="7721" h="374" extrusionOk="0">
                  <a:moveTo>
                    <a:pt x="6378" y="0"/>
                  </a:moveTo>
                  <a:cubicBezTo>
                    <a:pt x="4374" y="0"/>
                    <a:pt x="1655" y="99"/>
                    <a:pt x="91" y="199"/>
                  </a:cubicBezTo>
                  <a:cubicBezTo>
                    <a:pt x="0" y="229"/>
                    <a:pt x="0" y="320"/>
                    <a:pt x="91" y="351"/>
                  </a:cubicBezTo>
                  <a:cubicBezTo>
                    <a:pt x="570" y="366"/>
                    <a:pt x="1159" y="374"/>
                    <a:pt x="1803" y="374"/>
                  </a:cubicBezTo>
                  <a:cubicBezTo>
                    <a:pt x="3735" y="374"/>
                    <a:pt x="6163" y="305"/>
                    <a:pt x="7599" y="168"/>
                  </a:cubicBezTo>
                  <a:cubicBezTo>
                    <a:pt x="7721" y="168"/>
                    <a:pt x="7690" y="16"/>
                    <a:pt x="7599" y="16"/>
                  </a:cubicBezTo>
                  <a:cubicBezTo>
                    <a:pt x="7242" y="5"/>
                    <a:pt x="6828" y="0"/>
                    <a:pt x="6378" y="0"/>
                  </a:cubicBezTo>
                  <a:close/>
                </a:path>
              </a:pathLst>
            </a:custGeom>
            <a:solidFill>
              <a:srgbClr val="7ACFE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7" name="Google Shape;1892;p61"/>
            <p:cNvSpPr/>
            <p:nvPr/>
          </p:nvSpPr>
          <p:spPr>
            <a:xfrm>
              <a:off x="6741852" y="2805189"/>
              <a:ext cx="387768" cy="18783"/>
            </a:xfrm>
            <a:custGeom>
              <a:avLst/>
              <a:gdLst/>
              <a:ahLst/>
              <a:cxnLst/>
              <a:rect l="l" t="t" r="r" b="b"/>
              <a:pathLst>
                <a:path w="7721" h="374" extrusionOk="0">
                  <a:moveTo>
                    <a:pt x="6402" y="0"/>
                  </a:moveTo>
                  <a:cubicBezTo>
                    <a:pt x="4395" y="0"/>
                    <a:pt x="1656" y="104"/>
                    <a:pt x="61" y="229"/>
                  </a:cubicBezTo>
                  <a:cubicBezTo>
                    <a:pt x="0" y="229"/>
                    <a:pt x="0" y="350"/>
                    <a:pt x="91" y="350"/>
                  </a:cubicBezTo>
                  <a:cubicBezTo>
                    <a:pt x="570" y="366"/>
                    <a:pt x="1159" y="373"/>
                    <a:pt x="1803" y="373"/>
                  </a:cubicBezTo>
                  <a:cubicBezTo>
                    <a:pt x="3735" y="373"/>
                    <a:pt x="6163" y="305"/>
                    <a:pt x="7599" y="168"/>
                  </a:cubicBezTo>
                  <a:cubicBezTo>
                    <a:pt x="7721" y="168"/>
                    <a:pt x="7690" y="16"/>
                    <a:pt x="7599" y="16"/>
                  </a:cubicBezTo>
                  <a:cubicBezTo>
                    <a:pt x="7249" y="5"/>
                    <a:pt x="6843" y="0"/>
                    <a:pt x="6402" y="0"/>
                  </a:cubicBezTo>
                  <a:close/>
                </a:path>
              </a:pathLst>
            </a:custGeom>
            <a:solidFill>
              <a:srgbClr val="7ACFE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8" name="Google Shape;1893;p61"/>
            <p:cNvSpPr/>
            <p:nvPr/>
          </p:nvSpPr>
          <p:spPr>
            <a:xfrm>
              <a:off x="6755562" y="2757277"/>
              <a:ext cx="387818" cy="18783"/>
            </a:xfrm>
            <a:custGeom>
              <a:avLst/>
              <a:gdLst/>
              <a:ahLst/>
              <a:cxnLst/>
              <a:rect l="l" t="t" r="r" b="b"/>
              <a:pathLst>
                <a:path w="7722" h="374" extrusionOk="0">
                  <a:moveTo>
                    <a:pt x="6158" y="0"/>
                  </a:moveTo>
                  <a:cubicBezTo>
                    <a:pt x="4179" y="0"/>
                    <a:pt x="1599" y="115"/>
                    <a:pt x="92" y="210"/>
                  </a:cubicBezTo>
                  <a:cubicBezTo>
                    <a:pt x="1" y="210"/>
                    <a:pt x="1" y="332"/>
                    <a:pt x="92" y="332"/>
                  </a:cubicBezTo>
                  <a:cubicBezTo>
                    <a:pt x="685" y="360"/>
                    <a:pt x="1447" y="374"/>
                    <a:pt x="2274" y="374"/>
                  </a:cubicBezTo>
                  <a:cubicBezTo>
                    <a:pt x="4118" y="374"/>
                    <a:pt x="6287" y="306"/>
                    <a:pt x="7630" y="180"/>
                  </a:cubicBezTo>
                  <a:cubicBezTo>
                    <a:pt x="7721" y="180"/>
                    <a:pt x="7691" y="28"/>
                    <a:pt x="7600" y="28"/>
                  </a:cubicBezTo>
                  <a:cubicBezTo>
                    <a:pt x="7185" y="8"/>
                    <a:pt x="6694" y="0"/>
                    <a:pt x="6158" y="0"/>
                  </a:cubicBezTo>
                  <a:close/>
                </a:path>
              </a:pathLst>
            </a:custGeom>
            <a:solidFill>
              <a:srgbClr val="7ACFE7"/>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89" name="Google Shape;1894;p61"/>
            <p:cNvSpPr/>
            <p:nvPr/>
          </p:nvSpPr>
          <p:spPr>
            <a:xfrm>
              <a:off x="7384502" y="2328173"/>
              <a:ext cx="288578" cy="348092"/>
            </a:xfrm>
            <a:custGeom>
              <a:avLst/>
              <a:gdLst/>
              <a:ahLst/>
              <a:cxnLst/>
              <a:rect l="l" t="t" r="r" b="b"/>
              <a:pathLst>
                <a:path w="5746" h="6931" extrusionOk="0">
                  <a:moveTo>
                    <a:pt x="3983" y="0"/>
                  </a:moveTo>
                  <a:cubicBezTo>
                    <a:pt x="2980" y="973"/>
                    <a:pt x="1" y="2523"/>
                    <a:pt x="1" y="2523"/>
                  </a:cubicBezTo>
                  <a:cubicBezTo>
                    <a:pt x="1" y="2523"/>
                    <a:pt x="913" y="6049"/>
                    <a:pt x="974" y="6930"/>
                  </a:cubicBezTo>
                  <a:cubicBezTo>
                    <a:pt x="2585" y="6475"/>
                    <a:pt x="4135" y="5684"/>
                    <a:pt x="5746" y="5441"/>
                  </a:cubicBezTo>
                  <a:cubicBezTo>
                    <a:pt x="5229" y="4043"/>
                    <a:pt x="3983" y="0"/>
                    <a:pt x="3983" y="0"/>
                  </a:cubicBezTo>
                  <a:close/>
                </a:path>
              </a:pathLst>
            </a:custGeom>
            <a:solidFill>
              <a:srgbClr val="ED9996"/>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0" name="Google Shape;1895;p61"/>
            <p:cNvSpPr/>
            <p:nvPr/>
          </p:nvSpPr>
          <p:spPr>
            <a:xfrm>
              <a:off x="6886845" y="2825831"/>
              <a:ext cx="32142" cy="30184"/>
            </a:xfrm>
            <a:custGeom>
              <a:avLst/>
              <a:gdLst/>
              <a:ahLst/>
              <a:cxnLst/>
              <a:rect l="l" t="t" r="r" b="b"/>
              <a:pathLst>
                <a:path w="640" h="601" extrusionOk="0">
                  <a:moveTo>
                    <a:pt x="62" y="0"/>
                  </a:moveTo>
                  <a:lnTo>
                    <a:pt x="62" y="0"/>
                  </a:lnTo>
                  <a:cubicBezTo>
                    <a:pt x="1" y="243"/>
                    <a:pt x="1" y="426"/>
                    <a:pt x="92" y="517"/>
                  </a:cubicBezTo>
                  <a:cubicBezTo>
                    <a:pt x="138" y="578"/>
                    <a:pt x="221" y="601"/>
                    <a:pt x="320" y="601"/>
                  </a:cubicBezTo>
                  <a:cubicBezTo>
                    <a:pt x="419" y="601"/>
                    <a:pt x="533" y="578"/>
                    <a:pt x="639" y="547"/>
                  </a:cubicBezTo>
                  <a:cubicBezTo>
                    <a:pt x="548" y="365"/>
                    <a:pt x="335" y="122"/>
                    <a:pt x="62" y="0"/>
                  </a:cubicBezTo>
                  <a:close/>
                </a:path>
              </a:pathLst>
            </a:custGeom>
            <a:solidFill>
              <a:srgbClr val="1D262D"/>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1" name="Google Shape;1896;p61"/>
            <p:cNvSpPr/>
            <p:nvPr/>
          </p:nvSpPr>
          <p:spPr>
            <a:xfrm>
              <a:off x="6905176" y="2566279"/>
              <a:ext cx="271804" cy="221431"/>
            </a:xfrm>
            <a:custGeom>
              <a:avLst/>
              <a:gdLst/>
              <a:ahLst/>
              <a:cxnLst/>
              <a:rect l="l" t="t" r="r" b="b"/>
              <a:pathLst>
                <a:path w="5412" h="4409" extrusionOk="0">
                  <a:moveTo>
                    <a:pt x="4256" y="1"/>
                  </a:moveTo>
                  <a:lnTo>
                    <a:pt x="31" y="4226"/>
                  </a:lnTo>
                  <a:cubicBezTo>
                    <a:pt x="31" y="4226"/>
                    <a:pt x="31" y="4226"/>
                    <a:pt x="1" y="4256"/>
                  </a:cubicBezTo>
                  <a:cubicBezTo>
                    <a:pt x="61" y="4317"/>
                    <a:pt x="92" y="4348"/>
                    <a:pt x="153" y="4408"/>
                  </a:cubicBezTo>
                  <a:cubicBezTo>
                    <a:pt x="1186" y="3284"/>
                    <a:pt x="2554" y="1855"/>
                    <a:pt x="3982" y="1126"/>
                  </a:cubicBezTo>
                  <a:cubicBezTo>
                    <a:pt x="4119" y="1057"/>
                    <a:pt x="4256" y="1026"/>
                    <a:pt x="4391" y="1026"/>
                  </a:cubicBezTo>
                  <a:cubicBezTo>
                    <a:pt x="4676" y="1026"/>
                    <a:pt x="4951" y="1163"/>
                    <a:pt x="5198" y="1369"/>
                  </a:cubicBezTo>
                  <a:lnTo>
                    <a:pt x="5411" y="1156"/>
                  </a:lnTo>
                  <a:lnTo>
                    <a:pt x="4256" y="1"/>
                  </a:lnTo>
                  <a:close/>
                </a:path>
              </a:pathLst>
            </a:custGeom>
            <a:solidFill>
              <a:srgbClr val="FAB21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2" name="Google Shape;1897;p61"/>
            <p:cNvSpPr/>
            <p:nvPr/>
          </p:nvSpPr>
          <p:spPr>
            <a:xfrm>
              <a:off x="6912810" y="2617808"/>
              <a:ext cx="253473" cy="218719"/>
            </a:xfrm>
            <a:custGeom>
              <a:avLst/>
              <a:gdLst/>
              <a:ahLst/>
              <a:cxnLst/>
              <a:rect l="l" t="t" r="r" b="b"/>
              <a:pathLst>
                <a:path w="5047" h="4355" extrusionOk="0">
                  <a:moveTo>
                    <a:pt x="4239" y="0"/>
                  </a:moveTo>
                  <a:cubicBezTo>
                    <a:pt x="4104" y="0"/>
                    <a:pt x="3967" y="31"/>
                    <a:pt x="3830" y="100"/>
                  </a:cubicBezTo>
                  <a:cubicBezTo>
                    <a:pt x="2402" y="829"/>
                    <a:pt x="1034" y="2258"/>
                    <a:pt x="1" y="3382"/>
                  </a:cubicBezTo>
                  <a:cubicBezTo>
                    <a:pt x="61" y="3504"/>
                    <a:pt x="122" y="3626"/>
                    <a:pt x="122" y="3626"/>
                  </a:cubicBezTo>
                  <a:cubicBezTo>
                    <a:pt x="160" y="3619"/>
                    <a:pt x="196" y="3616"/>
                    <a:pt x="228" y="3616"/>
                  </a:cubicBezTo>
                  <a:cubicBezTo>
                    <a:pt x="665" y="3616"/>
                    <a:pt x="639" y="4142"/>
                    <a:pt x="639" y="4142"/>
                  </a:cubicBezTo>
                  <a:cubicBezTo>
                    <a:pt x="661" y="4139"/>
                    <a:pt x="683" y="4138"/>
                    <a:pt x="703" y="4138"/>
                  </a:cubicBezTo>
                  <a:cubicBezTo>
                    <a:pt x="877" y="4138"/>
                    <a:pt x="980" y="4246"/>
                    <a:pt x="1034" y="4355"/>
                  </a:cubicBezTo>
                  <a:lnTo>
                    <a:pt x="5046" y="343"/>
                  </a:lnTo>
                  <a:cubicBezTo>
                    <a:pt x="4799" y="137"/>
                    <a:pt x="4524" y="0"/>
                    <a:pt x="4239" y="0"/>
                  </a:cubicBezTo>
                  <a:close/>
                </a:path>
              </a:pathLst>
            </a:custGeom>
            <a:solidFill>
              <a:srgbClr val="FFCB73"/>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3" name="Google Shape;1898;p61"/>
            <p:cNvSpPr/>
            <p:nvPr/>
          </p:nvSpPr>
          <p:spPr>
            <a:xfrm>
              <a:off x="6896035" y="2780027"/>
              <a:ext cx="16825" cy="26015"/>
            </a:xfrm>
            <a:custGeom>
              <a:avLst/>
              <a:gdLst/>
              <a:ahLst/>
              <a:cxnLst/>
              <a:rect l="l" t="t" r="r" b="b"/>
              <a:pathLst>
                <a:path w="335" h="518" extrusionOk="0">
                  <a:moveTo>
                    <a:pt x="183" y="0"/>
                  </a:moveTo>
                  <a:cubicBezTo>
                    <a:pt x="152" y="92"/>
                    <a:pt x="91" y="304"/>
                    <a:pt x="0" y="517"/>
                  </a:cubicBezTo>
                  <a:cubicBezTo>
                    <a:pt x="122" y="396"/>
                    <a:pt x="213" y="274"/>
                    <a:pt x="335" y="152"/>
                  </a:cubicBezTo>
                  <a:cubicBezTo>
                    <a:pt x="274" y="122"/>
                    <a:pt x="243" y="61"/>
                    <a:pt x="183" y="0"/>
                  </a:cubicBezTo>
                  <a:close/>
                </a:path>
              </a:pathLst>
            </a:custGeom>
            <a:solidFill>
              <a:srgbClr val="FFD4CC"/>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4" name="Google Shape;1899;p61"/>
            <p:cNvSpPr/>
            <p:nvPr/>
          </p:nvSpPr>
          <p:spPr>
            <a:xfrm>
              <a:off x="6889908" y="2787661"/>
              <a:ext cx="74882" cy="65691"/>
            </a:xfrm>
            <a:custGeom>
              <a:avLst/>
              <a:gdLst/>
              <a:ahLst/>
              <a:cxnLst/>
              <a:rect l="l" t="t" r="r" b="b"/>
              <a:pathLst>
                <a:path w="1491" h="1308" extrusionOk="0">
                  <a:moveTo>
                    <a:pt x="457" y="0"/>
                  </a:moveTo>
                  <a:cubicBezTo>
                    <a:pt x="335" y="122"/>
                    <a:pt x="244" y="244"/>
                    <a:pt x="122" y="365"/>
                  </a:cubicBezTo>
                  <a:cubicBezTo>
                    <a:pt x="61" y="517"/>
                    <a:pt x="31" y="669"/>
                    <a:pt x="1" y="760"/>
                  </a:cubicBezTo>
                  <a:cubicBezTo>
                    <a:pt x="274" y="882"/>
                    <a:pt x="487" y="1125"/>
                    <a:pt x="578" y="1307"/>
                  </a:cubicBezTo>
                  <a:cubicBezTo>
                    <a:pt x="821" y="1247"/>
                    <a:pt x="1399" y="1034"/>
                    <a:pt x="1490" y="973"/>
                  </a:cubicBezTo>
                  <a:cubicBezTo>
                    <a:pt x="1436" y="864"/>
                    <a:pt x="1333" y="756"/>
                    <a:pt x="1159" y="756"/>
                  </a:cubicBezTo>
                  <a:cubicBezTo>
                    <a:pt x="1139" y="756"/>
                    <a:pt x="1117" y="757"/>
                    <a:pt x="1095" y="760"/>
                  </a:cubicBezTo>
                  <a:cubicBezTo>
                    <a:pt x="1095" y="760"/>
                    <a:pt x="1121" y="234"/>
                    <a:pt x="684" y="234"/>
                  </a:cubicBezTo>
                  <a:cubicBezTo>
                    <a:pt x="652" y="234"/>
                    <a:pt x="616" y="237"/>
                    <a:pt x="578" y="244"/>
                  </a:cubicBezTo>
                  <a:cubicBezTo>
                    <a:pt x="578" y="244"/>
                    <a:pt x="517" y="122"/>
                    <a:pt x="457" y="0"/>
                  </a:cubicBezTo>
                  <a:close/>
                </a:path>
              </a:pathLst>
            </a:custGeom>
            <a:solidFill>
              <a:srgbClr val="FFE1D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5" name="Google Shape;1900;p61"/>
            <p:cNvSpPr/>
            <p:nvPr/>
          </p:nvSpPr>
          <p:spPr>
            <a:xfrm>
              <a:off x="7125001" y="2541620"/>
              <a:ext cx="53487" cy="35407"/>
            </a:xfrm>
            <a:custGeom>
              <a:avLst/>
              <a:gdLst/>
              <a:ahLst/>
              <a:cxnLst/>
              <a:rect l="l" t="t" r="r" b="b"/>
              <a:pathLst>
                <a:path w="1065" h="705" extrusionOk="0">
                  <a:moveTo>
                    <a:pt x="527" y="1"/>
                  </a:moveTo>
                  <a:cubicBezTo>
                    <a:pt x="470" y="1"/>
                    <a:pt x="413" y="19"/>
                    <a:pt x="365" y="66"/>
                  </a:cubicBezTo>
                  <a:lnTo>
                    <a:pt x="31" y="340"/>
                  </a:lnTo>
                  <a:cubicBezTo>
                    <a:pt x="1" y="370"/>
                    <a:pt x="31" y="462"/>
                    <a:pt x="61" y="522"/>
                  </a:cubicBezTo>
                  <a:lnTo>
                    <a:pt x="244" y="705"/>
                  </a:lnTo>
                  <a:cubicBezTo>
                    <a:pt x="435" y="486"/>
                    <a:pt x="700" y="366"/>
                    <a:pt x="972" y="366"/>
                  </a:cubicBezTo>
                  <a:cubicBezTo>
                    <a:pt x="1003" y="366"/>
                    <a:pt x="1034" y="367"/>
                    <a:pt x="1064" y="370"/>
                  </a:cubicBezTo>
                  <a:lnTo>
                    <a:pt x="821" y="127"/>
                  </a:lnTo>
                  <a:cubicBezTo>
                    <a:pt x="780" y="86"/>
                    <a:pt x="652" y="1"/>
                    <a:pt x="527" y="1"/>
                  </a:cubicBezTo>
                  <a:close/>
                </a:path>
              </a:pathLst>
            </a:custGeom>
            <a:solidFill>
              <a:srgbClr val="F95D91"/>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6" name="Google Shape;1901;p61"/>
            <p:cNvSpPr/>
            <p:nvPr/>
          </p:nvSpPr>
          <p:spPr>
            <a:xfrm>
              <a:off x="7137205" y="2559951"/>
              <a:ext cx="70261" cy="57756"/>
            </a:xfrm>
            <a:custGeom>
              <a:avLst/>
              <a:gdLst/>
              <a:ahLst/>
              <a:cxnLst/>
              <a:rect l="l" t="t" r="r" b="b"/>
              <a:pathLst>
                <a:path w="1399" h="1150" extrusionOk="0">
                  <a:moveTo>
                    <a:pt x="729" y="1"/>
                  </a:moveTo>
                  <a:cubicBezTo>
                    <a:pt x="462" y="1"/>
                    <a:pt x="219" y="118"/>
                    <a:pt x="1" y="309"/>
                  </a:cubicBezTo>
                  <a:lnTo>
                    <a:pt x="274" y="583"/>
                  </a:lnTo>
                  <a:lnTo>
                    <a:pt x="335" y="644"/>
                  </a:lnTo>
                  <a:lnTo>
                    <a:pt x="791" y="1100"/>
                  </a:lnTo>
                  <a:cubicBezTo>
                    <a:pt x="827" y="1135"/>
                    <a:pt x="862" y="1150"/>
                    <a:pt x="898" y="1150"/>
                  </a:cubicBezTo>
                  <a:cubicBezTo>
                    <a:pt x="923" y="1150"/>
                    <a:pt x="948" y="1143"/>
                    <a:pt x="973" y="1130"/>
                  </a:cubicBezTo>
                  <a:lnTo>
                    <a:pt x="1247" y="826"/>
                  </a:lnTo>
                  <a:cubicBezTo>
                    <a:pt x="1399" y="674"/>
                    <a:pt x="1217" y="431"/>
                    <a:pt x="1186" y="370"/>
                  </a:cubicBezTo>
                  <a:lnTo>
                    <a:pt x="882" y="66"/>
                  </a:lnTo>
                  <a:lnTo>
                    <a:pt x="821" y="5"/>
                  </a:lnTo>
                  <a:cubicBezTo>
                    <a:pt x="790" y="2"/>
                    <a:pt x="760" y="1"/>
                    <a:pt x="729" y="1"/>
                  </a:cubicBezTo>
                  <a:close/>
                </a:path>
              </a:pathLst>
            </a:custGeom>
            <a:solidFill>
              <a:srgbClr val="FA7098"/>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7" name="Google Shape;1902;p61"/>
            <p:cNvSpPr/>
            <p:nvPr/>
          </p:nvSpPr>
          <p:spPr>
            <a:xfrm>
              <a:off x="7120431" y="2558696"/>
              <a:ext cx="21395" cy="21395"/>
            </a:xfrm>
            <a:custGeom>
              <a:avLst/>
              <a:gdLst/>
              <a:ahLst/>
              <a:cxnLst/>
              <a:rect l="l" t="t" r="r" b="b"/>
              <a:pathLst>
                <a:path w="426" h="426" extrusionOk="0">
                  <a:moveTo>
                    <a:pt x="152" y="0"/>
                  </a:moveTo>
                  <a:lnTo>
                    <a:pt x="0" y="152"/>
                  </a:lnTo>
                  <a:lnTo>
                    <a:pt x="274" y="426"/>
                  </a:lnTo>
                  <a:cubicBezTo>
                    <a:pt x="304" y="365"/>
                    <a:pt x="365" y="304"/>
                    <a:pt x="426" y="274"/>
                  </a:cubicBezTo>
                  <a:lnTo>
                    <a:pt x="152" y="0"/>
                  </a:lnTo>
                  <a:close/>
                </a:path>
              </a:pathLst>
            </a:custGeom>
            <a:solidFill>
              <a:srgbClr val="E3E5E4"/>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8" name="Google Shape;1903;p61"/>
            <p:cNvSpPr/>
            <p:nvPr/>
          </p:nvSpPr>
          <p:spPr>
            <a:xfrm>
              <a:off x="7134141" y="2572407"/>
              <a:ext cx="51980" cy="51930"/>
            </a:xfrm>
            <a:custGeom>
              <a:avLst/>
              <a:gdLst/>
              <a:ahLst/>
              <a:cxnLst/>
              <a:rect l="l" t="t" r="r" b="b"/>
              <a:pathLst>
                <a:path w="1035" h="1034" extrusionOk="0">
                  <a:moveTo>
                    <a:pt x="153" y="1"/>
                  </a:moveTo>
                  <a:cubicBezTo>
                    <a:pt x="92" y="31"/>
                    <a:pt x="31" y="92"/>
                    <a:pt x="1" y="153"/>
                  </a:cubicBezTo>
                  <a:lnTo>
                    <a:pt x="852" y="1034"/>
                  </a:lnTo>
                  <a:lnTo>
                    <a:pt x="1034" y="882"/>
                  </a:lnTo>
                  <a:lnTo>
                    <a:pt x="153" y="1"/>
                  </a:lnTo>
                  <a:close/>
                </a:path>
              </a:pathLst>
            </a:custGeom>
            <a:solidFill>
              <a:srgbClr val="F1F3F2"/>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299" name="Google Shape;1904;p61"/>
            <p:cNvSpPr/>
            <p:nvPr/>
          </p:nvSpPr>
          <p:spPr>
            <a:xfrm>
              <a:off x="6954043" y="2720463"/>
              <a:ext cx="760268" cy="177788"/>
            </a:xfrm>
            <a:custGeom>
              <a:avLst/>
              <a:gdLst/>
              <a:ahLst/>
              <a:cxnLst/>
              <a:rect l="l" t="t" r="r" b="b"/>
              <a:pathLst>
                <a:path w="15138" h="3540" extrusionOk="0">
                  <a:moveTo>
                    <a:pt x="15016" y="1"/>
                  </a:moveTo>
                  <a:cubicBezTo>
                    <a:pt x="11583" y="1608"/>
                    <a:pt x="7800" y="2473"/>
                    <a:pt x="4071" y="2473"/>
                  </a:cubicBezTo>
                  <a:cubicBezTo>
                    <a:pt x="3145" y="2473"/>
                    <a:pt x="2221" y="2420"/>
                    <a:pt x="1307" y="2311"/>
                  </a:cubicBezTo>
                  <a:lnTo>
                    <a:pt x="1307" y="2311"/>
                  </a:lnTo>
                  <a:cubicBezTo>
                    <a:pt x="1429" y="2341"/>
                    <a:pt x="1520" y="2372"/>
                    <a:pt x="1520" y="2372"/>
                  </a:cubicBezTo>
                  <a:cubicBezTo>
                    <a:pt x="1520" y="2372"/>
                    <a:pt x="0" y="2767"/>
                    <a:pt x="943" y="3192"/>
                  </a:cubicBezTo>
                  <a:cubicBezTo>
                    <a:pt x="1353" y="3385"/>
                    <a:pt x="3470" y="3540"/>
                    <a:pt x="5928" y="3540"/>
                  </a:cubicBezTo>
                  <a:cubicBezTo>
                    <a:pt x="9293" y="3540"/>
                    <a:pt x="13297" y="3250"/>
                    <a:pt x="14438" y="2372"/>
                  </a:cubicBezTo>
                  <a:cubicBezTo>
                    <a:pt x="15046" y="1885"/>
                    <a:pt x="15137" y="1004"/>
                    <a:pt x="15016" y="1"/>
                  </a:cubicBezTo>
                  <a:close/>
                </a:path>
              </a:pathLst>
            </a:custGeom>
            <a:solidFill>
              <a:srgbClr val="F4B2AB"/>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sp>
          <p:nvSpPr>
            <p:cNvPr id="300" name="Google Shape;1905;p61"/>
            <p:cNvSpPr/>
            <p:nvPr/>
          </p:nvSpPr>
          <p:spPr>
            <a:xfrm>
              <a:off x="6945404" y="2599878"/>
              <a:ext cx="761273" cy="244835"/>
            </a:xfrm>
            <a:custGeom>
              <a:avLst/>
              <a:gdLst/>
              <a:ahLst/>
              <a:cxnLst/>
              <a:rect l="l" t="t" r="r" b="b"/>
              <a:pathLst>
                <a:path w="15158" h="4875" extrusionOk="0">
                  <a:moveTo>
                    <a:pt x="14489" y="1"/>
                  </a:moveTo>
                  <a:cubicBezTo>
                    <a:pt x="12878" y="274"/>
                    <a:pt x="11328" y="1065"/>
                    <a:pt x="9686" y="1520"/>
                  </a:cubicBezTo>
                  <a:cubicBezTo>
                    <a:pt x="9717" y="1581"/>
                    <a:pt x="9717" y="1642"/>
                    <a:pt x="9717" y="1703"/>
                  </a:cubicBezTo>
                  <a:cubicBezTo>
                    <a:pt x="9717" y="2094"/>
                    <a:pt x="8622" y="2205"/>
                    <a:pt x="7372" y="2205"/>
                  </a:cubicBezTo>
                  <a:cubicBezTo>
                    <a:pt x="5704" y="2205"/>
                    <a:pt x="3759" y="2007"/>
                    <a:pt x="3759" y="2007"/>
                  </a:cubicBezTo>
                  <a:cubicBezTo>
                    <a:pt x="3759" y="2007"/>
                    <a:pt x="3394" y="1399"/>
                    <a:pt x="2513" y="1034"/>
                  </a:cubicBezTo>
                  <a:cubicBezTo>
                    <a:pt x="2413" y="989"/>
                    <a:pt x="2334" y="970"/>
                    <a:pt x="2272" y="970"/>
                  </a:cubicBezTo>
                  <a:cubicBezTo>
                    <a:pt x="1787" y="970"/>
                    <a:pt x="2361" y="2189"/>
                    <a:pt x="2361" y="2189"/>
                  </a:cubicBezTo>
                  <a:cubicBezTo>
                    <a:pt x="2361" y="2189"/>
                    <a:pt x="2341" y="2189"/>
                    <a:pt x="2305" y="2189"/>
                  </a:cubicBezTo>
                  <a:cubicBezTo>
                    <a:pt x="1948" y="2189"/>
                    <a:pt x="1" y="2214"/>
                    <a:pt x="415" y="2767"/>
                  </a:cubicBezTo>
                  <a:cubicBezTo>
                    <a:pt x="804" y="3350"/>
                    <a:pt x="1598" y="3375"/>
                    <a:pt x="1733" y="3375"/>
                  </a:cubicBezTo>
                  <a:cubicBezTo>
                    <a:pt x="1746" y="3375"/>
                    <a:pt x="1753" y="3375"/>
                    <a:pt x="1753" y="3375"/>
                  </a:cubicBezTo>
                  <a:lnTo>
                    <a:pt x="1753" y="3375"/>
                  </a:lnTo>
                  <a:cubicBezTo>
                    <a:pt x="1753" y="3375"/>
                    <a:pt x="142" y="3831"/>
                    <a:pt x="537" y="4195"/>
                  </a:cubicBezTo>
                  <a:cubicBezTo>
                    <a:pt x="780" y="4469"/>
                    <a:pt x="1236" y="4621"/>
                    <a:pt x="1479" y="4712"/>
                  </a:cubicBezTo>
                  <a:cubicBezTo>
                    <a:pt x="2393" y="4821"/>
                    <a:pt x="3317" y="4874"/>
                    <a:pt x="4243" y="4874"/>
                  </a:cubicBezTo>
                  <a:cubicBezTo>
                    <a:pt x="7971" y="4874"/>
                    <a:pt x="11749" y="4009"/>
                    <a:pt x="15157" y="2402"/>
                  </a:cubicBezTo>
                  <a:cubicBezTo>
                    <a:pt x="15066" y="1612"/>
                    <a:pt x="14793" y="791"/>
                    <a:pt x="14489" y="1"/>
                  </a:cubicBezTo>
                  <a:close/>
                </a:path>
              </a:pathLst>
            </a:custGeom>
            <a:solidFill>
              <a:srgbClr val="F9C1B9"/>
            </a:solidFill>
            <a:ln>
              <a:noFill/>
            </a:ln>
          </p:spPr>
          <p:txBody>
            <a:bodyPr spcFirstLastPara="1" wrap="square" lIns="121900" tIns="121900" rIns="121900" bIns="121900" anchor="ctr" anchorCtr="0">
              <a:noAutofit/>
            </a:bodyPr>
            <a:lstStyle/>
            <a:p>
              <a:pPr defTabSz="1219200">
                <a:buClr>
                  <a:srgbClr val="000000"/>
                </a:buClr>
                <a:defRPr/>
              </a:pPr>
              <a:endParaRPr sz="1865" kern="0">
                <a:solidFill>
                  <a:srgbClr val="000000"/>
                </a:solidFill>
                <a:cs typeface="Arial" panose="020B0604020202020204"/>
                <a:sym typeface="Arial" panose="020B0604020202020204"/>
              </a:endParaRPr>
            </a:p>
          </p:txBody>
        </p:sp>
      </p:grpSp>
      <p:sp>
        <p:nvSpPr>
          <p:cNvPr id="110" name="Text Box 35"/>
          <p:cNvSpPr txBox="1">
            <a:spLocks noChangeArrowheads="1"/>
          </p:cNvSpPr>
          <p:nvPr/>
        </p:nvSpPr>
        <p:spPr bwMode="auto">
          <a:xfrm>
            <a:off x="539044" y="1254356"/>
            <a:ext cx="1004102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fontAlgn="base">
              <a:spcBef>
                <a:spcPct val="50000"/>
              </a:spcBef>
              <a:spcAft>
                <a:spcPct val="0"/>
              </a:spcAft>
            </a:pPr>
            <a:r>
              <a:rPr lang="en-US" altLang="en-US" sz="4400" i="1" dirty="0">
                <a:solidFill>
                  <a:srgbClr val="669900"/>
                </a:solidFill>
              </a:rPr>
              <a:t> </a:t>
            </a:r>
            <a:r>
              <a:rPr lang="en-US" altLang="en-US" sz="4400" i="1" dirty="0" err="1">
                <a:solidFill>
                  <a:srgbClr val="669900"/>
                </a:solidFill>
              </a:rPr>
              <a:t>Bài</a:t>
            </a:r>
            <a:r>
              <a:rPr lang="en-US" altLang="en-US" sz="4400" i="1" dirty="0">
                <a:solidFill>
                  <a:srgbClr val="669900"/>
                </a:solidFill>
              </a:rPr>
              <a:t> </a:t>
            </a:r>
            <a:r>
              <a:rPr lang="en-US" altLang="en-US" sz="4400" i="1" dirty="0" err="1">
                <a:solidFill>
                  <a:srgbClr val="669900"/>
                </a:solidFill>
              </a:rPr>
              <a:t>này</a:t>
            </a:r>
            <a:r>
              <a:rPr lang="en-US" altLang="en-US" sz="4400" i="1" dirty="0">
                <a:solidFill>
                  <a:srgbClr val="669900"/>
                </a:solidFill>
              </a:rPr>
              <a:t> </a:t>
            </a:r>
            <a:r>
              <a:rPr lang="en-US" altLang="en-US" sz="4400" i="1" dirty="0" err="1">
                <a:solidFill>
                  <a:srgbClr val="669900"/>
                </a:solidFill>
              </a:rPr>
              <a:t>có</a:t>
            </a:r>
            <a:r>
              <a:rPr lang="en-US" altLang="en-US" sz="4400" i="1" dirty="0">
                <a:solidFill>
                  <a:srgbClr val="669900"/>
                </a:solidFill>
              </a:rPr>
              <a:t> </a:t>
            </a:r>
            <a:r>
              <a:rPr lang="en-US" altLang="en-US" sz="4400" i="1" dirty="0" err="1">
                <a:solidFill>
                  <a:srgbClr val="669900"/>
                </a:solidFill>
              </a:rPr>
              <a:t>thể</a:t>
            </a:r>
            <a:r>
              <a:rPr lang="en-US" altLang="en-US" sz="4400" i="1" dirty="0">
                <a:solidFill>
                  <a:srgbClr val="669900"/>
                </a:solidFill>
              </a:rPr>
              <a:t> chia </a:t>
            </a:r>
            <a:r>
              <a:rPr lang="en-US" altLang="en-US" sz="4400" i="1" dirty="0" err="1">
                <a:solidFill>
                  <a:srgbClr val="669900"/>
                </a:solidFill>
              </a:rPr>
              <a:t>làm</a:t>
            </a:r>
            <a:r>
              <a:rPr lang="en-US" altLang="en-US" sz="4400" i="1" dirty="0">
                <a:solidFill>
                  <a:srgbClr val="669900"/>
                </a:solidFill>
              </a:rPr>
              <a:t> </a:t>
            </a:r>
            <a:r>
              <a:rPr lang="en-US" altLang="en-US" sz="4400" i="1" dirty="0" err="1">
                <a:solidFill>
                  <a:srgbClr val="669900"/>
                </a:solidFill>
              </a:rPr>
              <a:t>mấy</a:t>
            </a:r>
            <a:r>
              <a:rPr lang="en-US" altLang="en-US" sz="4400" i="1" dirty="0">
                <a:solidFill>
                  <a:srgbClr val="669900"/>
                </a:solidFill>
              </a:rPr>
              <a:t> </a:t>
            </a:r>
            <a:r>
              <a:rPr lang="en-US" altLang="en-US" sz="4400" i="1" dirty="0" err="1">
                <a:solidFill>
                  <a:srgbClr val="669900"/>
                </a:solidFill>
              </a:rPr>
              <a:t>đoạn</a:t>
            </a:r>
            <a:r>
              <a:rPr lang="en-US" altLang="en-US" sz="4400" i="1" dirty="0">
                <a:solidFill>
                  <a:srgbClr val="669900"/>
                </a:solidFill>
              </a:rPr>
              <a:t>?</a:t>
            </a:r>
          </a:p>
        </p:txBody>
      </p:sp>
      <p:sp>
        <p:nvSpPr>
          <p:cNvPr id="111" name="Text Box 49"/>
          <p:cNvSpPr txBox="1">
            <a:spLocks noChangeArrowheads="1"/>
          </p:cNvSpPr>
          <p:nvPr/>
        </p:nvSpPr>
        <p:spPr bwMode="auto">
          <a:xfrm>
            <a:off x="2488384" y="2389525"/>
            <a:ext cx="9932216"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fontAlgn="base">
              <a:spcBef>
                <a:spcPct val="50000"/>
              </a:spcBef>
              <a:spcAft>
                <a:spcPct val="0"/>
              </a:spcAft>
            </a:pPr>
            <a:r>
              <a:rPr lang="en-US" altLang="en-US" sz="4000" dirty="0" err="1">
                <a:solidFill>
                  <a:srgbClr val="000000"/>
                </a:solidFill>
              </a:rPr>
              <a:t>Đoạn</a:t>
            </a:r>
            <a:r>
              <a:rPr lang="en-US" altLang="en-US" sz="4000" dirty="0">
                <a:solidFill>
                  <a:srgbClr val="000000"/>
                </a:solidFill>
              </a:rPr>
              <a:t> 1:  </a:t>
            </a:r>
            <a:r>
              <a:rPr lang="en-US" altLang="en-US" sz="4000" dirty="0" err="1">
                <a:solidFill>
                  <a:srgbClr val="000000"/>
                </a:solidFill>
              </a:rPr>
              <a:t>Từ</a:t>
            </a:r>
            <a:r>
              <a:rPr lang="en-US" altLang="en-US" sz="4000" dirty="0">
                <a:solidFill>
                  <a:srgbClr val="000000"/>
                </a:solidFill>
              </a:rPr>
              <a:t> </a:t>
            </a:r>
            <a:r>
              <a:rPr lang="en-US" altLang="en-US" sz="4000" dirty="0" err="1">
                <a:solidFill>
                  <a:srgbClr val="000000"/>
                </a:solidFill>
              </a:rPr>
              <a:t>đầu</a:t>
            </a:r>
            <a:r>
              <a:rPr lang="en-US" altLang="en-US" sz="4000" dirty="0">
                <a:solidFill>
                  <a:srgbClr val="000000"/>
                </a:solidFill>
              </a:rPr>
              <a:t> … “</a:t>
            </a:r>
            <a:r>
              <a:rPr lang="en-US" altLang="en-US" sz="4000" dirty="0" err="1">
                <a:solidFill>
                  <a:srgbClr val="000000"/>
                </a:solidFill>
              </a:rPr>
              <a:t>đã</a:t>
            </a:r>
            <a:r>
              <a:rPr lang="en-US" altLang="en-US" sz="4000" dirty="0">
                <a:solidFill>
                  <a:srgbClr val="000000"/>
                </a:solidFill>
              </a:rPr>
              <a:t> </a:t>
            </a:r>
            <a:r>
              <a:rPr lang="en-US" altLang="en-US" sz="4000" dirty="0" err="1">
                <a:solidFill>
                  <a:srgbClr val="000000"/>
                </a:solidFill>
              </a:rPr>
              <a:t>đáp</a:t>
            </a:r>
            <a:r>
              <a:rPr lang="en-US" altLang="en-US" sz="4000" dirty="0">
                <a:solidFill>
                  <a:srgbClr val="000000"/>
                </a:solidFill>
              </a:rPr>
              <a:t> </a:t>
            </a:r>
            <a:r>
              <a:rPr lang="en-US" altLang="en-US" sz="4000" dirty="0" err="1">
                <a:solidFill>
                  <a:srgbClr val="000000"/>
                </a:solidFill>
              </a:rPr>
              <a:t>lại</a:t>
            </a:r>
            <a:r>
              <a:rPr lang="en-US" altLang="en-US" sz="4000" dirty="0">
                <a:solidFill>
                  <a:srgbClr val="000000"/>
                </a:solidFill>
              </a:rPr>
              <a:t>.”</a:t>
            </a:r>
          </a:p>
          <a:p>
            <a:pPr fontAlgn="base">
              <a:spcBef>
                <a:spcPct val="50000"/>
              </a:spcBef>
              <a:spcAft>
                <a:spcPct val="0"/>
              </a:spcAft>
            </a:pPr>
            <a:r>
              <a:rPr lang="en-US" altLang="en-US" sz="4000" dirty="0" err="1">
                <a:solidFill>
                  <a:srgbClr val="000000"/>
                </a:solidFill>
              </a:rPr>
              <a:t>Đoạn</a:t>
            </a:r>
            <a:r>
              <a:rPr lang="en-US" altLang="en-US" sz="4000" dirty="0">
                <a:solidFill>
                  <a:srgbClr val="000000"/>
                </a:solidFill>
              </a:rPr>
              <a:t> 2:  “</a:t>
            </a:r>
            <a:r>
              <a:rPr lang="en-US" altLang="en-US" sz="4000" dirty="0" err="1">
                <a:solidFill>
                  <a:srgbClr val="000000"/>
                </a:solidFill>
              </a:rPr>
              <a:t>Anh</a:t>
            </a:r>
            <a:r>
              <a:rPr lang="en-US" altLang="en-US" sz="4000" dirty="0">
                <a:solidFill>
                  <a:srgbClr val="000000"/>
                </a:solidFill>
              </a:rPr>
              <a:t> </a:t>
            </a:r>
            <a:r>
              <a:rPr lang="en-US" altLang="en-US" sz="4000" dirty="0" err="1">
                <a:solidFill>
                  <a:srgbClr val="000000"/>
                </a:solidFill>
              </a:rPr>
              <a:t>dừng</a:t>
            </a:r>
            <a:r>
              <a:rPr lang="en-US" altLang="en-US" sz="4000" dirty="0">
                <a:solidFill>
                  <a:srgbClr val="000000"/>
                </a:solidFill>
              </a:rPr>
              <a:t> </a:t>
            </a:r>
            <a:r>
              <a:rPr lang="en-US" altLang="en-US" sz="4000" dirty="0" err="1">
                <a:solidFill>
                  <a:srgbClr val="000000"/>
                </a:solidFill>
              </a:rPr>
              <a:t>xe</a:t>
            </a:r>
            <a:r>
              <a:rPr lang="en-US" altLang="en-US" sz="4000" dirty="0">
                <a:solidFill>
                  <a:srgbClr val="000000"/>
                </a:solidFill>
              </a:rPr>
              <a:t>” … “</a:t>
            </a:r>
            <a:r>
              <a:rPr lang="en-US" altLang="en-US" sz="4000" dirty="0" err="1">
                <a:solidFill>
                  <a:srgbClr val="000000"/>
                </a:solidFill>
              </a:rPr>
              <a:t>ba</a:t>
            </a:r>
            <a:r>
              <a:rPr lang="en-US" altLang="en-US" sz="4000" dirty="0">
                <a:solidFill>
                  <a:srgbClr val="000000"/>
                </a:solidFill>
              </a:rPr>
              <a:t> </a:t>
            </a:r>
            <a:r>
              <a:rPr lang="en-US" altLang="en-US" sz="4000" dirty="0" err="1">
                <a:solidFill>
                  <a:srgbClr val="000000"/>
                </a:solidFill>
              </a:rPr>
              <a:t>bước</a:t>
            </a:r>
            <a:r>
              <a:rPr lang="en-US" altLang="en-US" sz="4000" dirty="0">
                <a:solidFill>
                  <a:srgbClr val="000000"/>
                </a:solidFill>
              </a:rPr>
              <a:t> </a:t>
            </a:r>
            <a:r>
              <a:rPr lang="en-US" altLang="en-US" sz="4000" dirty="0" err="1">
                <a:solidFill>
                  <a:srgbClr val="000000"/>
                </a:solidFill>
              </a:rPr>
              <a:t>chân</a:t>
            </a:r>
            <a:r>
              <a:rPr lang="en-US" altLang="en-US" sz="4000" dirty="0">
                <a:solidFill>
                  <a:srgbClr val="000000"/>
                </a:solidFill>
              </a:rPr>
              <a:t>.”</a:t>
            </a:r>
          </a:p>
          <a:p>
            <a:pPr fontAlgn="base">
              <a:spcBef>
                <a:spcPct val="50000"/>
              </a:spcBef>
              <a:spcAft>
                <a:spcPct val="0"/>
              </a:spcAft>
            </a:pPr>
            <a:r>
              <a:rPr lang="en-US" altLang="en-US" sz="4000" dirty="0" err="1">
                <a:solidFill>
                  <a:srgbClr val="000000"/>
                </a:solidFill>
              </a:rPr>
              <a:t>Đoạn</a:t>
            </a:r>
            <a:r>
              <a:rPr lang="en-US" altLang="en-US" sz="4000" dirty="0">
                <a:solidFill>
                  <a:srgbClr val="000000"/>
                </a:solidFill>
              </a:rPr>
              <a:t> 3:  “Hai Long </a:t>
            </a:r>
            <a:r>
              <a:rPr lang="en-US" altLang="en-US" sz="4000" dirty="0" err="1">
                <a:solidFill>
                  <a:srgbClr val="000000"/>
                </a:solidFill>
              </a:rPr>
              <a:t>tới</a:t>
            </a:r>
            <a:r>
              <a:rPr lang="en-US" altLang="en-US" sz="4000" dirty="0">
                <a:solidFill>
                  <a:srgbClr val="000000"/>
                </a:solidFill>
              </a:rPr>
              <a:t> </a:t>
            </a:r>
            <a:r>
              <a:rPr lang="en-US" altLang="en-US" sz="4000" dirty="0" err="1">
                <a:solidFill>
                  <a:srgbClr val="000000"/>
                </a:solidFill>
              </a:rPr>
              <a:t>ngồi</a:t>
            </a:r>
            <a:r>
              <a:rPr lang="en-US" altLang="en-US" sz="4000" dirty="0">
                <a:solidFill>
                  <a:srgbClr val="000000"/>
                </a:solidFill>
              </a:rPr>
              <a:t>”… “</a:t>
            </a:r>
            <a:r>
              <a:rPr lang="en-US" altLang="en-US" sz="4000" dirty="0" err="1">
                <a:solidFill>
                  <a:srgbClr val="000000"/>
                </a:solidFill>
              </a:rPr>
              <a:t>về</a:t>
            </a:r>
            <a:r>
              <a:rPr lang="en-US" altLang="en-US" sz="4000" dirty="0">
                <a:solidFill>
                  <a:srgbClr val="000000"/>
                </a:solidFill>
              </a:rPr>
              <a:t> </a:t>
            </a:r>
            <a:r>
              <a:rPr lang="en-US" altLang="en-US" sz="4000" dirty="0" err="1">
                <a:solidFill>
                  <a:srgbClr val="000000"/>
                </a:solidFill>
              </a:rPr>
              <a:t>chỗ</a:t>
            </a:r>
            <a:r>
              <a:rPr lang="en-US" altLang="en-US" sz="4000" dirty="0">
                <a:solidFill>
                  <a:srgbClr val="000000"/>
                </a:solidFill>
              </a:rPr>
              <a:t> </a:t>
            </a:r>
            <a:r>
              <a:rPr lang="en-US" altLang="en-US" sz="4000" dirty="0" err="1">
                <a:solidFill>
                  <a:srgbClr val="000000"/>
                </a:solidFill>
              </a:rPr>
              <a:t>cũ</a:t>
            </a:r>
            <a:r>
              <a:rPr lang="en-US" altLang="en-US" sz="4000" dirty="0">
                <a:solidFill>
                  <a:srgbClr val="000000"/>
                </a:solidFill>
              </a:rPr>
              <a:t>.”</a:t>
            </a:r>
          </a:p>
          <a:p>
            <a:pPr fontAlgn="base">
              <a:spcBef>
                <a:spcPct val="50000"/>
              </a:spcBef>
              <a:spcAft>
                <a:spcPct val="0"/>
              </a:spcAft>
            </a:pPr>
            <a:r>
              <a:rPr lang="en-US" altLang="en-US" sz="4000" dirty="0">
                <a:solidFill>
                  <a:srgbClr val="000000"/>
                </a:solidFill>
              </a:rPr>
              <a:t> </a:t>
            </a:r>
            <a:r>
              <a:rPr lang="en-US" altLang="en-US" sz="4000" dirty="0" err="1">
                <a:solidFill>
                  <a:srgbClr val="000000"/>
                </a:solidFill>
              </a:rPr>
              <a:t>Đoạn</a:t>
            </a:r>
            <a:r>
              <a:rPr lang="en-US" altLang="en-US" sz="4000" dirty="0">
                <a:solidFill>
                  <a:srgbClr val="000000"/>
                </a:solidFill>
              </a:rPr>
              <a:t> 4:   </a:t>
            </a:r>
            <a:r>
              <a:rPr lang="en-US" altLang="en-US" sz="4000" dirty="0" err="1">
                <a:solidFill>
                  <a:srgbClr val="000000"/>
                </a:solidFill>
              </a:rPr>
              <a:t>Phần</a:t>
            </a:r>
            <a:r>
              <a:rPr lang="en-US" altLang="en-US" sz="4000" dirty="0">
                <a:solidFill>
                  <a:srgbClr val="000000"/>
                </a:solidFill>
              </a:rPr>
              <a:t> </a:t>
            </a:r>
            <a:r>
              <a:rPr lang="en-US" altLang="en-US" sz="4000" dirty="0" err="1">
                <a:solidFill>
                  <a:srgbClr val="000000"/>
                </a:solidFill>
              </a:rPr>
              <a:t>còn</a:t>
            </a:r>
            <a:r>
              <a:rPr lang="en-US" altLang="en-US" sz="4000" dirty="0">
                <a:solidFill>
                  <a:srgbClr val="000000"/>
                </a:solidFill>
              </a:rPr>
              <a:t> </a:t>
            </a:r>
            <a:r>
              <a:rPr lang="en-US" altLang="en-US" sz="4000" dirty="0" err="1">
                <a:solidFill>
                  <a:srgbClr val="000000"/>
                </a:solidFill>
              </a:rPr>
              <a:t>lại</a:t>
            </a:r>
            <a:r>
              <a:rPr lang="en-US" altLang="en-US" sz="4000" dirty="0">
                <a:solidFill>
                  <a:srgbClr val="000000"/>
                </a:solidFill>
              </a:rPr>
              <a:t>.</a:t>
            </a:r>
          </a:p>
        </p:txBody>
      </p:sp>
      <p:sp>
        <p:nvSpPr>
          <p:cNvPr id="109" name="TextBox 108"/>
          <p:cNvSpPr txBox="1"/>
          <p:nvPr/>
        </p:nvSpPr>
        <p:spPr>
          <a:xfrm>
            <a:off x="2971800" y="70320"/>
            <a:ext cx="7162800" cy="1384995"/>
          </a:xfrm>
          <a:prstGeom prst="rect">
            <a:avLst/>
          </a:prstGeom>
          <a:noFill/>
        </p:spPr>
        <p:txBody>
          <a:bodyPr wrap="square" rtlCol="0">
            <a:spAutoFit/>
          </a:bodyPr>
          <a:lstStyle/>
          <a:p>
            <a:pPr algn="ctr" eaLnBrk="0" fontAlgn="base" hangingPunct="0">
              <a:spcBef>
                <a:spcPct val="0"/>
              </a:spcBef>
              <a:spcAft>
                <a:spcPct val="0"/>
              </a:spcAft>
            </a:pPr>
            <a:endParaRPr lang="en-US" sz="2800" b="1" dirty="0" smtClean="0">
              <a:solidFill>
                <a:prstClr val="black"/>
              </a:solidFill>
              <a:latin typeface="Times New Roman" pitchFamily="18" charset="0"/>
              <a:cs typeface="Times New Roman" pitchFamily="18" charset="0"/>
            </a:endParaRPr>
          </a:p>
          <a:p>
            <a:pPr algn="ctr" eaLnBrk="0" fontAlgn="base" hangingPunct="0">
              <a:spcBef>
                <a:spcPct val="0"/>
              </a:spcBef>
              <a:spcAft>
                <a:spcPct val="0"/>
              </a:spcAft>
            </a:pPr>
            <a:r>
              <a:rPr lang="en-US" sz="2800" b="1" dirty="0" err="1" smtClean="0">
                <a:solidFill>
                  <a:prstClr val="black"/>
                </a:solidFill>
                <a:latin typeface="Times New Roman" pitchFamily="18" charset="0"/>
                <a:cs typeface="Times New Roman" pitchFamily="18" charset="0"/>
              </a:rPr>
              <a:t>Tập</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endParaRPr lang="en-US" sz="2800" b="1" dirty="0" smtClean="0">
              <a:solidFill>
                <a:prstClr val="black"/>
              </a:solidFill>
              <a:latin typeface="Times New Roman" pitchFamily="18" charset="0"/>
              <a:cs typeface="Times New Roman" pitchFamily="18" charset="0"/>
            </a:endParaRPr>
          </a:p>
          <a:p>
            <a:pPr algn="ctr" eaLnBrk="0" fontAlgn="base" hangingPunct="0">
              <a:spcBef>
                <a:spcPct val="0"/>
              </a:spcBef>
              <a:spcAft>
                <a:spcPct val="0"/>
              </a:spcAft>
            </a:pPr>
            <a:r>
              <a:rPr lang="en-US" sz="2800" b="1" dirty="0" smtClean="0">
                <a:solidFill>
                  <a:srgbClr val="FF0000"/>
                </a:solidFill>
                <a:latin typeface="Times New Roman" pitchFamily="18" charset="0"/>
                <a:cs typeface="Times New Roman" pitchFamily="18" charset="0"/>
              </a:rPr>
              <a:t>HỘP THƯ MẬT</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779132914"/>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1">
                                            <p:txEl>
                                              <p:pRg st="0" end="0"/>
                                            </p:txEl>
                                          </p:spTgt>
                                        </p:tgtEl>
                                        <p:attrNameLst>
                                          <p:attrName>style.visibility</p:attrName>
                                        </p:attrNameLst>
                                      </p:cBhvr>
                                      <p:to>
                                        <p:strVal val="visible"/>
                                      </p:to>
                                    </p:set>
                                    <p:anim calcmode="lin" valueType="num">
                                      <p:cBhvr additive="base">
                                        <p:cTn id="7" dur="500" fill="hold"/>
                                        <p:tgtEl>
                                          <p:spTgt spid="1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1">
                                            <p:txEl>
                                              <p:pRg st="1" end="1"/>
                                            </p:txEl>
                                          </p:spTgt>
                                        </p:tgtEl>
                                        <p:attrNameLst>
                                          <p:attrName>style.visibility</p:attrName>
                                        </p:attrNameLst>
                                      </p:cBhvr>
                                      <p:to>
                                        <p:strVal val="visible"/>
                                      </p:to>
                                    </p:set>
                                    <p:anim calcmode="lin" valueType="num">
                                      <p:cBhvr additive="base">
                                        <p:cTn id="11" dur="500" fill="hold"/>
                                        <p:tgtEl>
                                          <p:spTgt spid="1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1">
                                            <p:txEl>
                                              <p:pRg st="2" end="2"/>
                                            </p:txEl>
                                          </p:spTgt>
                                        </p:tgtEl>
                                        <p:attrNameLst>
                                          <p:attrName>style.visibility</p:attrName>
                                        </p:attrNameLst>
                                      </p:cBhvr>
                                      <p:to>
                                        <p:strVal val="visible"/>
                                      </p:to>
                                    </p:set>
                                    <p:anim calcmode="lin" valueType="num">
                                      <p:cBhvr additive="base">
                                        <p:cTn id="15" dur="500" fill="hold"/>
                                        <p:tgtEl>
                                          <p:spTgt spid="11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1">
                                            <p:txEl>
                                              <p:pRg st="3" end="3"/>
                                            </p:txEl>
                                          </p:spTgt>
                                        </p:tgtEl>
                                        <p:attrNameLst>
                                          <p:attrName>style.visibility</p:attrName>
                                        </p:attrNameLst>
                                      </p:cBhvr>
                                      <p:to>
                                        <p:strVal val="visible"/>
                                      </p:to>
                                    </p:set>
                                    <p:anim calcmode="lin" valueType="num">
                                      <p:cBhvr additive="base">
                                        <p:cTn id="19" dur="500" fill="hold"/>
                                        <p:tgtEl>
                                          <p:spTgt spid="1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3231034" y="2245209"/>
            <a:ext cx="10045351" cy="2350492"/>
            <a:chOff x="945" y="3248"/>
            <a:chExt cx="17516" cy="6709"/>
          </a:xfrm>
        </p:grpSpPr>
        <p:grpSp>
          <p:nvGrpSpPr>
            <p:cNvPr id="16" name="组合 15"/>
            <p:cNvGrpSpPr/>
            <p:nvPr/>
          </p:nvGrpSpPr>
          <p:grpSpPr>
            <a:xfrm>
              <a:off x="945" y="3357"/>
              <a:ext cx="13094" cy="6600"/>
              <a:chOff x="1220" y="3294"/>
              <a:chExt cx="9806" cy="6194"/>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2351" y="3294"/>
                <a:ext cx="8475"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811" y="3248"/>
              <a:ext cx="14650" cy="4612"/>
            </a:xfrm>
            <a:prstGeom prst="rect">
              <a:avLst/>
            </a:prstGeom>
            <a:noFill/>
          </p:spPr>
          <p:txBody>
            <a:bodyPr wrap="square" rtlCol="0">
              <a:spAutoFit/>
            </a:bodyPr>
            <a:lstStyle/>
            <a:p>
              <a:pPr>
                <a:lnSpc>
                  <a:spcPct val="150000"/>
                </a:lnSpc>
                <a:buFont typeface="Wingdings" panose="05000000000000000000" pitchFamily="2" charset="2"/>
                <a:buNone/>
                <a:defRPr/>
              </a:pPr>
              <a:r>
                <a:rPr lang="vi-VN" altLang="zh-CN" sz="6600" smtClean="0">
                  <a:solidFill>
                    <a:prstClr val="black"/>
                  </a:solidFill>
                  <a:latin typeface="Pattaya" panose="00000500000000000000" pitchFamily="2" charset="-34"/>
                  <a:ea typeface="思源黑体 CN Light" panose="020B0300000000000000" charset="-122"/>
                  <a:cs typeface="Pattaya" panose="00000500000000000000" pitchFamily="2" charset="-34"/>
                  <a:sym typeface="+mn-ea"/>
                </a:rPr>
                <a:t>1. Luyện </a:t>
              </a:r>
              <a:r>
                <a:rPr lang="vi-VN" altLang="zh-CN" sz="6600" dirty="0">
                  <a:solidFill>
                    <a:prstClr val="black"/>
                  </a:solidFill>
                  <a:latin typeface="Pattaya" panose="00000500000000000000" pitchFamily="2" charset="-34"/>
                  <a:ea typeface="思源黑体 CN Light" panose="020B0300000000000000" charset="-122"/>
                  <a:cs typeface="Pattaya" panose="00000500000000000000" pitchFamily="2" charset="-34"/>
                  <a:sym typeface="+mn-ea"/>
                </a:rPr>
                <a:t>đọc</a:t>
              </a:r>
              <a:endParaRPr lang="zh-CN" altLang="en-US" sz="6600" dirty="0">
                <a:solidFill>
                  <a:prstClr val="black"/>
                </a:solidFill>
                <a:latin typeface="Monotype Corsiva" pitchFamily="66" charset="0"/>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1" y="2125418"/>
            <a:ext cx="3633233" cy="2945865"/>
          </a:xfrm>
          <a:prstGeom prst="rect">
            <a:avLst/>
          </a:prstGeom>
        </p:spPr>
      </p:pic>
    </p:spTree>
    <p:extLst>
      <p:ext uri="{BB962C8B-B14F-4D97-AF65-F5344CB8AC3E}">
        <p14:creationId xmlns:p14="http://schemas.microsoft.com/office/powerpoint/2010/main" val="335416752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0" y="0"/>
            <a:ext cx="12192000" cy="6858000"/>
          </a:xfrm>
          <a:prstGeom prst="rect">
            <a:avLst/>
          </a:prstGeom>
        </p:spPr>
      </p:pic>
      <p:sp>
        <p:nvSpPr>
          <p:cNvPr id="16" name="Rectangle: Rounded Corners 1"/>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24733" y="940065"/>
            <a:ext cx="11103429" cy="6124754"/>
          </a:xfrm>
          <a:prstGeom prst="rect">
            <a:avLst/>
          </a:prstGeom>
        </p:spPr>
        <p:txBody>
          <a:bodyPr wrap="square">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HỘP THƯ </a:t>
            </a:r>
            <a:r>
              <a:rPr lang="en-US" sz="2800" b="1" dirty="0" smtClean="0">
                <a:solidFill>
                  <a:srgbClr val="FF0000"/>
                </a:solidFill>
                <a:latin typeface="Times New Roman" panose="02020603050405020304" pitchFamily="18" charset="0"/>
                <a:cs typeface="Times New Roman" panose="02020603050405020304" pitchFamily="18" charset="0"/>
              </a:rPr>
              <a:t>MẬT</a:t>
            </a:r>
          </a:p>
          <a:p>
            <a:pPr algn="ctr"/>
            <a:endParaRPr lang="en-US" sz="2800" b="1" dirty="0">
              <a:solidFill>
                <a:srgbClr val="FF0000"/>
              </a:solidFill>
              <a:latin typeface="Times New Roman" panose="02020603050405020304" pitchFamily="18" charset="0"/>
              <a:cs typeface="Times New Roman" panose="02020603050405020304" pitchFamily="18" charset="0"/>
            </a:endParaRPr>
          </a:p>
          <a:p>
            <a:pPr algn="just"/>
            <a:r>
              <a:rPr lang="vi-VN" sz="2800" dirty="0">
                <a:solidFill>
                  <a:srgbClr val="000000"/>
                </a:solidFill>
                <a:latin typeface="Calibri" panose="020F0502020204030204" pitchFamily="34" charset="0"/>
                <a:cs typeface="Calibri" panose="020F0502020204030204" pitchFamily="34" charset="0"/>
              </a:rPr>
              <a:t>     Hai Long phóng xe về phía Phú Lâm tìm hộp thư mật.</a:t>
            </a:r>
          </a:p>
          <a:p>
            <a:pPr algn="just"/>
            <a:r>
              <a:rPr lang="vi-VN" sz="2800" dirty="0">
                <a:solidFill>
                  <a:srgbClr val="000000"/>
                </a:solidFill>
                <a:latin typeface="Calibri" panose="020F0502020204030204" pitchFamily="34" charset="0"/>
                <a:cs typeface="Calibri" panose="020F0502020204030204" pitchFamily="34" charset="0"/>
              </a:rPr>
              <a:t>    Người đặt hộp thư lần nào cũng tạo cho anh sự bất ngờ. Bao giờ hộp thư cũng được đặt tại một nơi dễ tìm mà lại ít bị chú ý nhất. Nhiều lúc, người liên lạc còn gửi gắm vào đây một chút tình cảm của mình, thường bằng những vật gợi ra hình chữ V mà chỉ anh mới nhận thấy. Đó là tên Tổ quốc Việt Nam, là lời chào chiến thắng. Đôi lúc Hai Long đã đáp lại.</a:t>
            </a:r>
          </a:p>
          <a:p>
            <a:pPr algn="just"/>
            <a:r>
              <a:rPr lang="vi-VN" sz="2800" dirty="0">
                <a:solidFill>
                  <a:srgbClr val="000000"/>
                </a:solidFill>
                <a:latin typeface="Calibri" panose="020F0502020204030204" pitchFamily="34" charset="0"/>
                <a:cs typeface="Calibri" panose="020F0502020204030204" pitchFamily="34" charset="0"/>
              </a:rPr>
              <a:t>     Anh dừng xe trước một cột cây số ven đường, giữa cánh đồng vắng. Tháo chiếc bu-gi ra xem, nhưng đôi mắt anh không nhìn chiếc bu-gi mà chăm chú quan sát mặt đất phía sau một cây số. Nó kia rồi! Một hòn đá hình mũi tên (lại hình chữ V quen thuộc) trỏ vào một hòn đá dẹt chỉ cách anh ba bước chân.</a:t>
            </a:r>
          </a:p>
          <a:p>
            <a:pPr algn="just"/>
            <a:r>
              <a:rPr lang="vi-VN" sz="2800" dirty="0">
                <a:solidFill>
                  <a:srgbClr val="000000"/>
                </a:solidFill>
                <a:latin typeface="Calibri" panose="020F0502020204030204" pitchFamily="34" charset="0"/>
                <a:cs typeface="Calibri" panose="020F0502020204030204" pitchFamily="34" charset="0"/>
              </a:rPr>
              <a:t>   </a:t>
            </a:r>
          </a:p>
        </p:txBody>
      </p:sp>
      <p:sp>
        <p:nvSpPr>
          <p:cNvPr id="4" name="Hexagon 3"/>
          <p:cNvSpPr/>
          <p:nvPr/>
        </p:nvSpPr>
        <p:spPr>
          <a:xfrm>
            <a:off x="249238" y="1850069"/>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t>1</a:t>
            </a:r>
            <a:endParaRPr lang="en-US" sz="3600" b="1" dirty="0"/>
          </a:p>
        </p:txBody>
      </p:sp>
      <p:sp>
        <p:nvSpPr>
          <p:cNvPr id="19" name="Hexagon 18"/>
          <p:cNvSpPr/>
          <p:nvPr/>
        </p:nvSpPr>
        <p:spPr>
          <a:xfrm>
            <a:off x="249238" y="4365639"/>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t>2</a:t>
            </a:r>
            <a:endParaRPr lang="en-US" sz="3600" b="1" dirty="0"/>
          </a:p>
        </p:txBody>
      </p:sp>
      <p:sp>
        <p:nvSpPr>
          <p:cNvPr id="7" name="TextBox 6"/>
          <p:cNvSpPr txBox="1"/>
          <p:nvPr/>
        </p:nvSpPr>
        <p:spPr>
          <a:xfrm>
            <a:off x="2444250" y="285189"/>
            <a:ext cx="7162800" cy="523220"/>
          </a:xfrm>
          <a:prstGeom prst="rect">
            <a:avLst/>
          </a:prstGeom>
          <a:noFill/>
        </p:spPr>
        <p:txBody>
          <a:bodyPr wrap="square" rtlCol="0">
            <a:spAutoFit/>
          </a:bodyPr>
          <a:lstStyle/>
          <a:p>
            <a:pPr algn="ctr"/>
            <a:r>
              <a:rPr lang="en-US" sz="2800" b="1" dirty="0" err="1" smtClean="0">
                <a:solidFill>
                  <a:prstClr val="black"/>
                </a:solidFill>
                <a:latin typeface="Times New Roman" pitchFamily="18" charset="0"/>
                <a:cs typeface="Times New Roman" pitchFamily="18" charset="0"/>
              </a:rPr>
              <a:t>Tập</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endParaRPr lang="vi-VN" sz="2800" b="1" dirty="0">
              <a:solidFill>
                <a:prstClr val="black"/>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0" y="0"/>
            <a:ext cx="12192000" cy="6858000"/>
          </a:xfrm>
          <a:prstGeom prst="rect">
            <a:avLst/>
          </a:prstGeom>
        </p:spPr>
      </p:pic>
      <p:sp>
        <p:nvSpPr>
          <p:cNvPr id="14" name="Rectangle: Rounded Corners 1"/>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50558" y="1518390"/>
            <a:ext cx="11327081" cy="5016758"/>
          </a:xfrm>
          <a:prstGeom prst="rect">
            <a:avLst/>
          </a:prstGeom>
        </p:spPr>
        <p:txBody>
          <a:bodyPr wrap="square">
            <a:spAutoFit/>
          </a:bodyPr>
          <a:lstStyle/>
          <a:p>
            <a:pPr algn="just"/>
            <a:r>
              <a:rPr lang="vi-VN" sz="3200" dirty="0">
                <a:solidFill>
                  <a:srgbClr val="000000"/>
                </a:solidFill>
                <a:latin typeface="Calibri" panose="020F0502020204030204" pitchFamily="34" charset="0"/>
                <a:cs typeface="Calibri" panose="020F0502020204030204" pitchFamily="34" charset="0"/>
              </a:rPr>
              <a:t>    Hai Long tới ngồi cạnh hòn đá, nhìn trước nhìn sau, một tay vẫn cầm chiếc bu-gi, một tay bẩy nhẹ hòn đá. Hộp thư lần này là một chiếc vỏ đựng thuốc đánh răng. Anh nhẹ nhàng cạy đáy hộp thuốc, rút ra một mảnh giấy nhỏ, thay vào đó thư báo cáo của mình, rồi thả hộp thuốc về chỗ cũ.</a:t>
            </a:r>
          </a:p>
          <a:p>
            <a:pPr algn="just"/>
            <a:r>
              <a:rPr lang="vi-VN" sz="3200" dirty="0">
                <a:solidFill>
                  <a:srgbClr val="000000"/>
                </a:solidFill>
                <a:latin typeface="Calibri" panose="020F0502020204030204" pitchFamily="34" charset="0"/>
                <a:cs typeface="Calibri" panose="020F0502020204030204" pitchFamily="34" charset="0"/>
              </a:rPr>
              <a:t>     Công việc thế là xong. Một giờ nữa sẽ có người tới lấy thư. Anh trở lại bên xe, lắp bu-gi vào rồi đạp cần khởi động máy. Tiếng động cơ nổ giòn. Chưa đầy nửa giờ sau, anh đã hòa lẫn vào dòng người giữa phố phường náo nhiệt.</a:t>
            </a:r>
          </a:p>
          <a:p>
            <a:pPr algn="just"/>
            <a:r>
              <a:rPr lang="vi-VN" sz="3200" b="1" dirty="0">
                <a:solidFill>
                  <a:srgbClr val="000000"/>
                </a:solidFill>
                <a:latin typeface="Calibri" panose="020F0502020204030204" pitchFamily="34" charset="0"/>
                <a:cs typeface="Calibri" panose="020F0502020204030204" pitchFamily="34" charset="0"/>
              </a:rPr>
              <a:t>									HỮU MAI</a:t>
            </a:r>
          </a:p>
        </p:txBody>
      </p:sp>
      <p:sp>
        <p:nvSpPr>
          <p:cNvPr id="7" name="Hexagon 6"/>
          <p:cNvSpPr/>
          <p:nvPr/>
        </p:nvSpPr>
        <p:spPr>
          <a:xfrm>
            <a:off x="221356" y="1663037"/>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t>3</a:t>
            </a:r>
            <a:endParaRPr lang="en-US" sz="3600" b="1" dirty="0"/>
          </a:p>
        </p:txBody>
      </p:sp>
      <p:sp>
        <p:nvSpPr>
          <p:cNvPr id="9" name="Hexagon 8"/>
          <p:cNvSpPr/>
          <p:nvPr/>
        </p:nvSpPr>
        <p:spPr>
          <a:xfrm>
            <a:off x="296228" y="3981785"/>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t>4</a:t>
            </a:r>
            <a:endParaRPr lang="en-US" sz="3600" b="1" dirty="0"/>
          </a:p>
        </p:txBody>
      </p:sp>
      <p:pic>
        <p:nvPicPr>
          <p:cNvPr id="16" name="图片 24"/>
          <p:cNvPicPr>
            <a:picLocks noChangeAspect="1"/>
          </p:cNvPicPr>
          <p:nvPr/>
        </p:nvPicPr>
        <p:blipFill rotWithShape="1">
          <a:blip r:embed="rId4" cstate="print">
            <a:extLst>
              <a:ext uri="{28A0092B-C50C-407E-A947-70E740481C1C}">
                <a14:useLocalDpi xmlns:a14="http://schemas.microsoft.com/office/drawing/2010/main" val="0"/>
              </a:ext>
            </a:extLst>
          </a:blip>
          <a:srcRect l="28385" b="713"/>
          <a:stretch>
            <a:fillRect/>
          </a:stretch>
        </p:blipFill>
        <p:spPr>
          <a:xfrm flipH="1">
            <a:off x="10094025" y="3949334"/>
            <a:ext cx="2097973" cy="2908666"/>
          </a:xfrm>
          <a:prstGeom prst="rect">
            <a:avLst/>
          </a:prstGeom>
        </p:spPr>
      </p:pic>
      <p:sp>
        <p:nvSpPr>
          <p:cNvPr id="8" name="TextBox 7"/>
          <p:cNvSpPr txBox="1"/>
          <p:nvPr/>
        </p:nvSpPr>
        <p:spPr>
          <a:xfrm>
            <a:off x="2931225" y="70320"/>
            <a:ext cx="7162800" cy="1384995"/>
          </a:xfrm>
          <a:prstGeom prst="rect">
            <a:avLst/>
          </a:prstGeom>
          <a:noFill/>
        </p:spPr>
        <p:txBody>
          <a:bodyPr wrap="square" rtlCol="0">
            <a:spAutoFit/>
          </a:bodyPr>
          <a:lstStyle/>
          <a:p>
            <a:pPr algn="ctr"/>
            <a:endParaRPr lang="en-US" sz="2800" b="1" dirty="0" smtClean="0">
              <a:solidFill>
                <a:prstClr val="black"/>
              </a:solidFill>
              <a:latin typeface="Times New Roman" pitchFamily="18" charset="0"/>
              <a:cs typeface="Times New Roman" pitchFamily="18" charset="0"/>
            </a:endParaRPr>
          </a:p>
          <a:p>
            <a:pPr algn="ctr"/>
            <a:r>
              <a:rPr lang="en-US" sz="2800" b="1" dirty="0" err="1" smtClean="0">
                <a:solidFill>
                  <a:prstClr val="black"/>
                </a:solidFill>
                <a:latin typeface="Times New Roman" pitchFamily="18" charset="0"/>
                <a:cs typeface="Times New Roman" pitchFamily="18" charset="0"/>
              </a:rPr>
              <a:t>Tập</a:t>
            </a:r>
            <a:r>
              <a:rPr lang="en-US" sz="2800" b="1" dirty="0" smtClean="0">
                <a:solidFill>
                  <a:prstClr val="black"/>
                </a:solidFill>
                <a:latin typeface="Times New Roman" pitchFamily="18" charset="0"/>
                <a:cs typeface="Times New Roman" pitchFamily="18" charset="0"/>
              </a:rPr>
              <a:t> </a:t>
            </a:r>
            <a:r>
              <a:rPr lang="en-US" sz="2800" b="1" dirty="0" err="1" smtClean="0">
                <a:solidFill>
                  <a:prstClr val="black"/>
                </a:solidFill>
                <a:latin typeface="Times New Roman" pitchFamily="18" charset="0"/>
                <a:cs typeface="Times New Roman" pitchFamily="18" charset="0"/>
              </a:rPr>
              <a:t>đọc</a:t>
            </a:r>
            <a:endParaRPr lang="en-US" sz="2800" b="1" dirty="0" smtClean="0">
              <a:solidFill>
                <a:prstClr val="black"/>
              </a:solidFill>
              <a:latin typeface="Times New Roman" pitchFamily="18" charset="0"/>
              <a:cs typeface="Times New Roman" pitchFamily="18" charset="0"/>
            </a:endParaRPr>
          </a:p>
          <a:p>
            <a:pPr algn="ctr"/>
            <a:r>
              <a:rPr lang="en-US" sz="2800" b="1" dirty="0" smtClean="0">
                <a:solidFill>
                  <a:srgbClr val="FF0000"/>
                </a:solidFill>
                <a:latin typeface="Times New Roman" pitchFamily="18" charset="0"/>
                <a:cs typeface="Times New Roman" pitchFamily="18" charset="0"/>
              </a:rPr>
              <a:t>HỘP THƯ MẬT</a:t>
            </a:r>
            <a:endParaRPr lang="vi-VN" sz="28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0" y="0"/>
            <a:ext cx="12192000" cy="6858000"/>
          </a:xfrm>
          <a:prstGeom prst="rect">
            <a:avLst/>
          </a:prstGeom>
        </p:spPr>
      </p:pic>
      <p:sp>
        <p:nvSpPr>
          <p:cNvPr id="14" name="Rectangle: Rounded Corners 1"/>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6" name="图片 24"/>
          <p:cNvPicPr>
            <a:picLocks noChangeAspect="1"/>
          </p:cNvPicPr>
          <p:nvPr/>
        </p:nvPicPr>
        <p:blipFill rotWithShape="1">
          <a:blip r:embed="rId4" cstate="print">
            <a:extLst>
              <a:ext uri="{28A0092B-C50C-407E-A947-70E740481C1C}">
                <a14:useLocalDpi xmlns:a14="http://schemas.microsoft.com/office/drawing/2010/main" val="0"/>
              </a:ext>
            </a:extLst>
          </a:blip>
          <a:srcRect l="28385" b="713"/>
          <a:stretch>
            <a:fillRect/>
          </a:stretch>
        </p:blipFill>
        <p:spPr>
          <a:xfrm flipH="1">
            <a:off x="10094025" y="3949334"/>
            <a:ext cx="2097973" cy="2908666"/>
          </a:xfrm>
          <a:prstGeom prst="rect">
            <a:avLst/>
          </a:prstGeom>
        </p:spPr>
      </p:pic>
      <p:sp>
        <p:nvSpPr>
          <p:cNvPr id="8" name="TextBox 7"/>
          <p:cNvSpPr txBox="1"/>
          <p:nvPr/>
        </p:nvSpPr>
        <p:spPr>
          <a:xfrm>
            <a:off x="896808" y="2567350"/>
            <a:ext cx="10955222" cy="954107"/>
          </a:xfrm>
          <a:prstGeom prst="rect">
            <a:avLst/>
          </a:prstGeom>
          <a:noFill/>
        </p:spPr>
        <p:txBody>
          <a:bodyPr wrap="square" rtlCol="0">
            <a:spAutoFit/>
          </a:bodyPr>
          <a:lstStyle/>
          <a:p>
            <a:r>
              <a:rPr lang="vi-VN" sz="2800" dirty="0" smtClean="0">
                <a:solidFill>
                  <a:srgbClr val="000000"/>
                </a:solidFill>
                <a:latin typeface="Times New Roman" pitchFamily="18" charset="0"/>
                <a:cs typeface="Times New Roman" pitchFamily="18" charset="0"/>
              </a:rPr>
              <a:t>Tháo chiếc bu-gi ra xem, nhưng đôi mắt anh không nhìn chiếc bu-gi mà chăm chú quan sát mặt đất phía sau cột cây số.</a:t>
            </a:r>
            <a:endParaRPr lang="vi-VN" sz="2800" dirty="0">
              <a:latin typeface="Times New Roman" pitchFamily="18" charset="0"/>
              <a:cs typeface="Times New Roman" pitchFamily="18" charset="0"/>
            </a:endParaRPr>
          </a:p>
        </p:txBody>
      </p:sp>
      <p:sp>
        <p:nvSpPr>
          <p:cNvPr id="10" name="Rectangle 9"/>
          <p:cNvSpPr/>
          <p:nvPr/>
        </p:nvSpPr>
        <p:spPr>
          <a:xfrm>
            <a:off x="902630" y="4301615"/>
            <a:ext cx="10046946" cy="954107"/>
          </a:xfrm>
          <a:prstGeom prst="rect">
            <a:avLst/>
          </a:prstGeom>
        </p:spPr>
        <p:txBody>
          <a:bodyPr wrap="square">
            <a:spAutoFit/>
          </a:bodyPr>
          <a:lstStyle/>
          <a:p>
            <a:pPr algn="just"/>
            <a:r>
              <a:rPr lang="vi-VN" sz="2800">
                <a:solidFill>
                  <a:srgbClr val="000000"/>
                </a:solidFill>
                <a:latin typeface="Times New Roman" pitchFamily="18" charset="0"/>
                <a:cs typeface="Times New Roman" pitchFamily="18" charset="0"/>
              </a:rPr>
              <a:t>Một hòn đá hình mũi tên (lại hình chữ V quen thuộc) trỏ vào một hòn đá dẹt chỉ cách anh ba bước chân.</a:t>
            </a:r>
            <a:endParaRPr lang="vi-VN" sz="2800" dirty="0">
              <a:solidFill>
                <a:srgbClr val="000000"/>
              </a:solidFill>
              <a:latin typeface="Times New Roman" pitchFamily="18" charset="0"/>
              <a:cs typeface="Times New Roman" pitchFamily="18" charset="0"/>
            </a:endParaRPr>
          </a:p>
        </p:txBody>
      </p:sp>
      <p:cxnSp>
        <p:nvCxnSpPr>
          <p:cNvPr id="20" name="Straight Connector 19"/>
          <p:cNvCxnSpPr/>
          <p:nvPr/>
        </p:nvCxnSpPr>
        <p:spPr>
          <a:xfrm flipH="1">
            <a:off x="10649117" y="2628763"/>
            <a:ext cx="140677" cy="44772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2446301" y="4832202"/>
            <a:ext cx="140677" cy="44772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8991641" y="4351542"/>
            <a:ext cx="140677" cy="44772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695036" y="4380847"/>
            <a:ext cx="140677" cy="44772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67148" y="1525050"/>
            <a:ext cx="3868565"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Ng</a:t>
            </a:r>
            <a:r>
              <a:rPr lang="vi-VN" sz="2800" b="1" dirty="0" smtClean="0">
                <a:solidFill>
                  <a:srgbClr val="FF0000"/>
                </a:solidFill>
                <a:latin typeface="Times New Roman" pitchFamily="18" charset="0"/>
                <a:cs typeface="Times New Roman" pitchFamily="18" charset="0"/>
              </a:rPr>
              <a:t>ắt, nghỉ câu</a:t>
            </a:r>
            <a:r>
              <a:rPr lang="en-US" sz="2800" b="1" dirty="0" smtClean="0">
                <a:solidFill>
                  <a:srgbClr val="FF0000"/>
                </a:solidFill>
                <a:latin typeface="Times New Roman" pitchFamily="18" charset="0"/>
                <a:cs typeface="Times New Roman" pitchFamily="18" charset="0"/>
              </a:rPr>
              <a:t>: </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803596639"/>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fill="hold"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p:cNvSpPr/>
          <p:nvPr/>
        </p:nvSpPr>
        <p:spPr>
          <a:xfrm>
            <a:off x="0" y="2826363"/>
            <a:ext cx="9069820" cy="2492990"/>
          </a:xfrm>
          <a:prstGeom prst="rect">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dirty="0">
              <a:solidFill>
                <a:schemeClr val="bg1"/>
              </a:solidFill>
            </a:endParaRPr>
          </a:p>
        </p:txBody>
      </p:sp>
      <p:pic>
        <p:nvPicPr>
          <p:cNvPr id="5" name="图片 1" descr="图层 18"/>
          <p:cNvPicPr>
            <a:picLocks noChangeAspect="1"/>
          </p:cNvPicPr>
          <p:nvPr/>
        </p:nvPicPr>
        <p:blipFill>
          <a:blip r:embed="rId2"/>
          <a:srcRect r="32723"/>
          <a:stretch>
            <a:fillRect/>
          </a:stretch>
        </p:blipFill>
        <p:spPr>
          <a:xfrm>
            <a:off x="-71542" y="-368134"/>
            <a:ext cx="4489163" cy="7225500"/>
          </a:xfrm>
          <a:prstGeom prst="rect">
            <a:avLst/>
          </a:prstGeom>
        </p:spPr>
      </p:pic>
      <p:sp>
        <p:nvSpPr>
          <p:cNvPr id="6" name="TextBox 5"/>
          <p:cNvSpPr txBox="1"/>
          <p:nvPr/>
        </p:nvSpPr>
        <p:spPr>
          <a:xfrm>
            <a:off x="3780710" y="1672301"/>
            <a:ext cx="2994626" cy="492443"/>
          </a:xfrm>
          <a:prstGeom prst="rect">
            <a:avLst/>
          </a:prstGeom>
          <a:noFill/>
        </p:spPr>
        <p:txBody>
          <a:bodyPr wrap="square" lIns="0" tIns="0" rIns="0" bIns="0" rtlCol="0">
            <a:spAutoFit/>
          </a:bodyPr>
          <a:lstStyle/>
          <a:p>
            <a:pPr algn="l"/>
            <a:r>
              <a:rPr lang="vi-VN" sz="3200" dirty="0">
                <a:solidFill>
                  <a:srgbClr val="FF0000"/>
                </a:solidFill>
                <a:latin typeface="Times New Roman" panose="02020603050405020304" pitchFamily="18" charset="0"/>
                <a:cs typeface="Times New Roman" panose="02020603050405020304" pitchFamily="18" charset="0"/>
              </a:rPr>
              <a:t>Giải nghĩa từ</a:t>
            </a:r>
          </a:p>
        </p:txBody>
      </p:sp>
      <p:sp>
        <p:nvSpPr>
          <p:cNvPr id="16" name="矩形 38"/>
          <p:cNvSpPr/>
          <p:nvPr/>
        </p:nvSpPr>
        <p:spPr>
          <a:xfrm>
            <a:off x="1494692" y="2897200"/>
            <a:ext cx="7280030" cy="2492990"/>
          </a:xfrm>
          <a:prstGeom prst="rect">
            <a:avLst/>
          </a:prstGeom>
          <a:ln w="57150">
            <a:solidFill>
              <a:schemeClr val="tx1"/>
            </a:solidFill>
          </a:ln>
        </p:spPr>
        <p:txBody>
          <a:bodyPr wrap="square">
            <a:spAutoFit/>
          </a:bodyPr>
          <a:lstStyle/>
          <a:p>
            <a:pPr algn="just">
              <a:lnSpc>
                <a:spcPct val="130000"/>
              </a:lnSpc>
            </a:pPr>
            <a:r>
              <a:rPr lang="vi-VN" altLang="zh-CN" sz="3000" kern="3000" spc="31" dirty="0">
                <a:latin typeface="+mj-lt"/>
                <a:ea typeface="字魂37号-波纹乖乖体" panose="00000500000000000000" pitchFamily="2" charset="-122"/>
                <a:cs typeface="Calibri" panose="020F0502020204030204" pitchFamily="34" charset="0"/>
              </a:rPr>
              <a:t>Tên thường gọi của Thiếu tướng Vũ Ngọc Nhạ (1928-2002), một </a:t>
            </a:r>
            <a:r>
              <a:rPr lang="vi-VN" altLang="zh-CN" sz="3000" b="1" u="sng" kern="3000" spc="31" dirty="0">
                <a:solidFill>
                  <a:srgbClr val="C00000"/>
                </a:solidFill>
                <a:latin typeface="+mj-lt"/>
                <a:ea typeface="字魂37号-波纹乖乖体" panose="00000500000000000000" pitchFamily="2" charset="-122"/>
                <a:cs typeface="Calibri" panose="020F0502020204030204" pitchFamily="34" charset="0"/>
              </a:rPr>
              <a:t>chiến sĩ tình báo </a:t>
            </a:r>
            <a:r>
              <a:rPr lang="vi-VN" altLang="zh-CN" sz="3000" kern="3000" spc="31" dirty="0">
                <a:latin typeface="+mj-lt"/>
                <a:ea typeface="字魂37号-波纹乖乖体" panose="00000500000000000000" pitchFamily="2" charset="-122"/>
                <a:cs typeface="Calibri" panose="020F0502020204030204" pitchFamily="34" charset="0"/>
              </a:rPr>
              <a:t>nổi tiếng hoạt động trong lòng địch trước ngày miền Nam giải phóng.</a:t>
            </a:r>
            <a:endParaRPr lang="zh-CN" altLang="en-US" sz="3000" kern="3000" spc="31" dirty="0">
              <a:latin typeface="+mj-lt"/>
              <a:ea typeface="字魂37号-波纹乖乖体" panose="00000500000000000000" pitchFamily="2" charset="-122"/>
              <a:cs typeface="Calibri" panose="020F0502020204030204" pitchFamily="34" charset="0"/>
            </a:endParaRPr>
          </a:p>
        </p:txBody>
      </p:sp>
      <p:sp>
        <p:nvSpPr>
          <p:cNvPr id="9" name="矩形 38"/>
          <p:cNvSpPr/>
          <p:nvPr/>
        </p:nvSpPr>
        <p:spPr>
          <a:xfrm>
            <a:off x="2305772" y="1995735"/>
            <a:ext cx="2751356" cy="901465"/>
          </a:xfrm>
          <a:prstGeom prst="rect">
            <a:avLst/>
          </a:prstGeom>
        </p:spPr>
        <p:txBody>
          <a:bodyPr wrap="square">
            <a:spAutoFit/>
          </a:bodyPr>
          <a:lstStyle/>
          <a:p>
            <a:pPr>
              <a:lnSpc>
                <a:spcPct val="130000"/>
              </a:lnSpc>
            </a:pPr>
            <a:r>
              <a:rPr lang="vi-VN" altLang="zh-CN" sz="44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Hai Long</a:t>
            </a:r>
            <a:endParaRPr lang="zh-CN" altLang="en-US" sz="44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pic>
        <p:nvPicPr>
          <p:cNvPr id="4" name="Picture 3"/>
          <p:cNvPicPr>
            <a:picLocks noChangeAspect="1"/>
          </p:cNvPicPr>
          <p:nvPr/>
        </p:nvPicPr>
        <p:blipFill>
          <a:blip r:embed="rId3"/>
          <a:stretch>
            <a:fillRect/>
          </a:stretch>
        </p:blipFill>
        <p:spPr>
          <a:xfrm>
            <a:off x="9050779" y="531197"/>
            <a:ext cx="3083147" cy="2705100"/>
          </a:xfrm>
          <a:prstGeom prst="ellipse">
            <a:avLst/>
          </a:prstGeom>
          <a:ln w="76200">
            <a:solidFill>
              <a:schemeClr val="bg1"/>
            </a:solidFill>
          </a:ln>
        </p:spPr>
      </p:pic>
      <p:pic>
        <p:nvPicPr>
          <p:cNvPr id="13" name="Picture 1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968029" y="3152367"/>
            <a:ext cx="3165897" cy="2864309"/>
          </a:xfrm>
          <a:prstGeom prst="flowChartConnector">
            <a:avLst/>
          </a:prstGeom>
          <a:ln w="76200">
            <a:solidFill>
              <a:schemeClr val="bg1"/>
            </a:solidFill>
          </a:ln>
        </p:spPr>
      </p:pic>
      <p:sp>
        <p:nvSpPr>
          <p:cNvPr id="8" name="Rounded Rectangular Callout 7"/>
          <p:cNvSpPr/>
          <p:nvPr/>
        </p:nvSpPr>
        <p:spPr>
          <a:xfrm>
            <a:off x="3833465" y="5556738"/>
            <a:ext cx="6646985" cy="1300628"/>
          </a:xfrm>
          <a:prstGeom prst="wedgeRoundRectCallout">
            <a:avLst>
              <a:gd name="adj1" fmla="val -17204"/>
              <a:gd name="adj2" fmla="val -525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smtClean="0">
                <a:solidFill>
                  <a:srgbClr val="C00000"/>
                </a:solidFill>
                <a:latin typeface="Times New Roman" pitchFamily="18" charset="0"/>
                <a:cs typeface="Times New Roman" pitchFamily="18" charset="0"/>
              </a:rPr>
              <a:t>Chỉ người làm việc cho một cơ quan tình báo với hoạt động thu thập thông tin một cách bí mật.</a:t>
            </a:r>
            <a:endParaRPr lang="vi-VN" sz="2800">
              <a:solidFill>
                <a:srgbClr val="C00000"/>
              </a:solidFill>
              <a:latin typeface="Times New Roman" pitchFamily="18" charset="0"/>
              <a:cs typeface="Times New Roman" pitchFamily="18" charset="0"/>
            </a:endParaRPr>
          </a:p>
        </p:txBody>
      </p:sp>
      <p:cxnSp>
        <p:nvCxnSpPr>
          <p:cNvPr id="14" name="Straight Arrow Connector 13"/>
          <p:cNvCxnSpPr>
            <a:stCxn id="8" idx="0"/>
          </p:cNvCxnSpPr>
          <p:nvPr/>
        </p:nvCxnSpPr>
        <p:spPr>
          <a:xfrm flipH="1" flipV="1">
            <a:off x="6775336" y="4072858"/>
            <a:ext cx="381622" cy="148388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p:cNvSpPr/>
          <p:nvPr/>
        </p:nvSpPr>
        <p:spPr>
          <a:xfrm>
            <a:off x="1801920" y="2852519"/>
            <a:ext cx="10243541" cy="1455712"/>
          </a:xfrm>
          <a:prstGeom prst="rect">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dirty="0">
              <a:solidFill>
                <a:schemeClr val="bg1"/>
              </a:solidFill>
            </a:endParaRPr>
          </a:p>
        </p:txBody>
      </p:sp>
      <p:pic>
        <p:nvPicPr>
          <p:cNvPr id="5" name="图片 1" descr="图层 18"/>
          <p:cNvPicPr>
            <a:picLocks noChangeAspect="1"/>
          </p:cNvPicPr>
          <p:nvPr/>
        </p:nvPicPr>
        <p:blipFill>
          <a:blip r:embed="rId2"/>
          <a:srcRect r="32723"/>
          <a:stretch>
            <a:fillRect/>
          </a:stretch>
        </p:blipFill>
        <p:spPr>
          <a:xfrm>
            <a:off x="0" y="-367500"/>
            <a:ext cx="4489163" cy="7225500"/>
          </a:xfrm>
          <a:prstGeom prst="rect">
            <a:avLst/>
          </a:prstGeom>
        </p:spPr>
      </p:pic>
      <p:sp>
        <p:nvSpPr>
          <p:cNvPr id="6" name="TextBox 5"/>
          <p:cNvSpPr txBox="1"/>
          <p:nvPr/>
        </p:nvSpPr>
        <p:spPr>
          <a:xfrm>
            <a:off x="4491141" y="1549205"/>
            <a:ext cx="2160848" cy="492443"/>
          </a:xfrm>
          <a:prstGeom prst="rect">
            <a:avLst/>
          </a:prstGeom>
          <a:noFill/>
        </p:spPr>
        <p:txBody>
          <a:bodyPr wrap="none" lIns="0" tIns="0" rIns="0" bIns="0" rtlCol="0">
            <a:spAutoFit/>
          </a:bodyPr>
          <a:lstStyle/>
          <a:p>
            <a:pPr algn="l"/>
            <a:r>
              <a:rPr lang="vi-VN" sz="3200" dirty="0">
                <a:solidFill>
                  <a:srgbClr val="FF0000"/>
                </a:solidFill>
                <a:latin typeface="Times New Roman" panose="02020603050405020304" pitchFamily="18" charset="0"/>
                <a:cs typeface="Times New Roman" panose="02020603050405020304" pitchFamily="18" charset="0"/>
              </a:rPr>
              <a:t>Giải nghĩa từ</a:t>
            </a:r>
          </a:p>
        </p:txBody>
      </p:sp>
      <p:sp>
        <p:nvSpPr>
          <p:cNvPr id="9" name="矩形 38"/>
          <p:cNvSpPr/>
          <p:nvPr/>
        </p:nvSpPr>
        <p:spPr>
          <a:xfrm>
            <a:off x="2588647" y="1801690"/>
            <a:ext cx="2751356" cy="901465"/>
          </a:xfrm>
          <a:prstGeom prst="rect">
            <a:avLst/>
          </a:prstGeom>
        </p:spPr>
        <p:txBody>
          <a:bodyPr wrap="square">
            <a:spAutoFit/>
          </a:bodyPr>
          <a:lstStyle/>
          <a:p>
            <a:pPr>
              <a:lnSpc>
                <a:spcPct val="130000"/>
              </a:lnSpc>
            </a:pPr>
            <a:r>
              <a:rPr lang="vi-VN" altLang="zh-CN" sz="44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Chữ V</a:t>
            </a:r>
            <a:endParaRPr lang="zh-CN" altLang="en-US" sz="44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sp>
        <p:nvSpPr>
          <p:cNvPr id="3" name="Rectangle 2"/>
          <p:cNvSpPr/>
          <p:nvPr/>
        </p:nvSpPr>
        <p:spPr>
          <a:xfrm>
            <a:off x="1985488" y="3044254"/>
            <a:ext cx="10206511" cy="2062103"/>
          </a:xfrm>
          <a:prstGeom prst="rect">
            <a:avLst/>
          </a:prstGeom>
        </p:spPr>
        <p:txBody>
          <a:bodyPr wrap="square">
            <a:spAutoFit/>
          </a:bodyPr>
          <a:lstStyle/>
          <a:p>
            <a:r>
              <a:rPr lang="vi-VN" sz="3200" dirty="0">
                <a:solidFill>
                  <a:srgbClr val="000000"/>
                </a:solidFill>
                <a:latin typeface="Calibri" panose="020F0502020204030204" pitchFamily="34" charset="0"/>
                <a:cs typeface="Calibri" panose="020F0502020204030204" pitchFamily="34" charset="0"/>
              </a:rPr>
              <a:t>Chữ cái đầu của tên nước ta, đồng thời là chữ cái mở đầu một từ tiếng Anh có nghĩa là “chiến thắng”.</a:t>
            </a:r>
            <a:br>
              <a:rPr lang="vi-VN" sz="3200" dirty="0">
                <a:solidFill>
                  <a:srgbClr val="000000"/>
                </a:solidFill>
                <a:latin typeface="Calibri" panose="020F0502020204030204" pitchFamily="34" charset="0"/>
                <a:cs typeface="Calibri" panose="020F0502020204030204" pitchFamily="34" charset="0"/>
              </a:rPr>
            </a:br>
            <a:r>
              <a:rPr lang="vi-VN" sz="3200" dirty="0">
                <a:solidFill>
                  <a:srgbClr val="000000"/>
                </a:solidFill>
                <a:latin typeface="Calibri" panose="020F0502020204030204" pitchFamily="34" charset="0"/>
                <a:cs typeface="Calibri" panose="020F0502020204030204" pitchFamily="34" charset="0"/>
              </a:rPr>
              <a:t/>
            </a:r>
            <a:br>
              <a:rPr lang="vi-VN" sz="3200" dirty="0">
                <a:solidFill>
                  <a:srgbClr val="000000"/>
                </a:solidFill>
                <a:latin typeface="Calibri" panose="020F0502020204030204" pitchFamily="34" charset="0"/>
                <a:cs typeface="Calibri" panose="020F0502020204030204" pitchFamily="34" charset="0"/>
              </a:rPr>
            </a:br>
            <a:endParaRPr lang="en-US" sz="3200" dirty="0">
              <a:latin typeface="Calibri" panose="020F0502020204030204" pitchFamily="34" charset="0"/>
              <a:cs typeface="Calibri" panose="020F0502020204030204" pitchFamily="34" charset="0"/>
            </a:endParaRPr>
          </a:p>
        </p:txBody>
      </p:sp>
      <p:pic>
        <p:nvPicPr>
          <p:cNvPr id="13" name="Picture 2" descr="Victory – Swee Lee Viet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308232"/>
            <a:ext cx="4425038" cy="251034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Stream Victory | No-Copyright Background Music | Cinematic (FREE DOWNLOAD)  by MaxKoMusic | Listen online for free on SoundClou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6289" y="4308232"/>
            <a:ext cx="4085520" cy="251034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199+ hình ảnh bản đồ Việt Nam đẹp, chi tiết, chất lượng ca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61809" y="4308232"/>
            <a:ext cx="3434715" cy="25103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arn(inVertical)">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stretch>
            <a:fillRect/>
          </a:stretch>
        </a:blipFill>
        <a:effectLst/>
      </p:bgPr>
    </p:bg>
    <p:spTree>
      <p:nvGrpSpPr>
        <p:cNvPr id="1" name=""/>
        <p:cNvGrpSpPr/>
        <p:nvPr/>
      </p:nvGrpSpPr>
      <p:grpSpPr>
        <a:xfrm>
          <a:off x="0" y="0"/>
          <a:ext cx="0" cy="0"/>
          <a:chOff x="0" y="0"/>
          <a:chExt cx="0" cy="0"/>
        </a:xfrm>
      </p:grpSpPr>
      <p:cxnSp>
        <p:nvCxnSpPr>
          <p:cNvPr id="39" name="Straight Connector 38"/>
          <p:cNvCxnSpPr/>
          <p:nvPr/>
        </p:nvCxnSpPr>
        <p:spPr>
          <a:xfrm>
            <a:off x="3820587" y="1060450"/>
            <a:ext cx="4389967"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cxnSp>
        <p:nvCxnSpPr>
          <p:cNvPr id="49" name="Straight Connector 48"/>
          <p:cNvCxnSpPr/>
          <p:nvPr/>
        </p:nvCxnSpPr>
        <p:spPr>
          <a:xfrm>
            <a:off x="4307419" y="1143000"/>
            <a:ext cx="3416300" cy="0"/>
          </a:xfrm>
          <a:prstGeom prst="line">
            <a:avLst/>
          </a:prstGeom>
          <a:ln>
            <a:solidFill>
              <a:srgbClr val="0000FF"/>
            </a:solidFill>
          </a:ln>
        </p:spPr>
        <p:style>
          <a:lnRef idx="3">
            <a:schemeClr val="dk1"/>
          </a:lnRef>
          <a:fillRef idx="0">
            <a:schemeClr val="dk1"/>
          </a:fillRef>
          <a:effectRef idx="2">
            <a:schemeClr val="dk1"/>
          </a:effectRef>
          <a:fontRef idx="minor">
            <a:schemeClr val="tx1"/>
          </a:fontRef>
        </p:style>
      </p:cxnSp>
      <p:sp>
        <p:nvSpPr>
          <p:cNvPr id="50" name="Rectangle 49"/>
          <p:cNvSpPr/>
          <p:nvPr/>
        </p:nvSpPr>
        <p:spPr>
          <a:xfrm>
            <a:off x="2966741" y="482644"/>
            <a:ext cx="6235568" cy="443014"/>
          </a:xfrm>
          <a:prstGeom prst="rect">
            <a:avLst/>
          </a:prstGeom>
          <a:noFill/>
        </p:spPr>
        <p:txBody>
          <a:bodyPr wrap="none" lIns="57729" tIns="28865" rIns="57729" bIns="28865">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3735" eaLnBrk="0" hangingPunct="0">
              <a:defRPr/>
            </a:pPr>
            <a:r>
              <a:rPr lang="en-US" sz="25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TRƯỜNG TIỂU HỌC </a:t>
            </a:r>
            <a:r>
              <a:rPr lang="vi-VN" sz="2500" b="1" dirty="0" smtClean="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rPr>
              <a:t>TRUNG SƠN TRẦM</a:t>
            </a:r>
            <a:endParaRPr lang="en-US" sz="2500" b="1" dirty="0">
              <a:ln w="11430"/>
              <a:solidFill>
                <a:srgbClr val="FF0000"/>
              </a:soli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51" name="Rectangle 50"/>
          <p:cNvSpPr/>
          <p:nvPr/>
        </p:nvSpPr>
        <p:spPr>
          <a:xfrm>
            <a:off x="642787" y="1219206"/>
            <a:ext cx="10977584" cy="1350955"/>
          </a:xfrm>
          <a:prstGeom prst="rect">
            <a:avLst/>
          </a:prstGeom>
          <a:noFill/>
        </p:spPr>
        <p:txBody>
          <a:bodyPr lIns="57729" tIns="28865" rIns="57729" bIns="28865">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base" hangingPunct="0">
              <a:spcBef>
                <a:spcPct val="0"/>
              </a:spcBef>
              <a:spcAft>
                <a:spcPct val="0"/>
              </a:spcAft>
              <a:defRPr/>
            </a:pPr>
            <a:r>
              <a:rPr lang="en-US" sz="4200" b="1" spc="32">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t>CHÀO MỪNG QUÝ THẦY CÔ </a:t>
            </a:r>
          </a:p>
          <a:p>
            <a:pPr algn="ctr" eaLnBrk="0" fontAlgn="base" hangingPunct="0">
              <a:spcBef>
                <a:spcPct val="0"/>
              </a:spcBef>
              <a:spcAft>
                <a:spcPct val="0"/>
              </a:spcAft>
              <a:defRPr/>
            </a:pPr>
            <a:r>
              <a:rPr lang="en-US" sz="4200" b="1" spc="32">
                <a:ln w="11430"/>
                <a:solidFill>
                  <a:srgbClr val="FF0000"/>
                </a:solidFill>
                <a:effectLst>
                  <a:outerShdw blurRad="76200" dist="50800" dir="5400000" algn="tl" rotWithShape="0">
                    <a:srgbClr val="000000">
                      <a:alpha val="65000"/>
                    </a:srgbClr>
                  </a:outerShdw>
                </a:effectLst>
                <a:latin typeface="Times New Roman" pitchFamily="18" charset="0"/>
                <a:cs typeface="Times New Roman" pitchFamily="18" charset="0"/>
              </a:rPr>
              <a:t>VỀ DỰ GIỜ THĂM LỚP</a:t>
            </a:r>
            <a:endParaRPr lang="en-US" sz="1500" b="1" spc="32">
              <a:ln w="11430"/>
              <a:solidFill>
                <a:srgbClr val="00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17414" name="Picture 8" descr="animal-14[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0001251" y="4964118"/>
            <a:ext cx="990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0274039" y="261674"/>
            <a:ext cx="1243013" cy="1449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6" descr="POINSET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01251" y="5260980"/>
            <a:ext cx="2148416"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5" descr="POINSET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flipV="1">
            <a:off x="799574" y="318559"/>
            <a:ext cx="1171575" cy="1483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1296097" y="2743203"/>
            <a:ext cx="10080245" cy="581514"/>
          </a:xfrm>
          <a:prstGeom prst="rect">
            <a:avLst/>
          </a:prstGeom>
          <a:noFill/>
        </p:spPr>
        <p:txBody>
          <a:bodyPr lIns="57729" tIns="28865" rIns="57729" bIns="28865">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base" hangingPunct="0">
              <a:spcBef>
                <a:spcPct val="0"/>
              </a:spcBef>
              <a:spcAft>
                <a:spcPct val="0"/>
              </a:spcAft>
              <a:defRPr/>
            </a:pPr>
            <a:r>
              <a:rPr lang="en-US" sz="3400" b="1" spc="32" smtClean="0">
                <a:ln w="11430"/>
                <a:solidFill>
                  <a:srgbClr val="FF00FF"/>
                </a:solidFill>
                <a:effectLst>
                  <a:outerShdw blurRad="76200" dist="50800" dir="5400000" algn="tl" rotWithShape="0">
                    <a:srgbClr val="000000">
                      <a:alpha val="65000"/>
                    </a:srgbClr>
                  </a:outerShdw>
                </a:effectLst>
                <a:latin typeface="Times New Roman" pitchFamily="18" charset="0"/>
                <a:cs typeface="Times New Roman" pitchFamily="18" charset="0"/>
              </a:rPr>
              <a:t>TẬP ĐỌC</a:t>
            </a:r>
            <a:endParaRPr lang="en-US" b="1" spc="32">
              <a:ln w="11430"/>
              <a:solidFill>
                <a:srgbClr val="FF00FF"/>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2" name="Rectangle 11"/>
          <p:cNvSpPr/>
          <p:nvPr/>
        </p:nvSpPr>
        <p:spPr>
          <a:xfrm>
            <a:off x="793092" y="5257801"/>
            <a:ext cx="6623709" cy="427626"/>
          </a:xfrm>
          <a:prstGeom prst="rect">
            <a:avLst/>
          </a:prstGeom>
          <a:noFill/>
        </p:spPr>
        <p:txBody>
          <a:bodyPr lIns="57729" tIns="28865" rIns="57729" bIns="28865">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0" fontAlgn="base" hangingPunct="0">
              <a:spcBef>
                <a:spcPct val="0"/>
              </a:spcBef>
              <a:spcAft>
                <a:spcPct val="0"/>
              </a:spcAft>
              <a:defRPr/>
            </a:pPr>
            <a:r>
              <a:rPr lang="en-US" sz="2400" b="1" spc="32" dirty="0" err="1">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Giáo</a:t>
            </a:r>
            <a:r>
              <a:rPr lang="en-US" sz="2400" b="1" spc="32"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en-US" sz="2400" b="1" spc="32" dirty="0" err="1">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viên</a:t>
            </a:r>
            <a:r>
              <a:rPr lang="en-US" sz="2400" b="1" spc="32"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en-US" sz="2400" b="1" spc="32" dirty="0" err="1">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thực</a:t>
            </a:r>
            <a:r>
              <a:rPr lang="en-US" sz="2400" b="1" spc="32"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en-US" sz="2400" b="1" spc="32" dirty="0" err="1">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hiện</a:t>
            </a:r>
            <a:r>
              <a:rPr lang="en-US" sz="2400" b="1" spc="32"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 </a:t>
            </a:r>
            <a:r>
              <a:rPr lang="vi-VN" sz="2400" b="1" spc="32"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LÊ THỊ KIM QUÝ</a:t>
            </a:r>
            <a:endParaRPr lang="en-US" sz="2400" b="1" spc="32" dirty="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17420" name="WordArt 6"/>
          <p:cNvSpPr>
            <a:spLocks noChangeArrowheads="1" noChangeShapeType="1" noTextEdit="1"/>
          </p:cNvSpPr>
          <p:nvPr/>
        </p:nvSpPr>
        <p:spPr bwMode="auto">
          <a:xfrm>
            <a:off x="3365500" y="3505200"/>
            <a:ext cx="6096000" cy="1371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vi-VN" sz="5400" b="1" kern="10" smtClean="0">
                <a:solidFill>
                  <a:srgbClr val="0000FF"/>
                </a:solidFill>
                <a:effectLst>
                  <a:outerShdw blurRad="38100" dist="38100" dir="2700000" algn="tl" rotWithShape="0">
                    <a:srgbClr val="000000">
                      <a:alpha val="43137"/>
                    </a:srgbClr>
                  </a:outerShdw>
                </a:effectLst>
                <a:latin typeface="Cambria"/>
              </a:rPr>
              <a:t>HỘP THƯ MẬT</a:t>
            </a:r>
          </a:p>
        </p:txBody>
      </p:sp>
    </p:spTree>
    <p:extLst>
      <p:ext uri="{BB962C8B-B14F-4D97-AF65-F5344CB8AC3E}">
        <p14:creationId xmlns:p14="http://schemas.microsoft.com/office/powerpoint/2010/main" val="68734256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repeatCount="indefinite" fill="hold" grpId="0" nodeType="withEffect">
                                  <p:stCondLst>
                                    <p:cond delay="0"/>
                                  </p:stCondLst>
                                  <p:endCondLst>
                                    <p:cond evt="onNext" delay="0">
                                      <p:tgtEl>
                                        <p:sldTgt/>
                                      </p:tgtEl>
                                    </p:cond>
                                  </p:endCondLst>
                                  <p:iterate type="lt">
                                    <p:tmPct val="4000"/>
                                  </p:iterate>
                                  <p:childTnLst>
                                    <p:set>
                                      <p:cBhvr override="childStyle">
                                        <p:cTn id="6" dur="2000" fill="hold"/>
                                        <p:tgtEl>
                                          <p:spTgt spid="51"/>
                                        </p:tgtEl>
                                        <p:attrNameLst>
                                          <p:attrName>style.color</p:attrName>
                                        </p:attrNameLst>
                                      </p:cBhvr>
                                      <p:to>
                                        <p:clrVal>
                                          <a:schemeClr val="accent2"/>
                                        </p:clrVal>
                                      </p:to>
                                    </p:set>
                                    <p:set>
                                      <p:cBhvr>
                                        <p:cTn id="7" dur="2000" fill="hold"/>
                                        <p:tgtEl>
                                          <p:spTgt spid="51"/>
                                        </p:tgtEl>
                                        <p:attrNameLst>
                                          <p:attrName>fillcolor</p:attrName>
                                        </p:attrNameLst>
                                      </p:cBhvr>
                                      <p:to>
                                        <p:clrVal>
                                          <a:schemeClr val="accent2"/>
                                        </p:clrVal>
                                      </p:to>
                                    </p:set>
                                    <p:set>
                                      <p:cBhvr>
                                        <p:cTn id="8" dur="2000" fill="hold"/>
                                        <p:tgtEl>
                                          <p:spTgt spid="5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37" y="3168444"/>
            <a:ext cx="3541866" cy="3689556"/>
          </a:xfrm>
          <a:prstGeom prst="rect">
            <a:avLst/>
          </a:prstGeom>
        </p:spPr>
      </p:pic>
      <p:sp>
        <p:nvSpPr>
          <p:cNvPr id="7" name="Rectangle 6"/>
          <p:cNvSpPr/>
          <p:nvPr/>
        </p:nvSpPr>
        <p:spPr>
          <a:xfrm>
            <a:off x="4460938" y="1667416"/>
            <a:ext cx="6749542" cy="646331"/>
          </a:xfrm>
          <a:prstGeom prst="rect">
            <a:avLst/>
          </a:prstGeom>
          <a:solidFill>
            <a:schemeClr val="accent1">
              <a:lumMod val="40000"/>
              <a:lumOff val="60000"/>
            </a:schemeClr>
          </a:solidFill>
        </p:spPr>
        <p:txBody>
          <a:bodyPr wrap="square">
            <a:spAutoFit/>
          </a:bodyPr>
          <a:lstStyle/>
          <a:p>
            <a:r>
              <a:rPr lang="vi-VN" sz="3600" dirty="0">
                <a:latin typeface="Calibri" panose="020F0502020204030204" pitchFamily="34" charset="0"/>
                <a:cs typeface="Calibri" panose="020F0502020204030204" pitchFamily="34" charset="0"/>
              </a:rPr>
              <a:t>bộ phận phát lửa của động cơ xe.</a:t>
            </a:r>
            <a:endParaRPr lang="en-US" sz="3600" dirty="0">
              <a:latin typeface="Calibri" panose="020F0502020204030204" pitchFamily="34" charset="0"/>
              <a:cs typeface="Calibri" panose="020F0502020204030204" pitchFamily="34" charset="0"/>
            </a:endParaRPr>
          </a:p>
        </p:txBody>
      </p:sp>
      <p:sp>
        <p:nvSpPr>
          <p:cNvPr id="8" name="Rectangle 7"/>
          <p:cNvSpPr/>
          <p:nvPr/>
        </p:nvSpPr>
        <p:spPr>
          <a:xfrm>
            <a:off x="6770772" y="3548228"/>
            <a:ext cx="4714176" cy="646331"/>
          </a:xfrm>
          <a:prstGeom prst="rect">
            <a:avLst/>
          </a:prstGeom>
          <a:solidFill>
            <a:schemeClr val="accent1">
              <a:lumMod val="40000"/>
              <a:lumOff val="60000"/>
            </a:schemeClr>
          </a:solidFill>
        </p:spPr>
        <p:txBody>
          <a:bodyPr wrap="none">
            <a:spAutoFit/>
          </a:bodyPr>
          <a:lstStyle/>
          <a:p>
            <a:r>
              <a:rPr lang="en-US" sz="3600" dirty="0" err="1">
                <a:latin typeface="Calibri" panose="020F0502020204030204" pitchFamily="34" charset="0"/>
                <a:cs typeface="Calibri" panose="020F0502020204030204" pitchFamily="34" charset="0"/>
              </a:rPr>
              <a:t>cần</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đạp</a:t>
            </a:r>
            <a:r>
              <a:rPr lang="en-US" sz="3600" dirty="0">
                <a:latin typeface="Calibri" panose="020F0502020204030204" pitchFamily="34" charset="0"/>
                <a:cs typeface="Calibri" panose="020F0502020204030204" pitchFamily="34" charset="0"/>
              </a:rPr>
              <a:t> ở </a:t>
            </a:r>
            <a:r>
              <a:rPr lang="en-US" sz="3600" dirty="0" err="1">
                <a:latin typeface="Calibri" panose="020F0502020204030204" pitchFamily="34" charset="0"/>
                <a:cs typeface="Calibri" panose="020F0502020204030204" pitchFamily="34" charset="0"/>
              </a:rPr>
              <a:t>xe</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để</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nổ</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máy</a:t>
            </a:r>
            <a:r>
              <a:rPr lang="vi-VN" sz="3600" dirty="0">
                <a:latin typeface="Calibri" panose="020F0502020204030204" pitchFamily="34" charset="0"/>
                <a:cs typeface="Calibri" panose="020F0502020204030204" pitchFamily="34" charset="0"/>
              </a:rPr>
              <a:t>.</a:t>
            </a:r>
            <a:endParaRPr lang="en-US" sz="3600" dirty="0">
              <a:latin typeface="Calibri" panose="020F0502020204030204" pitchFamily="34" charset="0"/>
              <a:cs typeface="Calibri" panose="020F0502020204030204" pitchFamily="34" charset="0"/>
            </a:endParaRPr>
          </a:p>
        </p:txBody>
      </p:sp>
      <p:sp>
        <p:nvSpPr>
          <p:cNvPr id="12" name="Rectangle 11"/>
          <p:cNvSpPr/>
          <p:nvPr/>
        </p:nvSpPr>
        <p:spPr>
          <a:xfrm>
            <a:off x="6203730" y="5278775"/>
            <a:ext cx="5909101" cy="1077218"/>
          </a:xfrm>
          <a:prstGeom prst="rect">
            <a:avLst/>
          </a:prstGeom>
          <a:solidFill>
            <a:schemeClr val="accent1">
              <a:lumMod val="40000"/>
              <a:lumOff val="60000"/>
            </a:schemeClr>
          </a:solidFill>
        </p:spPr>
        <p:txBody>
          <a:bodyPr wrap="square">
            <a:spAutoFit/>
          </a:bodyPr>
          <a:lstStyle/>
          <a:p>
            <a:r>
              <a:rPr lang="vi-VN" sz="3200" dirty="0">
                <a:latin typeface="Calibri" panose="020F0502020204030204" pitchFamily="34" charset="0"/>
                <a:cs typeface="Calibri" panose="020F0502020204030204" pitchFamily="34" charset="0"/>
              </a:rPr>
              <a:t>bộ phận dùng để biến xăng, dầu… thành năng lượng chạy máy.</a:t>
            </a:r>
            <a:endParaRPr lang="en-US" sz="3200" dirty="0">
              <a:latin typeface="Calibri" panose="020F0502020204030204" pitchFamily="34" charset="0"/>
              <a:cs typeface="Calibri" panose="020F0502020204030204" pitchFamily="34" charset="0"/>
            </a:endParaRPr>
          </a:p>
        </p:txBody>
      </p:sp>
      <p:sp>
        <p:nvSpPr>
          <p:cNvPr id="14" name="任意多边形: 形状 10"/>
          <p:cNvSpPr/>
          <p:nvPr/>
        </p:nvSpPr>
        <p:spPr>
          <a:xfrm rot="5400000" flipV="1">
            <a:off x="-2590447" y="5644852"/>
            <a:ext cx="10562590" cy="1659361"/>
          </a:xfrm>
          <a:custGeom>
            <a:avLst/>
            <a:gdLst>
              <a:gd name="connsiteX0" fmla="*/ 0 w 7569200"/>
              <a:gd name="connsiteY0" fmla="*/ 1714500 h 1740936"/>
              <a:gd name="connsiteX1" fmla="*/ 990600 w 7569200"/>
              <a:gd name="connsiteY1" fmla="*/ 749300 h 1740936"/>
              <a:gd name="connsiteX2" fmla="*/ 2730500 w 7569200"/>
              <a:gd name="connsiteY2" fmla="*/ 1739900 h 1740936"/>
              <a:gd name="connsiteX3" fmla="*/ 3975100 w 7569200"/>
              <a:gd name="connsiteY3" fmla="*/ 520700 h 1740936"/>
              <a:gd name="connsiteX4" fmla="*/ 5689600 w 7569200"/>
              <a:gd name="connsiteY4" fmla="*/ 1574800 h 1740936"/>
              <a:gd name="connsiteX5" fmla="*/ 7569200 w 7569200"/>
              <a:gd name="connsiteY5" fmla="*/ 0 h 1740936"/>
              <a:gd name="connsiteX0-1" fmla="*/ 0 w 7569200"/>
              <a:gd name="connsiteY0-2" fmla="*/ 1714500 h 1740601"/>
              <a:gd name="connsiteX1-3" fmla="*/ 1320800 w 7569200"/>
              <a:gd name="connsiteY1-4" fmla="*/ 711200 h 1740601"/>
              <a:gd name="connsiteX2-5" fmla="*/ 2730500 w 7569200"/>
              <a:gd name="connsiteY2-6" fmla="*/ 1739900 h 1740601"/>
              <a:gd name="connsiteX3-7" fmla="*/ 3975100 w 7569200"/>
              <a:gd name="connsiteY3-8" fmla="*/ 520700 h 1740601"/>
              <a:gd name="connsiteX4-9" fmla="*/ 5689600 w 7569200"/>
              <a:gd name="connsiteY4-10" fmla="*/ 1574800 h 1740601"/>
              <a:gd name="connsiteX5-11" fmla="*/ 7569200 w 7569200"/>
              <a:gd name="connsiteY5-12" fmla="*/ 0 h 1740601"/>
              <a:gd name="connsiteX0-13" fmla="*/ 0 w 7569200"/>
              <a:gd name="connsiteY0-14" fmla="*/ 1714500 h 1727908"/>
              <a:gd name="connsiteX1-15" fmla="*/ 1320800 w 7569200"/>
              <a:gd name="connsiteY1-16" fmla="*/ 711200 h 1727908"/>
              <a:gd name="connsiteX2-17" fmla="*/ 4203700 w 7569200"/>
              <a:gd name="connsiteY2-18" fmla="*/ 1727200 h 1727908"/>
              <a:gd name="connsiteX3-19" fmla="*/ 3975100 w 7569200"/>
              <a:gd name="connsiteY3-20" fmla="*/ 520700 h 1727908"/>
              <a:gd name="connsiteX4-21" fmla="*/ 5689600 w 7569200"/>
              <a:gd name="connsiteY4-22" fmla="*/ 1574800 h 1727908"/>
              <a:gd name="connsiteX5-23" fmla="*/ 7569200 w 7569200"/>
              <a:gd name="connsiteY5-24" fmla="*/ 0 h 1727908"/>
              <a:gd name="connsiteX0-25" fmla="*/ 0 w 7569200"/>
              <a:gd name="connsiteY0-26" fmla="*/ 1714500 h 1727658"/>
              <a:gd name="connsiteX1-27" fmla="*/ 1320800 w 7569200"/>
              <a:gd name="connsiteY1-28" fmla="*/ 711200 h 1727658"/>
              <a:gd name="connsiteX2-29" fmla="*/ 4203700 w 7569200"/>
              <a:gd name="connsiteY2-30" fmla="*/ 1727200 h 1727658"/>
              <a:gd name="connsiteX3-31" fmla="*/ 6438900 w 7569200"/>
              <a:gd name="connsiteY3-32" fmla="*/ 558800 h 1727658"/>
              <a:gd name="connsiteX4-33" fmla="*/ 5689600 w 7569200"/>
              <a:gd name="connsiteY4-34" fmla="*/ 1574800 h 1727658"/>
              <a:gd name="connsiteX5-35" fmla="*/ 7569200 w 7569200"/>
              <a:gd name="connsiteY5-36" fmla="*/ 0 h 1727658"/>
              <a:gd name="connsiteX0-37" fmla="*/ 0 w 8724949"/>
              <a:gd name="connsiteY0-38" fmla="*/ 1714500 h 1727658"/>
              <a:gd name="connsiteX1-39" fmla="*/ 1320800 w 8724949"/>
              <a:gd name="connsiteY1-40" fmla="*/ 711200 h 1727658"/>
              <a:gd name="connsiteX2-41" fmla="*/ 4203700 w 8724949"/>
              <a:gd name="connsiteY2-42" fmla="*/ 1727200 h 1727658"/>
              <a:gd name="connsiteX3-43" fmla="*/ 6438900 w 8724949"/>
              <a:gd name="connsiteY3-44" fmla="*/ 558800 h 1727658"/>
              <a:gd name="connsiteX4-45" fmla="*/ 8712200 w 8724949"/>
              <a:gd name="connsiteY4-46" fmla="*/ 1346200 h 1727658"/>
              <a:gd name="connsiteX5-47" fmla="*/ 7569200 w 8724949"/>
              <a:gd name="connsiteY5-48" fmla="*/ 0 h 1727658"/>
              <a:gd name="connsiteX0-49" fmla="*/ 0 w 10452100"/>
              <a:gd name="connsiteY0-50" fmla="*/ 1714500 h 1727658"/>
              <a:gd name="connsiteX1-51" fmla="*/ 1320800 w 10452100"/>
              <a:gd name="connsiteY1-52" fmla="*/ 711200 h 1727658"/>
              <a:gd name="connsiteX2-53" fmla="*/ 4203700 w 10452100"/>
              <a:gd name="connsiteY2-54" fmla="*/ 1727200 h 1727658"/>
              <a:gd name="connsiteX3-55" fmla="*/ 6438900 w 10452100"/>
              <a:gd name="connsiteY3-56" fmla="*/ 558800 h 1727658"/>
              <a:gd name="connsiteX4-57" fmla="*/ 8712200 w 10452100"/>
              <a:gd name="connsiteY4-58" fmla="*/ 1346200 h 1727658"/>
              <a:gd name="connsiteX5-59" fmla="*/ 10452100 w 10452100"/>
              <a:gd name="connsiteY5-60" fmla="*/ 0 h 1727658"/>
              <a:gd name="connsiteX0-61" fmla="*/ 0 w 11658600"/>
              <a:gd name="connsiteY0-62" fmla="*/ 1625600 h 1727664"/>
              <a:gd name="connsiteX1-63" fmla="*/ 2527300 w 11658600"/>
              <a:gd name="connsiteY1-64" fmla="*/ 711200 h 1727664"/>
              <a:gd name="connsiteX2-65" fmla="*/ 5410200 w 11658600"/>
              <a:gd name="connsiteY2-66" fmla="*/ 1727200 h 1727664"/>
              <a:gd name="connsiteX3-67" fmla="*/ 7645400 w 11658600"/>
              <a:gd name="connsiteY3-68" fmla="*/ 558800 h 1727664"/>
              <a:gd name="connsiteX4-69" fmla="*/ 9918700 w 11658600"/>
              <a:gd name="connsiteY4-70" fmla="*/ 1346200 h 1727664"/>
              <a:gd name="connsiteX5-71" fmla="*/ 11658600 w 11658600"/>
              <a:gd name="connsiteY5-72" fmla="*/ 0 h 1727664"/>
              <a:gd name="connsiteX0-73" fmla="*/ 0 w 11290300"/>
              <a:gd name="connsiteY0-74" fmla="*/ 1739900 h 1739900"/>
              <a:gd name="connsiteX1-75" fmla="*/ 2159000 w 11290300"/>
              <a:gd name="connsiteY1-76" fmla="*/ 711200 h 1739900"/>
              <a:gd name="connsiteX2-77" fmla="*/ 5041900 w 11290300"/>
              <a:gd name="connsiteY2-78" fmla="*/ 1727200 h 1739900"/>
              <a:gd name="connsiteX3-79" fmla="*/ 7277100 w 11290300"/>
              <a:gd name="connsiteY3-80" fmla="*/ 558800 h 1739900"/>
              <a:gd name="connsiteX4-81" fmla="*/ 9550400 w 11290300"/>
              <a:gd name="connsiteY4-82" fmla="*/ 1346200 h 1739900"/>
              <a:gd name="connsiteX5-83" fmla="*/ 11290300 w 11290300"/>
              <a:gd name="connsiteY5-84" fmla="*/ 0 h 1739900"/>
              <a:gd name="connsiteX0-85" fmla="*/ 0 w 11290300"/>
              <a:gd name="connsiteY0-86" fmla="*/ 1739900 h 1739900"/>
              <a:gd name="connsiteX1-87" fmla="*/ 1879600 w 11290300"/>
              <a:gd name="connsiteY1-88" fmla="*/ 723900 h 1739900"/>
              <a:gd name="connsiteX2-89" fmla="*/ 5041900 w 11290300"/>
              <a:gd name="connsiteY2-90" fmla="*/ 1727200 h 1739900"/>
              <a:gd name="connsiteX3-91" fmla="*/ 7277100 w 11290300"/>
              <a:gd name="connsiteY3-92" fmla="*/ 558800 h 1739900"/>
              <a:gd name="connsiteX4-93" fmla="*/ 9550400 w 11290300"/>
              <a:gd name="connsiteY4-94" fmla="*/ 1346200 h 1739900"/>
              <a:gd name="connsiteX5-95" fmla="*/ 11290300 w 11290300"/>
              <a:gd name="connsiteY5-96" fmla="*/ 0 h 1739900"/>
              <a:gd name="connsiteX0-97" fmla="*/ 0 w 11290300"/>
              <a:gd name="connsiteY0-98" fmla="*/ 1739900 h 1753129"/>
              <a:gd name="connsiteX1-99" fmla="*/ 1879600 w 11290300"/>
              <a:gd name="connsiteY1-100" fmla="*/ 723900 h 1753129"/>
              <a:gd name="connsiteX2-101" fmla="*/ 4648200 w 11290300"/>
              <a:gd name="connsiteY2-102" fmla="*/ 1752600 h 1753129"/>
              <a:gd name="connsiteX3-103" fmla="*/ 7277100 w 11290300"/>
              <a:gd name="connsiteY3-104" fmla="*/ 558800 h 1753129"/>
              <a:gd name="connsiteX4-105" fmla="*/ 9550400 w 11290300"/>
              <a:gd name="connsiteY4-106" fmla="*/ 1346200 h 1753129"/>
              <a:gd name="connsiteX5-107" fmla="*/ 11290300 w 11290300"/>
              <a:gd name="connsiteY5-108" fmla="*/ 0 h 1753129"/>
              <a:gd name="connsiteX0-109" fmla="*/ 0 w 11290300"/>
              <a:gd name="connsiteY0-110" fmla="*/ 1739900 h 1752981"/>
              <a:gd name="connsiteX1-111" fmla="*/ 1879600 w 11290300"/>
              <a:gd name="connsiteY1-112" fmla="*/ 723900 h 1752981"/>
              <a:gd name="connsiteX2-113" fmla="*/ 4648200 w 11290300"/>
              <a:gd name="connsiteY2-114" fmla="*/ 1752600 h 1752981"/>
              <a:gd name="connsiteX3-115" fmla="*/ 7048500 w 11290300"/>
              <a:gd name="connsiteY3-116" fmla="*/ 584200 h 1752981"/>
              <a:gd name="connsiteX4-117" fmla="*/ 9550400 w 11290300"/>
              <a:gd name="connsiteY4-118" fmla="*/ 1346200 h 1752981"/>
              <a:gd name="connsiteX5-119" fmla="*/ 11290300 w 11290300"/>
              <a:gd name="connsiteY5-120" fmla="*/ 0 h 1752981"/>
              <a:gd name="connsiteX0-121" fmla="*/ 0 w 9550400"/>
              <a:gd name="connsiteY0-122" fmla="*/ 1159243 h 1172324"/>
              <a:gd name="connsiteX1-123" fmla="*/ 1879600 w 9550400"/>
              <a:gd name="connsiteY1-124" fmla="*/ 143243 h 1172324"/>
              <a:gd name="connsiteX2-125" fmla="*/ 4648200 w 9550400"/>
              <a:gd name="connsiteY2-126" fmla="*/ 1171943 h 1172324"/>
              <a:gd name="connsiteX3-127" fmla="*/ 7048500 w 9550400"/>
              <a:gd name="connsiteY3-128" fmla="*/ 3543 h 1172324"/>
              <a:gd name="connsiteX4-129" fmla="*/ 9550400 w 9550400"/>
              <a:gd name="connsiteY4-130" fmla="*/ 765543 h 1172324"/>
              <a:gd name="connsiteX0-131" fmla="*/ 0 w 9550400"/>
              <a:gd name="connsiteY0-132" fmla="*/ 1163670 h 1176751"/>
              <a:gd name="connsiteX1-133" fmla="*/ 1879600 w 9550400"/>
              <a:gd name="connsiteY1-134" fmla="*/ 147670 h 1176751"/>
              <a:gd name="connsiteX2-135" fmla="*/ 4648200 w 9550400"/>
              <a:gd name="connsiteY2-136" fmla="*/ 1176370 h 1176751"/>
              <a:gd name="connsiteX3-137" fmla="*/ 7048500 w 9550400"/>
              <a:gd name="connsiteY3-138" fmla="*/ 7970 h 1176751"/>
              <a:gd name="connsiteX4-139" fmla="*/ 8922657 w 9550400"/>
              <a:gd name="connsiteY4-140" fmla="*/ 667437 h 1176751"/>
              <a:gd name="connsiteX5-141" fmla="*/ 9550400 w 9550400"/>
              <a:gd name="connsiteY5-142" fmla="*/ 769970 h 1176751"/>
              <a:gd name="connsiteX0-143" fmla="*/ 0 w 11252200"/>
              <a:gd name="connsiteY0-144" fmla="*/ 1803549 h 1816630"/>
              <a:gd name="connsiteX1-145" fmla="*/ 1879600 w 11252200"/>
              <a:gd name="connsiteY1-146" fmla="*/ 787549 h 1816630"/>
              <a:gd name="connsiteX2-147" fmla="*/ 4648200 w 11252200"/>
              <a:gd name="connsiteY2-148" fmla="*/ 1816249 h 1816630"/>
              <a:gd name="connsiteX3-149" fmla="*/ 7048500 w 11252200"/>
              <a:gd name="connsiteY3-150" fmla="*/ 647849 h 1816630"/>
              <a:gd name="connsiteX4-151" fmla="*/ 8922657 w 11252200"/>
              <a:gd name="connsiteY4-152" fmla="*/ 1307316 h 1816630"/>
              <a:gd name="connsiteX5-153" fmla="*/ 11252200 w 11252200"/>
              <a:gd name="connsiteY5-154" fmla="*/ 149 h 1816630"/>
              <a:gd name="connsiteX0-155" fmla="*/ 0 w 11252200"/>
              <a:gd name="connsiteY0-156" fmla="*/ 1803516 h 1816597"/>
              <a:gd name="connsiteX1-157" fmla="*/ 1879600 w 11252200"/>
              <a:gd name="connsiteY1-158" fmla="*/ 787516 h 1816597"/>
              <a:gd name="connsiteX2-159" fmla="*/ 4648200 w 11252200"/>
              <a:gd name="connsiteY2-160" fmla="*/ 1816216 h 1816597"/>
              <a:gd name="connsiteX3-161" fmla="*/ 7048500 w 11252200"/>
              <a:gd name="connsiteY3-162" fmla="*/ 647816 h 1816597"/>
              <a:gd name="connsiteX4-163" fmla="*/ 9430657 w 11252200"/>
              <a:gd name="connsiteY4-164" fmla="*/ 1739083 h 1816597"/>
              <a:gd name="connsiteX5-165" fmla="*/ 11252200 w 11252200"/>
              <a:gd name="connsiteY5-166" fmla="*/ 116 h 1816597"/>
              <a:gd name="connsiteX0-167" fmla="*/ 0 w 11252200"/>
              <a:gd name="connsiteY0-168" fmla="*/ 1803516 h 1816597"/>
              <a:gd name="connsiteX1-169" fmla="*/ 1879600 w 11252200"/>
              <a:gd name="connsiteY1-170" fmla="*/ 787516 h 1816597"/>
              <a:gd name="connsiteX2-171" fmla="*/ 4648200 w 11252200"/>
              <a:gd name="connsiteY2-172" fmla="*/ 1816216 h 1816597"/>
              <a:gd name="connsiteX3-173" fmla="*/ 7048500 w 11252200"/>
              <a:gd name="connsiteY3-174" fmla="*/ 647816 h 1816597"/>
              <a:gd name="connsiteX4-175" fmla="*/ 9430657 w 11252200"/>
              <a:gd name="connsiteY4-176" fmla="*/ 1739083 h 1816597"/>
              <a:gd name="connsiteX5-177" fmla="*/ 11252200 w 11252200"/>
              <a:gd name="connsiteY5-178" fmla="*/ 116 h 1816597"/>
              <a:gd name="connsiteX0-179" fmla="*/ 0 w 10668000"/>
              <a:gd name="connsiteY0-180" fmla="*/ 1155806 h 1168887"/>
              <a:gd name="connsiteX1-181" fmla="*/ 1879600 w 10668000"/>
              <a:gd name="connsiteY1-182" fmla="*/ 139806 h 1168887"/>
              <a:gd name="connsiteX2-183" fmla="*/ 4648200 w 10668000"/>
              <a:gd name="connsiteY2-184" fmla="*/ 1168506 h 1168887"/>
              <a:gd name="connsiteX3-185" fmla="*/ 7048500 w 10668000"/>
              <a:gd name="connsiteY3-186" fmla="*/ 106 h 1168887"/>
              <a:gd name="connsiteX4-187" fmla="*/ 9430657 w 10668000"/>
              <a:gd name="connsiteY4-188" fmla="*/ 1091373 h 1168887"/>
              <a:gd name="connsiteX5-189" fmla="*/ 10668000 w 10668000"/>
              <a:gd name="connsiteY5-190" fmla="*/ 76306 h 1168887"/>
              <a:gd name="connsiteX0-191" fmla="*/ 0 w 10668000"/>
              <a:gd name="connsiteY0-192" fmla="*/ 1155986 h 1219853"/>
              <a:gd name="connsiteX1-193" fmla="*/ 1879600 w 10668000"/>
              <a:gd name="connsiteY1-194" fmla="*/ 139986 h 1219853"/>
              <a:gd name="connsiteX2-195" fmla="*/ 4097036 w 10668000"/>
              <a:gd name="connsiteY2-196" fmla="*/ 1219486 h 1219853"/>
              <a:gd name="connsiteX3-197" fmla="*/ 7048500 w 10668000"/>
              <a:gd name="connsiteY3-198" fmla="*/ 286 h 1219853"/>
              <a:gd name="connsiteX4-199" fmla="*/ 9430657 w 10668000"/>
              <a:gd name="connsiteY4-200" fmla="*/ 1091553 h 1219853"/>
              <a:gd name="connsiteX5-201" fmla="*/ 10668000 w 10668000"/>
              <a:gd name="connsiteY5-202" fmla="*/ 76486 h 1219853"/>
              <a:gd name="connsiteX0-203" fmla="*/ 0 w 10668000"/>
              <a:gd name="connsiteY0-204" fmla="*/ 1143290 h 1207094"/>
              <a:gd name="connsiteX1-205" fmla="*/ 1879600 w 10668000"/>
              <a:gd name="connsiteY1-206" fmla="*/ 127290 h 1207094"/>
              <a:gd name="connsiteX2-207" fmla="*/ 4097036 w 10668000"/>
              <a:gd name="connsiteY2-208" fmla="*/ 1206790 h 1207094"/>
              <a:gd name="connsiteX3-209" fmla="*/ 6457008 w 10668000"/>
              <a:gd name="connsiteY3-210" fmla="*/ 290 h 1207094"/>
              <a:gd name="connsiteX4-211" fmla="*/ 9430657 w 10668000"/>
              <a:gd name="connsiteY4-212" fmla="*/ 1078857 h 1207094"/>
              <a:gd name="connsiteX5-213" fmla="*/ 10668000 w 10668000"/>
              <a:gd name="connsiteY5-214" fmla="*/ 63790 h 1207094"/>
              <a:gd name="connsiteX0-215" fmla="*/ 0 w 10668000"/>
              <a:gd name="connsiteY0-216" fmla="*/ 1143103 h 1206907"/>
              <a:gd name="connsiteX1-217" fmla="*/ 1879600 w 10668000"/>
              <a:gd name="connsiteY1-218" fmla="*/ 127103 h 1206907"/>
              <a:gd name="connsiteX2-219" fmla="*/ 4097036 w 10668000"/>
              <a:gd name="connsiteY2-220" fmla="*/ 1206603 h 1206907"/>
              <a:gd name="connsiteX3-221" fmla="*/ 6457008 w 10668000"/>
              <a:gd name="connsiteY3-222" fmla="*/ 103 h 1206907"/>
              <a:gd name="connsiteX4-223" fmla="*/ 9000481 w 10668000"/>
              <a:gd name="connsiteY4-224" fmla="*/ 1129470 h 1206907"/>
              <a:gd name="connsiteX5-225" fmla="*/ 10668000 w 10668000"/>
              <a:gd name="connsiteY5-226" fmla="*/ 63603 h 1206907"/>
              <a:gd name="connsiteX0-1" fmla="*/ 0 w 10668000"/>
              <a:gd name="connsiteY0-2" fmla="*/ 1145594 h 1535235"/>
              <a:gd name="connsiteX1-3" fmla="*/ 1879600 w 10668000"/>
              <a:gd name="connsiteY1-4" fmla="*/ 129594 h 1535235"/>
              <a:gd name="connsiteX2-5" fmla="*/ 4216977 w 10668000"/>
              <a:gd name="connsiteY2-6" fmla="*/ 1534990 h 1535235"/>
              <a:gd name="connsiteX3-7" fmla="*/ 6457008 w 10668000"/>
              <a:gd name="connsiteY3-8" fmla="*/ 2594 h 1535235"/>
              <a:gd name="connsiteX4-9" fmla="*/ 9000481 w 10668000"/>
              <a:gd name="connsiteY4-10" fmla="*/ 1131961 h 1535235"/>
              <a:gd name="connsiteX5-11" fmla="*/ 10668000 w 10668000"/>
              <a:gd name="connsiteY5-12" fmla="*/ 66094 h 1535235"/>
              <a:gd name="connsiteX0-13" fmla="*/ 0 w 10668000"/>
              <a:gd name="connsiteY0-14" fmla="*/ 1143413 h 1613088"/>
              <a:gd name="connsiteX1-15" fmla="*/ 1879600 w 10668000"/>
              <a:gd name="connsiteY1-16" fmla="*/ 127413 h 1613088"/>
              <a:gd name="connsiteX2-17" fmla="*/ 4216977 w 10668000"/>
              <a:gd name="connsiteY2-18" fmla="*/ 1532809 h 1613088"/>
              <a:gd name="connsiteX3-19" fmla="*/ 5703303 w 10668000"/>
              <a:gd name="connsiteY3-20" fmla="*/ 1286268 h 1613088"/>
              <a:gd name="connsiteX4-21" fmla="*/ 6457008 w 10668000"/>
              <a:gd name="connsiteY4-22" fmla="*/ 413 h 1613088"/>
              <a:gd name="connsiteX5-23" fmla="*/ 9000481 w 10668000"/>
              <a:gd name="connsiteY5-24" fmla="*/ 1129780 h 1613088"/>
              <a:gd name="connsiteX6" fmla="*/ 10668000 w 10668000"/>
              <a:gd name="connsiteY6" fmla="*/ 63913 h 1613088"/>
              <a:gd name="connsiteX0-25" fmla="*/ 0 w 10668000"/>
              <a:gd name="connsiteY0-26" fmla="*/ 1143223 h 1602067"/>
              <a:gd name="connsiteX1-27" fmla="*/ 1879600 w 10668000"/>
              <a:gd name="connsiteY1-28" fmla="*/ 127223 h 1602067"/>
              <a:gd name="connsiteX2-29" fmla="*/ 4216977 w 10668000"/>
              <a:gd name="connsiteY2-30" fmla="*/ 1532619 h 1602067"/>
              <a:gd name="connsiteX3-31" fmla="*/ 5907199 w 10668000"/>
              <a:gd name="connsiteY3-32" fmla="*/ 1244027 h 1602067"/>
              <a:gd name="connsiteX4-33" fmla="*/ 6457008 w 10668000"/>
              <a:gd name="connsiteY4-34" fmla="*/ 223 h 1602067"/>
              <a:gd name="connsiteX5-35" fmla="*/ 9000481 w 10668000"/>
              <a:gd name="connsiteY5-36" fmla="*/ 1129590 h 1602067"/>
              <a:gd name="connsiteX6-37" fmla="*/ 10668000 w 10668000"/>
              <a:gd name="connsiteY6-38" fmla="*/ 63723 h 1602067"/>
              <a:gd name="connsiteX0-39" fmla="*/ 0 w 10668000"/>
              <a:gd name="connsiteY0-40" fmla="*/ 1079680 h 1517341"/>
              <a:gd name="connsiteX1-41" fmla="*/ 1879600 w 10668000"/>
              <a:gd name="connsiteY1-42" fmla="*/ 63680 h 1517341"/>
              <a:gd name="connsiteX2-43" fmla="*/ 4216977 w 10668000"/>
              <a:gd name="connsiteY2-44" fmla="*/ 1469076 h 1517341"/>
              <a:gd name="connsiteX3-45" fmla="*/ 5907199 w 10668000"/>
              <a:gd name="connsiteY3-46" fmla="*/ 1180484 h 1517341"/>
              <a:gd name="connsiteX4-47" fmla="*/ 9000481 w 10668000"/>
              <a:gd name="connsiteY4-48" fmla="*/ 1066047 h 1517341"/>
              <a:gd name="connsiteX5-49" fmla="*/ 10668000 w 10668000"/>
              <a:gd name="connsiteY5-50" fmla="*/ 180 h 1517341"/>
              <a:gd name="connsiteX0-51" fmla="*/ 0 w 10668000"/>
              <a:gd name="connsiteY0-52" fmla="*/ 1079680 h 1579056"/>
              <a:gd name="connsiteX1-53" fmla="*/ 1879600 w 10668000"/>
              <a:gd name="connsiteY1-54" fmla="*/ 63680 h 1579056"/>
              <a:gd name="connsiteX2-55" fmla="*/ 4216977 w 10668000"/>
              <a:gd name="connsiteY2-56" fmla="*/ 1469076 h 1579056"/>
              <a:gd name="connsiteX3-57" fmla="*/ 5319504 w 10668000"/>
              <a:gd name="connsiteY3-58" fmla="*/ 1453816 h 1579056"/>
              <a:gd name="connsiteX4-59" fmla="*/ 5907199 w 10668000"/>
              <a:gd name="connsiteY4-60" fmla="*/ 1180484 h 1579056"/>
              <a:gd name="connsiteX5-61" fmla="*/ 9000481 w 10668000"/>
              <a:gd name="connsiteY5-62" fmla="*/ 1066047 h 1579056"/>
              <a:gd name="connsiteX6-63" fmla="*/ 10668000 w 10668000"/>
              <a:gd name="connsiteY6-64" fmla="*/ 180 h 1579056"/>
              <a:gd name="connsiteX0-65" fmla="*/ 0 w 10668000"/>
              <a:gd name="connsiteY0-66" fmla="*/ 1079680 h 1579056"/>
              <a:gd name="connsiteX1-67" fmla="*/ 1879600 w 10668000"/>
              <a:gd name="connsiteY1-68" fmla="*/ 63680 h 1579056"/>
              <a:gd name="connsiteX2-69" fmla="*/ 4216977 w 10668000"/>
              <a:gd name="connsiteY2-70" fmla="*/ 1469076 h 1579056"/>
              <a:gd name="connsiteX3-71" fmla="*/ 5319504 w 10668000"/>
              <a:gd name="connsiteY3-72" fmla="*/ 1453816 h 1579056"/>
              <a:gd name="connsiteX4-73" fmla="*/ 5907199 w 10668000"/>
              <a:gd name="connsiteY4-74" fmla="*/ 1180484 h 1579056"/>
              <a:gd name="connsiteX5-75" fmla="*/ 9000481 w 10668000"/>
              <a:gd name="connsiteY5-76" fmla="*/ 1066047 h 1579056"/>
              <a:gd name="connsiteX6-77" fmla="*/ 10668000 w 10668000"/>
              <a:gd name="connsiteY6-78" fmla="*/ 180 h 1579056"/>
              <a:gd name="connsiteX0-79" fmla="*/ 0 w 10668000"/>
              <a:gd name="connsiteY0-80" fmla="*/ 1079680 h 1579056"/>
              <a:gd name="connsiteX1-81" fmla="*/ 1879600 w 10668000"/>
              <a:gd name="connsiteY1-82" fmla="*/ 63680 h 1579056"/>
              <a:gd name="connsiteX2-83" fmla="*/ 4216977 w 10668000"/>
              <a:gd name="connsiteY2-84" fmla="*/ 1469076 h 1579056"/>
              <a:gd name="connsiteX3-85" fmla="*/ 5319504 w 10668000"/>
              <a:gd name="connsiteY3-86" fmla="*/ 1453816 h 1579056"/>
              <a:gd name="connsiteX4-87" fmla="*/ 6267016 w 10668000"/>
              <a:gd name="connsiteY4-88" fmla="*/ 1254075 h 1579056"/>
              <a:gd name="connsiteX5-89" fmla="*/ 9000481 w 10668000"/>
              <a:gd name="connsiteY5-90" fmla="*/ 1066047 h 1579056"/>
              <a:gd name="connsiteX6-91" fmla="*/ 10668000 w 10668000"/>
              <a:gd name="connsiteY6-92" fmla="*/ 180 h 1579056"/>
              <a:gd name="connsiteX0-93" fmla="*/ 0 w 10668000"/>
              <a:gd name="connsiteY0-94" fmla="*/ 1079680 h 1579056"/>
              <a:gd name="connsiteX1-95" fmla="*/ 1879600 w 10668000"/>
              <a:gd name="connsiteY1-96" fmla="*/ 63680 h 1579056"/>
              <a:gd name="connsiteX2-97" fmla="*/ 4216977 w 10668000"/>
              <a:gd name="connsiteY2-98" fmla="*/ 1469076 h 1579056"/>
              <a:gd name="connsiteX3-99" fmla="*/ 5319504 w 10668000"/>
              <a:gd name="connsiteY3-100" fmla="*/ 1453816 h 1579056"/>
              <a:gd name="connsiteX4-101" fmla="*/ 9000481 w 10668000"/>
              <a:gd name="connsiteY4-102" fmla="*/ 1066047 h 1579056"/>
              <a:gd name="connsiteX5-103" fmla="*/ 10668000 w 10668000"/>
              <a:gd name="connsiteY5-104" fmla="*/ 180 h 1579056"/>
              <a:gd name="connsiteX0-105" fmla="*/ 0 w 10668000"/>
              <a:gd name="connsiteY0-106" fmla="*/ 1079500 h 1578876"/>
              <a:gd name="connsiteX1-107" fmla="*/ 1879600 w 10668000"/>
              <a:gd name="connsiteY1-108" fmla="*/ 63500 h 1578876"/>
              <a:gd name="connsiteX2-109" fmla="*/ 4216977 w 10668000"/>
              <a:gd name="connsiteY2-110" fmla="*/ 1468896 h 1578876"/>
              <a:gd name="connsiteX3-111" fmla="*/ 5319504 w 10668000"/>
              <a:gd name="connsiteY3-112" fmla="*/ 1453636 h 1578876"/>
              <a:gd name="connsiteX4-113" fmla="*/ 10668000 w 10668000"/>
              <a:gd name="connsiteY4-114" fmla="*/ 0 h 1578876"/>
              <a:gd name="connsiteX0-115" fmla="*/ 0 w 10668000"/>
              <a:gd name="connsiteY0-116" fmla="*/ 1079500 h 1468957"/>
              <a:gd name="connsiteX1-117" fmla="*/ 1879600 w 10668000"/>
              <a:gd name="connsiteY1-118" fmla="*/ 63500 h 1468957"/>
              <a:gd name="connsiteX2-119" fmla="*/ 4216977 w 10668000"/>
              <a:gd name="connsiteY2-120" fmla="*/ 1468896 h 1468957"/>
              <a:gd name="connsiteX3-121" fmla="*/ 10668000 w 10668000"/>
              <a:gd name="connsiteY3-122" fmla="*/ 0 h 1468957"/>
            </a:gdLst>
            <a:ahLst/>
            <a:cxnLst>
              <a:cxn ang="0">
                <a:pos x="connsiteX0-1" y="connsiteY0-2"/>
              </a:cxn>
              <a:cxn ang="0">
                <a:pos x="connsiteX1-3" y="connsiteY1-4"/>
              </a:cxn>
              <a:cxn ang="0">
                <a:pos x="connsiteX2-5" y="connsiteY2-6"/>
              </a:cxn>
              <a:cxn ang="0">
                <a:pos x="connsiteX3-7" y="connsiteY3-8"/>
              </a:cxn>
            </a:cxnLst>
            <a:rect l="l" t="t" r="r" b="b"/>
            <a:pathLst>
              <a:path w="10668000" h="1468957">
                <a:moveTo>
                  <a:pt x="0" y="1079500"/>
                </a:moveTo>
                <a:cubicBezTo>
                  <a:pt x="267758" y="594783"/>
                  <a:pt x="1176771" y="-1399"/>
                  <a:pt x="1879600" y="63500"/>
                </a:cubicBezTo>
                <a:cubicBezTo>
                  <a:pt x="2582430" y="128399"/>
                  <a:pt x="2752244" y="1479479"/>
                  <a:pt x="4216977" y="1468896"/>
                </a:cubicBezTo>
                <a:cubicBezTo>
                  <a:pt x="5681710" y="1458313"/>
                  <a:pt x="9324037" y="306020"/>
                  <a:pt x="10668000" y="0"/>
                </a:cubicBezTo>
              </a:path>
            </a:pathLst>
          </a:custGeom>
          <a:noFill/>
          <a:ln w="38100">
            <a:solidFill>
              <a:srgbClr val="1243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panose="020B0503020204020204" charset="-122"/>
              <a:ea typeface="Microsoft YaHei" panose="020B0503020204020204" charset="-122"/>
              <a:cs typeface="+mn-ea"/>
              <a:sym typeface="+mn-lt"/>
            </a:endParaRPr>
          </a:p>
        </p:txBody>
      </p:sp>
      <p:sp>
        <p:nvSpPr>
          <p:cNvPr id="9" name="矩形 38"/>
          <p:cNvSpPr/>
          <p:nvPr/>
        </p:nvSpPr>
        <p:spPr>
          <a:xfrm>
            <a:off x="2801576" y="1534557"/>
            <a:ext cx="2751356" cy="827919"/>
          </a:xfrm>
          <a:prstGeom prst="rect">
            <a:avLst/>
          </a:prstGeom>
        </p:spPr>
        <p:txBody>
          <a:bodyPr wrap="square">
            <a:spAutoFit/>
          </a:bodyPr>
          <a:lstStyle/>
          <a:p>
            <a:pPr>
              <a:lnSpc>
                <a:spcPct val="130000"/>
              </a:lnSpc>
            </a:pPr>
            <a:r>
              <a:rPr lang="vi-VN" altLang="zh-CN" sz="40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Bu-gi</a:t>
            </a:r>
            <a:endParaRPr lang="zh-CN" altLang="en-US" sz="40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sp>
        <p:nvSpPr>
          <p:cNvPr id="15" name="矩形 38"/>
          <p:cNvSpPr/>
          <p:nvPr/>
        </p:nvSpPr>
        <p:spPr>
          <a:xfrm>
            <a:off x="3374717" y="3382916"/>
            <a:ext cx="3801636" cy="827919"/>
          </a:xfrm>
          <a:prstGeom prst="rect">
            <a:avLst/>
          </a:prstGeom>
        </p:spPr>
        <p:txBody>
          <a:bodyPr wrap="square">
            <a:spAutoFit/>
          </a:bodyPr>
          <a:lstStyle/>
          <a:p>
            <a:pPr>
              <a:lnSpc>
                <a:spcPct val="130000"/>
              </a:lnSpc>
            </a:pPr>
            <a:r>
              <a:rPr lang="vi-VN" altLang="zh-CN" sz="40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Cần khởi động</a:t>
            </a:r>
            <a:endParaRPr lang="zh-CN" altLang="en-US" sz="40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grpSp>
        <p:nvGrpSpPr>
          <p:cNvPr id="4" name="Group 3"/>
          <p:cNvGrpSpPr/>
          <p:nvPr/>
        </p:nvGrpSpPr>
        <p:grpSpPr>
          <a:xfrm>
            <a:off x="2823702" y="5207556"/>
            <a:ext cx="5114871" cy="1219656"/>
            <a:chOff x="2823702" y="5207556"/>
            <a:chExt cx="5114871" cy="1219656"/>
          </a:xfrm>
        </p:grpSpPr>
        <p:sp>
          <p:nvSpPr>
            <p:cNvPr id="13" name="菱形 1"/>
            <p:cNvSpPr/>
            <p:nvPr/>
          </p:nvSpPr>
          <p:spPr>
            <a:xfrm>
              <a:off x="2823702" y="5207556"/>
              <a:ext cx="1167032" cy="1219656"/>
            </a:xfrm>
            <a:prstGeom prst="diamond">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Calibri" panose="020F0502020204030204" pitchFamily="34" charset="0"/>
                  <a:cs typeface="Calibri" panose="020F0502020204030204" pitchFamily="34" charset="0"/>
                </a:rPr>
                <a:t>0</a:t>
              </a:r>
              <a:r>
                <a:rPr lang="vi-VN" altLang="zh-CN" sz="2800" b="1" dirty="0">
                  <a:latin typeface="Calibri" panose="020F0502020204030204" pitchFamily="34" charset="0"/>
                  <a:cs typeface="Calibri" panose="020F0502020204030204" pitchFamily="34" charset="0"/>
                </a:rPr>
                <a:t>5</a:t>
              </a:r>
              <a:endParaRPr lang="zh-CN" altLang="en-US" sz="2800" b="1" dirty="0">
                <a:latin typeface="Calibri" panose="020F0502020204030204" pitchFamily="34" charset="0"/>
                <a:cs typeface="Calibri" panose="020F0502020204030204" pitchFamily="34" charset="0"/>
              </a:endParaRPr>
            </a:p>
          </p:txBody>
        </p:sp>
        <p:sp>
          <p:nvSpPr>
            <p:cNvPr id="16" name="矩形 38"/>
            <p:cNvSpPr/>
            <p:nvPr/>
          </p:nvSpPr>
          <p:spPr>
            <a:xfrm>
              <a:off x="4136937" y="5437856"/>
              <a:ext cx="3801636" cy="827919"/>
            </a:xfrm>
            <a:prstGeom prst="rect">
              <a:avLst/>
            </a:prstGeom>
          </p:spPr>
          <p:txBody>
            <a:bodyPr wrap="square">
              <a:spAutoFit/>
            </a:bodyPr>
            <a:lstStyle/>
            <a:p>
              <a:pPr>
                <a:lnSpc>
                  <a:spcPct val="130000"/>
                </a:lnSpc>
              </a:pPr>
              <a:r>
                <a:rPr lang="vi-VN" altLang="zh-CN" sz="40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Động cơ</a:t>
              </a:r>
              <a:endParaRPr lang="zh-CN" altLang="en-US" sz="4000" b="1" kern="3000" spc="31" dirty="0">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grpSp>
      <p:pic>
        <p:nvPicPr>
          <p:cNvPr id="18"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9736752" y="-52336"/>
            <a:ext cx="2455248" cy="3689556"/>
          </a:xfrm>
          <a:prstGeom prst="rect">
            <a:avLst/>
          </a:prstGeom>
        </p:spPr>
      </p:pic>
      <p:sp>
        <p:nvSpPr>
          <p:cNvPr id="20" name="Oval 19"/>
          <p:cNvSpPr/>
          <p:nvPr/>
        </p:nvSpPr>
        <p:spPr>
          <a:xfrm>
            <a:off x="-2313296" y="-1078609"/>
            <a:ext cx="3177353" cy="3103108"/>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a:stretch>
            <a:fillRect/>
          </a:stretch>
        </p:blipFill>
        <p:spPr>
          <a:xfrm>
            <a:off x="5036776" y="2787925"/>
            <a:ext cx="6096000" cy="3629025"/>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4" name="Group 23"/>
          <p:cNvGrpSpPr/>
          <p:nvPr/>
        </p:nvGrpSpPr>
        <p:grpSpPr>
          <a:xfrm>
            <a:off x="3006653" y="4293333"/>
            <a:ext cx="8390407" cy="2588179"/>
            <a:chOff x="2279335" y="3558784"/>
            <a:chExt cx="8390407" cy="2588179"/>
          </a:xfrm>
        </p:grpSpPr>
        <p:pic>
          <p:nvPicPr>
            <p:cNvPr id="22" name="Picture 21"/>
            <p:cNvPicPr>
              <a:picLocks noChangeAspect="1"/>
            </p:cNvPicPr>
            <p:nvPr/>
          </p:nvPicPr>
          <p:blipFill>
            <a:blip r:embed="rId5"/>
            <a:stretch>
              <a:fillRect/>
            </a:stretch>
          </p:blipFill>
          <p:spPr>
            <a:xfrm>
              <a:off x="6683260" y="3717156"/>
              <a:ext cx="3986482" cy="2281825"/>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3" name="Picture 22"/>
            <p:cNvPicPr>
              <a:picLocks noChangeAspect="1"/>
            </p:cNvPicPr>
            <p:nvPr/>
          </p:nvPicPr>
          <p:blipFill>
            <a:blip r:embed="rId6"/>
            <a:stretch>
              <a:fillRect/>
            </a:stretch>
          </p:blipFill>
          <p:spPr>
            <a:xfrm>
              <a:off x="2279335" y="3558784"/>
              <a:ext cx="3890049" cy="2588179"/>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1"/>
                                        </p:tgtEl>
                                      </p:cBhvr>
                                    </p:animEffect>
                                    <p:set>
                                      <p:cBhvr>
                                        <p:cTn id="22" dur="1" fill="hold">
                                          <p:stCondLst>
                                            <p:cond delay="499"/>
                                          </p:stCondLst>
                                        </p:cTn>
                                        <p:tgtEl>
                                          <p:spTgt spid="2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down)">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4"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dirty="0">
              <a:latin typeface="Calibri" panose="020F0502020204030204" pitchFamily="34" charset="0"/>
              <a:cs typeface="Calibri" panose="020F0502020204030204" pitchFamily="34" charset="0"/>
            </a:endParaRPr>
          </a:p>
          <a:p>
            <a:pPr eaLnBrk="1" hangingPunct="1">
              <a:buFontTx/>
              <a:buNone/>
            </a:pPr>
            <a:r>
              <a:rPr lang="en-US" altLang="en-US" sz="4000" u="sng" dirty="0">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18972"/>
            <a:ext cx="11388437" cy="6839028"/>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图片 19"/>
          <p:cNvPicPr>
            <a:picLocks noChangeAspect="1"/>
          </p:cNvPicPr>
          <p:nvPr/>
        </p:nvPicPr>
        <p:blipFill rotWithShape="1">
          <a:blip r:embed="rId3">
            <a:extLst>
              <a:ext uri="{28A0092B-C50C-407E-A947-70E740481C1C}">
                <a14:useLocalDpi xmlns:a14="http://schemas.microsoft.com/office/drawing/2010/main" val="0"/>
              </a:ext>
            </a:extLst>
          </a:blip>
          <a:srcRect l="78312"/>
          <a:stretch>
            <a:fillRect/>
          </a:stretch>
        </p:blipFill>
        <p:spPr>
          <a:xfrm>
            <a:off x="9578436" y="4726934"/>
            <a:ext cx="2644241" cy="2188464"/>
          </a:xfrm>
          <a:prstGeom prst="rect">
            <a:avLst/>
          </a:prstGeom>
        </p:spPr>
      </p:pic>
      <p:sp>
        <p:nvSpPr>
          <p:cNvPr id="6" name="Rectangle 5"/>
          <p:cNvSpPr/>
          <p:nvPr/>
        </p:nvSpPr>
        <p:spPr>
          <a:xfrm>
            <a:off x="4680408" y="1175344"/>
            <a:ext cx="2422458" cy="707886"/>
          </a:xfrm>
          <a:prstGeom prst="rect">
            <a:avLst/>
          </a:prstGeom>
        </p:spPr>
        <p:txBody>
          <a:bodyPr wrap="none">
            <a:spAutoFit/>
          </a:bodyPr>
          <a:lstStyle/>
          <a:p>
            <a:r>
              <a:rPr lang="vi-VN" altLang="en-US" sz="4000" b="1" dirty="0">
                <a:solidFill>
                  <a:srgbClr val="FFC000"/>
                </a:solidFill>
                <a:latin typeface="Times New Roman" panose="02020603050405020304" pitchFamily="18" charset="0"/>
                <a:cs typeface="Times New Roman" panose="02020603050405020304" pitchFamily="18" charset="0"/>
              </a:rPr>
              <a:t>G</a:t>
            </a:r>
            <a:r>
              <a:rPr lang="vi-VN" altLang="en-US" sz="4000" b="1" dirty="0" smtClean="0">
                <a:solidFill>
                  <a:srgbClr val="FFC000"/>
                </a:solidFill>
                <a:latin typeface="Times New Roman" panose="02020603050405020304" pitchFamily="18" charset="0"/>
                <a:cs typeface="Times New Roman" panose="02020603050405020304" pitchFamily="18" charset="0"/>
              </a:rPr>
              <a:t>i</a:t>
            </a:r>
            <a:r>
              <a:rPr lang="en-US" altLang="vi-VN" sz="4000" b="1" dirty="0">
                <a:solidFill>
                  <a:srgbClr val="FFC000"/>
                </a:solidFill>
                <a:latin typeface="Times New Roman" panose="02020603050405020304" pitchFamily="18" charset="0"/>
                <a:cs typeface="Times New Roman" panose="02020603050405020304" pitchFamily="18" charset="0"/>
              </a:rPr>
              <a:t>ọ</a:t>
            </a:r>
            <a:r>
              <a:rPr lang="vi-VN" altLang="en-US" sz="4000" b="1" dirty="0">
                <a:solidFill>
                  <a:srgbClr val="FFC000"/>
                </a:solidFill>
                <a:latin typeface="Times New Roman" panose="02020603050405020304" pitchFamily="18" charset="0"/>
                <a:cs typeface="Times New Roman" panose="02020603050405020304" pitchFamily="18" charset="0"/>
              </a:rPr>
              <a:t>ng đ</a:t>
            </a:r>
            <a:r>
              <a:rPr lang="en-US" altLang="vi-VN" sz="4000" b="1" dirty="0">
                <a:solidFill>
                  <a:srgbClr val="FFC000"/>
                </a:solidFill>
                <a:latin typeface="Times New Roman" panose="02020603050405020304" pitchFamily="18" charset="0"/>
                <a:cs typeface="Times New Roman" panose="02020603050405020304" pitchFamily="18" charset="0"/>
              </a:rPr>
              <a:t>ọ</a:t>
            </a:r>
            <a:r>
              <a:rPr lang="vi-VN" altLang="en-US" sz="4000" b="1" dirty="0">
                <a:solidFill>
                  <a:srgbClr val="FFC000"/>
                </a:solidFill>
                <a:latin typeface="Times New Roman" panose="02020603050405020304" pitchFamily="18" charset="0"/>
                <a:cs typeface="Times New Roman" panose="02020603050405020304" pitchFamily="18" charset="0"/>
              </a:rPr>
              <a:t>c</a:t>
            </a:r>
          </a:p>
        </p:txBody>
      </p:sp>
      <p:sp>
        <p:nvSpPr>
          <p:cNvPr id="38" name="Rectangle 37"/>
          <p:cNvSpPr/>
          <p:nvPr/>
        </p:nvSpPr>
        <p:spPr>
          <a:xfrm>
            <a:off x="760656" y="1994908"/>
            <a:ext cx="9953010" cy="954107"/>
          </a:xfrm>
          <a:prstGeom prst="rect">
            <a:avLst/>
          </a:prstGeom>
        </p:spPr>
        <p:txBody>
          <a:bodyPr wrap="square">
            <a:spAutoFit/>
          </a:bodyPr>
          <a:lstStyle/>
          <a:p>
            <a:pPr algn="just"/>
            <a:r>
              <a:rPr lang="vi-VN" altLang="en-US" sz="2800" dirty="0">
                <a:latin typeface="+mj-lt"/>
                <a:cs typeface="Calibri" panose="020F0502020204030204" pitchFamily="34" charset="0"/>
              </a:rPr>
              <a:t>+ Câu đầu: đọc với giọng náo nức, thể hiện sự lo lắng, sốt sắng của Hai Long.</a:t>
            </a:r>
            <a:endParaRPr lang="en-US" altLang="en-US" sz="2800" dirty="0">
              <a:latin typeface="+mj-lt"/>
              <a:cs typeface="Calibri" panose="020F0502020204030204" pitchFamily="34" charset="0"/>
            </a:endParaRPr>
          </a:p>
        </p:txBody>
      </p:sp>
      <p:sp>
        <p:nvSpPr>
          <p:cNvPr id="39" name="Rectangle 38"/>
          <p:cNvSpPr/>
          <p:nvPr/>
        </p:nvSpPr>
        <p:spPr>
          <a:xfrm>
            <a:off x="697817" y="2931165"/>
            <a:ext cx="10868749" cy="2677656"/>
          </a:xfrm>
          <a:prstGeom prst="rect">
            <a:avLst/>
          </a:prstGeom>
        </p:spPr>
        <p:txBody>
          <a:bodyPr wrap="square">
            <a:spAutoFit/>
          </a:bodyPr>
          <a:lstStyle/>
          <a:p>
            <a:pPr algn="just"/>
            <a:r>
              <a:rPr lang="vi-VN" altLang="en-US" sz="2800" dirty="0">
                <a:latin typeface="+mj-lt"/>
                <a:cs typeface="Calibri" panose="020F0502020204030204" pitchFamily="34" charset="0"/>
              </a:rPr>
              <a:t>+ Đoạn sau: đọc với giọng chậm rãi, nhẹ nhàng, thiết </a:t>
            </a:r>
            <a:r>
              <a:rPr lang="vi-VN" altLang="en-US" sz="2800" dirty="0" smtClean="0">
                <a:latin typeface="+mj-lt"/>
                <a:cs typeface="Calibri" panose="020F0502020204030204" pitchFamily="34" charset="0"/>
              </a:rPr>
              <a:t>tha, trìu mến ở hai câu: </a:t>
            </a:r>
            <a:r>
              <a:rPr lang="vi-VN" altLang="en-US" sz="2800" i="1" dirty="0" smtClean="0">
                <a:latin typeface="+mj-lt"/>
                <a:cs typeface="Calibri" panose="020F0502020204030204" pitchFamily="34" charset="0"/>
              </a:rPr>
              <a:t>Đó là tên...đáp lại.</a:t>
            </a:r>
          </a:p>
          <a:p>
            <a:pPr algn="just"/>
            <a:r>
              <a:rPr lang="vi-VN" altLang="en-US" sz="2800" dirty="0" smtClean="0">
                <a:latin typeface="+mj-lt"/>
                <a:cs typeface="Calibri" panose="020F0502020204030204" pitchFamily="34" charset="0"/>
              </a:rPr>
              <a:t>+ Đoạn 2, 3: nhịp đọc nhanh hơn, phù hợp với việc diễn tả các tình tiết bất ngờ, thú vị của câu chuyện nhưng vẫn thể hiện phong thái bình tĩnh, tự tin, đĩnh đạc của nhân vật.</a:t>
            </a:r>
          </a:p>
          <a:p>
            <a:pPr algn="just"/>
            <a:r>
              <a:rPr lang="vi-VN" altLang="en-US" sz="2800" dirty="0" smtClean="0">
                <a:latin typeface="+mj-lt"/>
                <a:cs typeface="Calibri" panose="020F0502020204030204" pitchFamily="34" charset="0"/>
              </a:rPr>
              <a:t>+ Đoạn 4: giọng chậm rãi, vui tươi.</a:t>
            </a:r>
            <a:endParaRPr lang="en-US" altLang="en-US" sz="2800" dirty="0">
              <a:latin typeface="+mj-lt"/>
              <a:cs typeface="Calibri" panose="020F0502020204030204" pitchFamily="34" charset="0"/>
            </a:endParaRPr>
          </a:p>
        </p:txBody>
      </p:sp>
      <p:sp>
        <p:nvSpPr>
          <p:cNvPr id="18" name="Rectangle 17"/>
          <p:cNvSpPr/>
          <p:nvPr/>
        </p:nvSpPr>
        <p:spPr>
          <a:xfrm>
            <a:off x="981349" y="626118"/>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itchFamily="18" charset="0"/>
                <a:cs typeface="Times New Roman" pitchFamily="18" charset="0"/>
              </a:rPr>
              <a:t>1. </a:t>
            </a:r>
            <a:r>
              <a:rPr lang="en-US" sz="2800" b="1" dirty="0" err="1" smtClean="0">
                <a:solidFill>
                  <a:srgbClr val="FF0000"/>
                </a:solidFill>
                <a:latin typeface="Times New Roman" pitchFamily="18" charset="0"/>
                <a:cs typeface="Times New Roman" pitchFamily="18" charset="0"/>
              </a:rPr>
              <a:t>Luyện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đọc</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49045640"/>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3231034" y="2245209"/>
            <a:ext cx="10643228" cy="2350492"/>
            <a:chOff x="945" y="3248"/>
            <a:chExt cx="17516" cy="6709"/>
          </a:xfrm>
        </p:grpSpPr>
        <p:grpSp>
          <p:nvGrpSpPr>
            <p:cNvPr id="16" name="组合 15"/>
            <p:cNvGrpSpPr/>
            <p:nvPr/>
          </p:nvGrpSpPr>
          <p:grpSpPr>
            <a:xfrm>
              <a:off x="945" y="3357"/>
              <a:ext cx="13094" cy="6600"/>
              <a:chOff x="1220" y="3294"/>
              <a:chExt cx="9806" cy="6194"/>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2351" y="3294"/>
                <a:ext cx="8475"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811" y="3248"/>
              <a:ext cx="14650" cy="4250"/>
            </a:xfrm>
            <a:prstGeom prst="rect">
              <a:avLst/>
            </a:prstGeom>
            <a:noFill/>
          </p:spPr>
          <p:txBody>
            <a:bodyPr wrap="square" rtlCol="0">
              <a:spAutoFit/>
            </a:bodyPr>
            <a:lstStyle/>
            <a:p>
              <a:pPr>
                <a:lnSpc>
                  <a:spcPct val="150000"/>
                </a:lnSpc>
                <a:buFont typeface="Wingdings" panose="05000000000000000000" pitchFamily="2" charset="2"/>
                <a:buNone/>
                <a:defRPr/>
              </a:pPr>
              <a:r>
                <a:rPr lang="vi-VN" altLang="zh-CN" sz="6600">
                  <a:solidFill>
                    <a:prstClr val="black"/>
                  </a:solidFill>
                  <a:latin typeface="Pattaya" panose="00000500000000000000" pitchFamily="2" charset="-34"/>
                  <a:ea typeface="思源黑体 CN Light" panose="020B0300000000000000" charset="-122"/>
                  <a:cs typeface="Pattaya" panose="00000500000000000000" pitchFamily="2" charset="-34"/>
                  <a:sym typeface="+mn-ea"/>
                </a:rPr>
                <a:t>2</a:t>
              </a:r>
              <a:r>
                <a:rPr lang="vi-VN" altLang="zh-CN" sz="6600" smtClean="0">
                  <a:solidFill>
                    <a:prstClr val="black"/>
                  </a:solidFill>
                  <a:latin typeface="Pattaya" panose="00000500000000000000" pitchFamily="2" charset="-34"/>
                  <a:ea typeface="思源黑体 CN Light" panose="020B0300000000000000" charset="-122"/>
                  <a:cs typeface="Pattaya" panose="00000500000000000000" pitchFamily="2" charset="-34"/>
                  <a:sym typeface="+mn-ea"/>
                </a:rPr>
                <a:t>. Tìm hiểu bài</a:t>
              </a:r>
              <a:endParaRPr lang="zh-CN" altLang="en-US" sz="6600" dirty="0">
                <a:solidFill>
                  <a:prstClr val="black"/>
                </a:solidFill>
                <a:latin typeface="Monotype Corsiva" pitchFamily="66" charset="0"/>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1" y="2125418"/>
            <a:ext cx="3633233" cy="2945865"/>
          </a:xfrm>
          <a:prstGeom prst="rect">
            <a:avLst/>
          </a:prstGeom>
        </p:spPr>
      </p:pic>
    </p:spTree>
    <p:extLst>
      <p:ext uri="{BB962C8B-B14F-4D97-AF65-F5344CB8AC3E}">
        <p14:creationId xmlns:p14="http://schemas.microsoft.com/office/powerpoint/2010/main" val="43413478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dirty="0">
              <a:latin typeface="Calibri" panose="020F0502020204030204" pitchFamily="34" charset="0"/>
              <a:cs typeface="Calibri" panose="020F0502020204030204" pitchFamily="34" charset="0"/>
            </a:endParaRPr>
          </a:p>
          <a:p>
            <a:pPr eaLnBrk="1" hangingPunct="1">
              <a:buFontTx/>
              <a:buNone/>
            </a:pPr>
            <a:r>
              <a:rPr lang="en-US" altLang="en-US" sz="4000" u="sng" dirty="0">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100434" y="146304"/>
            <a:ext cx="11388437" cy="6582044"/>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Oval 34"/>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3"/>
          <p:cNvSpPr>
            <a:spLocks noChangeArrowheads="1"/>
          </p:cNvSpPr>
          <p:nvPr/>
        </p:nvSpPr>
        <p:spPr bwMode="auto">
          <a:xfrm>
            <a:off x="1140030" y="2354468"/>
            <a:ext cx="10711542" cy="419100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buNone/>
            </a:pP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Chú</a:t>
            </a:r>
            <a:r>
              <a:rPr lang="en-US" altLang="en-US" sz="3600" b="1" dirty="0" smtClean="0">
                <a:solidFill>
                  <a:srgbClr val="0070C0"/>
                </a:solidFill>
                <a:latin typeface="Times New Roman" pitchFamily="18" charset="0"/>
                <a:cs typeface="Times New Roman" pitchFamily="18" charset="0"/>
              </a:rPr>
              <a:t> </a:t>
            </a:r>
            <a:r>
              <a:rPr lang="en-US" altLang="en-US" sz="3600" b="1" dirty="0">
                <a:solidFill>
                  <a:srgbClr val="0070C0"/>
                </a:solidFill>
                <a:latin typeface="Times New Roman" pitchFamily="18" charset="0"/>
                <a:cs typeface="Times New Roman" pitchFamily="18" charset="0"/>
              </a:rPr>
              <a:t>Hai Long </a:t>
            </a:r>
            <a:r>
              <a:rPr lang="en-US" altLang="en-US" sz="3600" b="1" dirty="0" err="1">
                <a:solidFill>
                  <a:srgbClr val="0070C0"/>
                </a:solidFill>
                <a:latin typeface="Times New Roman" pitchFamily="18" charset="0"/>
                <a:cs typeface="Times New Roman" pitchFamily="18" charset="0"/>
              </a:rPr>
              <a:t>ra</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Phú</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Lâm</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làm</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gì</a:t>
            </a:r>
            <a:r>
              <a:rPr lang="en-US" altLang="en-US" sz="3600" b="1" dirty="0">
                <a:solidFill>
                  <a:srgbClr val="0070C0"/>
                </a:solidFill>
                <a:latin typeface="Times New Roman" pitchFamily="18" charset="0"/>
                <a:cs typeface="Times New Roman" pitchFamily="18" charset="0"/>
              </a:rPr>
              <a:t>?</a:t>
            </a:r>
          </a:p>
          <a:p>
            <a:pPr marL="0" indent="0" eaLnBrk="1" hangingPunct="1">
              <a:buNone/>
            </a:pPr>
            <a:endParaRPr lang="en-US" altLang="en-US" b="1" dirty="0">
              <a:solidFill>
                <a:srgbClr val="0070C0"/>
              </a:solidFill>
              <a:latin typeface="Baloo 2" pitchFamily="2" charset="0"/>
              <a:cs typeface="Baloo 2" pitchFamily="2" charset="0"/>
            </a:endParaRPr>
          </a:p>
        </p:txBody>
      </p:sp>
      <p:sp>
        <p:nvSpPr>
          <p:cNvPr id="25" name="Rectangle 24"/>
          <p:cNvSpPr/>
          <p:nvPr/>
        </p:nvSpPr>
        <p:spPr>
          <a:xfrm>
            <a:off x="1151906" y="1333992"/>
            <a:ext cx="10295906" cy="4625012"/>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024021" y="1736023"/>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0000"/>
                </a:solidFill>
                <a:latin typeface="Times New Roman" pitchFamily="18" charset="0"/>
                <a:cs typeface="Times New Roman" pitchFamily="18" charset="0"/>
              </a:rPr>
              <a:t>2. Tìm hiểu bài</a:t>
            </a:r>
            <a:endParaRPr lang="vi-VN" sz="2800" b="1">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p:cTn id="7" dur="1000" fill="hold"/>
                                        <p:tgtEl>
                                          <p:spTgt spid="2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dirty="0">
              <a:latin typeface="Calibri" panose="020F0502020204030204" pitchFamily="34" charset="0"/>
              <a:cs typeface="Calibri" panose="020F0502020204030204" pitchFamily="34" charset="0"/>
            </a:endParaRPr>
          </a:p>
          <a:p>
            <a:pPr eaLnBrk="1" hangingPunct="1">
              <a:buFontTx/>
              <a:buNone/>
            </a:pPr>
            <a:r>
              <a:rPr lang="en-US" altLang="en-US" sz="4000" u="sng" dirty="0">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146304"/>
            <a:ext cx="11388437" cy="6582044"/>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3"/>
          <p:cNvSpPr>
            <a:spLocks noChangeArrowheads="1"/>
          </p:cNvSpPr>
          <p:nvPr/>
        </p:nvSpPr>
        <p:spPr bwMode="auto">
          <a:xfrm>
            <a:off x="1140030" y="2354468"/>
            <a:ext cx="10711542" cy="419100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buNone/>
            </a:pP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Em</a:t>
            </a:r>
            <a:r>
              <a:rPr lang="en-US" altLang="en-US" sz="3600" b="1" dirty="0" smtClean="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hiểu</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hộp</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thư</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mật</a:t>
            </a:r>
            <a:r>
              <a:rPr lang="en-US" altLang="en-US" sz="3600" b="1" dirty="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là</a:t>
            </a: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hộp</a:t>
            </a: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thư</a:t>
            </a: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như</a:t>
            </a: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thế</a:t>
            </a:r>
            <a:r>
              <a:rPr lang="en-US" altLang="en-US" sz="3600" b="1" dirty="0" smtClean="0">
                <a:solidFill>
                  <a:srgbClr val="0070C0"/>
                </a:solidFill>
                <a:latin typeface="Times New Roman" pitchFamily="18" charset="0"/>
                <a:cs typeface="Times New Roman" pitchFamily="18" charset="0"/>
              </a:rPr>
              <a:t> </a:t>
            </a:r>
            <a:r>
              <a:rPr lang="en-US" altLang="en-US" sz="3600" b="1" dirty="0" err="1" smtClean="0">
                <a:solidFill>
                  <a:srgbClr val="0070C0"/>
                </a:solidFill>
                <a:latin typeface="Times New Roman" pitchFamily="18" charset="0"/>
                <a:cs typeface="Times New Roman" pitchFamily="18" charset="0"/>
              </a:rPr>
              <a:t>nào</a:t>
            </a:r>
            <a:r>
              <a:rPr lang="en-US" altLang="en-US" sz="3600" b="1" dirty="0" smtClean="0">
                <a:solidFill>
                  <a:srgbClr val="0070C0"/>
                </a:solidFill>
                <a:latin typeface="Times New Roman" pitchFamily="18" charset="0"/>
                <a:cs typeface="Times New Roman" pitchFamily="18" charset="0"/>
              </a:rPr>
              <a:t>?</a:t>
            </a:r>
            <a:endParaRPr lang="en-US" altLang="en-US" sz="3600" b="1" dirty="0">
              <a:solidFill>
                <a:srgbClr val="0070C0"/>
              </a:solidFill>
              <a:latin typeface="Times New Roman" pitchFamily="18" charset="0"/>
              <a:cs typeface="Times New Roman" pitchFamily="18" charset="0"/>
            </a:endParaRPr>
          </a:p>
          <a:p>
            <a:pPr eaLnBrk="1" hangingPunct="1">
              <a:buFont typeface="Wingdings" panose="05000000000000000000" pitchFamily="2" charset="2"/>
              <a:buNone/>
            </a:pPr>
            <a:endParaRPr lang="en-US" altLang="en-US" u="sng" dirty="0">
              <a:latin typeface="Calibri" panose="020F0502020204030204" pitchFamily="34" charset="0"/>
              <a:cs typeface="Calibri" panose="020F0502020204030204" pitchFamily="34" charset="0"/>
            </a:endParaRPr>
          </a:p>
        </p:txBody>
      </p:sp>
      <p:sp>
        <p:nvSpPr>
          <p:cNvPr id="25" name="Rectangle 24"/>
          <p:cNvSpPr/>
          <p:nvPr/>
        </p:nvSpPr>
        <p:spPr>
          <a:xfrm>
            <a:off x="1151906" y="1333992"/>
            <a:ext cx="10295906" cy="4625012"/>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p:cNvPicPr>
            <a:picLocks noChangeAspect="1"/>
          </p:cNvPicPr>
          <p:nvPr/>
        </p:nvPicPr>
        <p:blipFill rotWithShape="1">
          <a:blip r:embed="rId3">
            <a:extLst>
              <a:ext uri="{28A0092B-C50C-407E-A947-70E740481C1C}">
                <a14:useLocalDpi xmlns:a14="http://schemas.microsoft.com/office/drawing/2010/main" val="0"/>
              </a:ext>
            </a:extLst>
          </a:blip>
          <a:srcRect r="69805"/>
          <a:stretch>
            <a:fillRect/>
          </a:stretch>
        </p:blipFill>
        <p:spPr>
          <a:xfrm>
            <a:off x="0" y="5346864"/>
            <a:ext cx="1840675" cy="1511135"/>
          </a:xfrm>
          <a:prstGeom prst="rect">
            <a:avLst/>
          </a:prstGeom>
        </p:spPr>
      </p:pic>
      <p:pic>
        <p:nvPicPr>
          <p:cNvPr id="26" name="图片 19"/>
          <p:cNvPicPr>
            <a:picLocks noChangeAspect="1"/>
          </p:cNvPicPr>
          <p:nvPr/>
        </p:nvPicPr>
        <p:blipFill rotWithShape="1">
          <a:blip r:embed="rId3">
            <a:extLst>
              <a:ext uri="{28A0092B-C50C-407E-A947-70E740481C1C}">
                <a14:useLocalDpi xmlns:a14="http://schemas.microsoft.com/office/drawing/2010/main" val="0"/>
              </a:ext>
            </a:extLst>
          </a:blip>
          <a:srcRect l="78312"/>
          <a:stretch>
            <a:fillRect/>
          </a:stretch>
        </p:blipFill>
        <p:spPr>
          <a:xfrm>
            <a:off x="9578436" y="4726934"/>
            <a:ext cx="2644241" cy="2188464"/>
          </a:xfrm>
          <a:prstGeom prst="rect">
            <a:avLst/>
          </a:prstGeom>
        </p:spPr>
      </p:pic>
      <p:sp>
        <p:nvSpPr>
          <p:cNvPr id="19" name="Rectangle 18"/>
          <p:cNvSpPr/>
          <p:nvPr/>
        </p:nvSpPr>
        <p:spPr>
          <a:xfrm>
            <a:off x="1024021" y="1736023"/>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0000"/>
                </a:solidFill>
                <a:latin typeface="Times New Roman" pitchFamily="18" charset="0"/>
                <a:cs typeface="Times New Roman" pitchFamily="18" charset="0"/>
              </a:rPr>
              <a:t>2. Tìm hiểu bài</a:t>
            </a:r>
            <a:endParaRPr lang="vi-VN" sz="28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83719076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p:cTn id="7" dur="1000" fill="hold"/>
                                        <p:tgtEl>
                                          <p:spTgt spid="2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12192000" cy="6858000"/>
          </a:xfrm>
          <a:prstGeom prst="rect">
            <a:avLst/>
          </a:prstGeom>
        </p:spPr>
      </p:pic>
      <p:grpSp>
        <p:nvGrpSpPr>
          <p:cNvPr id="13" name="Group 12"/>
          <p:cNvGrpSpPr/>
          <p:nvPr/>
        </p:nvGrpSpPr>
        <p:grpSpPr>
          <a:xfrm>
            <a:off x="106777" y="25321"/>
            <a:ext cx="12068908" cy="6911806"/>
            <a:chOff x="279150" y="524140"/>
            <a:chExt cx="6510794" cy="1566488"/>
          </a:xfrm>
        </p:grpSpPr>
        <p:sp>
          <p:nvSpPr>
            <p:cNvPr id="14" name="Rectangle: Rounded Corners 44"/>
            <p:cNvSpPr/>
            <p:nvPr/>
          </p:nvSpPr>
          <p:spPr>
            <a:xfrm>
              <a:off x="279150" y="524140"/>
              <a:ext cx="6510794" cy="15664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45"/>
            <p:cNvSpPr/>
            <p:nvPr/>
          </p:nvSpPr>
          <p:spPr>
            <a:xfrm>
              <a:off x="402716" y="537971"/>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1159653" y="1559737"/>
            <a:ext cx="9845731" cy="1200329"/>
            <a:chOff x="2365821" y="883504"/>
            <a:chExt cx="9082405" cy="1200329"/>
          </a:xfrm>
        </p:grpSpPr>
        <p:sp>
          <p:nvSpPr>
            <p:cNvPr id="12" name="矩形 9"/>
            <p:cNvSpPr/>
            <p:nvPr/>
          </p:nvSpPr>
          <p:spPr>
            <a:xfrm>
              <a:off x="2365821" y="940730"/>
              <a:ext cx="9082405" cy="1071816"/>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sp>
          <p:nvSpPr>
            <p:cNvPr id="18" name="Rectangle 17"/>
            <p:cNvSpPr/>
            <p:nvPr/>
          </p:nvSpPr>
          <p:spPr>
            <a:xfrm>
              <a:off x="2480003" y="883504"/>
              <a:ext cx="8962363" cy="1200329"/>
            </a:xfrm>
            <a:prstGeom prst="rect">
              <a:avLst/>
            </a:prstGeom>
          </p:spPr>
          <p:txBody>
            <a:bodyPr wrap="square">
              <a:spAutoFit/>
            </a:bodyPr>
            <a:lstStyle/>
            <a:p>
              <a:r>
                <a:rPr lang="vi-VN" altLang="en-US" sz="2800" b="1" dirty="0">
                  <a:solidFill>
                    <a:srgbClr val="0070C0"/>
                  </a:solidFill>
                  <a:latin typeface="Baloo 2" pitchFamily="2" charset="0"/>
                  <a:cs typeface="Baloo 2" pitchFamily="2" charset="0"/>
                </a:rPr>
                <a:t> </a:t>
              </a:r>
              <a:r>
                <a:rPr lang="en-US" altLang="en-US" sz="3600" b="1" dirty="0" err="1">
                  <a:solidFill>
                    <a:srgbClr val="0070C0"/>
                  </a:solidFill>
                  <a:latin typeface="Times New Roman" pitchFamily="18" charset="0"/>
                  <a:cs typeface="Times New Roman" pitchFamily="18" charset="0"/>
                </a:rPr>
                <a:t>Người</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liên</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lạc</a:t>
              </a:r>
              <a:r>
                <a:rPr lang="en-US" altLang="en-US" sz="3600" b="1" dirty="0">
                  <a:solidFill>
                    <a:srgbClr val="0070C0"/>
                  </a:solidFill>
                  <a:latin typeface="Times New Roman" pitchFamily="18" charset="0"/>
                  <a:cs typeface="Times New Roman" pitchFamily="18" charset="0"/>
                </a:rPr>
                <a:t> ng</a:t>
              </a:r>
              <a:r>
                <a:rPr lang="vi-VN" altLang="en-US" sz="3600" b="1" dirty="0">
                  <a:solidFill>
                    <a:srgbClr val="0070C0"/>
                  </a:solidFill>
                  <a:latin typeface="Times New Roman" pitchFamily="18" charset="0"/>
                  <a:cs typeface="Times New Roman" pitchFamily="18" charset="0"/>
                </a:rPr>
                <a:t>ụy</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trang</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hộp</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thư</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mật</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khéo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léo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như</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thế</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nào</a:t>
              </a:r>
              <a:r>
                <a:rPr lang="en-US" altLang="en-US" sz="3600" b="1" dirty="0">
                  <a:solidFill>
                    <a:srgbClr val="0070C0"/>
                  </a:solidFill>
                  <a:latin typeface="Times New Roman" pitchFamily="18" charset="0"/>
                  <a:cs typeface="Times New Roman" pitchFamily="18" charset="0"/>
                </a:rPr>
                <a:t>?</a:t>
              </a:r>
            </a:p>
          </p:txBody>
        </p:sp>
      </p:grpSp>
      <p:pic>
        <p:nvPicPr>
          <p:cNvPr id="20" name="图片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644" y="-676915"/>
            <a:ext cx="2184406" cy="2184406"/>
          </a:xfrm>
          <a:prstGeom prst="rect">
            <a:avLst/>
          </a:prstGeom>
        </p:spPr>
      </p:pic>
      <p:pic>
        <p:nvPicPr>
          <p:cNvPr id="21" name="Picture 20"/>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Effect>
                      <a14:sharpenSoften amount="25000"/>
                    </a14:imgEffect>
                  </a14:imgLayer>
                </a14:imgProps>
              </a:ext>
            </a:extLst>
          </a:blip>
          <a:stretch>
            <a:fillRect/>
          </a:stretch>
        </p:blipFill>
        <p:spPr>
          <a:xfrm>
            <a:off x="1159653" y="2853403"/>
            <a:ext cx="9799553" cy="365170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cxnSp>
        <p:nvCxnSpPr>
          <p:cNvPr id="6" name="Straight Arrow Connector 5"/>
          <p:cNvCxnSpPr/>
          <p:nvPr/>
        </p:nvCxnSpPr>
        <p:spPr>
          <a:xfrm flipV="1">
            <a:off x="8567686" y="6218554"/>
            <a:ext cx="507915" cy="158265"/>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024021" y="977480"/>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itchFamily="18" charset="0"/>
                <a:cs typeface="Times New Roman" pitchFamily="18" charset="0"/>
              </a:rPr>
              <a:t>2. </a:t>
            </a:r>
            <a:r>
              <a:rPr lang="en-US" sz="2800" b="1" dirty="0" err="1" smtClean="0">
                <a:solidFill>
                  <a:srgbClr val="FF0000"/>
                </a:solidFill>
                <a:latin typeface="Times New Roman" pitchFamily="18" charset="0"/>
                <a:cs typeface="Times New Roman" pitchFamily="18" charset="0"/>
              </a:rPr>
              <a:t>Tìm</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hiểu</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bài</a:t>
            </a:r>
            <a:endParaRPr lang="vi-VN" sz="28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638523" y="2571134"/>
            <a:ext cx="9301497" cy="1133457"/>
            <a:chOff x="2261983" y="724709"/>
            <a:chExt cx="9301497" cy="1133457"/>
          </a:xfrm>
        </p:grpSpPr>
        <p:sp>
          <p:nvSpPr>
            <p:cNvPr id="25" name="矩形 9"/>
            <p:cNvSpPr/>
            <p:nvPr/>
          </p:nvSpPr>
          <p:spPr>
            <a:xfrm>
              <a:off x="2270819" y="786350"/>
              <a:ext cx="9082405" cy="1071816"/>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sp>
          <p:nvSpPr>
            <p:cNvPr id="27" name="Rectangle 26"/>
            <p:cNvSpPr/>
            <p:nvPr/>
          </p:nvSpPr>
          <p:spPr>
            <a:xfrm>
              <a:off x="2261983" y="724709"/>
              <a:ext cx="9301497" cy="1077218"/>
            </a:xfrm>
            <a:prstGeom prst="rect">
              <a:avLst/>
            </a:prstGeom>
          </p:spPr>
          <p:txBody>
            <a:bodyPr wrap="square">
              <a:spAutoFit/>
            </a:bodyPr>
            <a:lstStyle/>
            <a:p>
              <a:r>
                <a:rPr lang="en-US" altLang="en-US" sz="3200" b="1" dirty="0">
                  <a:solidFill>
                    <a:srgbClr val="0070C0"/>
                  </a:solidFill>
                  <a:latin typeface="Times New Roman" pitchFamily="18" charset="0"/>
                  <a:cs typeface="Times New Roman" pitchFamily="18" charset="0"/>
                </a:rPr>
                <a:t>Qua </a:t>
              </a:r>
              <a:r>
                <a:rPr lang="en-US" altLang="en-US" sz="3200" b="1" dirty="0" err="1">
                  <a:solidFill>
                    <a:srgbClr val="0070C0"/>
                  </a:solidFill>
                  <a:latin typeface="Times New Roman" pitchFamily="18" charset="0"/>
                  <a:cs typeface="Times New Roman" pitchFamily="18" charset="0"/>
                </a:rPr>
                <a:t>những</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vật</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có</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hình</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chữ</a:t>
              </a:r>
              <a:r>
                <a:rPr lang="en-US" altLang="en-US" sz="3200" b="1" dirty="0">
                  <a:solidFill>
                    <a:srgbClr val="0070C0"/>
                  </a:solidFill>
                  <a:latin typeface="Times New Roman" pitchFamily="18" charset="0"/>
                  <a:cs typeface="Times New Roman" pitchFamily="18" charset="0"/>
                </a:rPr>
                <a:t> V, </a:t>
              </a:r>
              <a:r>
                <a:rPr lang="en-US" altLang="en-US" sz="3200" b="1" dirty="0" err="1">
                  <a:solidFill>
                    <a:srgbClr val="0070C0"/>
                  </a:solidFill>
                  <a:latin typeface="Times New Roman" pitchFamily="18" charset="0"/>
                  <a:cs typeface="Times New Roman" pitchFamily="18" charset="0"/>
                </a:rPr>
                <a:t>người</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liên</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lạc</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muốn</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gửi</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đến</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chú</a:t>
              </a:r>
              <a:r>
                <a:rPr lang="en-US" altLang="en-US" sz="3200" b="1" dirty="0">
                  <a:solidFill>
                    <a:srgbClr val="0070C0"/>
                  </a:solidFill>
                  <a:latin typeface="Times New Roman" pitchFamily="18" charset="0"/>
                  <a:cs typeface="Times New Roman" pitchFamily="18" charset="0"/>
                </a:rPr>
                <a:t> Hai Long </a:t>
              </a:r>
              <a:r>
                <a:rPr lang="en-US" altLang="en-US" sz="3200" b="1" dirty="0" err="1">
                  <a:solidFill>
                    <a:srgbClr val="0070C0"/>
                  </a:solidFill>
                  <a:latin typeface="Times New Roman" pitchFamily="18" charset="0"/>
                  <a:cs typeface="Times New Roman" pitchFamily="18" charset="0"/>
                </a:rPr>
                <a:t>điều</a:t>
              </a:r>
              <a:r>
                <a:rPr lang="en-US" altLang="en-US" sz="3200" b="1" dirty="0">
                  <a:solidFill>
                    <a:srgbClr val="0070C0"/>
                  </a:solidFill>
                  <a:latin typeface="Times New Roman" pitchFamily="18" charset="0"/>
                  <a:cs typeface="Times New Roman" pitchFamily="18" charset="0"/>
                </a:rPr>
                <a:t> </a:t>
              </a:r>
              <a:r>
                <a:rPr lang="en-US" altLang="en-US" sz="3200" b="1" dirty="0" err="1">
                  <a:solidFill>
                    <a:srgbClr val="0070C0"/>
                  </a:solidFill>
                  <a:latin typeface="Times New Roman" pitchFamily="18" charset="0"/>
                  <a:cs typeface="Times New Roman" pitchFamily="18" charset="0"/>
                </a:rPr>
                <a:t>gì</a:t>
              </a:r>
              <a:r>
                <a:rPr lang="en-US" altLang="en-US" sz="3200" b="1" dirty="0">
                  <a:solidFill>
                    <a:srgbClr val="0070C0"/>
                  </a:solidFill>
                  <a:latin typeface="Times New Roman" pitchFamily="18" charset="0"/>
                  <a:cs typeface="Times New Roman" pitchFamily="18" charset="0"/>
                </a:rPr>
                <a:t>? </a:t>
              </a:r>
            </a:p>
          </p:txBody>
        </p:sp>
      </p:grpSp>
      <p:pic>
        <p:nvPicPr>
          <p:cNvPr id="31" name="图片 19"/>
          <p:cNvPicPr>
            <a:picLocks noChangeAspect="1"/>
          </p:cNvPicPr>
          <p:nvPr/>
        </p:nvPicPr>
        <p:blipFill rotWithShape="1">
          <a:blip r:embed="rId3">
            <a:extLst>
              <a:ext uri="{28A0092B-C50C-407E-A947-70E740481C1C}">
                <a14:useLocalDpi xmlns:a14="http://schemas.microsoft.com/office/drawing/2010/main" val="0"/>
              </a:ext>
            </a:extLst>
          </a:blip>
          <a:srcRect r="69805"/>
          <a:stretch>
            <a:fillRect/>
          </a:stretch>
        </p:blipFill>
        <p:spPr>
          <a:xfrm>
            <a:off x="1832830" y="5248893"/>
            <a:ext cx="3681351" cy="1619025"/>
          </a:xfrm>
          <a:prstGeom prst="rect">
            <a:avLst/>
          </a:prstGeom>
        </p:spPr>
      </p:pic>
      <p:pic>
        <p:nvPicPr>
          <p:cNvPr id="32" name="图片 19"/>
          <p:cNvPicPr>
            <a:picLocks noChangeAspect="1"/>
          </p:cNvPicPr>
          <p:nvPr/>
        </p:nvPicPr>
        <p:blipFill rotWithShape="1">
          <a:blip r:embed="rId3">
            <a:extLst>
              <a:ext uri="{28A0092B-C50C-407E-A947-70E740481C1C}">
                <a14:useLocalDpi xmlns:a14="http://schemas.microsoft.com/office/drawing/2010/main" val="0"/>
              </a:ext>
            </a:extLst>
          </a:blip>
          <a:srcRect l="78312"/>
          <a:stretch>
            <a:fillRect/>
          </a:stretch>
        </p:blipFill>
        <p:spPr>
          <a:xfrm>
            <a:off x="8240422" y="5362858"/>
            <a:ext cx="2644241" cy="1495142"/>
          </a:xfrm>
          <a:prstGeom prst="rect">
            <a:avLst/>
          </a:prstGeom>
        </p:spPr>
      </p:pic>
      <p:pic>
        <p:nvPicPr>
          <p:cNvPr id="33"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8158" y="4519245"/>
            <a:ext cx="1673842" cy="2348673"/>
          </a:xfrm>
          <a:prstGeom prst="rect">
            <a:avLst/>
          </a:prstGeom>
        </p:spPr>
      </p:pic>
      <p:sp>
        <p:nvSpPr>
          <p:cNvPr id="16" name="矩形 8"/>
          <p:cNvSpPr/>
          <p:nvPr/>
        </p:nvSpPr>
        <p:spPr>
          <a:xfrm>
            <a:off x="0" y="3715154"/>
            <a:ext cx="12192000" cy="2052845"/>
          </a:xfrm>
          <a:prstGeom prst="rect">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noAutofit/>
          </a:bodyPr>
          <a:lstStyle/>
          <a:p>
            <a:pPr algn="ctr"/>
            <a:endParaRPr lang="zh-CN" altLang="en-US" sz="2800" dirty="0">
              <a:solidFill>
                <a:schemeClr val="bg1"/>
              </a:solidFill>
            </a:endParaRPr>
          </a:p>
        </p:txBody>
      </p:sp>
      <p:pic>
        <p:nvPicPr>
          <p:cNvPr id="34"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086524"/>
            <a:ext cx="4079631" cy="3196865"/>
          </a:xfrm>
          <a:prstGeom prst="rect">
            <a:avLst/>
          </a:prstGeom>
        </p:spPr>
      </p:pic>
      <p:sp>
        <p:nvSpPr>
          <p:cNvPr id="18" name="Rectangle 17"/>
          <p:cNvSpPr/>
          <p:nvPr/>
        </p:nvSpPr>
        <p:spPr>
          <a:xfrm>
            <a:off x="1024021" y="1768799"/>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0000"/>
                </a:solidFill>
                <a:latin typeface="Times New Roman" pitchFamily="18" charset="0"/>
                <a:cs typeface="Times New Roman" pitchFamily="18" charset="0"/>
              </a:rPr>
              <a:t>2. Tìm hiểu bài</a:t>
            </a:r>
            <a:endParaRPr lang="vi-VN" sz="2800" b="1">
              <a:solidFill>
                <a:srgbClr val="FF0000"/>
              </a:solidFill>
              <a:latin typeface="Times New Roman" pitchFamily="18" charset="0"/>
              <a:cs typeface="Times New Roman" pitchFamily="18" charset="0"/>
            </a:endParaRPr>
          </a:p>
        </p:txBody>
      </p:sp>
      <p:pic>
        <p:nvPicPr>
          <p:cNvPr id="19" name="Picture 2" descr="Victory – Swee Lee Vietna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6451" y="4808531"/>
            <a:ext cx="2439549" cy="212634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Stream Victory | No-Copyright Background Music | Cinematic (FREE DOWNLOAD)  by MaxKoMusic | Listen online for free on SoundClou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30815" y="4863796"/>
            <a:ext cx="2363581" cy="203724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199+ hình ảnh bản đồ Việt Nam đẹp, chi tiết, chất lượng ca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57285" y="4741576"/>
            <a:ext cx="3434715" cy="21263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dirty="0">
              <a:latin typeface="Calibri" panose="020F0502020204030204" pitchFamily="34" charset="0"/>
              <a:cs typeface="Calibri" panose="020F0502020204030204" pitchFamily="34" charset="0"/>
            </a:endParaRPr>
          </a:p>
          <a:p>
            <a:pPr eaLnBrk="1" hangingPunct="1">
              <a:buFontTx/>
              <a:buNone/>
            </a:pPr>
            <a:r>
              <a:rPr lang="en-US" altLang="en-US" sz="4000" u="sng" dirty="0">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146304" y="0"/>
            <a:ext cx="11905487" cy="6858000"/>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p:cNvPicPr>
            <a:picLocks noChangeAspect="1"/>
          </p:cNvPicPr>
          <p:nvPr/>
        </p:nvPicPr>
        <p:blipFill rotWithShape="1">
          <a:blip r:embed="rId3">
            <a:extLst>
              <a:ext uri="{28A0092B-C50C-407E-A947-70E740481C1C}">
                <a14:useLocalDpi xmlns:a14="http://schemas.microsoft.com/office/drawing/2010/main" val="0"/>
              </a:ext>
            </a:extLst>
          </a:blip>
          <a:srcRect r="69805"/>
          <a:stretch>
            <a:fillRect/>
          </a:stretch>
        </p:blipFill>
        <p:spPr>
          <a:xfrm>
            <a:off x="0" y="5053008"/>
            <a:ext cx="2198615" cy="1804992"/>
          </a:xfrm>
          <a:prstGeom prst="rect">
            <a:avLst/>
          </a:prstGeom>
        </p:spPr>
      </p:pic>
      <p:pic>
        <p:nvPicPr>
          <p:cNvPr id="26" name="图片 19"/>
          <p:cNvPicPr>
            <a:picLocks noChangeAspect="1"/>
          </p:cNvPicPr>
          <p:nvPr/>
        </p:nvPicPr>
        <p:blipFill rotWithShape="1">
          <a:blip r:embed="rId3">
            <a:extLst>
              <a:ext uri="{28A0092B-C50C-407E-A947-70E740481C1C}">
                <a14:useLocalDpi xmlns:a14="http://schemas.microsoft.com/office/drawing/2010/main" val="0"/>
              </a:ext>
            </a:extLst>
          </a:blip>
          <a:srcRect l="78312"/>
          <a:stretch>
            <a:fillRect/>
          </a:stretch>
        </p:blipFill>
        <p:spPr>
          <a:xfrm>
            <a:off x="9578436" y="4726934"/>
            <a:ext cx="2644241" cy="2188464"/>
          </a:xfrm>
          <a:prstGeom prst="rect">
            <a:avLst/>
          </a:prstGeom>
        </p:spPr>
      </p:pic>
      <p:sp>
        <p:nvSpPr>
          <p:cNvPr id="15" name="Rectangle 14"/>
          <p:cNvSpPr/>
          <p:nvPr/>
        </p:nvSpPr>
        <p:spPr>
          <a:xfrm>
            <a:off x="1440071" y="2073627"/>
            <a:ext cx="9567227" cy="1200329"/>
          </a:xfrm>
          <a:prstGeom prst="rect">
            <a:avLst/>
          </a:prstGeom>
        </p:spPr>
        <p:txBody>
          <a:bodyPr wrap="square">
            <a:spAutoFit/>
          </a:bodyPr>
          <a:lstStyle/>
          <a:p>
            <a:r>
              <a:rPr lang="en-US" altLang="en-US" sz="3600" b="1" dirty="0" err="1">
                <a:solidFill>
                  <a:srgbClr val="0070C0"/>
                </a:solidFill>
                <a:latin typeface="Times New Roman" pitchFamily="18" charset="0"/>
                <a:cs typeface="Times New Roman" pitchFamily="18" charset="0"/>
              </a:rPr>
              <a:t>Nêu</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cách</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lấy</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thư</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và</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gửi</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báo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cáo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của</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chú</a:t>
            </a:r>
            <a:r>
              <a:rPr lang="en-US" altLang="en-US" sz="3600" b="1" dirty="0">
                <a:solidFill>
                  <a:srgbClr val="0070C0"/>
                </a:solidFill>
                <a:latin typeface="Times New Roman" pitchFamily="18" charset="0"/>
                <a:cs typeface="Times New Roman" pitchFamily="18" charset="0"/>
              </a:rPr>
              <a:t> Hai Long</a:t>
            </a:r>
            <a:r>
              <a:rPr lang="vi-VN" altLang="en-US" sz="3600" b="1" dirty="0">
                <a:solidFill>
                  <a:srgbClr val="0070C0"/>
                </a:solidFill>
                <a:latin typeface="Times New Roman" pitchFamily="18" charset="0"/>
                <a:cs typeface="Times New Roman" pitchFamily="18" charset="0"/>
              </a:rPr>
              <a:t>. V</a:t>
            </a:r>
            <a:r>
              <a:rPr lang="en-US" altLang="en-US" sz="3600" b="1" dirty="0">
                <a:solidFill>
                  <a:srgbClr val="0070C0"/>
                </a:solidFill>
                <a:latin typeface="Times New Roman" pitchFamily="18" charset="0"/>
                <a:cs typeface="Times New Roman" pitchFamily="18" charset="0"/>
              </a:rPr>
              <a:t>ì </a:t>
            </a:r>
            <a:r>
              <a:rPr lang="en-US" altLang="en-US" sz="3600" b="1" dirty="0" err="1">
                <a:solidFill>
                  <a:srgbClr val="0070C0"/>
                </a:solidFill>
                <a:latin typeface="Times New Roman" pitchFamily="18" charset="0"/>
                <a:cs typeface="Times New Roman" pitchFamily="18" charset="0"/>
              </a:rPr>
              <a:t>sao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chú</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làm</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như</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vậy</a:t>
            </a:r>
            <a:r>
              <a:rPr lang="en-US" altLang="en-US" sz="3600" b="1" dirty="0">
                <a:solidFill>
                  <a:srgbClr val="0070C0"/>
                </a:solidFill>
                <a:latin typeface="Times New Roman" pitchFamily="18" charset="0"/>
                <a:cs typeface="Times New Roman" pitchFamily="18" charset="0"/>
              </a:rPr>
              <a:t>?</a:t>
            </a:r>
          </a:p>
        </p:txBody>
      </p:sp>
      <p:sp>
        <p:nvSpPr>
          <p:cNvPr id="28" name="Rectangle 27"/>
          <p:cNvSpPr/>
          <p:nvPr/>
        </p:nvSpPr>
        <p:spPr>
          <a:xfrm>
            <a:off x="1024021" y="1090894"/>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itchFamily="18" charset="0"/>
                <a:cs typeface="Times New Roman" pitchFamily="18" charset="0"/>
              </a:rPr>
              <a:t>2. </a:t>
            </a:r>
            <a:r>
              <a:rPr lang="en-US" sz="2800" b="1" dirty="0" err="1" smtClean="0">
                <a:solidFill>
                  <a:srgbClr val="FF0000"/>
                </a:solidFill>
                <a:latin typeface="Times New Roman" pitchFamily="18" charset="0"/>
                <a:cs typeface="Times New Roman" pitchFamily="18" charset="0"/>
              </a:rPr>
              <a:t>Tìm</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hiểu</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bài</a:t>
            </a:r>
            <a:endParaRPr lang="vi-VN" sz="28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dirty="0">
              <a:latin typeface="Calibri" panose="020F0502020204030204" pitchFamily="34" charset="0"/>
              <a:cs typeface="Calibri" panose="020F0502020204030204" pitchFamily="34" charset="0"/>
            </a:endParaRPr>
          </a:p>
          <a:p>
            <a:pPr eaLnBrk="1" hangingPunct="1">
              <a:buFontTx/>
              <a:buNone/>
            </a:pPr>
            <a:r>
              <a:rPr lang="en-US" altLang="en-US" sz="4000" u="sng" dirty="0">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501620" y="194843"/>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186301" y="1720763"/>
            <a:ext cx="8566861" cy="1754326"/>
          </a:xfrm>
          <a:prstGeom prst="rect">
            <a:avLst/>
          </a:prstGeom>
        </p:spPr>
        <p:txBody>
          <a:bodyPr wrap="square">
            <a:spAutoFit/>
          </a:bodyPr>
          <a:lstStyle/>
          <a:p>
            <a:pPr algn="just"/>
            <a:r>
              <a:rPr lang="en-US" altLang="en-US" sz="3600" b="1" dirty="0" err="1">
                <a:solidFill>
                  <a:srgbClr val="0070C0"/>
                </a:solidFill>
                <a:latin typeface="Times New Roman" pitchFamily="18" charset="0"/>
                <a:cs typeface="Times New Roman" pitchFamily="18" charset="0"/>
              </a:rPr>
              <a:t>Hoạt</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động</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trong</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vùng</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địch</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của</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các</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chiến</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sĩ</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tình</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báo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có</a:t>
            </a:r>
            <a:r>
              <a:rPr lang="en-US" altLang="en-US" sz="3600" b="1" dirty="0">
                <a:solidFill>
                  <a:srgbClr val="0070C0"/>
                </a:solidFill>
                <a:latin typeface="Times New Roman" pitchFamily="18" charset="0"/>
                <a:cs typeface="Times New Roman" pitchFamily="18" charset="0"/>
              </a:rPr>
              <a:t> ý </a:t>
            </a:r>
            <a:r>
              <a:rPr lang="en-US" altLang="en-US" sz="3600" b="1" dirty="0" err="1">
                <a:solidFill>
                  <a:srgbClr val="0070C0"/>
                </a:solidFill>
                <a:latin typeface="Times New Roman" pitchFamily="18" charset="0"/>
                <a:cs typeface="Times New Roman" pitchFamily="18" charset="0"/>
              </a:rPr>
              <a:t>nghĩa</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như</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thế</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nào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đối</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với</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sự</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nghiệp</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bảo</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vệ</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Tổ</a:t>
            </a:r>
            <a:r>
              <a:rPr lang="en-US" altLang="en-US" sz="3600" b="1" dirty="0">
                <a:solidFill>
                  <a:srgbClr val="0070C0"/>
                </a:solidFill>
                <a:latin typeface="Times New Roman" pitchFamily="18" charset="0"/>
                <a:cs typeface="Times New Roman" pitchFamily="18" charset="0"/>
              </a:rPr>
              <a:t> </a:t>
            </a:r>
            <a:r>
              <a:rPr lang="en-US" altLang="en-US" sz="3600" b="1" dirty="0" err="1">
                <a:solidFill>
                  <a:srgbClr val="0070C0"/>
                </a:solidFill>
                <a:latin typeface="Times New Roman" pitchFamily="18" charset="0"/>
                <a:cs typeface="Times New Roman" pitchFamily="18" charset="0"/>
              </a:rPr>
              <a:t>quốc</a:t>
            </a:r>
            <a:r>
              <a:rPr lang="en-US" altLang="en-US" sz="3600" b="1" dirty="0">
                <a:solidFill>
                  <a:srgbClr val="0070C0"/>
                </a:solidFill>
                <a:latin typeface="Times New Roman" pitchFamily="18" charset="0"/>
                <a:cs typeface="Times New Roman" pitchFamily="18" charset="0"/>
              </a:rPr>
              <a:t>?</a:t>
            </a:r>
          </a:p>
        </p:txBody>
      </p:sp>
      <p:sp>
        <p:nvSpPr>
          <p:cNvPr id="39" name="Rectangle 38"/>
          <p:cNvSpPr/>
          <p:nvPr/>
        </p:nvSpPr>
        <p:spPr>
          <a:xfrm>
            <a:off x="1024021" y="983656"/>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itchFamily="18" charset="0"/>
                <a:cs typeface="Times New Roman" pitchFamily="18" charset="0"/>
              </a:rPr>
              <a:t>2. </a:t>
            </a:r>
            <a:r>
              <a:rPr lang="en-US" sz="2800" b="1" dirty="0" err="1" smtClean="0">
                <a:solidFill>
                  <a:srgbClr val="FF0000"/>
                </a:solidFill>
                <a:latin typeface="Times New Roman" pitchFamily="18" charset="0"/>
                <a:cs typeface="Times New Roman" pitchFamily="18" charset="0"/>
              </a:rPr>
              <a:t>Tìm</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hiểu</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bài</a:t>
            </a:r>
            <a:endParaRPr lang="vi-VN" sz="28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5"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97" y="2957161"/>
            <a:ext cx="4231710" cy="3689556"/>
          </a:xfrm>
          <a:prstGeom prst="rect">
            <a:avLst/>
          </a:prstGeom>
        </p:spPr>
      </p:pic>
      <p:grpSp>
        <p:nvGrpSpPr>
          <p:cNvPr id="8" name="组合 13"/>
          <p:cNvGrpSpPr/>
          <p:nvPr/>
        </p:nvGrpSpPr>
        <p:grpSpPr>
          <a:xfrm>
            <a:off x="-103910" y="2518621"/>
            <a:ext cx="12397154" cy="2384720"/>
            <a:chOff x="2531495" y="1032417"/>
            <a:chExt cx="6577454" cy="3685128"/>
          </a:xfrm>
        </p:grpSpPr>
        <p:pic>
          <p:nvPicPr>
            <p:cNvPr id="9" name="图片 7"/>
            <p:cNvPicPr>
              <a:picLocks noChangeAspect="1"/>
            </p:cNvPicPr>
            <p:nvPr/>
          </p:nvPicPr>
          <p:blipFill>
            <a:blip r:embed="rId4" cstate="print">
              <a:duotone>
                <a:schemeClr val="accent4">
                  <a:shade val="45000"/>
                  <a:satMod val="135000"/>
                </a:schemeClr>
                <a:prstClr val="white"/>
              </a:duotone>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0"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56267" y="1152573"/>
            <a:ext cx="717373" cy="2121543"/>
          </a:xfrm>
          <a:prstGeom prst="rect">
            <a:avLst/>
          </a:prstGeom>
        </p:spPr>
      </p:pic>
      <p:pic>
        <p:nvPicPr>
          <p:cNvPr id="12" name="图片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23078" y="4471010"/>
            <a:ext cx="1675762" cy="1815940"/>
          </a:xfrm>
          <a:prstGeom prst="rect">
            <a:avLst/>
          </a:prstGeom>
        </p:spPr>
      </p:pic>
      <p:sp>
        <p:nvSpPr>
          <p:cNvPr id="14" name="TextBox 13"/>
          <p:cNvSpPr txBox="1"/>
          <p:nvPr/>
        </p:nvSpPr>
        <p:spPr>
          <a:xfrm>
            <a:off x="4587550" y="1225907"/>
            <a:ext cx="3106620" cy="677108"/>
          </a:xfrm>
          <a:prstGeom prst="rect">
            <a:avLst/>
          </a:prstGeom>
          <a:noFill/>
        </p:spPr>
        <p:txBody>
          <a:bodyPr wrap="none" lIns="0" tIns="0" rIns="0" bIns="0" rtlCol="0">
            <a:spAutoFit/>
          </a:bodyPr>
          <a:lstStyle/>
          <a:p>
            <a:pPr algn="l"/>
            <a:r>
              <a:rPr lang="en-US" altLang="vi-VN" sz="4400" b="1" dirty="0">
                <a:solidFill>
                  <a:srgbClr val="C00000"/>
                </a:solidFill>
                <a:latin typeface="Times New Roman" panose="02020603050405020304" pitchFamily="18" charset="0"/>
                <a:cs typeface="Times New Roman" panose="02020603050405020304" pitchFamily="18" charset="0"/>
              </a:rPr>
              <a:t>Nội</a:t>
            </a:r>
            <a:r>
              <a:rPr lang="vi-VN" sz="4400" b="1" dirty="0">
                <a:solidFill>
                  <a:srgbClr val="C00000"/>
                </a:solidFill>
                <a:latin typeface="Times New Roman" panose="02020603050405020304" pitchFamily="18" charset="0"/>
                <a:cs typeface="Times New Roman" panose="02020603050405020304" pitchFamily="18" charset="0"/>
              </a:rPr>
              <a:t> dung </a:t>
            </a:r>
            <a:r>
              <a:rPr lang="en-US" altLang="vi-VN" sz="4400" b="1" dirty="0">
                <a:solidFill>
                  <a:srgbClr val="C00000"/>
                </a:solidFill>
                <a:latin typeface="Times New Roman" panose="02020603050405020304" pitchFamily="18" charset="0"/>
                <a:cs typeface="Times New Roman" panose="02020603050405020304" pitchFamily="18" charset="0"/>
              </a:rPr>
              <a:t>bài</a:t>
            </a:r>
            <a:endParaRPr lang="en-US" sz="4400" b="1" dirty="0">
              <a:solidFill>
                <a:srgbClr val="C0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33256" y="3177052"/>
            <a:ext cx="10919476" cy="1200329"/>
          </a:xfrm>
          <a:prstGeom prst="rect">
            <a:avLst/>
          </a:prstGeom>
        </p:spPr>
        <p:txBody>
          <a:bodyPr wrap="square">
            <a:spAutoFit/>
          </a:bodyPr>
          <a:lstStyle/>
          <a:p>
            <a:pPr algn="just">
              <a:spcBef>
                <a:spcPct val="50000"/>
              </a:spcBef>
            </a:pPr>
            <a:r>
              <a:rPr lang="vi-VN" altLang="en-US" sz="3600" b="1" dirty="0" smtClean="0">
                <a:solidFill>
                  <a:srgbClr val="FF0000"/>
                </a:solidFill>
                <a:latin typeface="Times New Roman" pitchFamily="18" charset="0"/>
                <a:cs typeface="Times New Roman" pitchFamily="18" charset="0"/>
              </a:rPr>
              <a:t>Hiểu được những hành động dũng cảm, mưu trí của anh Hai Long và các chiến sĩ tình báo.</a:t>
            </a:r>
            <a:endParaRPr lang="en-US" altLang="en-US" sz="36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sz="quarter" idx="13"/>
          </p:nvPr>
        </p:nvSpPr>
        <p:spPr>
          <a:xfrm>
            <a:off x="1524000" y="731845"/>
            <a:ext cx="8534400" cy="3475037"/>
          </a:xfrm>
        </p:spPr>
        <p:txBody>
          <a:bodyPr/>
          <a:lstStyle/>
          <a:p>
            <a:pPr eaLnBrk="1" hangingPunct="1"/>
            <a:endParaRPr lang="vi-VN" smtClean="0">
              <a:latin typeface="Trebuchet MS" pitchFamily="34" charset="0"/>
            </a:endParaRPr>
          </a:p>
        </p:txBody>
      </p:sp>
      <p:pic>
        <p:nvPicPr>
          <p:cNvPr id="184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8" y="0"/>
            <a:ext cx="1213273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a:spLocks noChangeArrowheads="1"/>
          </p:cNvSpPr>
          <p:nvPr/>
        </p:nvSpPr>
        <p:spPr bwMode="auto">
          <a:xfrm>
            <a:off x="2269068" y="2225043"/>
            <a:ext cx="749511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8" tIns="45688" rIns="91378" bIns="45688">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pPr>
            <a:r>
              <a:rPr lang="en-US" sz="4800" b="1" smtClean="0">
                <a:solidFill>
                  <a:srgbClr val="FF0000"/>
                </a:solidFill>
                <a:latin typeface="Times New Roman" pitchFamily="18" charset="0"/>
                <a:cs typeface="Times New Roman" pitchFamily="18" charset="0"/>
              </a:rPr>
              <a:t>KHỞI ĐỘNG</a:t>
            </a:r>
          </a:p>
        </p:txBody>
      </p:sp>
      <p:sp>
        <p:nvSpPr>
          <p:cNvPr id="3" name="TextBox 2"/>
          <p:cNvSpPr txBox="1"/>
          <p:nvPr/>
        </p:nvSpPr>
        <p:spPr>
          <a:xfrm>
            <a:off x="2971800" y="3276600"/>
            <a:ext cx="6995160" cy="707886"/>
          </a:xfrm>
          <a:prstGeom prst="rect">
            <a:avLst/>
          </a:prstGeom>
          <a:noFill/>
        </p:spPr>
        <p:txBody>
          <a:bodyPr wrap="square" rtlCol="0">
            <a:spAutoFit/>
          </a:bodyPr>
          <a:lstStyle/>
          <a:p>
            <a:r>
              <a:rPr lang="en-US" sz="4000" b="1" smtClean="0">
                <a:solidFill>
                  <a:prstClr val="black"/>
                </a:solidFill>
                <a:effectLst>
                  <a:outerShdw blurRad="38100" dist="38100" dir="2700000" algn="tl">
                    <a:srgbClr val="000000">
                      <a:alpha val="43137"/>
                    </a:srgbClr>
                  </a:outerShdw>
                </a:effectLst>
              </a:rPr>
              <a:t>Trò chơi: “TÌM MẬT MÃ”</a:t>
            </a:r>
            <a:endParaRPr lang="vi-VN" sz="4000" b="1">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2834870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79" y="0"/>
            <a:ext cx="5609490" cy="6506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750170" y="217393"/>
            <a:ext cx="6383280" cy="6740307"/>
          </a:xfrm>
          <a:prstGeom prst="rect">
            <a:avLst/>
          </a:prstGeom>
        </p:spPr>
        <p:txBody>
          <a:bodyPr wrap="square">
            <a:spAutoFit/>
          </a:bodyPr>
          <a:lstStyle/>
          <a:p>
            <a:pPr algn="just"/>
            <a:r>
              <a:rPr lang="vi-VN" sz="2400" b="1"/>
              <a:t>Cuộc đời của Thiếu tướng tình báo Vũ Ngọc Nhạ - người từng làm cố vấn cho ba tổng thống của chế độ Sài Gòn trước năm 1975 - đã trở thành huyền thoại. Với trí thông minh và sự hiểu biết sâu sắc mọi vấn đề từ quân sự, ngoại giao đến kinh tế, tôn giáo, ông đã “luồn sâu, leo cao” và trở thành cố vấn cho 3 đời tổng thống ngụy quyền Sài Gòn. Với chức danh “Cố vấn cao cấp”, ông đã khai thác được nhiều tại liệu cơ mật trong Phủ Tổng </a:t>
            </a:r>
            <a:r>
              <a:rPr lang="vi-VN" sz="2400" b="1" smtClean="0"/>
              <a:t>thống</a:t>
            </a:r>
            <a:r>
              <a:rPr lang="vi-VN" sz="2400" b="1"/>
              <a:t>. Ông cũng là người xây dựng cụm tình báo chiến lược nổi tiếng A22. Với mạng lưới 42 điệp báo viên, ông và đồng đội đã cung cấp nhiều thông tin, tài liệu chiến lược, sách lược tuyệt mật để Đảng ta kịp thời có đối sách lãnh đạo đường lối đấu tranh. </a:t>
            </a:r>
          </a:p>
          <a:p>
            <a:pPr algn="just"/>
            <a:endParaRPr lang="vi-VN" sz="2400" b="1"/>
          </a:p>
        </p:txBody>
      </p:sp>
    </p:spTree>
    <p:extLst>
      <p:ext uri="{BB962C8B-B14F-4D97-AF65-F5344CB8AC3E}">
        <p14:creationId xmlns:p14="http://schemas.microsoft.com/office/powerpoint/2010/main" val="219647393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7051430" cy="6920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7051432" y="250383"/>
            <a:ext cx="5140568" cy="5632311"/>
          </a:xfrm>
          <a:prstGeom prst="rect">
            <a:avLst/>
          </a:prstGeom>
        </p:spPr>
        <p:txBody>
          <a:bodyPr wrap="square">
            <a:spAutoFit/>
          </a:bodyPr>
          <a:lstStyle/>
          <a:p>
            <a:pPr algn="just"/>
            <a:r>
              <a:rPr lang="vi-VN" sz="2400" b="1" smtClean="0"/>
              <a:t>Cuộc đời ông với nhiều bí ẩn li kì đã được nhà văn Hữu Mai tái hiện trong bộ tiểu thuyết lừng danh:» ÔNG CỐ VẤN HỒ SƠ MỘT ĐIỆP VIÊN»</a:t>
            </a:r>
          </a:p>
          <a:p>
            <a:pPr algn="just"/>
            <a:r>
              <a:rPr lang="vi-VN" sz="2400" b="1" smtClean="0"/>
              <a:t>Với </a:t>
            </a:r>
            <a:r>
              <a:rPr lang="vi-VN" sz="2400" b="1"/>
              <a:t>những chiến công xuất sắc, sau khi đất nước thống nhất, Thiếu tướng tình báo Vũ Ngọc Nhạ tiếp tục công tác tại Bộ Quốc phòng. Đến năm 1987, khi cuốn tiểu thuyết “Ông cố vấn - hồ sơ một điệp viên” của nhà văn Hữu Mai xuất bản, thân thế và sự nghiệp của ông mới được công chúng biết tới. </a:t>
            </a:r>
          </a:p>
        </p:txBody>
      </p:sp>
    </p:spTree>
    <p:extLst>
      <p:ext uri="{BB962C8B-B14F-4D97-AF65-F5344CB8AC3E}">
        <p14:creationId xmlns:p14="http://schemas.microsoft.com/office/powerpoint/2010/main" val="80190893"/>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3231034" y="2245209"/>
            <a:ext cx="10255566" cy="2350492"/>
            <a:chOff x="945" y="3248"/>
            <a:chExt cx="16878" cy="6709"/>
          </a:xfrm>
        </p:grpSpPr>
        <p:grpSp>
          <p:nvGrpSpPr>
            <p:cNvPr id="16" name="组合 15"/>
            <p:cNvGrpSpPr/>
            <p:nvPr/>
          </p:nvGrpSpPr>
          <p:grpSpPr>
            <a:xfrm>
              <a:off x="945" y="3357"/>
              <a:ext cx="13094" cy="6600"/>
              <a:chOff x="1220" y="3294"/>
              <a:chExt cx="9806" cy="6194"/>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2351" y="3294"/>
                <a:ext cx="8475"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173" y="3248"/>
              <a:ext cx="14650" cy="4612"/>
            </a:xfrm>
            <a:prstGeom prst="rect">
              <a:avLst/>
            </a:prstGeom>
            <a:noFill/>
          </p:spPr>
          <p:txBody>
            <a:bodyPr wrap="square" rtlCol="0">
              <a:spAutoFit/>
            </a:bodyPr>
            <a:lstStyle/>
            <a:p>
              <a:pPr>
                <a:lnSpc>
                  <a:spcPct val="150000"/>
                </a:lnSpc>
                <a:buFont typeface="Wingdings" panose="05000000000000000000" pitchFamily="2" charset="2"/>
                <a:buNone/>
                <a:defRPr/>
              </a:pPr>
              <a:r>
                <a:rPr lang="vi-VN" altLang="zh-CN" sz="6600" smtClean="0">
                  <a:solidFill>
                    <a:prstClr val="black"/>
                  </a:solidFill>
                  <a:latin typeface="Pattaya" panose="00000500000000000000" pitchFamily="2" charset="-34"/>
                  <a:ea typeface="思源黑体 CN Light" panose="020B0300000000000000" charset="-122"/>
                  <a:cs typeface="Pattaya" panose="00000500000000000000" pitchFamily="2" charset="-34"/>
                  <a:sym typeface="+mn-ea"/>
                </a:rPr>
                <a:t>3. Đọc diễn cảm</a:t>
              </a:r>
              <a:endParaRPr lang="zh-CN" altLang="en-US" sz="6600" dirty="0">
                <a:solidFill>
                  <a:prstClr val="black"/>
                </a:solidFill>
                <a:latin typeface="Monotype Corsiva" pitchFamily="66" charset="0"/>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1" y="2125418"/>
            <a:ext cx="3633233" cy="2945865"/>
          </a:xfrm>
          <a:prstGeom prst="rect">
            <a:avLst/>
          </a:prstGeom>
        </p:spPr>
      </p:pic>
    </p:spTree>
    <p:extLst>
      <p:ext uri="{BB962C8B-B14F-4D97-AF65-F5344CB8AC3E}">
        <p14:creationId xmlns:p14="http://schemas.microsoft.com/office/powerpoint/2010/main" val="225905826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dirty="0">
              <a:latin typeface="Calibri" panose="020F0502020204030204" pitchFamily="34" charset="0"/>
              <a:cs typeface="Calibri" panose="020F0502020204030204" pitchFamily="34" charset="0"/>
            </a:endParaRPr>
          </a:p>
          <a:p>
            <a:pPr eaLnBrk="1" hangingPunct="1">
              <a:buFontTx/>
              <a:buNone/>
            </a:pPr>
            <a:r>
              <a:rPr lang="en-US" altLang="en-US" sz="4000" u="sng" dirty="0">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18972"/>
            <a:ext cx="11388437" cy="6839028"/>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图片 19"/>
          <p:cNvPicPr>
            <a:picLocks noChangeAspect="1"/>
          </p:cNvPicPr>
          <p:nvPr/>
        </p:nvPicPr>
        <p:blipFill rotWithShape="1">
          <a:blip r:embed="rId3">
            <a:extLst>
              <a:ext uri="{28A0092B-C50C-407E-A947-70E740481C1C}">
                <a14:useLocalDpi xmlns:a14="http://schemas.microsoft.com/office/drawing/2010/main" val="0"/>
              </a:ext>
            </a:extLst>
          </a:blip>
          <a:srcRect l="78312"/>
          <a:stretch>
            <a:fillRect/>
          </a:stretch>
        </p:blipFill>
        <p:spPr>
          <a:xfrm>
            <a:off x="9578436" y="4726934"/>
            <a:ext cx="2644241" cy="2188464"/>
          </a:xfrm>
          <a:prstGeom prst="rect">
            <a:avLst/>
          </a:prstGeom>
        </p:spPr>
      </p:pic>
      <p:sp>
        <p:nvSpPr>
          <p:cNvPr id="6" name="Rectangle 5"/>
          <p:cNvSpPr/>
          <p:nvPr/>
        </p:nvSpPr>
        <p:spPr>
          <a:xfrm>
            <a:off x="4680408" y="1393555"/>
            <a:ext cx="2422458" cy="707886"/>
          </a:xfrm>
          <a:prstGeom prst="rect">
            <a:avLst/>
          </a:prstGeom>
        </p:spPr>
        <p:txBody>
          <a:bodyPr wrap="none">
            <a:spAutoFit/>
          </a:bodyPr>
          <a:lstStyle/>
          <a:p>
            <a:r>
              <a:rPr lang="vi-VN" altLang="en-US" sz="4000" b="1" dirty="0">
                <a:solidFill>
                  <a:srgbClr val="FFC000"/>
                </a:solidFill>
                <a:latin typeface="Times New Roman" panose="02020603050405020304" pitchFamily="18" charset="0"/>
                <a:cs typeface="Times New Roman" panose="02020603050405020304" pitchFamily="18" charset="0"/>
              </a:rPr>
              <a:t>Gi</a:t>
            </a:r>
            <a:r>
              <a:rPr lang="en-US" altLang="vi-VN" sz="4000" b="1" dirty="0">
                <a:solidFill>
                  <a:srgbClr val="FFC000"/>
                </a:solidFill>
                <a:latin typeface="Times New Roman" panose="02020603050405020304" pitchFamily="18" charset="0"/>
                <a:cs typeface="Times New Roman" panose="02020603050405020304" pitchFamily="18" charset="0"/>
              </a:rPr>
              <a:t>ọ</a:t>
            </a:r>
            <a:r>
              <a:rPr lang="vi-VN" altLang="en-US" sz="4000" b="1" dirty="0">
                <a:solidFill>
                  <a:srgbClr val="FFC000"/>
                </a:solidFill>
                <a:latin typeface="Times New Roman" panose="02020603050405020304" pitchFamily="18" charset="0"/>
                <a:cs typeface="Times New Roman" panose="02020603050405020304" pitchFamily="18" charset="0"/>
              </a:rPr>
              <a:t>ng đ</a:t>
            </a:r>
            <a:r>
              <a:rPr lang="en-US" altLang="vi-VN" sz="4000" b="1" dirty="0">
                <a:solidFill>
                  <a:srgbClr val="FFC000"/>
                </a:solidFill>
                <a:latin typeface="Times New Roman" panose="02020603050405020304" pitchFamily="18" charset="0"/>
                <a:cs typeface="Times New Roman" panose="02020603050405020304" pitchFamily="18" charset="0"/>
              </a:rPr>
              <a:t>ọ</a:t>
            </a:r>
            <a:r>
              <a:rPr lang="vi-VN" altLang="en-US" sz="4000" b="1" dirty="0">
                <a:solidFill>
                  <a:srgbClr val="FFC000"/>
                </a:solidFill>
                <a:latin typeface="Times New Roman" panose="02020603050405020304" pitchFamily="18" charset="0"/>
                <a:cs typeface="Times New Roman" panose="02020603050405020304" pitchFamily="18" charset="0"/>
              </a:rPr>
              <a:t>c</a:t>
            </a:r>
          </a:p>
        </p:txBody>
      </p:sp>
      <p:sp>
        <p:nvSpPr>
          <p:cNvPr id="38" name="Rectangle 37"/>
          <p:cNvSpPr/>
          <p:nvPr/>
        </p:nvSpPr>
        <p:spPr>
          <a:xfrm>
            <a:off x="760656" y="2244292"/>
            <a:ext cx="9953010" cy="954107"/>
          </a:xfrm>
          <a:prstGeom prst="rect">
            <a:avLst/>
          </a:prstGeom>
        </p:spPr>
        <p:txBody>
          <a:bodyPr wrap="square">
            <a:spAutoFit/>
          </a:bodyPr>
          <a:lstStyle/>
          <a:p>
            <a:pPr algn="just"/>
            <a:r>
              <a:rPr lang="vi-VN" altLang="en-US" sz="2800" dirty="0">
                <a:latin typeface="+mj-lt"/>
                <a:cs typeface="Calibri" panose="020F0502020204030204" pitchFamily="34" charset="0"/>
              </a:rPr>
              <a:t>+ Câu đầu: đọc với giọng náo nức, thể hiện sự lo lắng, sốt sắng của Hai Long.</a:t>
            </a:r>
            <a:endParaRPr lang="en-US" altLang="en-US" sz="2800" dirty="0">
              <a:latin typeface="+mj-lt"/>
              <a:cs typeface="Calibri" panose="020F0502020204030204" pitchFamily="34" charset="0"/>
            </a:endParaRPr>
          </a:p>
        </p:txBody>
      </p:sp>
      <p:sp>
        <p:nvSpPr>
          <p:cNvPr id="39" name="Rectangle 38"/>
          <p:cNvSpPr/>
          <p:nvPr/>
        </p:nvSpPr>
        <p:spPr>
          <a:xfrm>
            <a:off x="697817" y="3222113"/>
            <a:ext cx="10868749" cy="2677656"/>
          </a:xfrm>
          <a:prstGeom prst="rect">
            <a:avLst/>
          </a:prstGeom>
        </p:spPr>
        <p:txBody>
          <a:bodyPr wrap="square">
            <a:spAutoFit/>
          </a:bodyPr>
          <a:lstStyle/>
          <a:p>
            <a:pPr algn="just"/>
            <a:r>
              <a:rPr lang="vi-VN" altLang="en-US" sz="2800" dirty="0">
                <a:latin typeface="+mj-lt"/>
                <a:cs typeface="Calibri" panose="020F0502020204030204" pitchFamily="34" charset="0"/>
              </a:rPr>
              <a:t>+ Đoạn sau: đọc với giọng chậm rãi, nhẹ nhàng, thiết </a:t>
            </a:r>
            <a:r>
              <a:rPr lang="vi-VN" altLang="en-US" sz="2800" dirty="0" smtClean="0">
                <a:latin typeface="+mj-lt"/>
                <a:cs typeface="Calibri" panose="020F0502020204030204" pitchFamily="34" charset="0"/>
              </a:rPr>
              <a:t>tha, trìu mến ở hai câu: </a:t>
            </a:r>
            <a:r>
              <a:rPr lang="vi-VN" altLang="en-US" sz="2800" i="1" dirty="0" smtClean="0">
                <a:latin typeface="+mj-lt"/>
                <a:cs typeface="Calibri" panose="020F0502020204030204" pitchFamily="34" charset="0"/>
              </a:rPr>
              <a:t>Đó là tên...đáp lại.</a:t>
            </a:r>
          </a:p>
          <a:p>
            <a:pPr algn="just"/>
            <a:r>
              <a:rPr lang="vi-VN" altLang="en-US" sz="2800" dirty="0" smtClean="0">
                <a:latin typeface="+mj-lt"/>
                <a:cs typeface="Calibri" panose="020F0502020204030204" pitchFamily="34" charset="0"/>
              </a:rPr>
              <a:t>+ Đoạn 2, 3: nhịp đọc nhanh hơn, phù hợp với việc diễn tả các tình tiết bất ngờ, thú vị của câu chuyện nhưng vẫn thể hiện phong thái bình tĩnh, tự tin, đĩnh đạc của nhân vật.</a:t>
            </a:r>
          </a:p>
          <a:p>
            <a:pPr algn="just"/>
            <a:r>
              <a:rPr lang="vi-VN" altLang="en-US" sz="2800" dirty="0" smtClean="0">
                <a:latin typeface="+mj-lt"/>
                <a:cs typeface="Calibri" panose="020F0502020204030204" pitchFamily="34" charset="0"/>
              </a:rPr>
              <a:t>+ Đoạn 4: giọng chậm rãi, vui tươi.</a:t>
            </a:r>
            <a:endParaRPr lang="en-US" altLang="en-US" sz="2800" dirty="0">
              <a:latin typeface="+mj-lt"/>
              <a:cs typeface="Calibri" panose="020F0502020204030204" pitchFamily="34" charset="0"/>
            </a:endParaRPr>
          </a:p>
        </p:txBody>
      </p:sp>
      <p:sp>
        <p:nvSpPr>
          <p:cNvPr id="20" name="Rectangle 19"/>
          <p:cNvSpPr/>
          <p:nvPr/>
        </p:nvSpPr>
        <p:spPr>
          <a:xfrm>
            <a:off x="1066693" y="834486"/>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itchFamily="18" charset="0"/>
                <a:cs typeface="Times New Roman" pitchFamily="18" charset="0"/>
              </a:rPr>
              <a:t>3. </a:t>
            </a:r>
            <a:r>
              <a:rPr lang="en-US" sz="2800" b="1" dirty="0" err="1" smtClean="0">
                <a:solidFill>
                  <a:srgbClr val="FF0000"/>
                </a:solidFill>
                <a:latin typeface="Times New Roman" pitchFamily="18" charset="0"/>
                <a:cs typeface="Times New Roman" pitchFamily="18" charset="0"/>
              </a:rPr>
              <a:t>Đọc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diễn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cảm</a:t>
            </a:r>
            <a:endParaRPr lang="vi-VN" sz="28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0" y="0"/>
            <a:ext cx="12192000" cy="7702080"/>
          </a:xfrm>
          <a:prstGeom prst="rect">
            <a:avLst/>
          </a:prstGeom>
        </p:spPr>
      </p:pic>
      <p:sp>
        <p:nvSpPr>
          <p:cNvPr id="2" name="Rectangle 1"/>
          <p:cNvSpPr/>
          <p:nvPr/>
        </p:nvSpPr>
        <p:spPr>
          <a:xfrm>
            <a:off x="401781" y="0"/>
            <a:ext cx="11388437" cy="7378477"/>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p:cNvSpPr/>
          <p:nvPr/>
        </p:nvSpPr>
        <p:spPr>
          <a:xfrm>
            <a:off x="7828134" y="537001"/>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Text Box 5"/>
          <p:cNvSpPr txBox="1">
            <a:spLocks noChangeArrowheads="1"/>
          </p:cNvSpPr>
          <p:nvPr/>
        </p:nvSpPr>
        <p:spPr bwMode="auto">
          <a:xfrm>
            <a:off x="769833" y="1794021"/>
            <a:ext cx="10606728" cy="3785652"/>
          </a:xfrm>
          <a:prstGeom prst="rect">
            <a:avLst/>
          </a:prstGeom>
          <a:noFill/>
          <a:ln w="38100">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4000" b="1">
                <a:solidFill>
                  <a:srgbClr val="FF00FF"/>
                </a:solidFill>
                <a:latin typeface="Times New Roman" panose="02020603050405020304" pitchFamily="18" charset="0"/>
              </a:defRPr>
            </a:lvl1pPr>
            <a:lvl2pPr marL="742950" indent="-285750" algn="ctr">
              <a:defRPr sz="4000" b="1">
                <a:solidFill>
                  <a:srgbClr val="FF00FF"/>
                </a:solidFill>
                <a:latin typeface="Times New Roman" panose="02020603050405020304" pitchFamily="18" charset="0"/>
              </a:defRPr>
            </a:lvl2pPr>
            <a:lvl3pPr marL="1143000" indent="-228600" algn="ctr">
              <a:defRPr sz="4000" b="1">
                <a:solidFill>
                  <a:srgbClr val="FF00FF"/>
                </a:solidFill>
                <a:latin typeface="Times New Roman" panose="02020603050405020304" pitchFamily="18" charset="0"/>
              </a:defRPr>
            </a:lvl3pPr>
            <a:lvl4pPr marL="1600200" indent="-228600" algn="ctr">
              <a:defRPr sz="4000" b="1">
                <a:solidFill>
                  <a:srgbClr val="FF00FF"/>
                </a:solidFill>
                <a:latin typeface="Times New Roman" panose="02020603050405020304" pitchFamily="18" charset="0"/>
              </a:defRPr>
            </a:lvl4pPr>
            <a:lvl5pPr marL="2057400" indent="-228600" algn="ctr">
              <a:defRPr sz="4000" b="1">
                <a:solidFill>
                  <a:srgbClr val="FF00FF"/>
                </a:solidFill>
                <a:latin typeface="Times New Roman" panose="02020603050405020304" pitchFamily="18" charset="0"/>
              </a:defRPr>
            </a:lvl5pPr>
            <a:lvl6pPr marL="2514600" indent="-228600" algn="ctr" eaLnBrk="0" fontAlgn="base" hangingPunct="0">
              <a:spcBef>
                <a:spcPct val="0"/>
              </a:spcBef>
              <a:spcAft>
                <a:spcPct val="0"/>
              </a:spcAft>
              <a:defRPr sz="4000" b="1">
                <a:solidFill>
                  <a:srgbClr val="FF00FF"/>
                </a:solidFill>
                <a:latin typeface="Times New Roman" panose="02020603050405020304" pitchFamily="18" charset="0"/>
              </a:defRPr>
            </a:lvl6pPr>
            <a:lvl7pPr marL="2971800" indent="-228600" algn="ctr" eaLnBrk="0" fontAlgn="base" hangingPunct="0">
              <a:spcBef>
                <a:spcPct val="0"/>
              </a:spcBef>
              <a:spcAft>
                <a:spcPct val="0"/>
              </a:spcAft>
              <a:defRPr sz="4000" b="1">
                <a:solidFill>
                  <a:srgbClr val="FF00FF"/>
                </a:solidFill>
                <a:latin typeface="Times New Roman" panose="02020603050405020304" pitchFamily="18" charset="0"/>
              </a:defRPr>
            </a:lvl7pPr>
            <a:lvl8pPr marL="3429000" indent="-228600" algn="ctr" eaLnBrk="0" fontAlgn="base" hangingPunct="0">
              <a:spcBef>
                <a:spcPct val="0"/>
              </a:spcBef>
              <a:spcAft>
                <a:spcPct val="0"/>
              </a:spcAft>
              <a:defRPr sz="4000" b="1">
                <a:solidFill>
                  <a:srgbClr val="FF00FF"/>
                </a:solidFill>
                <a:latin typeface="Times New Roman" panose="02020603050405020304" pitchFamily="18" charset="0"/>
              </a:defRPr>
            </a:lvl8pPr>
            <a:lvl9pPr marL="3886200" indent="-228600" algn="ctr" eaLnBrk="0" fontAlgn="base" hangingPunct="0">
              <a:spcBef>
                <a:spcPct val="0"/>
              </a:spcBef>
              <a:spcAft>
                <a:spcPct val="0"/>
              </a:spcAft>
              <a:defRPr sz="4000" b="1">
                <a:solidFill>
                  <a:srgbClr val="FF00FF"/>
                </a:solidFill>
                <a:latin typeface="Times New Roman" panose="02020603050405020304" pitchFamily="18" charset="0"/>
              </a:defRPr>
            </a:lvl9pPr>
          </a:lstStyle>
          <a:p>
            <a:pPr algn="l" eaLnBrk="1" hangingPunct="1">
              <a:spcBef>
                <a:spcPct val="50000"/>
              </a:spcBef>
            </a:pPr>
            <a:r>
              <a:rPr lang="en-US" altLang="en-US" sz="3200" b="0" dirty="0">
                <a:solidFill>
                  <a:srgbClr val="002060"/>
                </a:solidFill>
                <a:latin typeface="Calibri" panose="020F0502020204030204" pitchFamily="34" charset="0"/>
                <a:cs typeface="Calibri" panose="020F0502020204030204" pitchFamily="34" charset="0"/>
              </a:rPr>
              <a:t>     </a:t>
            </a:r>
            <a:r>
              <a:rPr lang="en-US" altLang="en-US" sz="3200" b="0" dirty="0">
                <a:solidFill>
                  <a:srgbClr val="002060"/>
                </a:solidFill>
                <a:cs typeface="Times New Roman" pitchFamily="18" charset="0"/>
              </a:rPr>
              <a:t>Hai Long </a:t>
            </a:r>
            <a:r>
              <a:rPr lang="en-US" altLang="en-US" sz="3200" dirty="0" err="1">
                <a:solidFill>
                  <a:srgbClr val="C00000"/>
                </a:solidFill>
                <a:cs typeface="Times New Roman" pitchFamily="18" charset="0"/>
              </a:rPr>
              <a:t>phóng</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xe</a:t>
            </a:r>
            <a:r>
              <a:rPr lang="en-US" altLang="en-US" sz="3200" dirty="0">
                <a:solidFill>
                  <a:srgbClr val="C00000"/>
                </a:solidFill>
                <a:cs typeface="Times New Roman" pitchFamily="18" charset="0"/>
              </a:rPr>
              <a:t> </a:t>
            </a:r>
            <a:r>
              <a:rPr lang="en-US" altLang="en-US" sz="3200" b="0" dirty="0" err="1">
                <a:solidFill>
                  <a:srgbClr val="002060"/>
                </a:solidFill>
                <a:cs typeface="Times New Roman" pitchFamily="18" charset="0"/>
              </a:rPr>
              <a:t>về</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phía</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Phú</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Lâm</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tìm</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hộp</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thư</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mật</a:t>
            </a:r>
            <a:r>
              <a:rPr lang="en-US" altLang="en-US" sz="3200" b="0" dirty="0">
                <a:solidFill>
                  <a:srgbClr val="002060"/>
                </a:solidFill>
                <a:cs typeface="Times New Roman" pitchFamily="18" charset="0"/>
              </a:rPr>
              <a:t>.</a:t>
            </a:r>
          </a:p>
          <a:p>
            <a:pPr algn="l" eaLnBrk="1" hangingPunct="1">
              <a:spcBef>
                <a:spcPct val="50000"/>
              </a:spcBef>
            </a:pP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Người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đặt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hộp</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thư</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lần</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nào</a:t>
            </a:r>
            <a:r>
              <a:rPr lang="en-US" altLang="en-US" sz="3200" dirty="0">
                <a:solidFill>
                  <a:srgbClr val="C00000"/>
                </a:solidFill>
                <a:cs typeface="Times New Roman" pitchFamily="18" charset="0"/>
              </a:rPr>
              <a:t> </a:t>
            </a:r>
            <a:r>
              <a:rPr lang="en-US" altLang="en-US" sz="3200" b="0" dirty="0" err="1">
                <a:solidFill>
                  <a:srgbClr val="002060"/>
                </a:solidFill>
                <a:cs typeface="Times New Roman" pitchFamily="18" charset="0"/>
              </a:rPr>
              <a:t>cũng</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tạo</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cho</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anh</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sự</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bất</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ngờ</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Bao</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giờ</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hộp</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thư</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cũng</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được</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đặt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tại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một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nơi</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dễ</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tìm</a:t>
            </a:r>
            <a:r>
              <a:rPr lang="en-US" altLang="en-US" sz="3200" dirty="0">
                <a:solidFill>
                  <a:srgbClr val="C00000"/>
                </a:solidFill>
                <a:cs typeface="Times New Roman" pitchFamily="18" charset="0"/>
              </a:rPr>
              <a:t>  </a:t>
            </a:r>
            <a:r>
              <a:rPr lang="en-US" altLang="en-US" sz="3200" b="0" dirty="0" err="1">
                <a:solidFill>
                  <a:srgbClr val="002060"/>
                </a:solidFill>
                <a:cs typeface="Times New Roman" pitchFamily="18" charset="0"/>
              </a:rPr>
              <a:t>mà</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lại</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ít</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bị</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chú</a:t>
            </a:r>
            <a:r>
              <a:rPr lang="en-US" altLang="en-US" sz="3200" dirty="0">
                <a:solidFill>
                  <a:srgbClr val="C00000"/>
                </a:solidFill>
                <a:cs typeface="Times New Roman" pitchFamily="18" charset="0"/>
              </a:rPr>
              <a:t> ý </a:t>
            </a:r>
            <a:r>
              <a:rPr lang="en-US" altLang="en-US" sz="3200" b="0" dirty="0" err="1">
                <a:solidFill>
                  <a:srgbClr val="002060"/>
                </a:solidFill>
                <a:cs typeface="Times New Roman" pitchFamily="18" charset="0"/>
              </a:rPr>
              <a:t>nhất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Nhiều</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lúc</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người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liên</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lạc</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còn</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gửi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gắm</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vào</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đây</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một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chút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tình</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cảm</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của</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mình</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thường</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bằng</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những</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vật</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gợi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ra</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hình</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chữ</a:t>
            </a:r>
            <a:r>
              <a:rPr lang="en-US" altLang="en-US" sz="3200" b="0" dirty="0">
                <a:solidFill>
                  <a:srgbClr val="002060"/>
                </a:solidFill>
                <a:cs typeface="Times New Roman" pitchFamily="18" charset="0"/>
              </a:rPr>
              <a:t> V </a:t>
            </a:r>
            <a:r>
              <a:rPr lang="en-US" altLang="en-US" sz="3200" dirty="0" err="1">
                <a:solidFill>
                  <a:srgbClr val="C00000"/>
                </a:solidFill>
                <a:cs typeface="Times New Roman" pitchFamily="18" charset="0"/>
              </a:rPr>
              <a:t>mà</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chỉ</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anh</a:t>
            </a:r>
            <a:r>
              <a:rPr lang="en-US" altLang="en-US" sz="3200" dirty="0">
                <a:solidFill>
                  <a:srgbClr val="C00000"/>
                </a:solidFill>
                <a:cs typeface="Times New Roman" pitchFamily="18" charset="0"/>
              </a:rPr>
              <a:t> </a:t>
            </a:r>
            <a:r>
              <a:rPr lang="en-US" altLang="en-US" sz="3200" b="0" dirty="0" err="1">
                <a:solidFill>
                  <a:srgbClr val="002060"/>
                </a:solidFill>
                <a:cs typeface="Times New Roman" pitchFamily="18" charset="0"/>
              </a:rPr>
              <a:t>mới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nhận</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thấy</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Đó</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là</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tên</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Tổ</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quốc</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Việt</a:t>
            </a:r>
            <a:r>
              <a:rPr lang="en-US" altLang="en-US" sz="3200" dirty="0">
                <a:solidFill>
                  <a:srgbClr val="C00000"/>
                </a:solidFill>
                <a:cs typeface="Times New Roman" pitchFamily="18" charset="0"/>
              </a:rPr>
              <a:t> Nam</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là</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lời</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chào</a:t>
            </a:r>
            <a:r>
              <a:rPr lang="en-US" altLang="en-US" sz="3200" dirty="0">
                <a:solidFill>
                  <a:srgbClr val="C00000"/>
                </a:solidFill>
                <a:cs typeface="Times New Roman" pitchFamily="18" charset="0"/>
              </a:rPr>
              <a:t> </a:t>
            </a:r>
            <a:r>
              <a:rPr lang="en-US" altLang="en-US" sz="3200" b="0" dirty="0" err="1">
                <a:solidFill>
                  <a:srgbClr val="002060"/>
                </a:solidFill>
                <a:cs typeface="Times New Roman" pitchFamily="18" charset="0"/>
              </a:rPr>
              <a:t>chiến</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thắng</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Đôi</a:t>
            </a:r>
            <a:r>
              <a:rPr lang="en-US" altLang="en-US" sz="3200" b="0" dirty="0">
                <a:solidFill>
                  <a:srgbClr val="002060"/>
                </a:solidFill>
                <a:cs typeface="Times New Roman" pitchFamily="18" charset="0"/>
              </a:rPr>
              <a:t> </a:t>
            </a:r>
            <a:r>
              <a:rPr lang="en-US" altLang="en-US" sz="3200" b="0" dirty="0" err="1">
                <a:solidFill>
                  <a:srgbClr val="002060"/>
                </a:solidFill>
                <a:cs typeface="Times New Roman" pitchFamily="18" charset="0"/>
              </a:rPr>
              <a:t>lúc</a:t>
            </a:r>
            <a:r>
              <a:rPr lang="en-US" altLang="en-US" sz="3200" b="0" dirty="0">
                <a:solidFill>
                  <a:srgbClr val="002060"/>
                </a:solidFill>
                <a:cs typeface="Times New Roman" pitchFamily="18" charset="0"/>
              </a:rPr>
              <a:t>, Hai Long </a:t>
            </a:r>
            <a:r>
              <a:rPr lang="en-US" altLang="en-US" sz="3200" b="0" dirty="0" err="1">
                <a:solidFill>
                  <a:srgbClr val="002060"/>
                </a:solidFill>
                <a:cs typeface="Times New Roman" pitchFamily="18" charset="0"/>
              </a:rPr>
              <a:t>đã</a:t>
            </a:r>
            <a:r>
              <a:rPr lang="en-US" altLang="en-US" sz="3200" b="0" dirty="0">
                <a:solidFill>
                  <a:srgbClr val="002060"/>
                </a:solidFill>
                <a:cs typeface="Times New Roman" pitchFamily="18" charset="0"/>
              </a:rPr>
              <a:t> </a:t>
            </a:r>
            <a:r>
              <a:rPr lang="en-US" altLang="en-US" sz="3200" dirty="0" err="1">
                <a:solidFill>
                  <a:srgbClr val="C00000"/>
                </a:solidFill>
                <a:cs typeface="Times New Roman" pitchFamily="18" charset="0"/>
              </a:rPr>
              <a:t>đáp</a:t>
            </a:r>
            <a:r>
              <a:rPr lang="en-US" altLang="en-US" sz="3200" dirty="0">
                <a:solidFill>
                  <a:srgbClr val="C00000"/>
                </a:solidFill>
                <a:cs typeface="Times New Roman" pitchFamily="18" charset="0"/>
              </a:rPr>
              <a:t> </a:t>
            </a:r>
            <a:r>
              <a:rPr lang="en-US" altLang="en-US" sz="3200" dirty="0" err="1">
                <a:solidFill>
                  <a:srgbClr val="C00000"/>
                </a:solidFill>
                <a:cs typeface="Times New Roman" pitchFamily="18" charset="0"/>
              </a:rPr>
              <a:t>lại</a:t>
            </a:r>
            <a:r>
              <a:rPr lang="en-US" altLang="en-US" sz="3200" dirty="0">
                <a:solidFill>
                  <a:srgbClr val="C00000"/>
                </a:solidFill>
                <a:cs typeface="Times New Roman" pitchFamily="18" charset="0"/>
              </a:rPr>
              <a:t>.</a:t>
            </a:r>
          </a:p>
        </p:txBody>
      </p:sp>
      <p:sp>
        <p:nvSpPr>
          <p:cNvPr id="24" name="Line 8"/>
          <p:cNvSpPr>
            <a:spLocks noChangeShapeType="1"/>
          </p:cNvSpPr>
          <p:nvPr/>
        </p:nvSpPr>
        <p:spPr bwMode="auto">
          <a:xfrm>
            <a:off x="769833" y="1438319"/>
            <a:ext cx="0"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43" name="Line 41"/>
          <p:cNvSpPr>
            <a:spLocks noChangeShapeType="1"/>
          </p:cNvSpPr>
          <p:nvPr/>
        </p:nvSpPr>
        <p:spPr bwMode="auto">
          <a:xfrm flipH="1">
            <a:off x="2154950" y="3149328"/>
            <a:ext cx="176779" cy="3810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44" name="Line 42"/>
          <p:cNvSpPr>
            <a:spLocks noChangeShapeType="1"/>
          </p:cNvSpPr>
          <p:nvPr/>
        </p:nvSpPr>
        <p:spPr bwMode="auto">
          <a:xfrm flipH="1">
            <a:off x="9106386" y="3134138"/>
            <a:ext cx="176779" cy="381000"/>
          </a:xfrm>
          <a:prstGeom prst="line">
            <a:avLst/>
          </a:prstGeom>
          <a:noFill/>
          <a:ln w="38100">
            <a:solidFill>
              <a:srgbClr val="FF000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41" name="Rectangle 40"/>
          <p:cNvSpPr/>
          <p:nvPr/>
        </p:nvSpPr>
        <p:spPr>
          <a:xfrm>
            <a:off x="1066693" y="937593"/>
            <a:ext cx="2623502" cy="3852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FF0000"/>
                </a:solidFill>
                <a:latin typeface="Times New Roman" pitchFamily="18" charset="0"/>
                <a:cs typeface="Times New Roman" pitchFamily="18" charset="0"/>
              </a:rPr>
              <a:t>3. </a:t>
            </a:r>
            <a:r>
              <a:rPr lang="en-US" sz="2800" b="1" dirty="0" err="1" smtClean="0">
                <a:solidFill>
                  <a:srgbClr val="FF0000"/>
                </a:solidFill>
                <a:latin typeface="Times New Roman" pitchFamily="18" charset="0"/>
                <a:cs typeface="Times New Roman" pitchFamily="18" charset="0"/>
              </a:rPr>
              <a:t>Đọc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diễn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cảm</a:t>
            </a:r>
            <a:endParaRPr lang="vi-VN" sz="2800" b="1" dirty="0">
              <a:solidFill>
                <a:srgbClr val="FF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icture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426" y="110325"/>
            <a:ext cx="11849099" cy="649189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endParaRPr lang="vi-VN"/>
          </a:p>
        </p:txBody>
      </p:sp>
    </p:spTree>
    <p:extLst>
      <p:ext uri="{BB962C8B-B14F-4D97-AF65-F5344CB8AC3E}">
        <p14:creationId xmlns:p14="http://schemas.microsoft.com/office/powerpoint/2010/main" val="3807147325"/>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437999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vi-VN"/>
          </a:p>
        </p:txBody>
      </p:sp>
    </p:spTree>
    <p:extLst>
      <p:ext uri="{BB962C8B-B14F-4D97-AF65-F5344CB8AC3E}">
        <p14:creationId xmlns:p14="http://schemas.microsoft.com/office/powerpoint/2010/main" val="3050942958"/>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b="15617"/>
          <a:stretch>
            <a:fillRect/>
          </a:stretch>
        </p:blipFill>
        <p:spPr>
          <a:xfrm>
            <a:off x="0" y="1"/>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895" y="889922"/>
            <a:ext cx="10120714" cy="5751934"/>
          </a:xfrm>
          <a:prstGeom prst="rect">
            <a:avLst/>
          </a:prstGeom>
        </p:spPr>
      </p:pic>
      <p:pic>
        <p:nvPicPr>
          <p:cNvPr id="19" name="图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10524">
            <a:off x="8298249" y="278149"/>
            <a:ext cx="2619160" cy="2619160"/>
          </a:xfrm>
          <a:prstGeom prst="rect">
            <a:avLst/>
          </a:prstGeom>
        </p:spPr>
      </p:pic>
      <p:sp>
        <p:nvSpPr>
          <p:cNvPr id="10" name="TextBox 9"/>
          <p:cNvSpPr txBox="1"/>
          <p:nvPr/>
        </p:nvSpPr>
        <p:spPr>
          <a:xfrm>
            <a:off x="2181178" y="3027225"/>
            <a:ext cx="6267741" cy="615553"/>
          </a:xfrm>
          <a:prstGeom prst="rect">
            <a:avLst/>
          </a:prstGeom>
          <a:noFill/>
        </p:spPr>
        <p:txBody>
          <a:bodyPr wrap="none" lIns="0" tIns="0" rIns="0" bIns="0" rtlCol="0">
            <a:spAutoFit/>
          </a:bodyPr>
          <a:lstStyle/>
          <a:p>
            <a:pPr algn="l"/>
            <a:r>
              <a:rPr lang="vi-VN" sz="4000" smtClean="0">
                <a:solidFill>
                  <a:srgbClr val="C00000"/>
                </a:solidFill>
                <a:latin typeface="#9Slide03 Arima Madurai Black" panose="00000A00000000000000" pitchFamily="2" charset="0"/>
                <a:cs typeface="#9Slide03 Arima Madurai Black" panose="00000A00000000000000" pitchFamily="2" charset="0"/>
              </a:rPr>
              <a:t>VẬN DỤNG, TRẢI NGHỆM</a:t>
            </a:r>
            <a:endParaRPr lang="en-US" sz="4000" dirty="0">
              <a:solidFill>
                <a:srgbClr val="C00000"/>
              </a:solidFill>
              <a:latin typeface="#9Slide03 Arima Madurai Black" panose="00000A00000000000000" pitchFamily="2" charset="0"/>
              <a:cs typeface="#9Slide03 Arima Madurai Black" panose="00000A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660"/>
            <a:ext cx="12192000" cy="6858000"/>
          </a:xfrm>
          <a:prstGeom prst="rect">
            <a:avLst/>
          </a:prstGeom>
        </p:spPr>
      </p:pic>
      <p:pic>
        <p:nvPicPr>
          <p:cNvPr id="196" name="图片 2"/>
          <p:cNvPicPr>
            <a:picLocks noChangeAspect="1"/>
          </p:cNvPicPr>
          <p:nvPr/>
        </p:nvPicPr>
        <p:blipFill>
          <a:blip r:embed="rId4">
            <a:extLst>
              <a:ext uri="{BEBA8EAE-BF5A-486C-A8C5-ECC9F3942E4B}">
                <a14:imgProps xmlns:a14="http://schemas.microsoft.com/office/drawing/2010/main">
                  <a14:imgLayer r:embed="rId5">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10336943" y="2312946"/>
            <a:ext cx="2469219" cy="4841778"/>
          </a:xfrm>
          <a:prstGeom prst="rect">
            <a:avLst/>
          </a:prstGeom>
        </p:spPr>
      </p:pic>
      <p:grpSp>
        <p:nvGrpSpPr>
          <p:cNvPr id="193" name="组合 24"/>
          <p:cNvGrpSpPr/>
          <p:nvPr/>
        </p:nvGrpSpPr>
        <p:grpSpPr>
          <a:xfrm>
            <a:off x="-135477" y="5196424"/>
            <a:ext cx="12227721" cy="1998749"/>
            <a:chOff x="-793963" y="4010526"/>
            <a:chExt cx="13314692" cy="2862618"/>
          </a:xfrm>
        </p:grpSpPr>
        <p:pic>
          <p:nvPicPr>
            <p:cNvPr id="194" name="图片 22"/>
            <p:cNvPicPr>
              <a:picLocks noChangeAspect="1"/>
            </p:cNvPicPr>
            <p:nvPr/>
          </p:nvPicPr>
          <p:blipFill rotWithShape="1">
            <a:blip r:embed="rId6"/>
            <a:srcRect l="43873"/>
            <a:stretch>
              <a:fillRect/>
            </a:stretch>
          </p:blipFill>
          <p:spPr>
            <a:xfrm>
              <a:off x="-793963" y="4010526"/>
              <a:ext cx="13314692" cy="2847474"/>
            </a:xfrm>
            <a:prstGeom prst="rect">
              <a:avLst/>
            </a:prstGeom>
          </p:spPr>
        </p:pic>
        <p:sp>
          <p:nvSpPr>
            <p:cNvPr id="195" name="矩形 23"/>
            <p:cNvSpPr/>
            <p:nvPr/>
          </p:nvSpPr>
          <p:spPr>
            <a:xfrm>
              <a:off x="4588042" y="5822386"/>
              <a:ext cx="64168" cy="10507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1"/>
          <p:cNvSpPr/>
          <p:nvPr/>
        </p:nvSpPr>
        <p:spPr>
          <a:xfrm>
            <a:off x="84251" y="1760500"/>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1</a:t>
            </a:r>
            <a:endParaRPr lang="en-US" sz="3600" b="1" dirty="0">
              <a:latin typeface="Cambria" panose="02040503050406030204" pitchFamily="18" charset="0"/>
            </a:endParaRPr>
          </a:p>
        </p:txBody>
      </p:sp>
      <p:sp>
        <p:nvSpPr>
          <p:cNvPr id="3" name="1"/>
          <p:cNvSpPr/>
          <p:nvPr/>
        </p:nvSpPr>
        <p:spPr>
          <a:xfrm>
            <a:off x="84251" y="2329673"/>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2</a:t>
            </a:r>
            <a:endParaRPr lang="en-US" sz="3600" b="1" dirty="0">
              <a:latin typeface="Cambria" panose="02040503050406030204" pitchFamily="18" charset="0"/>
            </a:endParaRPr>
          </a:p>
        </p:txBody>
      </p:sp>
      <p:sp>
        <p:nvSpPr>
          <p:cNvPr id="4" name="1"/>
          <p:cNvSpPr/>
          <p:nvPr/>
        </p:nvSpPr>
        <p:spPr>
          <a:xfrm>
            <a:off x="84251" y="2872701"/>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3</a:t>
            </a:r>
            <a:endParaRPr lang="en-US" sz="3600" b="1" dirty="0">
              <a:latin typeface="Cambria" panose="02040503050406030204" pitchFamily="18" charset="0"/>
            </a:endParaRPr>
          </a:p>
        </p:txBody>
      </p:sp>
      <p:sp>
        <p:nvSpPr>
          <p:cNvPr id="5" name="1"/>
          <p:cNvSpPr/>
          <p:nvPr/>
        </p:nvSpPr>
        <p:spPr>
          <a:xfrm>
            <a:off x="84251" y="3459428"/>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4</a:t>
            </a:r>
            <a:endParaRPr lang="en-US" sz="3600" b="1" dirty="0">
              <a:latin typeface="Cambria" panose="02040503050406030204" pitchFamily="18" charset="0"/>
            </a:endParaRPr>
          </a:p>
        </p:txBody>
      </p:sp>
      <p:sp>
        <p:nvSpPr>
          <p:cNvPr id="6" name="1"/>
          <p:cNvSpPr/>
          <p:nvPr/>
        </p:nvSpPr>
        <p:spPr>
          <a:xfrm>
            <a:off x="84251" y="4040128"/>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5</a:t>
            </a:r>
            <a:endParaRPr lang="en-US" sz="3600" b="1" dirty="0">
              <a:latin typeface="Cambria" panose="02040503050406030204" pitchFamily="18" charset="0"/>
            </a:endParaRPr>
          </a:p>
        </p:txBody>
      </p:sp>
      <p:sp>
        <p:nvSpPr>
          <p:cNvPr id="7" name="1"/>
          <p:cNvSpPr/>
          <p:nvPr/>
        </p:nvSpPr>
        <p:spPr>
          <a:xfrm>
            <a:off x="84251" y="4643978"/>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6</a:t>
            </a:r>
            <a:endParaRPr lang="en-US" sz="3600" b="1" dirty="0">
              <a:latin typeface="Cambria" panose="02040503050406030204" pitchFamily="18" charset="0"/>
            </a:endParaRPr>
          </a:p>
        </p:txBody>
      </p:sp>
      <p:sp>
        <p:nvSpPr>
          <p:cNvPr id="8" name="1"/>
          <p:cNvSpPr/>
          <p:nvPr/>
        </p:nvSpPr>
        <p:spPr>
          <a:xfrm>
            <a:off x="84251" y="5247831"/>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latin typeface="Cambria" panose="02040503050406030204" pitchFamily="18" charset="0"/>
              </a:rPr>
              <a:t>7</a:t>
            </a:r>
            <a:endParaRPr lang="en-US" sz="3600" b="1" dirty="0">
              <a:latin typeface="Cambria" panose="02040503050406030204" pitchFamily="18" charset="0"/>
            </a:endParaRPr>
          </a:p>
        </p:txBody>
      </p:sp>
      <p:grpSp>
        <p:nvGrpSpPr>
          <p:cNvPr id="179" name="Group 178"/>
          <p:cNvGrpSpPr/>
          <p:nvPr/>
        </p:nvGrpSpPr>
        <p:grpSpPr>
          <a:xfrm>
            <a:off x="4562267" y="1758508"/>
            <a:ext cx="5598565" cy="468000"/>
            <a:chOff x="5523237" y="1761775"/>
            <a:chExt cx="5598565" cy="468000"/>
          </a:xfrm>
        </p:grpSpPr>
        <p:sp>
          <p:nvSpPr>
            <p:cNvPr id="10" name="Rectangle: Rounded Corners 4"/>
            <p:cNvSpPr/>
            <p:nvPr/>
          </p:nvSpPr>
          <p:spPr>
            <a:xfrm>
              <a:off x="5523237" y="1761775"/>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V</a:t>
              </a:r>
              <a:endParaRPr lang="en-US" sz="3600" b="1" dirty="0">
                <a:solidFill>
                  <a:srgbClr val="12576A"/>
                </a:solidFill>
                <a:latin typeface="Cambria" panose="02040503050406030204" pitchFamily="18" charset="0"/>
              </a:endParaRPr>
            </a:p>
          </p:txBody>
        </p:sp>
        <p:sp>
          <p:nvSpPr>
            <p:cNvPr id="11" name="Rectangle: Rounded Corners 5"/>
            <p:cNvSpPr/>
            <p:nvPr/>
          </p:nvSpPr>
          <p:spPr>
            <a:xfrm>
              <a:off x="6155558"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Ũ</a:t>
              </a:r>
              <a:endParaRPr lang="en-US" sz="3600" b="1" dirty="0">
                <a:solidFill>
                  <a:srgbClr val="12576A"/>
                </a:solidFill>
                <a:latin typeface="Cambria" panose="02040503050406030204" pitchFamily="18" charset="0"/>
              </a:endParaRPr>
            </a:p>
          </p:txBody>
        </p:sp>
        <p:sp>
          <p:nvSpPr>
            <p:cNvPr id="12" name="Rectangle: Rounded Corners 6"/>
            <p:cNvSpPr/>
            <p:nvPr/>
          </p:nvSpPr>
          <p:spPr>
            <a:xfrm>
              <a:off x="6787879"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N</a:t>
              </a:r>
              <a:endParaRPr lang="en-US" sz="3600" b="1" dirty="0">
                <a:solidFill>
                  <a:srgbClr val="12576A"/>
                </a:solidFill>
                <a:latin typeface="Cambria" panose="02040503050406030204" pitchFamily="18" charset="0"/>
              </a:endParaRPr>
            </a:p>
          </p:txBody>
        </p:sp>
        <p:sp>
          <p:nvSpPr>
            <p:cNvPr id="13" name="Rectangle: Rounded Corners 7"/>
            <p:cNvSpPr/>
            <p:nvPr/>
          </p:nvSpPr>
          <p:spPr>
            <a:xfrm>
              <a:off x="7420200"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G</a:t>
              </a:r>
              <a:endParaRPr lang="en-US" sz="3600" b="1" dirty="0">
                <a:solidFill>
                  <a:srgbClr val="12576A"/>
                </a:solidFill>
                <a:latin typeface="Cambria" panose="02040503050406030204" pitchFamily="18" charset="0"/>
              </a:endParaRPr>
            </a:p>
          </p:txBody>
        </p:sp>
        <p:sp>
          <p:nvSpPr>
            <p:cNvPr id="20" name="Rectangle: Rounded Corners 4"/>
            <p:cNvSpPr/>
            <p:nvPr/>
          </p:nvSpPr>
          <p:spPr>
            <a:xfrm>
              <a:off x="8052521"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Ọ</a:t>
              </a:r>
              <a:endParaRPr lang="en-US" sz="3600" b="1" dirty="0">
                <a:solidFill>
                  <a:srgbClr val="12576A"/>
                </a:solidFill>
                <a:latin typeface="Cambria" panose="02040503050406030204" pitchFamily="18" charset="0"/>
              </a:endParaRPr>
            </a:p>
          </p:txBody>
        </p:sp>
        <p:sp>
          <p:nvSpPr>
            <p:cNvPr id="21" name="Rectangle: Rounded Corners 5"/>
            <p:cNvSpPr/>
            <p:nvPr/>
          </p:nvSpPr>
          <p:spPr>
            <a:xfrm>
              <a:off x="8684842"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C</a:t>
              </a:r>
              <a:endParaRPr lang="en-US" sz="3600" b="1" dirty="0">
                <a:solidFill>
                  <a:srgbClr val="12576A"/>
                </a:solidFill>
                <a:latin typeface="Cambria" panose="02040503050406030204" pitchFamily="18" charset="0"/>
              </a:endParaRPr>
            </a:p>
          </p:txBody>
        </p:sp>
        <p:sp>
          <p:nvSpPr>
            <p:cNvPr id="22" name="Rectangle: Rounded Corners 6"/>
            <p:cNvSpPr/>
            <p:nvPr/>
          </p:nvSpPr>
          <p:spPr>
            <a:xfrm>
              <a:off x="9317163"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N</a:t>
              </a:r>
              <a:endParaRPr lang="en-US" sz="3600" b="1" dirty="0">
                <a:solidFill>
                  <a:srgbClr val="12576A"/>
                </a:solidFill>
                <a:latin typeface="Cambria" panose="02040503050406030204" pitchFamily="18" charset="0"/>
              </a:endParaRPr>
            </a:p>
          </p:txBody>
        </p:sp>
        <p:sp>
          <p:nvSpPr>
            <p:cNvPr id="23" name="Rectangle: Rounded Corners 7"/>
            <p:cNvSpPr/>
            <p:nvPr/>
          </p:nvSpPr>
          <p:spPr>
            <a:xfrm>
              <a:off x="9949484"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H</a:t>
              </a:r>
              <a:endParaRPr lang="en-US" sz="3600" b="1" dirty="0">
                <a:solidFill>
                  <a:srgbClr val="12576A"/>
                </a:solidFill>
                <a:latin typeface="Cambria" panose="02040503050406030204" pitchFamily="18" charset="0"/>
              </a:endParaRPr>
            </a:p>
          </p:txBody>
        </p:sp>
        <p:sp>
          <p:nvSpPr>
            <p:cNvPr id="31" name="Rectangle: Rounded Corners 7"/>
            <p:cNvSpPr/>
            <p:nvPr/>
          </p:nvSpPr>
          <p:spPr>
            <a:xfrm>
              <a:off x="10581802"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Ạ</a:t>
              </a:r>
              <a:endParaRPr lang="en-US" sz="3600" b="1" dirty="0">
                <a:solidFill>
                  <a:srgbClr val="12576A"/>
                </a:solidFill>
                <a:latin typeface="Cambria" panose="02040503050406030204" pitchFamily="18" charset="0"/>
              </a:endParaRPr>
            </a:p>
          </p:txBody>
        </p:sp>
      </p:grpSp>
      <p:grpSp>
        <p:nvGrpSpPr>
          <p:cNvPr id="186" name="Group 185"/>
          <p:cNvGrpSpPr/>
          <p:nvPr/>
        </p:nvGrpSpPr>
        <p:grpSpPr>
          <a:xfrm>
            <a:off x="4550223" y="1762520"/>
            <a:ext cx="5605789" cy="468000"/>
            <a:chOff x="5523237" y="2328935"/>
            <a:chExt cx="5605789" cy="468000"/>
          </a:xfrm>
        </p:grpSpPr>
        <p:sp>
          <p:nvSpPr>
            <p:cNvPr id="15"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9"/>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10"/>
            <p:cNvSpPr/>
            <p:nvPr/>
          </p:nvSpPr>
          <p:spPr>
            <a:xfrm>
              <a:off x="868484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11"/>
            <p:cNvSpPr/>
            <p:nvPr/>
          </p:nvSpPr>
          <p:spPr>
            <a:xfrm>
              <a:off x="9357778"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12"/>
            <p:cNvSpPr/>
            <p:nvPr/>
          </p:nvSpPr>
          <p:spPr>
            <a:xfrm>
              <a:off x="996096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12"/>
            <p:cNvSpPr/>
            <p:nvPr/>
          </p:nvSpPr>
          <p:spPr>
            <a:xfrm>
              <a:off x="10589026"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p:cNvGrpSpPr/>
          <p:nvPr/>
        </p:nvGrpSpPr>
        <p:grpSpPr>
          <a:xfrm>
            <a:off x="3265848" y="2341042"/>
            <a:ext cx="2436963" cy="468000"/>
            <a:chOff x="3592194" y="2921173"/>
            <a:chExt cx="2436963" cy="468000"/>
          </a:xfrm>
        </p:grpSpPr>
        <p:sp>
          <p:nvSpPr>
            <p:cNvPr id="129" name="Rectangle: Rounded Corners 4"/>
            <p:cNvSpPr/>
            <p:nvPr/>
          </p:nvSpPr>
          <p:spPr>
            <a:xfrm>
              <a:off x="3592194" y="292117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B</a:t>
              </a:r>
              <a:endParaRPr lang="en-US" sz="3600" b="1" dirty="0">
                <a:solidFill>
                  <a:srgbClr val="12576A"/>
                </a:solidFill>
                <a:latin typeface="Cambria" panose="02040503050406030204" pitchFamily="18" charset="0"/>
              </a:endParaRPr>
            </a:p>
          </p:txBody>
        </p:sp>
        <p:sp>
          <p:nvSpPr>
            <p:cNvPr id="130" name="Rectangle: Rounded Corners 5"/>
            <p:cNvSpPr/>
            <p:nvPr/>
          </p:nvSpPr>
          <p:spPr>
            <a:xfrm>
              <a:off x="4224515" y="292117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U</a:t>
              </a:r>
              <a:endParaRPr lang="en-US" sz="3600" b="1" dirty="0">
                <a:solidFill>
                  <a:srgbClr val="12576A"/>
                </a:solidFill>
                <a:latin typeface="Cambria" panose="02040503050406030204" pitchFamily="18" charset="0"/>
              </a:endParaRPr>
            </a:p>
          </p:txBody>
        </p:sp>
        <p:sp>
          <p:nvSpPr>
            <p:cNvPr id="131" name="Rectangle: Rounded Corners 6"/>
            <p:cNvSpPr/>
            <p:nvPr/>
          </p:nvSpPr>
          <p:spPr>
            <a:xfrm>
              <a:off x="4856836" y="292117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G</a:t>
              </a:r>
              <a:endParaRPr lang="en-US" sz="3600" b="1" dirty="0">
                <a:solidFill>
                  <a:srgbClr val="12576A"/>
                </a:solidFill>
                <a:latin typeface="Cambria" panose="02040503050406030204" pitchFamily="18" charset="0"/>
              </a:endParaRPr>
            </a:p>
          </p:txBody>
        </p:sp>
        <p:sp>
          <p:nvSpPr>
            <p:cNvPr id="132" name="Rectangle: Rounded Corners 7"/>
            <p:cNvSpPr/>
            <p:nvPr/>
          </p:nvSpPr>
          <p:spPr>
            <a:xfrm>
              <a:off x="5489157" y="2921173"/>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I</a:t>
              </a:r>
              <a:endParaRPr lang="en-US" sz="3600" b="1" dirty="0">
                <a:solidFill>
                  <a:srgbClr val="12576A"/>
                </a:solidFill>
                <a:latin typeface="Cambria" panose="02040503050406030204" pitchFamily="18" charset="0"/>
              </a:endParaRPr>
            </a:p>
          </p:txBody>
        </p:sp>
      </p:grpSp>
      <p:grpSp>
        <p:nvGrpSpPr>
          <p:cNvPr id="183" name="Group 182"/>
          <p:cNvGrpSpPr/>
          <p:nvPr/>
        </p:nvGrpSpPr>
        <p:grpSpPr>
          <a:xfrm>
            <a:off x="3257851" y="4090572"/>
            <a:ext cx="4333926" cy="468000"/>
            <a:chOff x="5351546" y="5247684"/>
            <a:chExt cx="4333926" cy="468000"/>
          </a:xfrm>
        </p:grpSpPr>
        <p:sp>
          <p:nvSpPr>
            <p:cNvPr id="147" name="Rectangle: Rounded Corners 4"/>
            <p:cNvSpPr/>
            <p:nvPr/>
          </p:nvSpPr>
          <p:spPr>
            <a:xfrm>
              <a:off x="5351546"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T</a:t>
              </a:r>
              <a:endParaRPr lang="en-US" sz="3600" b="1" dirty="0">
                <a:solidFill>
                  <a:srgbClr val="12576A"/>
                </a:solidFill>
                <a:latin typeface="Cambria" panose="02040503050406030204" pitchFamily="18" charset="0"/>
              </a:endParaRPr>
            </a:p>
          </p:txBody>
        </p:sp>
        <p:sp>
          <p:nvSpPr>
            <p:cNvPr id="148" name="Rectangle: Rounded Corners 5"/>
            <p:cNvSpPr/>
            <p:nvPr/>
          </p:nvSpPr>
          <p:spPr>
            <a:xfrm>
              <a:off x="5983867"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Ì</a:t>
              </a:r>
              <a:endParaRPr lang="en-US" sz="3600" b="1" dirty="0">
                <a:solidFill>
                  <a:srgbClr val="12576A"/>
                </a:solidFill>
                <a:latin typeface="Cambria" panose="02040503050406030204" pitchFamily="18" charset="0"/>
              </a:endParaRPr>
            </a:p>
          </p:txBody>
        </p:sp>
        <p:sp>
          <p:nvSpPr>
            <p:cNvPr id="149" name="Rectangle: Rounded Corners 6"/>
            <p:cNvSpPr/>
            <p:nvPr/>
          </p:nvSpPr>
          <p:spPr>
            <a:xfrm>
              <a:off x="6616188"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N</a:t>
              </a:r>
              <a:endParaRPr lang="en-US" sz="3600" b="1" dirty="0">
                <a:solidFill>
                  <a:srgbClr val="12576A"/>
                </a:solidFill>
                <a:latin typeface="Cambria" panose="02040503050406030204" pitchFamily="18" charset="0"/>
              </a:endParaRPr>
            </a:p>
          </p:txBody>
        </p:sp>
        <p:sp>
          <p:nvSpPr>
            <p:cNvPr id="150" name="Rectangle: Rounded Corners 7"/>
            <p:cNvSpPr/>
            <p:nvPr/>
          </p:nvSpPr>
          <p:spPr>
            <a:xfrm>
              <a:off x="7248509"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H</a:t>
              </a:r>
              <a:endParaRPr lang="en-US" sz="3600" b="1" dirty="0">
                <a:solidFill>
                  <a:srgbClr val="12576A"/>
                </a:solidFill>
                <a:latin typeface="Cambria" panose="02040503050406030204" pitchFamily="18" charset="0"/>
              </a:endParaRPr>
            </a:p>
          </p:txBody>
        </p:sp>
        <p:sp>
          <p:nvSpPr>
            <p:cNvPr id="151" name="Rectangle: Rounded Corners 4"/>
            <p:cNvSpPr/>
            <p:nvPr/>
          </p:nvSpPr>
          <p:spPr>
            <a:xfrm>
              <a:off x="7880830"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B</a:t>
              </a:r>
              <a:endParaRPr lang="en-US" sz="3600" b="1" dirty="0">
                <a:solidFill>
                  <a:srgbClr val="12576A"/>
                </a:solidFill>
                <a:latin typeface="Cambria" panose="02040503050406030204" pitchFamily="18" charset="0"/>
              </a:endParaRPr>
            </a:p>
          </p:txBody>
        </p:sp>
        <p:sp>
          <p:nvSpPr>
            <p:cNvPr id="152" name="Rectangle: Rounded Corners 5"/>
            <p:cNvSpPr/>
            <p:nvPr/>
          </p:nvSpPr>
          <p:spPr>
            <a:xfrm>
              <a:off x="8513151"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Á</a:t>
              </a:r>
              <a:endParaRPr lang="en-US" sz="3600" b="1" dirty="0">
                <a:solidFill>
                  <a:srgbClr val="12576A"/>
                </a:solidFill>
                <a:latin typeface="Cambria" panose="02040503050406030204" pitchFamily="18" charset="0"/>
              </a:endParaRPr>
            </a:p>
          </p:txBody>
        </p:sp>
        <p:sp>
          <p:nvSpPr>
            <p:cNvPr id="153" name="Rectangle: Rounded Corners 6"/>
            <p:cNvSpPr/>
            <p:nvPr/>
          </p:nvSpPr>
          <p:spPr>
            <a:xfrm>
              <a:off x="9145472" y="5247684"/>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O</a:t>
              </a:r>
              <a:endParaRPr lang="en-US" sz="3600" b="1" dirty="0">
                <a:solidFill>
                  <a:srgbClr val="12576A"/>
                </a:solidFill>
                <a:latin typeface="Cambria" panose="02040503050406030204" pitchFamily="18" charset="0"/>
              </a:endParaRPr>
            </a:p>
          </p:txBody>
        </p:sp>
      </p:grpSp>
      <p:grpSp>
        <p:nvGrpSpPr>
          <p:cNvPr id="185" name="Group 184"/>
          <p:cNvGrpSpPr/>
          <p:nvPr/>
        </p:nvGrpSpPr>
        <p:grpSpPr>
          <a:xfrm>
            <a:off x="5848916" y="5269144"/>
            <a:ext cx="3069284" cy="468000"/>
            <a:chOff x="5457647" y="6557549"/>
            <a:chExt cx="3069284" cy="468000"/>
          </a:xfrm>
        </p:grpSpPr>
        <p:sp>
          <p:nvSpPr>
            <p:cNvPr id="167" name="Rectangle: Rounded Corners 4"/>
            <p:cNvSpPr/>
            <p:nvPr/>
          </p:nvSpPr>
          <p:spPr>
            <a:xfrm>
              <a:off x="5457647"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X</a:t>
              </a:r>
              <a:endParaRPr lang="en-US" sz="3600" b="1" dirty="0">
                <a:solidFill>
                  <a:srgbClr val="12576A"/>
                </a:solidFill>
                <a:latin typeface="Cambria" panose="02040503050406030204" pitchFamily="18" charset="0"/>
              </a:endParaRPr>
            </a:p>
          </p:txBody>
        </p:sp>
        <p:sp>
          <p:nvSpPr>
            <p:cNvPr id="168" name="Rectangle: Rounded Corners 5"/>
            <p:cNvSpPr/>
            <p:nvPr/>
          </p:nvSpPr>
          <p:spPr>
            <a:xfrm>
              <a:off x="6089968"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E</a:t>
              </a:r>
              <a:endParaRPr lang="en-US" sz="3600" b="1" dirty="0">
                <a:solidFill>
                  <a:srgbClr val="12576A"/>
                </a:solidFill>
                <a:latin typeface="Cambria" panose="02040503050406030204" pitchFamily="18" charset="0"/>
              </a:endParaRPr>
            </a:p>
          </p:txBody>
        </p:sp>
        <p:sp>
          <p:nvSpPr>
            <p:cNvPr id="169" name="Rectangle: Rounded Corners 6"/>
            <p:cNvSpPr/>
            <p:nvPr/>
          </p:nvSpPr>
          <p:spPr>
            <a:xfrm>
              <a:off x="6722289"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M</a:t>
              </a:r>
              <a:endParaRPr lang="en-US" sz="3600" b="1" dirty="0">
                <a:solidFill>
                  <a:srgbClr val="12576A"/>
                </a:solidFill>
                <a:latin typeface="Cambria" panose="02040503050406030204" pitchFamily="18" charset="0"/>
              </a:endParaRPr>
            </a:p>
          </p:txBody>
        </p:sp>
        <p:sp>
          <p:nvSpPr>
            <p:cNvPr id="170" name="Rectangle: Rounded Corners 7"/>
            <p:cNvSpPr/>
            <p:nvPr/>
          </p:nvSpPr>
          <p:spPr>
            <a:xfrm>
              <a:off x="7354610"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Á</a:t>
              </a:r>
              <a:endParaRPr lang="en-US" sz="3600" b="1" dirty="0">
                <a:solidFill>
                  <a:srgbClr val="12576A"/>
                </a:solidFill>
                <a:latin typeface="Cambria" panose="02040503050406030204" pitchFamily="18" charset="0"/>
              </a:endParaRPr>
            </a:p>
          </p:txBody>
        </p:sp>
        <p:sp>
          <p:nvSpPr>
            <p:cNvPr id="171" name="Rectangle: Rounded Corners 4"/>
            <p:cNvSpPr/>
            <p:nvPr/>
          </p:nvSpPr>
          <p:spPr>
            <a:xfrm>
              <a:off x="7986931" y="6557549"/>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Y</a:t>
              </a:r>
              <a:endParaRPr lang="en-US" sz="3600" b="1" dirty="0">
                <a:solidFill>
                  <a:srgbClr val="12576A"/>
                </a:solidFill>
                <a:latin typeface="Cambria" panose="02040503050406030204" pitchFamily="18" charset="0"/>
              </a:endParaRPr>
            </a:p>
          </p:txBody>
        </p:sp>
      </p:grpSp>
      <p:grpSp>
        <p:nvGrpSpPr>
          <p:cNvPr id="181" name="Group 180"/>
          <p:cNvGrpSpPr/>
          <p:nvPr/>
        </p:nvGrpSpPr>
        <p:grpSpPr>
          <a:xfrm>
            <a:off x="3279334" y="2923576"/>
            <a:ext cx="3696246" cy="469928"/>
            <a:chOff x="5305247" y="3719824"/>
            <a:chExt cx="3696246" cy="469928"/>
          </a:xfrm>
        </p:grpSpPr>
        <p:sp>
          <p:nvSpPr>
            <p:cNvPr id="137" name="Rectangle: Rounded Corners 4"/>
            <p:cNvSpPr/>
            <p:nvPr/>
          </p:nvSpPr>
          <p:spPr>
            <a:xfrm>
              <a:off x="5305247"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Đ</a:t>
              </a:r>
              <a:endParaRPr lang="en-US" sz="3600" b="1" dirty="0">
                <a:solidFill>
                  <a:srgbClr val="12576A"/>
                </a:solidFill>
                <a:latin typeface="Cambria" panose="02040503050406030204" pitchFamily="18" charset="0"/>
              </a:endParaRPr>
            </a:p>
          </p:txBody>
        </p:sp>
        <p:sp>
          <p:nvSpPr>
            <p:cNvPr id="138" name="Rectangle: Rounded Corners 5"/>
            <p:cNvSpPr/>
            <p:nvPr/>
          </p:nvSpPr>
          <p:spPr>
            <a:xfrm>
              <a:off x="5925993"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Ộ</a:t>
              </a:r>
              <a:endParaRPr lang="en-US" sz="3600" b="1" dirty="0">
                <a:solidFill>
                  <a:srgbClr val="12576A"/>
                </a:solidFill>
                <a:latin typeface="Cambria" panose="02040503050406030204" pitchFamily="18" charset="0"/>
              </a:endParaRPr>
            </a:p>
          </p:txBody>
        </p:sp>
        <p:sp>
          <p:nvSpPr>
            <p:cNvPr id="139" name="Rectangle: Rounded Corners 6"/>
            <p:cNvSpPr/>
            <p:nvPr/>
          </p:nvSpPr>
          <p:spPr>
            <a:xfrm>
              <a:off x="6569889"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N</a:t>
              </a:r>
              <a:endParaRPr lang="en-US" sz="3600" b="1" dirty="0">
                <a:solidFill>
                  <a:srgbClr val="12576A"/>
                </a:solidFill>
                <a:latin typeface="Cambria" panose="02040503050406030204" pitchFamily="18" charset="0"/>
              </a:endParaRPr>
            </a:p>
          </p:txBody>
        </p:sp>
        <p:sp>
          <p:nvSpPr>
            <p:cNvPr id="140" name="Rectangle: Rounded Corners 7"/>
            <p:cNvSpPr/>
            <p:nvPr/>
          </p:nvSpPr>
          <p:spPr>
            <a:xfrm>
              <a:off x="7202210"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G</a:t>
              </a:r>
              <a:endParaRPr lang="en-US" sz="3600" b="1" dirty="0">
                <a:solidFill>
                  <a:srgbClr val="12576A"/>
                </a:solidFill>
                <a:latin typeface="Cambria" panose="02040503050406030204" pitchFamily="18" charset="0"/>
              </a:endParaRPr>
            </a:p>
          </p:txBody>
        </p:sp>
        <p:sp>
          <p:nvSpPr>
            <p:cNvPr id="141" name="Rectangle: Rounded Corners 4"/>
            <p:cNvSpPr/>
            <p:nvPr/>
          </p:nvSpPr>
          <p:spPr>
            <a:xfrm>
              <a:off x="7834531" y="3719824"/>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C</a:t>
              </a:r>
              <a:endParaRPr lang="en-US" sz="3600" b="1" dirty="0">
                <a:solidFill>
                  <a:srgbClr val="12576A"/>
                </a:solidFill>
                <a:latin typeface="Cambria" panose="02040503050406030204" pitchFamily="18" charset="0"/>
              </a:endParaRPr>
            </a:p>
          </p:txBody>
        </p:sp>
        <p:sp>
          <p:nvSpPr>
            <p:cNvPr id="172" name="Rectangle: Rounded Corners 4"/>
            <p:cNvSpPr/>
            <p:nvPr/>
          </p:nvSpPr>
          <p:spPr>
            <a:xfrm>
              <a:off x="8461493" y="3721752"/>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Ơ</a:t>
              </a:r>
              <a:endParaRPr lang="en-US" sz="3600" b="1" dirty="0">
                <a:solidFill>
                  <a:srgbClr val="12576A"/>
                </a:solidFill>
                <a:latin typeface="Cambria" panose="02040503050406030204" pitchFamily="18" charset="0"/>
              </a:endParaRPr>
            </a:p>
          </p:txBody>
        </p:sp>
      </p:grpSp>
      <p:grpSp>
        <p:nvGrpSpPr>
          <p:cNvPr id="182" name="Group 181"/>
          <p:cNvGrpSpPr/>
          <p:nvPr/>
        </p:nvGrpSpPr>
        <p:grpSpPr>
          <a:xfrm>
            <a:off x="6451491" y="3508038"/>
            <a:ext cx="3696243" cy="468000"/>
            <a:chOff x="5675637" y="4530053"/>
            <a:chExt cx="3696243" cy="468000"/>
          </a:xfrm>
        </p:grpSpPr>
        <p:sp>
          <p:nvSpPr>
            <p:cNvPr id="142" name="Rectangle: Rounded Corners 4"/>
            <p:cNvSpPr/>
            <p:nvPr/>
          </p:nvSpPr>
          <p:spPr>
            <a:xfrm>
              <a:off x="5675637" y="4530053"/>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T</a:t>
              </a:r>
              <a:endParaRPr lang="en-US" sz="3600" b="1" dirty="0">
                <a:solidFill>
                  <a:srgbClr val="12576A"/>
                </a:solidFill>
                <a:latin typeface="Cambria" panose="02040503050406030204" pitchFamily="18" charset="0"/>
              </a:endParaRPr>
            </a:p>
          </p:txBody>
        </p:sp>
        <p:sp>
          <p:nvSpPr>
            <p:cNvPr id="143" name="Rectangle: Rounded Corners 5"/>
            <p:cNvSpPr/>
            <p:nvPr/>
          </p:nvSpPr>
          <p:spPr>
            <a:xfrm>
              <a:off x="6307958"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H</a:t>
              </a:r>
              <a:endParaRPr lang="en-US" sz="3600" b="1" dirty="0">
                <a:solidFill>
                  <a:srgbClr val="12576A"/>
                </a:solidFill>
                <a:latin typeface="Cambria" panose="02040503050406030204" pitchFamily="18" charset="0"/>
              </a:endParaRPr>
            </a:p>
          </p:txBody>
        </p:sp>
        <p:sp>
          <p:nvSpPr>
            <p:cNvPr id="144" name="Rectangle: Rounded Corners 6"/>
            <p:cNvSpPr/>
            <p:nvPr/>
          </p:nvSpPr>
          <p:spPr>
            <a:xfrm>
              <a:off x="6940279"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Ư</a:t>
              </a:r>
              <a:endParaRPr lang="en-US" sz="3600" b="1" dirty="0">
                <a:solidFill>
                  <a:srgbClr val="12576A"/>
                </a:solidFill>
                <a:latin typeface="Cambria" panose="02040503050406030204" pitchFamily="18" charset="0"/>
              </a:endParaRPr>
            </a:p>
          </p:txBody>
        </p:sp>
        <p:sp>
          <p:nvSpPr>
            <p:cNvPr id="145" name="Rectangle: Rounded Corners 7"/>
            <p:cNvSpPr/>
            <p:nvPr/>
          </p:nvSpPr>
          <p:spPr>
            <a:xfrm>
              <a:off x="7572600"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M</a:t>
              </a:r>
              <a:endParaRPr lang="en-US" sz="3600" b="1" dirty="0">
                <a:solidFill>
                  <a:srgbClr val="12576A"/>
                </a:solidFill>
                <a:latin typeface="Cambria" panose="02040503050406030204" pitchFamily="18" charset="0"/>
              </a:endParaRPr>
            </a:p>
          </p:txBody>
        </p:sp>
        <p:sp>
          <p:nvSpPr>
            <p:cNvPr id="146" name="Rectangle: Rounded Corners 4"/>
            <p:cNvSpPr/>
            <p:nvPr/>
          </p:nvSpPr>
          <p:spPr>
            <a:xfrm>
              <a:off x="8204921"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Ậ</a:t>
              </a:r>
              <a:endParaRPr lang="en-US" sz="3600" b="1" dirty="0">
                <a:solidFill>
                  <a:srgbClr val="12576A"/>
                </a:solidFill>
                <a:latin typeface="Cambria" panose="02040503050406030204" pitchFamily="18" charset="0"/>
              </a:endParaRPr>
            </a:p>
          </p:txBody>
        </p:sp>
        <p:sp>
          <p:nvSpPr>
            <p:cNvPr id="173" name="Rectangle: Rounded Corners 4"/>
            <p:cNvSpPr/>
            <p:nvPr/>
          </p:nvSpPr>
          <p:spPr>
            <a:xfrm>
              <a:off x="8831880"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T</a:t>
              </a:r>
              <a:endParaRPr lang="en-US" sz="3600" b="1" dirty="0">
                <a:solidFill>
                  <a:srgbClr val="12576A"/>
                </a:solidFill>
                <a:latin typeface="Cambria" panose="02040503050406030204" pitchFamily="18" charset="0"/>
              </a:endParaRPr>
            </a:p>
          </p:txBody>
        </p:sp>
      </p:grpSp>
      <p:grpSp>
        <p:nvGrpSpPr>
          <p:cNvPr id="174" name="Group 173"/>
          <p:cNvGrpSpPr/>
          <p:nvPr/>
        </p:nvGrpSpPr>
        <p:grpSpPr>
          <a:xfrm>
            <a:off x="1636806" y="99264"/>
            <a:ext cx="8785689" cy="1417686"/>
            <a:chOff x="1913976" y="962560"/>
            <a:chExt cx="8785689" cy="1417686"/>
          </a:xfrm>
        </p:grpSpPr>
        <p:grpSp>
          <p:nvGrpSpPr>
            <p:cNvPr id="175" name="组合 13"/>
            <p:cNvGrpSpPr/>
            <p:nvPr/>
          </p:nvGrpSpPr>
          <p:grpSpPr>
            <a:xfrm>
              <a:off x="1913976" y="962560"/>
              <a:ext cx="8785689" cy="1417686"/>
              <a:chOff x="2531495" y="1032417"/>
              <a:chExt cx="6577454" cy="3685128"/>
            </a:xfrm>
          </p:grpSpPr>
          <p:pic>
            <p:nvPicPr>
              <p:cNvPr id="177"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78"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6" name="Rectangle 175"/>
            <p:cNvSpPr/>
            <p:nvPr/>
          </p:nvSpPr>
          <p:spPr>
            <a:xfrm>
              <a:off x="3052012" y="1047976"/>
              <a:ext cx="6914137" cy="1200329"/>
            </a:xfrm>
            <a:prstGeom prst="rect">
              <a:avLst/>
            </a:prstGeom>
          </p:spPr>
          <p:txBody>
            <a:bodyPr wrap="none">
              <a:spAutoFit/>
            </a:bodyPr>
            <a:lstStyle/>
            <a:p>
              <a:r>
                <a:rPr lang="en-US" altLang="en-US" sz="3600" b="1" dirty="0">
                  <a:solidFill>
                    <a:srgbClr val="002060"/>
                  </a:solidFill>
                  <a:latin typeface="Calibri" panose="020F0502020204030204" pitchFamily="34" charset="0"/>
                  <a:cs typeface="Calibri" panose="020F0502020204030204" pitchFamily="34" charset="0"/>
                </a:rPr>
                <a:t>1.</a:t>
              </a:r>
              <a:r>
                <a:rPr lang="vi-VN"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Tên</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thật</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của</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nhân</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vật</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trong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bài</a:t>
              </a:r>
              <a:r>
                <a:rPr lang="en-US" altLang="en-US" sz="3600" b="1" dirty="0">
                  <a:solidFill>
                    <a:srgbClr val="002060"/>
                  </a:solidFill>
                  <a:latin typeface="Calibri" panose="020F0502020204030204" pitchFamily="34" charset="0"/>
                  <a:cs typeface="Calibri" panose="020F0502020204030204" pitchFamily="34" charset="0"/>
                </a:rPr>
                <a:t>? </a:t>
              </a:r>
              <a:endParaRPr lang="vi-VN" altLang="en-US" sz="3600" b="1" dirty="0">
                <a:solidFill>
                  <a:srgbClr val="002060"/>
                </a:solidFill>
                <a:latin typeface="Calibri" panose="020F0502020204030204" pitchFamily="34" charset="0"/>
                <a:cs typeface="Calibri" panose="020F0502020204030204" pitchFamily="34" charset="0"/>
              </a:endParaRPr>
            </a:p>
            <a:p>
              <a:pPr algn="ctr"/>
              <a:r>
                <a:rPr lang="en-US" altLang="en-US" sz="3600" b="1" dirty="0">
                  <a:solidFill>
                    <a:srgbClr val="002060"/>
                  </a:solidFill>
                  <a:latin typeface="Calibri" panose="020F0502020204030204" pitchFamily="34" charset="0"/>
                  <a:cs typeface="Calibri" panose="020F0502020204030204" pitchFamily="34" charset="0"/>
                </a:rPr>
                <a:t>(9 </a:t>
              </a:r>
              <a:r>
                <a:rPr lang="en-US" altLang="en-US" sz="3600" b="1" dirty="0" err="1">
                  <a:solidFill>
                    <a:srgbClr val="002060"/>
                  </a:solidFill>
                  <a:latin typeface="Calibri" panose="020F0502020204030204" pitchFamily="34" charset="0"/>
                  <a:cs typeface="Calibri" panose="020F0502020204030204" pitchFamily="34" charset="0"/>
                </a:rPr>
                <a:t>chữ</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cái</a:t>
              </a:r>
              <a:r>
                <a:rPr lang="en-US" altLang="en-US" sz="3600" b="1" dirty="0">
                  <a:solidFill>
                    <a:srgbClr val="002060"/>
                  </a:solidFill>
                  <a:latin typeface="Calibri" panose="020F0502020204030204" pitchFamily="34" charset="0"/>
                  <a:cs typeface="Calibri" panose="020F0502020204030204" pitchFamily="34" charset="0"/>
                </a:rPr>
                <a:t>)</a:t>
              </a:r>
            </a:p>
          </p:txBody>
        </p:sp>
      </p:grpSp>
      <p:grpSp>
        <p:nvGrpSpPr>
          <p:cNvPr id="187" name="Group 186"/>
          <p:cNvGrpSpPr/>
          <p:nvPr/>
        </p:nvGrpSpPr>
        <p:grpSpPr>
          <a:xfrm>
            <a:off x="3265848" y="2344071"/>
            <a:ext cx="2436963" cy="468000"/>
            <a:chOff x="5523237" y="2328935"/>
            <a:chExt cx="2436963" cy="468000"/>
          </a:xfrm>
        </p:grpSpPr>
        <p:sp>
          <p:nvSpPr>
            <p:cNvPr id="188"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7" name="Group 196"/>
          <p:cNvGrpSpPr/>
          <p:nvPr/>
        </p:nvGrpSpPr>
        <p:grpSpPr>
          <a:xfrm>
            <a:off x="3287017" y="2915115"/>
            <a:ext cx="3701605" cy="468000"/>
            <a:chOff x="5523237" y="2328935"/>
            <a:chExt cx="3701605" cy="468000"/>
          </a:xfrm>
        </p:grpSpPr>
        <p:sp>
          <p:nvSpPr>
            <p:cNvPr id="198"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Rounded Corners 9"/>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Rounded Corners 10"/>
            <p:cNvSpPr/>
            <p:nvPr/>
          </p:nvSpPr>
          <p:spPr>
            <a:xfrm>
              <a:off x="868484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7" name="Group 206"/>
          <p:cNvGrpSpPr/>
          <p:nvPr/>
        </p:nvGrpSpPr>
        <p:grpSpPr>
          <a:xfrm>
            <a:off x="6438103" y="3512077"/>
            <a:ext cx="3701605" cy="468000"/>
            <a:chOff x="5523237" y="2328935"/>
            <a:chExt cx="3701605" cy="468000"/>
          </a:xfrm>
        </p:grpSpPr>
        <p:sp>
          <p:nvSpPr>
            <p:cNvPr id="208"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Rounded Corners 9"/>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Rounded Corners 10"/>
            <p:cNvSpPr/>
            <p:nvPr/>
          </p:nvSpPr>
          <p:spPr>
            <a:xfrm>
              <a:off x="868484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7" name="Group 226"/>
          <p:cNvGrpSpPr/>
          <p:nvPr/>
        </p:nvGrpSpPr>
        <p:grpSpPr>
          <a:xfrm>
            <a:off x="3242518" y="4092500"/>
            <a:ext cx="4362666" cy="468000"/>
            <a:chOff x="5523237" y="2328935"/>
            <a:chExt cx="4362666" cy="468000"/>
          </a:xfrm>
        </p:grpSpPr>
        <p:sp>
          <p:nvSpPr>
            <p:cNvPr id="228"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Rounded Corners 9"/>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ectangle: Rounded Corners 10"/>
            <p:cNvSpPr/>
            <p:nvPr/>
          </p:nvSpPr>
          <p:spPr>
            <a:xfrm>
              <a:off x="870799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Rounded Corners 11"/>
            <p:cNvSpPr/>
            <p:nvPr/>
          </p:nvSpPr>
          <p:spPr>
            <a:xfrm>
              <a:off x="934590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2" name="Group 251"/>
          <p:cNvGrpSpPr/>
          <p:nvPr/>
        </p:nvGrpSpPr>
        <p:grpSpPr>
          <a:xfrm>
            <a:off x="5835543" y="5262614"/>
            <a:ext cx="3069284" cy="468000"/>
            <a:chOff x="5523237" y="2328935"/>
            <a:chExt cx="3069284" cy="468000"/>
          </a:xfrm>
        </p:grpSpPr>
        <p:sp>
          <p:nvSpPr>
            <p:cNvPr id="253"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Rounded Corners 9"/>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9" name="Group 258"/>
          <p:cNvGrpSpPr/>
          <p:nvPr/>
        </p:nvGrpSpPr>
        <p:grpSpPr>
          <a:xfrm>
            <a:off x="1636806" y="99264"/>
            <a:ext cx="8785689" cy="1417686"/>
            <a:chOff x="1913976" y="962560"/>
            <a:chExt cx="8785689" cy="1417686"/>
          </a:xfrm>
        </p:grpSpPr>
        <p:grpSp>
          <p:nvGrpSpPr>
            <p:cNvPr id="260" name="组合 13"/>
            <p:cNvGrpSpPr/>
            <p:nvPr/>
          </p:nvGrpSpPr>
          <p:grpSpPr>
            <a:xfrm>
              <a:off x="1913976" y="962560"/>
              <a:ext cx="8785689" cy="1417686"/>
              <a:chOff x="2531495" y="1032417"/>
              <a:chExt cx="6577454" cy="3685128"/>
            </a:xfrm>
          </p:grpSpPr>
          <p:pic>
            <p:nvPicPr>
              <p:cNvPr id="262"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263"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1" name="Rectangle 260"/>
            <p:cNvSpPr/>
            <p:nvPr/>
          </p:nvSpPr>
          <p:spPr>
            <a:xfrm>
              <a:off x="3052012" y="1047976"/>
              <a:ext cx="7158883" cy="1200329"/>
            </a:xfrm>
            <a:prstGeom prst="rect">
              <a:avLst/>
            </a:prstGeom>
          </p:spPr>
          <p:txBody>
            <a:bodyPr wrap="none">
              <a:spAutoFit/>
            </a:bodyPr>
            <a:lstStyle/>
            <a:p>
              <a:r>
                <a:rPr lang="vi-VN" altLang="en-US" sz="3600" b="1" dirty="0">
                  <a:solidFill>
                    <a:srgbClr val="002060"/>
                  </a:solidFill>
                  <a:latin typeface="Calibri" panose="020F0502020204030204" pitchFamily="34" charset="0"/>
                  <a:cs typeface="Calibri" panose="020F0502020204030204" pitchFamily="34" charset="0"/>
                </a:rPr>
                <a:t>2. Bộ phận phát lửa của động cơ xe?</a:t>
              </a:r>
            </a:p>
            <a:p>
              <a:pPr algn="ctr"/>
              <a:r>
                <a:rPr lang="en-US" altLang="en-US" sz="3600" b="1" dirty="0">
                  <a:solidFill>
                    <a:srgbClr val="002060"/>
                  </a:solidFill>
                  <a:latin typeface="Calibri" panose="020F0502020204030204" pitchFamily="34" charset="0"/>
                  <a:cs typeface="Calibri" panose="020F0502020204030204" pitchFamily="34" charset="0"/>
                </a:rPr>
                <a:t>(</a:t>
              </a:r>
              <a:r>
                <a:rPr lang="vi-VN" altLang="en-US" sz="3600" b="1" dirty="0">
                  <a:solidFill>
                    <a:srgbClr val="002060"/>
                  </a:solidFill>
                  <a:latin typeface="Calibri" panose="020F0502020204030204" pitchFamily="34" charset="0"/>
                  <a:cs typeface="Calibri" panose="020F0502020204030204" pitchFamily="34" charset="0"/>
                </a:rPr>
                <a:t>4</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chữ</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cái</a:t>
              </a:r>
              <a:r>
                <a:rPr lang="en-US" altLang="en-US" sz="3600" b="1" dirty="0">
                  <a:solidFill>
                    <a:srgbClr val="002060"/>
                  </a:solidFill>
                  <a:latin typeface="Calibri" panose="020F0502020204030204" pitchFamily="34" charset="0"/>
                  <a:cs typeface="Calibri" panose="020F0502020204030204" pitchFamily="34" charset="0"/>
                </a:rPr>
                <a:t>)</a:t>
              </a:r>
            </a:p>
          </p:txBody>
        </p:sp>
      </p:grpSp>
      <p:grpSp>
        <p:nvGrpSpPr>
          <p:cNvPr id="264" name="Group 263"/>
          <p:cNvGrpSpPr/>
          <p:nvPr/>
        </p:nvGrpSpPr>
        <p:grpSpPr>
          <a:xfrm>
            <a:off x="1636806" y="99264"/>
            <a:ext cx="8785689" cy="1417686"/>
            <a:chOff x="1913976" y="962560"/>
            <a:chExt cx="8785689" cy="1417686"/>
          </a:xfrm>
        </p:grpSpPr>
        <p:grpSp>
          <p:nvGrpSpPr>
            <p:cNvPr id="265" name="组合 13"/>
            <p:cNvGrpSpPr/>
            <p:nvPr/>
          </p:nvGrpSpPr>
          <p:grpSpPr>
            <a:xfrm>
              <a:off x="1913976" y="962560"/>
              <a:ext cx="8785689" cy="1417686"/>
              <a:chOff x="2531495" y="1032418"/>
              <a:chExt cx="6577454" cy="3685128"/>
            </a:xfrm>
          </p:grpSpPr>
          <p:pic>
            <p:nvPicPr>
              <p:cNvPr id="267"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8"/>
                <a:ext cx="6577454" cy="3685128"/>
              </a:xfrm>
              <a:prstGeom prst="rect">
                <a:avLst/>
              </a:prstGeom>
            </p:spPr>
          </p:pic>
          <p:sp>
            <p:nvSpPr>
              <p:cNvPr id="268"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6" name="Rectangle 265"/>
            <p:cNvSpPr/>
            <p:nvPr/>
          </p:nvSpPr>
          <p:spPr>
            <a:xfrm>
              <a:off x="2807989" y="1058320"/>
              <a:ext cx="7421391" cy="1200329"/>
            </a:xfrm>
            <a:prstGeom prst="rect">
              <a:avLst/>
            </a:prstGeom>
          </p:spPr>
          <p:txBody>
            <a:bodyPr wrap="none">
              <a:spAutoFit/>
            </a:bodyPr>
            <a:lstStyle/>
            <a:p>
              <a:r>
                <a:rPr lang="en-US" altLang="en-US" sz="3600" b="1" dirty="0">
                  <a:solidFill>
                    <a:srgbClr val="002060"/>
                  </a:solidFill>
                  <a:latin typeface="Calibri" panose="020F0502020204030204" pitchFamily="34" charset="0"/>
                  <a:cs typeface="Calibri" panose="020F0502020204030204" pitchFamily="34" charset="0"/>
                </a:rPr>
                <a:t>3.</a:t>
              </a:r>
              <a:r>
                <a:rPr lang="vi-VN"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Bộ</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phận</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dùng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biến</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xăng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dầu</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thành</a:t>
              </a:r>
              <a:r>
                <a:rPr lang="en-US" altLang="en-US" sz="3600" b="1" dirty="0">
                  <a:solidFill>
                    <a:srgbClr val="002060"/>
                  </a:solidFill>
                  <a:latin typeface="Calibri" panose="020F0502020204030204" pitchFamily="34" charset="0"/>
                  <a:cs typeface="Calibri" panose="020F0502020204030204" pitchFamily="34" charset="0"/>
                </a:rPr>
                <a:t> </a:t>
              </a:r>
            </a:p>
            <a:p>
              <a:r>
                <a:rPr lang="en-US" altLang="en-US" sz="3600" b="1" dirty="0" err="1">
                  <a:solidFill>
                    <a:srgbClr val="002060"/>
                  </a:solidFill>
                  <a:latin typeface="Calibri" panose="020F0502020204030204" pitchFamily="34" charset="0"/>
                  <a:cs typeface="Calibri" panose="020F0502020204030204" pitchFamily="34" charset="0"/>
                </a:rPr>
                <a:t>năng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lượng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để</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chạy</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máy</a:t>
              </a:r>
              <a:r>
                <a:rPr lang="en-US" altLang="en-US" sz="3600" b="1" dirty="0">
                  <a:solidFill>
                    <a:srgbClr val="002060"/>
                  </a:solidFill>
                  <a:latin typeface="Calibri" panose="020F0502020204030204" pitchFamily="34" charset="0"/>
                  <a:cs typeface="Calibri" panose="020F0502020204030204" pitchFamily="34" charset="0"/>
                </a:rPr>
                <a:t>? (6 </a:t>
              </a:r>
              <a:r>
                <a:rPr lang="en-US" altLang="en-US" sz="3600" b="1" dirty="0" err="1">
                  <a:solidFill>
                    <a:srgbClr val="002060"/>
                  </a:solidFill>
                  <a:latin typeface="Calibri" panose="020F0502020204030204" pitchFamily="34" charset="0"/>
                  <a:cs typeface="Calibri" panose="020F0502020204030204" pitchFamily="34" charset="0"/>
                </a:rPr>
                <a:t>chữ</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cái</a:t>
              </a:r>
              <a:r>
                <a:rPr lang="en-US" altLang="en-US" sz="3600" b="1" dirty="0">
                  <a:solidFill>
                    <a:srgbClr val="002060"/>
                  </a:solidFill>
                  <a:latin typeface="Calibri" panose="020F0502020204030204" pitchFamily="34" charset="0"/>
                  <a:cs typeface="Calibri" panose="020F0502020204030204" pitchFamily="34" charset="0"/>
                </a:rPr>
                <a:t>)</a:t>
              </a:r>
            </a:p>
          </p:txBody>
        </p:sp>
      </p:grpSp>
      <p:grpSp>
        <p:nvGrpSpPr>
          <p:cNvPr id="269" name="Group 268"/>
          <p:cNvGrpSpPr/>
          <p:nvPr/>
        </p:nvGrpSpPr>
        <p:grpSpPr>
          <a:xfrm>
            <a:off x="1636806" y="99264"/>
            <a:ext cx="8785689" cy="1417686"/>
            <a:chOff x="1913976" y="962560"/>
            <a:chExt cx="8785689" cy="1417686"/>
          </a:xfrm>
        </p:grpSpPr>
        <p:grpSp>
          <p:nvGrpSpPr>
            <p:cNvPr id="270" name="组合 13"/>
            <p:cNvGrpSpPr/>
            <p:nvPr/>
          </p:nvGrpSpPr>
          <p:grpSpPr>
            <a:xfrm>
              <a:off x="1913976" y="962560"/>
              <a:ext cx="8785689" cy="1417686"/>
              <a:chOff x="2531495" y="1032418"/>
              <a:chExt cx="6577454" cy="3685128"/>
            </a:xfrm>
          </p:grpSpPr>
          <p:pic>
            <p:nvPicPr>
              <p:cNvPr id="272"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8"/>
                <a:ext cx="6577454" cy="3685128"/>
              </a:xfrm>
              <a:prstGeom prst="rect">
                <a:avLst/>
              </a:prstGeom>
            </p:spPr>
          </p:pic>
          <p:sp>
            <p:nvSpPr>
              <p:cNvPr id="273"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1" name="Rectangle 270"/>
            <p:cNvSpPr/>
            <p:nvPr/>
          </p:nvSpPr>
          <p:spPr>
            <a:xfrm>
              <a:off x="2685817" y="970391"/>
              <a:ext cx="7345409" cy="1323439"/>
            </a:xfrm>
            <a:prstGeom prst="rect">
              <a:avLst/>
            </a:prstGeom>
          </p:spPr>
          <p:txBody>
            <a:bodyPr wrap="none">
              <a:spAutoFit/>
            </a:bodyPr>
            <a:lstStyle/>
            <a:p>
              <a:r>
                <a:rPr lang="en-US" altLang="en-US" sz="4000" b="1" dirty="0">
                  <a:solidFill>
                    <a:srgbClr val="002060"/>
                  </a:solidFill>
                  <a:latin typeface="Calibri" panose="020F0502020204030204" pitchFamily="34" charset="0"/>
                  <a:cs typeface="Calibri" panose="020F0502020204030204" pitchFamily="34" charset="0"/>
                </a:rPr>
                <a:t>4.</a:t>
              </a:r>
              <a:r>
                <a:rPr lang="vi-VN" altLang="en-US" sz="4000" b="1" dirty="0">
                  <a:solidFill>
                    <a:srgbClr val="002060"/>
                  </a:solidFill>
                  <a:latin typeface="Calibri" panose="020F0502020204030204" pitchFamily="34" charset="0"/>
                  <a:cs typeface="Calibri" panose="020F0502020204030204" pitchFamily="34" charset="0"/>
                </a:rPr>
                <a:t> Đặc điểm của</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lá</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thư</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trong</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bài</a:t>
              </a:r>
              <a:r>
                <a:rPr lang="en-US" altLang="en-US" sz="4000" b="1" dirty="0">
                  <a:solidFill>
                    <a:srgbClr val="002060"/>
                  </a:solidFill>
                  <a:latin typeface="Calibri" panose="020F0502020204030204" pitchFamily="34" charset="0"/>
                  <a:cs typeface="Calibri" panose="020F0502020204030204" pitchFamily="34" charset="0"/>
                </a:rPr>
                <a:t>? </a:t>
              </a:r>
              <a:endParaRPr lang="vi-VN" altLang="en-US" sz="4000" b="1" dirty="0">
                <a:solidFill>
                  <a:srgbClr val="002060"/>
                </a:solidFill>
                <a:latin typeface="Calibri" panose="020F0502020204030204" pitchFamily="34" charset="0"/>
                <a:cs typeface="Calibri" panose="020F0502020204030204" pitchFamily="34" charset="0"/>
              </a:endParaRPr>
            </a:p>
            <a:p>
              <a:pPr algn="ctr"/>
              <a:r>
                <a:rPr lang="en-US" altLang="en-US" sz="4000" b="1" dirty="0">
                  <a:solidFill>
                    <a:srgbClr val="002060"/>
                  </a:solidFill>
                  <a:latin typeface="Calibri" panose="020F0502020204030204" pitchFamily="34" charset="0"/>
                  <a:cs typeface="Calibri" panose="020F0502020204030204" pitchFamily="34" charset="0"/>
                </a:rPr>
                <a:t>(6 </a:t>
              </a:r>
              <a:r>
                <a:rPr lang="en-US" altLang="en-US" sz="4000" b="1" dirty="0" err="1">
                  <a:solidFill>
                    <a:srgbClr val="002060"/>
                  </a:solidFill>
                  <a:latin typeface="Calibri" panose="020F0502020204030204" pitchFamily="34" charset="0"/>
                  <a:cs typeface="Calibri" panose="020F0502020204030204" pitchFamily="34" charset="0"/>
                </a:rPr>
                <a:t>chữ</a:t>
              </a:r>
              <a:r>
                <a:rPr lang="en-US" altLang="en-US" sz="4000" b="1" dirty="0">
                  <a:solidFill>
                    <a:srgbClr val="002060"/>
                  </a:solidFill>
                  <a:latin typeface="Calibri" panose="020F0502020204030204" pitchFamily="34" charset="0"/>
                  <a:cs typeface="Calibri" panose="020F0502020204030204" pitchFamily="34" charset="0"/>
                </a:rPr>
                <a:t> </a:t>
              </a:r>
              <a:r>
                <a:rPr lang="en-US" altLang="en-US" sz="4000" b="1" dirty="0" err="1">
                  <a:solidFill>
                    <a:srgbClr val="002060"/>
                  </a:solidFill>
                  <a:latin typeface="Calibri" panose="020F0502020204030204" pitchFamily="34" charset="0"/>
                  <a:cs typeface="Calibri" panose="020F0502020204030204" pitchFamily="34" charset="0"/>
                </a:rPr>
                <a:t>cái</a:t>
              </a:r>
              <a:r>
                <a:rPr lang="en-US" altLang="en-US" sz="4000" b="1" dirty="0">
                  <a:solidFill>
                    <a:srgbClr val="002060"/>
                  </a:solidFill>
                  <a:latin typeface="Calibri" panose="020F0502020204030204" pitchFamily="34" charset="0"/>
                  <a:cs typeface="Calibri" panose="020F0502020204030204" pitchFamily="34" charset="0"/>
                </a:rPr>
                <a:t>)</a:t>
              </a:r>
            </a:p>
          </p:txBody>
        </p:sp>
      </p:grpSp>
      <p:grpSp>
        <p:nvGrpSpPr>
          <p:cNvPr id="274" name="Group 273"/>
          <p:cNvGrpSpPr/>
          <p:nvPr/>
        </p:nvGrpSpPr>
        <p:grpSpPr>
          <a:xfrm>
            <a:off x="1636806" y="99264"/>
            <a:ext cx="8785689" cy="1417686"/>
            <a:chOff x="1913976" y="962560"/>
            <a:chExt cx="8785689" cy="1417686"/>
          </a:xfrm>
        </p:grpSpPr>
        <p:grpSp>
          <p:nvGrpSpPr>
            <p:cNvPr id="275" name="组合 13"/>
            <p:cNvGrpSpPr/>
            <p:nvPr/>
          </p:nvGrpSpPr>
          <p:grpSpPr>
            <a:xfrm>
              <a:off x="1913976" y="962560"/>
              <a:ext cx="8785689" cy="1417686"/>
              <a:chOff x="2531495" y="1032417"/>
              <a:chExt cx="6577454" cy="3685128"/>
            </a:xfrm>
          </p:grpSpPr>
          <p:pic>
            <p:nvPicPr>
              <p:cNvPr id="277"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278"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002060"/>
                  </a:solidFill>
                  <a:latin typeface="Calibri" panose="020F0502020204030204" pitchFamily="34" charset="0"/>
                  <a:cs typeface="Calibri" panose="020F0502020204030204" pitchFamily="34" charset="0"/>
                </a:endParaRPr>
              </a:p>
            </p:txBody>
          </p:sp>
        </p:grpSp>
        <p:sp>
          <p:nvSpPr>
            <p:cNvPr id="276" name="Rectangle 275"/>
            <p:cNvSpPr/>
            <p:nvPr/>
          </p:nvSpPr>
          <p:spPr>
            <a:xfrm>
              <a:off x="2500893" y="1037245"/>
              <a:ext cx="7574885" cy="1200329"/>
            </a:xfrm>
            <a:prstGeom prst="rect">
              <a:avLst/>
            </a:prstGeom>
          </p:spPr>
          <p:txBody>
            <a:bodyPr wrap="square">
              <a:spAutoFit/>
            </a:bodyPr>
            <a:lstStyle/>
            <a:p>
              <a:pPr algn="ctr"/>
              <a:r>
                <a:rPr lang="en-US" altLang="en-US" sz="3600" b="1" dirty="0">
                  <a:solidFill>
                    <a:srgbClr val="002060"/>
                  </a:solidFill>
                  <a:latin typeface="Calibri" panose="020F0502020204030204" pitchFamily="34" charset="0"/>
                  <a:cs typeface="Calibri" panose="020F0502020204030204" pitchFamily="34" charset="0"/>
                </a:rPr>
                <a:t>5.</a:t>
              </a:r>
              <a:r>
                <a:rPr lang="vi-VN"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Hoạt</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động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trong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lòng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địch</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gọi</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là</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hoạt</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động</a:t>
              </a:r>
              <a:r>
                <a:rPr lang="vi-VN" altLang="en-US" sz="3600" b="1" dirty="0">
                  <a:solidFill>
                    <a:srgbClr val="002060"/>
                  </a:solidFill>
                  <a:latin typeface="Calibri" panose="020F0502020204030204" pitchFamily="34" charset="0"/>
                  <a:cs typeface="Calibri" panose="020F0502020204030204" pitchFamily="34" charset="0"/>
                </a:rPr>
                <a:t> gì? (7 chữ cái)</a:t>
              </a:r>
              <a:r>
                <a:rPr lang="en-US" altLang="en-US" sz="3600" b="1" dirty="0">
                  <a:solidFill>
                    <a:srgbClr val="002060"/>
                  </a:solidFill>
                  <a:latin typeface="Calibri" panose="020F0502020204030204" pitchFamily="34" charset="0"/>
                  <a:cs typeface="Calibri" panose="020F0502020204030204" pitchFamily="34" charset="0"/>
                </a:rPr>
                <a:t> </a:t>
              </a:r>
            </a:p>
          </p:txBody>
        </p:sp>
      </p:grpSp>
      <p:grpSp>
        <p:nvGrpSpPr>
          <p:cNvPr id="279" name="Group 278"/>
          <p:cNvGrpSpPr/>
          <p:nvPr/>
        </p:nvGrpSpPr>
        <p:grpSpPr>
          <a:xfrm>
            <a:off x="1636806" y="99264"/>
            <a:ext cx="8785689" cy="1417686"/>
            <a:chOff x="1913976" y="962560"/>
            <a:chExt cx="8785689" cy="1417686"/>
          </a:xfrm>
        </p:grpSpPr>
        <p:grpSp>
          <p:nvGrpSpPr>
            <p:cNvPr id="280" name="组合 13"/>
            <p:cNvGrpSpPr/>
            <p:nvPr/>
          </p:nvGrpSpPr>
          <p:grpSpPr>
            <a:xfrm>
              <a:off x="1913976" y="962560"/>
              <a:ext cx="8785689" cy="1417686"/>
              <a:chOff x="2531495" y="1032417"/>
              <a:chExt cx="6577454" cy="3685128"/>
            </a:xfrm>
          </p:grpSpPr>
          <p:pic>
            <p:nvPicPr>
              <p:cNvPr id="282"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283"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002060"/>
                  </a:solidFill>
                  <a:latin typeface="Calibri" panose="020F0502020204030204" pitchFamily="34" charset="0"/>
                  <a:cs typeface="Calibri" panose="020F0502020204030204" pitchFamily="34" charset="0"/>
                </a:endParaRPr>
              </a:p>
            </p:txBody>
          </p:sp>
        </p:grpSp>
        <p:sp>
          <p:nvSpPr>
            <p:cNvPr id="281" name="Rectangle 280"/>
            <p:cNvSpPr/>
            <p:nvPr/>
          </p:nvSpPr>
          <p:spPr>
            <a:xfrm>
              <a:off x="3040437" y="1026343"/>
              <a:ext cx="6718506" cy="1200329"/>
            </a:xfrm>
            <a:prstGeom prst="rect">
              <a:avLst/>
            </a:prstGeom>
          </p:spPr>
          <p:txBody>
            <a:bodyPr wrap="none">
              <a:spAutoFit/>
            </a:bodyPr>
            <a:lstStyle/>
            <a:p>
              <a:r>
                <a:rPr lang="en-US" altLang="en-US" sz="3600" b="1" dirty="0">
                  <a:solidFill>
                    <a:srgbClr val="002060"/>
                  </a:solidFill>
                  <a:latin typeface="Calibri" panose="020F0502020204030204" pitchFamily="34" charset="0"/>
                  <a:cs typeface="Calibri" panose="020F0502020204030204" pitchFamily="34" charset="0"/>
                </a:rPr>
                <a:t>6.</a:t>
              </a:r>
              <a:r>
                <a:rPr lang="vi-VN" altLang="en-US" sz="3600" b="1" dirty="0">
                  <a:solidFill>
                    <a:srgbClr val="002060"/>
                  </a:solidFill>
                  <a:latin typeface="Calibri" panose="020F0502020204030204" pitchFamily="34" charset="0"/>
                  <a:cs typeface="Calibri" panose="020F0502020204030204" pitchFamily="34" charset="0"/>
                </a:rPr>
                <a:t> Chú Hai Long đã đặt lá thư mật </a:t>
              </a:r>
            </a:p>
            <a:p>
              <a:r>
                <a:rPr lang="vi-VN" altLang="en-US" sz="3600" b="1" dirty="0">
                  <a:solidFill>
                    <a:srgbClr val="002060"/>
                  </a:solidFill>
                  <a:latin typeface="Calibri" panose="020F0502020204030204" pitchFamily="34" charset="0"/>
                  <a:cs typeface="Calibri" panose="020F0502020204030204" pitchFamily="34" charset="0"/>
                </a:rPr>
                <a:t>trong đồ vật</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gì</a:t>
              </a:r>
              <a:r>
                <a:rPr lang="en-US" altLang="en-US" sz="3600" b="1" dirty="0">
                  <a:solidFill>
                    <a:srgbClr val="002060"/>
                  </a:solidFill>
                  <a:latin typeface="Calibri" panose="020F0502020204030204" pitchFamily="34" charset="0"/>
                  <a:cs typeface="Calibri" panose="020F0502020204030204" pitchFamily="34" charset="0"/>
                </a:rPr>
                <a:t>?</a:t>
              </a:r>
              <a:r>
                <a:rPr lang="vi-VN" altLang="en-US" sz="3600" b="1" dirty="0">
                  <a:solidFill>
                    <a:srgbClr val="002060"/>
                  </a:solidFill>
                  <a:latin typeface="Calibri" panose="020F0502020204030204" pitchFamily="34" charset="0"/>
                  <a:cs typeface="Calibri" panose="020F0502020204030204" pitchFamily="34" charset="0"/>
                </a:rPr>
                <a:t> </a:t>
              </a:r>
              <a:r>
                <a:rPr lang="en-US" altLang="en-US" sz="3600" b="1" dirty="0">
                  <a:solidFill>
                    <a:srgbClr val="002060"/>
                  </a:solidFill>
                  <a:latin typeface="Calibri" panose="020F0502020204030204" pitchFamily="34" charset="0"/>
                  <a:cs typeface="Calibri" panose="020F0502020204030204" pitchFamily="34" charset="0"/>
                </a:rPr>
                <a:t>(13 </a:t>
              </a:r>
              <a:r>
                <a:rPr lang="en-US" altLang="en-US" sz="3600" b="1" dirty="0" err="1">
                  <a:solidFill>
                    <a:srgbClr val="002060"/>
                  </a:solidFill>
                  <a:latin typeface="Calibri" panose="020F0502020204030204" pitchFamily="34" charset="0"/>
                  <a:cs typeface="Calibri" panose="020F0502020204030204" pitchFamily="34" charset="0"/>
                </a:rPr>
                <a:t>chữ</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cái</a:t>
              </a:r>
              <a:r>
                <a:rPr lang="en-US" altLang="en-US" sz="3600" b="1" dirty="0">
                  <a:solidFill>
                    <a:srgbClr val="002060"/>
                  </a:solidFill>
                  <a:latin typeface="Calibri" panose="020F0502020204030204" pitchFamily="34" charset="0"/>
                  <a:cs typeface="Calibri" panose="020F0502020204030204" pitchFamily="34" charset="0"/>
                </a:rPr>
                <a:t>)</a:t>
              </a:r>
            </a:p>
          </p:txBody>
        </p:sp>
      </p:grpSp>
      <p:grpSp>
        <p:nvGrpSpPr>
          <p:cNvPr id="284" name="Group 283"/>
          <p:cNvGrpSpPr/>
          <p:nvPr/>
        </p:nvGrpSpPr>
        <p:grpSpPr>
          <a:xfrm>
            <a:off x="1636806" y="99264"/>
            <a:ext cx="8785689" cy="1417686"/>
            <a:chOff x="1913976" y="962560"/>
            <a:chExt cx="8785689" cy="1417686"/>
          </a:xfrm>
        </p:grpSpPr>
        <p:grpSp>
          <p:nvGrpSpPr>
            <p:cNvPr id="285" name="组合 13"/>
            <p:cNvGrpSpPr/>
            <p:nvPr/>
          </p:nvGrpSpPr>
          <p:grpSpPr>
            <a:xfrm>
              <a:off x="1913976" y="962560"/>
              <a:ext cx="8785689" cy="1417686"/>
              <a:chOff x="2531495" y="1032418"/>
              <a:chExt cx="6577454" cy="3685128"/>
            </a:xfrm>
          </p:grpSpPr>
          <p:pic>
            <p:nvPicPr>
              <p:cNvPr id="287" name="图片 7"/>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8"/>
                <a:ext cx="6577454" cy="3685128"/>
              </a:xfrm>
              <a:prstGeom prst="rect">
                <a:avLst/>
              </a:prstGeom>
            </p:spPr>
          </p:pic>
          <p:sp>
            <p:nvSpPr>
              <p:cNvPr id="288"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002060"/>
                  </a:solidFill>
                  <a:latin typeface="Calibri" panose="020F0502020204030204" pitchFamily="34" charset="0"/>
                  <a:cs typeface="Calibri" panose="020F0502020204030204" pitchFamily="34" charset="0"/>
                </a:endParaRPr>
              </a:p>
            </p:txBody>
          </p:sp>
        </p:grpSp>
        <p:sp>
          <p:nvSpPr>
            <p:cNvPr id="286" name="Rectangle 285"/>
            <p:cNvSpPr/>
            <p:nvPr/>
          </p:nvSpPr>
          <p:spPr>
            <a:xfrm>
              <a:off x="2807989" y="1058320"/>
              <a:ext cx="6904647" cy="1200329"/>
            </a:xfrm>
            <a:prstGeom prst="rect">
              <a:avLst/>
            </a:prstGeom>
          </p:spPr>
          <p:txBody>
            <a:bodyPr wrap="none">
              <a:spAutoFit/>
            </a:bodyPr>
            <a:lstStyle/>
            <a:p>
              <a:r>
                <a:rPr lang="en-US" altLang="en-US" sz="3600" b="1" dirty="0">
                  <a:solidFill>
                    <a:srgbClr val="002060"/>
                  </a:solidFill>
                  <a:latin typeface="Calibri" panose="020F0502020204030204" pitchFamily="34" charset="0"/>
                  <a:cs typeface="Calibri" panose="020F0502020204030204" pitchFamily="34" charset="0"/>
                </a:rPr>
                <a:t>7.</a:t>
              </a:r>
              <a:r>
                <a:rPr lang="vi-VN"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Chú</a:t>
              </a:r>
              <a:r>
                <a:rPr lang="en-US" altLang="en-US" sz="3600" b="1" dirty="0">
                  <a:solidFill>
                    <a:srgbClr val="002060"/>
                  </a:solidFill>
                  <a:latin typeface="Calibri" panose="020F0502020204030204" pitchFamily="34" charset="0"/>
                  <a:cs typeface="Calibri" panose="020F0502020204030204" pitchFamily="34" charset="0"/>
                </a:rPr>
                <a:t> Hai Long </a:t>
              </a:r>
              <a:r>
                <a:rPr lang="en-US" altLang="en-US" sz="3600" b="1" dirty="0" err="1">
                  <a:solidFill>
                    <a:srgbClr val="002060"/>
                  </a:solidFill>
                  <a:latin typeface="Calibri" panose="020F0502020204030204" pitchFamily="34" charset="0"/>
                  <a:cs typeface="Calibri" panose="020F0502020204030204" pitchFamily="34" charset="0"/>
                </a:rPr>
                <a:t>đi</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lấy</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hộp</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thư</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mật</a:t>
              </a:r>
              <a:r>
                <a:rPr lang="en-US" altLang="en-US" sz="3600" b="1" dirty="0">
                  <a:solidFill>
                    <a:srgbClr val="002060"/>
                  </a:solidFill>
                  <a:latin typeface="Calibri" panose="020F0502020204030204" pitchFamily="34" charset="0"/>
                  <a:cs typeface="Calibri" panose="020F0502020204030204" pitchFamily="34" charset="0"/>
                </a:rPr>
                <a:t> </a:t>
              </a:r>
            </a:p>
            <a:p>
              <a:r>
                <a:rPr lang="en-US" altLang="en-US" sz="3600" b="1" dirty="0" err="1">
                  <a:solidFill>
                    <a:srgbClr val="002060"/>
                  </a:solidFill>
                  <a:latin typeface="Calibri" panose="020F0502020204030204" pitchFamily="34" charset="0"/>
                  <a:cs typeface="Calibri" panose="020F0502020204030204" pitchFamily="34" charset="0"/>
                </a:rPr>
                <a:t>bằng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phương</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tiện</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gì</a:t>
              </a:r>
              <a:r>
                <a:rPr lang="en-US" altLang="en-US" sz="3600" b="1" dirty="0">
                  <a:solidFill>
                    <a:srgbClr val="002060"/>
                  </a:solidFill>
                  <a:latin typeface="Calibri" panose="020F0502020204030204" pitchFamily="34" charset="0"/>
                  <a:cs typeface="Calibri" panose="020F0502020204030204" pitchFamily="34" charset="0"/>
                </a:rPr>
                <a:t>? (5 </a:t>
              </a:r>
              <a:r>
                <a:rPr lang="en-US" altLang="en-US" sz="3600" b="1" dirty="0" err="1">
                  <a:solidFill>
                    <a:srgbClr val="002060"/>
                  </a:solidFill>
                  <a:latin typeface="Calibri" panose="020F0502020204030204" pitchFamily="34" charset="0"/>
                  <a:cs typeface="Calibri" panose="020F0502020204030204" pitchFamily="34" charset="0"/>
                </a:rPr>
                <a:t>chữ</a:t>
              </a:r>
              <a:r>
                <a:rPr lang="en-US" altLang="en-US" sz="3600" b="1" dirty="0">
                  <a:solidFill>
                    <a:srgbClr val="002060"/>
                  </a:solidFill>
                  <a:latin typeface="Calibri" panose="020F0502020204030204" pitchFamily="34" charset="0"/>
                  <a:cs typeface="Calibri" panose="020F0502020204030204" pitchFamily="34" charset="0"/>
                </a:rPr>
                <a:t> </a:t>
              </a:r>
              <a:r>
                <a:rPr lang="en-US" altLang="en-US" sz="3600" b="1" dirty="0" err="1">
                  <a:solidFill>
                    <a:srgbClr val="002060"/>
                  </a:solidFill>
                  <a:latin typeface="Calibri" panose="020F0502020204030204" pitchFamily="34" charset="0"/>
                  <a:cs typeface="Calibri" panose="020F0502020204030204" pitchFamily="34" charset="0"/>
                </a:rPr>
                <a:t>cái</a:t>
              </a:r>
              <a:r>
                <a:rPr lang="en-US" altLang="en-US" sz="3600" b="1" dirty="0">
                  <a:solidFill>
                    <a:srgbClr val="002060"/>
                  </a:solidFill>
                  <a:latin typeface="Calibri" panose="020F0502020204030204" pitchFamily="34" charset="0"/>
                  <a:cs typeface="Calibri" panose="020F0502020204030204" pitchFamily="34" charset="0"/>
                </a:rPr>
                <a:t>)</a:t>
              </a:r>
            </a:p>
          </p:txBody>
        </p:sp>
      </p:grpSp>
      <p:sp>
        <p:nvSpPr>
          <p:cNvPr id="291" name="1"/>
          <p:cNvSpPr/>
          <p:nvPr/>
        </p:nvSpPr>
        <p:spPr>
          <a:xfrm>
            <a:off x="1381889" y="6038962"/>
            <a:ext cx="1966695" cy="612648"/>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Cambria" panose="02040503050406030204" pitchFamily="18" charset="0"/>
              </a:rPr>
              <a:t>Từ khóa</a:t>
            </a:r>
            <a:endParaRPr lang="en-US" sz="3200" b="1" dirty="0">
              <a:latin typeface="Cambria" panose="02040503050406030204" pitchFamily="18" charset="0"/>
            </a:endParaRPr>
          </a:p>
        </p:txBody>
      </p:sp>
      <p:grpSp>
        <p:nvGrpSpPr>
          <p:cNvPr id="292" name="Group 291"/>
          <p:cNvGrpSpPr/>
          <p:nvPr/>
        </p:nvGrpSpPr>
        <p:grpSpPr>
          <a:xfrm>
            <a:off x="3878971" y="6121435"/>
            <a:ext cx="4339711" cy="481502"/>
            <a:chOff x="5292390" y="5884291"/>
            <a:chExt cx="4339711" cy="481502"/>
          </a:xfrm>
          <a:solidFill>
            <a:srgbClr val="FFC000"/>
          </a:solidFill>
        </p:grpSpPr>
        <p:sp>
          <p:nvSpPr>
            <p:cNvPr id="296" name="Rectangle: Rounded Corners 7"/>
            <p:cNvSpPr/>
            <p:nvPr/>
          </p:nvSpPr>
          <p:spPr>
            <a:xfrm>
              <a:off x="5292390"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V</a:t>
              </a:r>
              <a:endParaRPr lang="en-US" sz="3600" b="1" dirty="0">
                <a:solidFill>
                  <a:srgbClr val="12576A"/>
                </a:solidFill>
                <a:latin typeface="Cambria" panose="02040503050406030204" pitchFamily="18" charset="0"/>
              </a:endParaRPr>
            </a:p>
          </p:txBody>
        </p:sp>
        <p:sp>
          <p:nvSpPr>
            <p:cNvPr id="297" name="Rectangle: Rounded Corners 4"/>
            <p:cNvSpPr/>
            <p:nvPr/>
          </p:nvSpPr>
          <p:spPr>
            <a:xfrm>
              <a:off x="5924711"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I</a:t>
              </a:r>
              <a:endParaRPr lang="en-US" sz="3600" b="1" dirty="0">
                <a:solidFill>
                  <a:srgbClr val="12576A"/>
                </a:solidFill>
                <a:latin typeface="Cambria" panose="02040503050406030204" pitchFamily="18" charset="0"/>
              </a:endParaRPr>
            </a:p>
          </p:txBody>
        </p:sp>
        <p:sp>
          <p:nvSpPr>
            <p:cNvPr id="298" name="Rectangle: Rounded Corners 5"/>
            <p:cNvSpPr/>
            <p:nvPr/>
          </p:nvSpPr>
          <p:spPr>
            <a:xfrm>
              <a:off x="6557032"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C</a:t>
              </a:r>
              <a:endParaRPr lang="en-US" sz="3600" b="1" dirty="0">
                <a:solidFill>
                  <a:srgbClr val="12576A"/>
                </a:solidFill>
                <a:latin typeface="Cambria" panose="02040503050406030204" pitchFamily="18" charset="0"/>
              </a:endParaRPr>
            </a:p>
          </p:txBody>
        </p:sp>
        <p:sp>
          <p:nvSpPr>
            <p:cNvPr id="299" name="Rectangle: Rounded Corners 6"/>
            <p:cNvSpPr/>
            <p:nvPr/>
          </p:nvSpPr>
          <p:spPr>
            <a:xfrm>
              <a:off x="7189353"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T</a:t>
              </a:r>
              <a:endParaRPr lang="en-US" sz="3600" b="1" dirty="0">
                <a:solidFill>
                  <a:srgbClr val="12576A"/>
                </a:solidFill>
                <a:latin typeface="Cambria" panose="02040503050406030204" pitchFamily="18" charset="0"/>
              </a:endParaRPr>
            </a:p>
          </p:txBody>
        </p:sp>
        <p:sp>
          <p:nvSpPr>
            <p:cNvPr id="300" name="Rectangle: Rounded Corners 7"/>
            <p:cNvSpPr/>
            <p:nvPr/>
          </p:nvSpPr>
          <p:spPr>
            <a:xfrm>
              <a:off x="7821674"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O</a:t>
              </a:r>
              <a:endParaRPr lang="en-US" sz="3600" b="1" dirty="0">
                <a:solidFill>
                  <a:srgbClr val="12576A"/>
                </a:solidFill>
                <a:latin typeface="Cambria" panose="02040503050406030204" pitchFamily="18" charset="0"/>
              </a:endParaRPr>
            </a:p>
          </p:txBody>
        </p:sp>
        <p:sp>
          <p:nvSpPr>
            <p:cNvPr id="301" name="Rectangle: Rounded Corners 7"/>
            <p:cNvSpPr/>
            <p:nvPr/>
          </p:nvSpPr>
          <p:spPr>
            <a:xfrm>
              <a:off x="8453992"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R</a:t>
              </a:r>
              <a:endParaRPr lang="en-US" sz="3600" b="1" dirty="0">
                <a:solidFill>
                  <a:srgbClr val="12576A"/>
                </a:solidFill>
                <a:latin typeface="Cambria" panose="02040503050406030204" pitchFamily="18" charset="0"/>
              </a:endParaRPr>
            </a:p>
          </p:txBody>
        </p:sp>
        <p:sp>
          <p:nvSpPr>
            <p:cNvPr id="302" name="Rectangle: Rounded Corners 4"/>
            <p:cNvSpPr/>
            <p:nvPr/>
          </p:nvSpPr>
          <p:spPr>
            <a:xfrm>
              <a:off x="9092101" y="5897793"/>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Y</a:t>
              </a:r>
              <a:endParaRPr lang="en-US" sz="3600" b="1" dirty="0">
                <a:solidFill>
                  <a:srgbClr val="12576A"/>
                </a:solidFill>
                <a:latin typeface="Cambria" panose="02040503050406030204" pitchFamily="18" charset="0"/>
              </a:endParaRPr>
            </a:p>
          </p:txBody>
        </p:sp>
      </p:grpSp>
      <p:grpSp>
        <p:nvGrpSpPr>
          <p:cNvPr id="307" name="Group 306"/>
          <p:cNvGrpSpPr/>
          <p:nvPr/>
        </p:nvGrpSpPr>
        <p:grpSpPr>
          <a:xfrm>
            <a:off x="3890172" y="6110861"/>
            <a:ext cx="4362966" cy="468000"/>
            <a:chOff x="5523237" y="2328935"/>
            <a:chExt cx="4362966" cy="468000"/>
          </a:xfrm>
          <a:solidFill>
            <a:srgbClr val="FFC000"/>
          </a:solidFill>
        </p:grpSpPr>
        <p:sp>
          <p:nvSpPr>
            <p:cNvPr id="312" name="Rectangle: Rounded Corners 9"/>
            <p:cNvSpPr/>
            <p:nvPr/>
          </p:nvSpPr>
          <p:spPr>
            <a:xfrm>
              <a:off x="5523237"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ectangle: Rounded Corners 10"/>
            <p:cNvSpPr/>
            <p:nvPr/>
          </p:nvSpPr>
          <p:spPr>
            <a:xfrm>
              <a:off x="6159934"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ectangle: Rounded Corners 11"/>
            <p:cNvSpPr/>
            <p:nvPr/>
          </p:nvSpPr>
          <p:spPr>
            <a:xfrm>
              <a:off x="6787879"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Rectangle: Rounded Corners 12"/>
            <p:cNvSpPr/>
            <p:nvPr/>
          </p:nvSpPr>
          <p:spPr>
            <a:xfrm>
              <a:off x="7420200"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Rectangle: Rounded Corners 9"/>
            <p:cNvSpPr/>
            <p:nvPr/>
          </p:nvSpPr>
          <p:spPr>
            <a:xfrm>
              <a:off x="8052521"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Rectangle: Rounded Corners 10"/>
            <p:cNvSpPr/>
            <p:nvPr/>
          </p:nvSpPr>
          <p:spPr>
            <a:xfrm>
              <a:off x="8684842"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ectangle: Rounded Corners 11"/>
            <p:cNvSpPr/>
            <p:nvPr/>
          </p:nvSpPr>
          <p:spPr>
            <a:xfrm>
              <a:off x="9346203"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764591" y="4673106"/>
            <a:ext cx="9391421" cy="481502"/>
            <a:chOff x="884576" y="4625547"/>
            <a:chExt cx="9391421" cy="481502"/>
          </a:xfrm>
        </p:grpSpPr>
        <p:grpSp>
          <p:nvGrpSpPr>
            <p:cNvPr id="184" name="Group 183"/>
            <p:cNvGrpSpPr/>
            <p:nvPr/>
          </p:nvGrpSpPr>
          <p:grpSpPr>
            <a:xfrm>
              <a:off x="2142360" y="4625547"/>
              <a:ext cx="8133637" cy="481502"/>
              <a:chOff x="3395427" y="5884291"/>
              <a:chExt cx="8133637" cy="481502"/>
            </a:xfrm>
          </p:grpSpPr>
          <p:sp>
            <p:nvSpPr>
              <p:cNvPr id="154" name="Rectangle: Rounded Corners 4"/>
              <p:cNvSpPr/>
              <p:nvPr/>
            </p:nvSpPr>
            <p:spPr>
              <a:xfrm>
                <a:off x="3395427"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T</a:t>
                </a:r>
                <a:endParaRPr lang="en-US" sz="3600" b="1" dirty="0">
                  <a:solidFill>
                    <a:srgbClr val="12576A"/>
                  </a:solidFill>
                  <a:latin typeface="Cambria" panose="02040503050406030204" pitchFamily="18" charset="0"/>
                </a:endParaRPr>
              </a:p>
            </p:txBody>
          </p:sp>
          <p:sp>
            <p:nvSpPr>
              <p:cNvPr id="155" name="Rectangle: Rounded Corners 5"/>
              <p:cNvSpPr/>
              <p:nvPr/>
            </p:nvSpPr>
            <p:spPr>
              <a:xfrm>
                <a:off x="4027748"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H</a:t>
                </a:r>
                <a:endParaRPr lang="en-US" sz="3600" b="1" dirty="0">
                  <a:solidFill>
                    <a:srgbClr val="12576A"/>
                  </a:solidFill>
                  <a:latin typeface="Cambria" panose="02040503050406030204" pitchFamily="18" charset="0"/>
                </a:endParaRPr>
              </a:p>
            </p:txBody>
          </p:sp>
          <p:sp>
            <p:nvSpPr>
              <p:cNvPr id="156" name="Rectangle: Rounded Corners 6"/>
              <p:cNvSpPr/>
              <p:nvPr/>
            </p:nvSpPr>
            <p:spPr>
              <a:xfrm>
                <a:off x="4660069"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U</a:t>
                </a:r>
                <a:endParaRPr lang="en-US" sz="3600" b="1" dirty="0">
                  <a:solidFill>
                    <a:srgbClr val="12576A"/>
                  </a:solidFill>
                  <a:latin typeface="Cambria" panose="02040503050406030204" pitchFamily="18" charset="0"/>
                </a:endParaRPr>
              </a:p>
            </p:txBody>
          </p:sp>
          <p:sp>
            <p:nvSpPr>
              <p:cNvPr id="157" name="Rectangle: Rounded Corners 7"/>
              <p:cNvSpPr/>
              <p:nvPr/>
            </p:nvSpPr>
            <p:spPr>
              <a:xfrm>
                <a:off x="5292390"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Ố</a:t>
                </a:r>
                <a:endParaRPr lang="en-US" sz="3600" b="1" dirty="0">
                  <a:solidFill>
                    <a:srgbClr val="12576A"/>
                  </a:solidFill>
                  <a:latin typeface="Cambria" panose="02040503050406030204" pitchFamily="18" charset="0"/>
                </a:endParaRPr>
              </a:p>
            </p:txBody>
          </p:sp>
          <p:sp>
            <p:nvSpPr>
              <p:cNvPr id="158" name="Rectangle: Rounded Corners 4"/>
              <p:cNvSpPr/>
              <p:nvPr/>
            </p:nvSpPr>
            <p:spPr>
              <a:xfrm>
                <a:off x="5924711"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C</a:t>
                </a:r>
                <a:endParaRPr lang="en-US" sz="3600" b="1" dirty="0">
                  <a:solidFill>
                    <a:srgbClr val="12576A"/>
                  </a:solidFill>
                  <a:latin typeface="Cambria" panose="02040503050406030204" pitchFamily="18" charset="0"/>
                </a:endParaRPr>
              </a:p>
            </p:txBody>
          </p:sp>
          <p:sp>
            <p:nvSpPr>
              <p:cNvPr id="159" name="Rectangle: Rounded Corners 5"/>
              <p:cNvSpPr/>
              <p:nvPr/>
            </p:nvSpPr>
            <p:spPr>
              <a:xfrm>
                <a:off x="6557032"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Đ</a:t>
                </a:r>
                <a:endParaRPr lang="en-US" sz="3600" b="1" dirty="0">
                  <a:solidFill>
                    <a:srgbClr val="12576A"/>
                  </a:solidFill>
                  <a:latin typeface="Cambria" panose="02040503050406030204" pitchFamily="18" charset="0"/>
                </a:endParaRPr>
              </a:p>
            </p:txBody>
          </p:sp>
          <p:sp>
            <p:nvSpPr>
              <p:cNvPr id="160" name="Rectangle: Rounded Corners 6"/>
              <p:cNvSpPr/>
              <p:nvPr/>
            </p:nvSpPr>
            <p:spPr>
              <a:xfrm>
                <a:off x="7189353"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Á</a:t>
                </a:r>
                <a:endParaRPr lang="en-US" sz="3600" b="1" dirty="0">
                  <a:solidFill>
                    <a:srgbClr val="12576A"/>
                  </a:solidFill>
                  <a:latin typeface="Cambria" panose="02040503050406030204" pitchFamily="18" charset="0"/>
                </a:endParaRPr>
              </a:p>
            </p:txBody>
          </p:sp>
          <p:sp>
            <p:nvSpPr>
              <p:cNvPr id="161" name="Rectangle: Rounded Corners 7"/>
              <p:cNvSpPr/>
              <p:nvPr/>
            </p:nvSpPr>
            <p:spPr>
              <a:xfrm>
                <a:off x="7821674"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N</a:t>
                </a:r>
                <a:endParaRPr lang="en-US" sz="3600" b="1" dirty="0">
                  <a:solidFill>
                    <a:srgbClr val="12576A"/>
                  </a:solidFill>
                  <a:latin typeface="Cambria" panose="02040503050406030204" pitchFamily="18" charset="0"/>
                </a:endParaRPr>
              </a:p>
            </p:txBody>
          </p:sp>
          <p:sp>
            <p:nvSpPr>
              <p:cNvPr id="162" name="Rectangle: Rounded Corners 7"/>
              <p:cNvSpPr/>
              <p:nvPr/>
            </p:nvSpPr>
            <p:spPr>
              <a:xfrm>
                <a:off x="8453992"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H</a:t>
                </a:r>
                <a:endParaRPr lang="en-US" sz="3600" b="1" dirty="0">
                  <a:solidFill>
                    <a:srgbClr val="12576A"/>
                  </a:solidFill>
                  <a:latin typeface="Cambria" panose="02040503050406030204" pitchFamily="18" charset="0"/>
                </a:endParaRPr>
              </a:p>
            </p:txBody>
          </p:sp>
          <p:sp>
            <p:nvSpPr>
              <p:cNvPr id="163" name="Rectangle: Rounded Corners 4"/>
              <p:cNvSpPr/>
              <p:nvPr/>
            </p:nvSpPr>
            <p:spPr>
              <a:xfrm>
                <a:off x="9092101" y="5897793"/>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R</a:t>
                </a:r>
                <a:endParaRPr lang="en-US" sz="3600" b="1" dirty="0">
                  <a:solidFill>
                    <a:srgbClr val="12576A"/>
                  </a:solidFill>
                  <a:latin typeface="Cambria" panose="02040503050406030204" pitchFamily="18" charset="0"/>
                </a:endParaRPr>
              </a:p>
            </p:txBody>
          </p:sp>
          <p:sp>
            <p:nvSpPr>
              <p:cNvPr id="164" name="Rectangle: Rounded Corners 5"/>
              <p:cNvSpPr/>
              <p:nvPr/>
            </p:nvSpPr>
            <p:spPr>
              <a:xfrm>
                <a:off x="9724422" y="589779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Ă</a:t>
                </a:r>
                <a:endParaRPr lang="en-US" sz="3600" b="1" dirty="0">
                  <a:solidFill>
                    <a:srgbClr val="12576A"/>
                  </a:solidFill>
                  <a:latin typeface="Cambria" panose="02040503050406030204" pitchFamily="18" charset="0"/>
                </a:endParaRPr>
              </a:p>
            </p:txBody>
          </p:sp>
          <p:sp>
            <p:nvSpPr>
              <p:cNvPr id="165" name="Rectangle: Rounded Corners 6"/>
              <p:cNvSpPr/>
              <p:nvPr/>
            </p:nvSpPr>
            <p:spPr>
              <a:xfrm>
                <a:off x="10356743" y="589779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N</a:t>
                </a:r>
                <a:endParaRPr lang="en-US" sz="3600" b="1" dirty="0">
                  <a:solidFill>
                    <a:srgbClr val="12576A"/>
                  </a:solidFill>
                  <a:latin typeface="Cambria" panose="02040503050406030204" pitchFamily="18" charset="0"/>
                </a:endParaRPr>
              </a:p>
            </p:txBody>
          </p:sp>
          <p:sp>
            <p:nvSpPr>
              <p:cNvPr id="166" name="Rectangle: Rounded Corners 7"/>
              <p:cNvSpPr/>
              <p:nvPr/>
            </p:nvSpPr>
            <p:spPr>
              <a:xfrm>
                <a:off x="10989064" y="589779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G</a:t>
                </a:r>
                <a:endParaRPr lang="en-US" sz="3600" b="1" dirty="0">
                  <a:solidFill>
                    <a:srgbClr val="12576A"/>
                  </a:solidFill>
                  <a:latin typeface="Cambria" panose="02040503050406030204" pitchFamily="18" charset="0"/>
                </a:endParaRPr>
              </a:p>
            </p:txBody>
          </p:sp>
        </p:grpSp>
        <p:grpSp>
          <p:nvGrpSpPr>
            <p:cNvPr id="14" name="Group 13"/>
            <p:cNvGrpSpPr/>
            <p:nvPr/>
          </p:nvGrpSpPr>
          <p:grpSpPr>
            <a:xfrm>
              <a:off x="884576" y="4634027"/>
              <a:ext cx="1172321" cy="468000"/>
              <a:chOff x="635080" y="5166207"/>
              <a:chExt cx="1172321" cy="468000"/>
            </a:xfrm>
          </p:grpSpPr>
          <p:sp>
            <p:nvSpPr>
              <p:cNvPr id="215" name="Rectangle: Rounded Corners 6"/>
              <p:cNvSpPr/>
              <p:nvPr/>
            </p:nvSpPr>
            <p:spPr>
              <a:xfrm>
                <a:off x="635080" y="5166207"/>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V</a:t>
                </a:r>
                <a:endParaRPr lang="en-US" sz="3600" b="1" dirty="0">
                  <a:solidFill>
                    <a:srgbClr val="12576A"/>
                  </a:solidFill>
                  <a:latin typeface="Cambria" panose="02040503050406030204" pitchFamily="18" charset="0"/>
                </a:endParaRPr>
              </a:p>
            </p:txBody>
          </p:sp>
          <p:sp>
            <p:nvSpPr>
              <p:cNvPr id="216" name="Rectangle: Rounded Corners 7"/>
              <p:cNvSpPr/>
              <p:nvPr/>
            </p:nvSpPr>
            <p:spPr>
              <a:xfrm>
                <a:off x="1267401" y="5166207"/>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12576A"/>
                    </a:solidFill>
                    <a:latin typeface="Cambria" panose="02040503050406030204" pitchFamily="18" charset="0"/>
                  </a:rPr>
                  <a:t>Ỏ</a:t>
                </a:r>
                <a:endParaRPr lang="en-US" sz="3600" b="1" dirty="0">
                  <a:solidFill>
                    <a:srgbClr val="12576A"/>
                  </a:solidFill>
                  <a:latin typeface="Cambria" panose="02040503050406030204" pitchFamily="18" charset="0"/>
                </a:endParaRPr>
              </a:p>
            </p:txBody>
          </p:sp>
        </p:grpSp>
      </p:grpSp>
      <p:grpSp>
        <p:nvGrpSpPr>
          <p:cNvPr id="24" name="Group 23"/>
          <p:cNvGrpSpPr/>
          <p:nvPr/>
        </p:nvGrpSpPr>
        <p:grpSpPr>
          <a:xfrm>
            <a:off x="784377" y="4667543"/>
            <a:ext cx="9398678" cy="506279"/>
            <a:chOff x="784377" y="4667543"/>
            <a:chExt cx="9398678" cy="506279"/>
          </a:xfrm>
        </p:grpSpPr>
        <p:grpSp>
          <p:nvGrpSpPr>
            <p:cNvPr id="251" name="Group 250"/>
            <p:cNvGrpSpPr/>
            <p:nvPr/>
          </p:nvGrpSpPr>
          <p:grpSpPr>
            <a:xfrm>
              <a:off x="784377" y="4667543"/>
              <a:ext cx="8120450" cy="506279"/>
              <a:chOff x="3416432" y="5874757"/>
              <a:chExt cx="8120450" cy="506279"/>
            </a:xfrm>
          </p:grpSpPr>
          <p:grpSp>
            <p:nvGrpSpPr>
              <p:cNvPr id="237" name="Group 236"/>
              <p:cNvGrpSpPr/>
              <p:nvPr/>
            </p:nvGrpSpPr>
            <p:grpSpPr>
              <a:xfrm>
                <a:off x="3416432" y="5874757"/>
                <a:ext cx="5593314" cy="468000"/>
                <a:chOff x="5523237" y="2328935"/>
                <a:chExt cx="5593314" cy="468000"/>
              </a:xfrm>
            </p:grpSpPr>
            <p:sp>
              <p:nvSpPr>
                <p:cNvPr id="238" name="Rectangle: Rounded Corners 9"/>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Rectangle: Rounded Corners 10"/>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Rounded Corners 11"/>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Rounded Corners 12"/>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ectangle: Rounded Corners 9"/>
                <p:cNvSpPr/>
                <p:nvPr/>
              </p:nvSpPr>
              <p:spPr>
                <a:xfrm>
                  <a:off x="803753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ectangle: Rounded Corners 10"/>
                <p:cNvSpPr/>
                <p:nvPr/>
              </p:nvSpPr>
              <p:spPr>
                <a:xfrm>
                  <a:off x="866985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11"/>
                <p:cNvSpPr/>
                <p:nvPr/>
              </p:nvSpPr>
              <p:spPr>
                <a:xfrm>
                  <a:off x="930746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ectangle: Rounded Corners 12"/>
                <p:cNvSpPr/>
                <p:nvPr/>
              </p:nvSpPr>
              <p:spPr>
                <a:xfrm>
                  <a:off x="994597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ectangle: Rounded Corners 12"/>
                <p:cNvSpPr/>
                <p:nvPr/>
              </p:nvSpPr>
              <p:spPr>
                <a:xfrm>
                  <a:off x="1057655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7" name="Rectangle: Rounded Corners 11"/>
              <p:cNvSpPr/>
              <p:nvPr/>
            </p:nvSpPr>
            <p:spPr>
              <a:xfrm>
                <a:off x="9100834" y="5887959"/>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ectangle: Rounded Corners 12"/>
              <p:cNvSpPr/>
              <p:nvPr/>
            </p:nvSpPr>
            <p:spPr>
              <a:xfrm>
                <a:off x="9742759" y="5899834"/>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ectangle: Rounded Corners 12"/>
              <p:cNvSpPr/>
              <p:nvPr/>
            </p:nvSpPr>
            <p:spPr>
              <a:xfrm>
                <a:off x="10358347" y="5899834"/>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Rounded Corners 12"/>
              <p:cNvSpPr/>
              <p:nvPr/>
            </p:nvSpPr>
            <p:spPr>
              <a:xfrm>
                <a:off x="10996882" y="5913036"/>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7" name="Rectangle: Rounded Corners 12"/>
            <p:cNvSpPr/>
            <p:nvPr/>
          </p:nvSpPr>
          <p:spPr>
            <a:xfrm>
              <a:off x="8989530" y="4675776"/>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Rounded Corners 12"/>
            <p:cNvSpPr/>
            <p:nvPr/>
          </p:nvSpPr>
          <p:spPr>
            <a:xfrm>
              <a:off x="9643055" y="4700853"/>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9" name="Group 218"/>
          <p:cNvGrpSpPr/>
          <p:nvPr/>
        </p:nvGrpSpPr>
        <p:grpSpPr>
          <a:xfrm>
            <a:off x="928564" y="-148475"/>
            <a:ext cx="12259310" cy="1768392"/>
            <a:chOff x="982787" y="-50278"/>
            <a:chExt cx="12259310" cy="2032682"/>
          </a:xfrm>
        </p:grpSpPr>
        <p:sp>
          <p:nvSpPr>
            <p:cNvPr id="220" name="ïšḻíḋe"/>
            <p:cNvSpPr/>
            <p:nvPr/>
          </p:nvSpPr>
          <p:spPr bwMode="auto">
            <a:xfrm>
              <a:off x="982787" y="-50278"/>
              <a:ext cx="10353958" cy="2032682"/>
            </a:xfrm>
            <a:custGeom>
              <a:avLst/>
              <a:gdLst>
                <a:gd name="T0" fmla="*/ 1265 w 1267"/>
                <a:gd name="T1" fmla="*/ 288 h 666"/>
                <a:gd name="T2" fmla="*/ 1265 w 1267"/>
                <a:gd name="T3" fmla="*/ 285 h 666"/>
                <a:gd name="T4" fmla="*/ 1266 w 1267"/>
                <a:gd name="T5" fmla="*/ 259 h 666"/>
                <a:gd name="T6" fmla="*/ 1265 w 1267"/>
                <a:gd name="T7" fmla="*/ 283 h 666"/>
                <a:gd name="T8" fmla="*/ 1265 w 1267"/>
                <a:gd name="T9" fmla="*/ 283 h 666"/>
                <a:gd name="T10" fmla="*/ 1264 w 1267"/>
                <a:gd name="T11" fmla="*/ 283 h 666"/>
                <a:gd name="T12" fmla="*/ 1262 w 1267"/>
                <a:gd name="T13" fmla="*/ 283 h 666"/>
                <a:gd name="T14" fmla="*/ 1251 w 1267"/>
                <a:gd name="T15" fmla="*/ 283 h 666"/>
                <a:gd name="T16" fmla="*/ 1204 w 1267"/>
                <a:gd name="T17" fmla="*/ 284 h 666"/>
                <a:gd name="T18" fmla="*/ 1147 w 1267"/>
                <a:gd name="T19" fmla="*/ 234 h 666"/>
                <a:gd name="T20" fmla="*/ 1102 w 1267"/>
                <a:gd name="T21" fmla="*/ 172 h 666"/>
                <a:gd name="T22" fmla="*/ 1091 w 1267"/>
                <a:gd name="T23" fmla="*/ 131 h 666"/>
                <a:gd name="T24" fmla="*/ 1113 w 1267"/>
                <a:gd name="T25" fmla="*/ 118 h 666"/>
                <a:gd name="T26" fmla="*/ 1069 w 1267"/>
                <a:gd name="T27" fmla="*/ 1 h 666"/>
                <a:gd name="T28" fmla="*/ 483 w 1267"/>
                <a:gd name="T29" fmla="*/ 34 h 666"/>
                <a:gd name="T30" fmla="*/ 259 w 1267"/>
                <a:gd name="T31" fmla="*/ 40 h 666"/>
                <a:gd name="T32" fmla="*/ 223 w 1267"/>
                <a:gd name="T33" fmla="*/ 56 h 666"/>
                <a:gd name="T34" fmla="*/ 123 w 1267"/>
                <a:gd name="T35" fmla="*/ 63 h 666"/>
                <a:gd name="T36" fmla="*/ 190 w 1267"/>
                <a:gd name="T37" fmla="*/ 90 h 666"/>
                <a:gd name="T38" fmla="*/ 152 w 1267"/>
                <a:gd name="T39" fmla="*/ 111 h 666"/>
                <a:gd name="T40" fmla="*/ 113 w 1267"/>
                <a:gd name="T41" fmla="*/ 138 h 666"/>
                <a:gd name="T42" fmla="*/ 135 w 1267"/>
                <a:gd name="T43" fmla="*/ 145 h 666"/>
                <a:gd name="T44" fmla="*/ 113 w 1267"/>
                <a:gd name="T45" fmla="*/ 179 h 666"/>
                <a:gd name="T46" fmla="*/ 147 w 1267"/>
                <a:gd name="T47" fmla="*/ 214 h 666"/>
                <a:gd name="T48" fmla="*/ 93 w 1267"/>
                <a:gd name="T49" fmla="*/ 279 h 666"/>
                <a:gd name="T50" fmla="*/ 82 w 1267"/>
                <a:gd name="T51" fmla="*/ 337 h 666"/>
                <a:gd name="T52" fmla="*/ 156 w 1267"/>
                <a:gd name="T53" fmla="*/ 342 h 666"/>
                <a:gd name="T54" fmla="*/ 12 w 1267"/>
                <a:gd name="T55" fmla="*/ 346 h 666"/>
                <a:gd name="T56" fmla="*/ 1 w 1267"/>
                <a:gd name="T57" fmla="*/ 360 h 666"/>
                <a:gd name="T58" fmla="*/ 2 w 1267"/>
                <a:gd name="T59" fmla="*/ 375 h 666"/>
                <a:gd name="T60" fmla="*/ 2 w 1267"/>
                <a:gd name="T61" fmla="*/ 379 h 666"/>
                <a:gd name="T62" fmla="*/ 1 w 1267"/>
                <a:gd name="T63" fmla="*/ 405 h 666"/>
                <a:gd name="T64" fmla="*/ 3 w 1267"/>
                <a:gd name="T65" fmla="*/ 380 h 666"/>
                <a:gd name="T66" fmla="*/ 3 w 1267"/>
                <a:gd name="T67" fmla="*/ 380 h 666"/>
                <a:gd name="T68" fmla="*/ 3 w 1267"/>
                <a:gd name="T69" fmla="*/ 380 h 666"/>
                <a:gd name="T70" fmla="*/ 6 w 1267"/>
                <a:gd name="T71" fmla="*/ 380 h 666"/>
                <a:gd name="T72" fmla="*/ 16 w 1267"/>
                <a:gd name="T73" fmla="*/ 380 h 666"/>
                <a:gd name="T74" fmla="*/ 64 w 1267"/>
                <a:gd name="T75" fmla="*/ 380 h 666"/>
                <a:gd name="T76" fmla="*/ 120 w 1267"/>
                <a:gd name="T77" fmla="*/ 430 h 666"/>
                <a:gd name="T78" fmla="*/ 164 w 1267"/>
                <a:gd name="T79" fmla="*/ 492 h 666"/>
                <a:gd name="T80" fmla="*/ 175 w 1267"/>
                <a:gd name="T81" fmla="*/ 533 h 666"/>
                <a:gd name="T82" fmla="*/ 153 w 1267"/>
                <a:gd name="T83" fmla="*/ 547 h 666"/>
                <a:gd name="T84" fmla="*/ 197 w 1267"/>
                <a:gd name="T85" fmla="*/ 664 h 666"/>
                <a:gd name="T86" fmla="*/ 782 w 1267"/>
                <a:gd name="T87" fmla="*/ 635 h 666"/>
                <a:gd name="T88" fmla="*/ 1006 w 1267"/>
                <a:gd name="T89" fmla="*/ 630 h 666"/>
                <a:gd name="T90" fmla="*/ 1042 w 1267"/>
                <a:gd name="T91" fmla="*/ 615 h 666"/>
                <a:gd name="T92" fmla="*/ 1143 w 1267"/>
                <a:gd name="T93" fmla="*/ 608 h 666"/>
                <a:gd name="T94" fmla="*/ 1076 w 1267"/>
                <a:gd name="T95" fmla="*/ 581 h 666"/>
                <a:gd name="T96" fmla="*/ 1114 w 1267"/>
                <a:gd name="T97" fmla="*/ 560 h 666"/>
                <a:gd name="T98" fmla="*/ 1153 w 1267"/>
                <a:gd name="T99" fmla="*/ 533 h 666"/>
                <a:gd name="T100" fmla="*/ 1131 w 1267"/>
                <a:gd name="T101" fmla="*/ 526 h 666"/>
                <a:gd name="T102" fmla="*/ 1153 w 1267"/>
                <a:gd name="T103" fmla="*/ 492 h 666"/>
                <a:gd name="T104" fmla="*/ 1120 w 1267"/>
                <a:gd name="T105" fmla="*/ 457 h 666"/>
                <a:gd name="T106" fmla="*/ 1175 w 1267"/>
                <a:gd name="T107" fmla="*/ 392 h 666"/>
                <a:gd name="T108" fmla="*/ 1186 w 1267"/>
                <a:gd name="T109" fmla="*/ 334 h 666"/>
                <a:gd name="T110" fmla="*/ 1112 w 1267"/>
                <a:gd name="T111" fmla="*/ 322 h 666"/>
                <a:gd name="T112" fmla="*/ 1255 w 1267"/>
                <a:gd name="T113" fmla="*/ 317 h 666"/>
                <a:gd name="T114" fmla="*/ 1267 w 1267"/>
                <a:gd name="T115" fmla="*/ 303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67" h="666">
                  <a:moveTo>
                    <a:pt x="1266" y="294"/>
                  </a:moveTo>
                  <a:cubicBezTo>
                    <a:pt x="1266" y="292"/>
                    <a:pt x="1265" y="290"/>
                    <a:pt x="1265" y="288"/>
                  </a:cubicBezTo>
                  <a:cubicBezTo>
                    <a:pt x="1265" y="288"/>
                    <a:pt x="1265" y="287"/>
                    <a:pt x="1265" y="286"/>
                  </a:cubicBezTo>
                  <a:cubicBezTo>
                    <a:pt x="1265" y="285"/>
                    <a:pt x="1265" y="285"/>
                    <a:pt x="1265" y="285"/>
                  </a:cubicBezTo>
                  <a:cubicBezTo>
                    <a:pt x="1265" y="284"/>
                    <a:pt x="1265" y="284"/>
                    <a:pt x="1265" y="284"/>
                  </a:cubicBezTo>
                  <a:cubicBezTo>
                    <a:pt x="1265" y="276"/>
                    <a:pt x="1266" y="267"/>
                    <a:pt x="1266" y="259"/>
                  </a:cubicBezTo>
                  <a:cubicBezTo>
                    <a:pt x="1265" y="280"/>
                    <a:pt x="1265" y="280"/>
                    <a:pt x="1265" y="280"/>
                  </a:cubicBezTo>
                  <a:cubicBezTo>
                    <a:pt x="1265" y="282"/>
                    <a:pt x="1265" y="284"/>
                    <a:pt x="1265" y="283"/>
                  </a:cubicBezTo>
                  <a:cubicBezTo>
                    <a:pt x="1265" y="283"/>
                    <a:pt x="1265" y="283"/>
                    <a:pt x="1265" y="283"/>
                  </a:cubicBezTo>
                  <a:cubicBezTo>
                    <a:pt x="1265" y="283"/>
                    <a:pt x="1265" y="283"/>
                    <a:pt x="1265" y="283"/>
                  </a:cubicBezTo>
                  <a:cubicBezTo>
                    <a:pt x="1265" y="283"/>
                    <a:pt x="1265" y="283"/>
                    <a:pt x="1265" y="283"/>
                  </a:cubicBezTo>
                  <a:cubicBezTo>
                    <a:pt x="1264" y="283"/>
                    <a:pt x="1264" y="283"/>
                    <a:pt x="1264" y="283"/>
                  </a:cubicBezTo>
                  <a:cubicBezTo>
                    <a:pt x="1263" y="283"/>
                    <a:pt x="1263" y="283"/>
                    <a:pt x="1263" y="283"/>
                  </a:cubicBezTo>
                  <a:cubicBezTo>
                    <a:pt x="1262" y="283"/>
                    <a:pt x="1262" y="283"/>
                    <a:pt x="1262" y="283"/>
                  </a:cubicBezTo>
                  <a:cubicBezTo>
                    <a:pt x="1258" y="283"/>
                    <a:pt x="1258" y="283"/>
                    <a:pt x="1258" y="283"/>
                  </a:cubicBezTo>
                  <a:cubicBezTo>
                    <a:pt x="1251" y="283"/>
                    <a:pt x="1251" y="283"/>
                    <a:pt x="1251" y="283"/>
                  </a:cubicBezTo>
                  <a:cubicBezTo>
                    <a:pt x="1246" y="284"/>
                    <a:pt x="1241" y="284"/>
                    <a:pt x="1235" y="284"/>
                  </a:cubicBezTo>
                  <a:cubicBezTo>
                    <a:pt x="1225" y="284"/>
                    <a:pt x="1214" y="285"/>
                    <a:pt x="1204" y="284"/>
                  </a:cubicBezTo>
                  <a:cubicBezTo>
                    <a:pt x="1183" y="284"/>
                    <a:pt x="1163" y="283"/>
                    <a:pt x="1147" y="276"/>
                  </a:cubicBezTo>
                  <a:cubicBezTo>
                    <a:pt x="1136" y="276"/>
                    <a:pt x="1158" y="248"/>
                    <a:pt x="1147" y="234"/>
                  </a:cubicBezTo>
                  <a:cubicBezTo>
                    <a:pt x="1136" y="234"/>
                    <a:pt x="1114" y="234"/>
                    <a:pt x="1102" y="234"/>
                  </a:cubicBezTo>
                  <a:cubicBezTo>
                    <a:pt x="1091" y="214"/>
                    <a:pt x="1113" y="193"/>
                    <a:pt x="1102" y="172"/>
                  </a:cubicBezTo>
                  <a:cubicBezTo>
                    <a:pt x="1091" y="152"/>
                    <a:pt x="1047" y="165"/>
                    <a:pt x="1036" y="152"/>
                  </a:cubicBezTo>
                  <a:cubicBezTo>
                    <a:pt x="1002" y="138"/>
                    <a:pt x="1058" y="131"/>
                    <a:pt x="1091" y="131"/>
                  </a:cubicBezTo>
                  <a:cubicBezTo>
                    <a:pt x="1086" y="124"/>
                    <a:pt x="1091" y="124"/>
                    <a:pt x="1098" y="124"/>
                  </a:cubicBezTo>
                  <a:cubicBezTo>
                    <a:pt x="1105" y="124"/>
                    <a:pt x="1113" y="124"/>
                    <a:pt x="1113" y="118"/>
                  </a:cubicBezTo>
                  <a:cubicBezTo>
                    <a:pt x="1113" y="90"/>
                    <a:pt x="1113" y="63"/>
                    <a:pt x="1069" y="42"/>
                  </a:cubicBezTo>
                  <a:cubicBezTo>
                    <a:pt x="1058" y="35"/>
                    <a:pt x="1069" y="15"/>
                    <a:pt x="1069" y="1"/>
                  </a:cubicBezTo>
                  <a:cubicBezTo>
                    <a:pt x="935" y="0"/>
                    <a:pt x="790" y="0"/>
                    <a:pt x="657" y="28"/>
                  </a:cubicBezTo>
                  <a:cubicBezTo>
                    <a:pt x="603" y="38"/>
                    <a:pt x="543" y="36"/>
                    <a:pt x="483" y="34"/>
                  </a:cubicBezTo>
                  <a:cubicBezTo>
                    <a:pt x="420" y="32"/>
                    <a:pt x="358" y="30"/>
                    <a:pt x="301" y="42"/>
                  </a:cubicBezTo>
                  <a:cubicBezTo>
                    <a:pt x="289" y="44"/>
                    <a:pt x="275" y="42"/>
                    <a:pt x="259" y="40"/>
                  </a:cubicBezTo>
                  <a:cubicBezTo>
                    <a:pt x="232" y="37"/>
                    <a:pt x="204" y="34"/>
                    <a:pt x="190" y="56"/>
                  </a:cubicBezTo>
                  <a:cubicBezTo>
                    <a:pt x="223" y="56"/>
                    <a:pt x="223" y="56"/>
                    <a:pt x="223" y="56"/>
                  </a:cubicBezTo>
                  <a:cubicBezTo>
                    <a:pt x="204" y="68"/>
                    <a:pt x="183" y="66"/>
                    <a:pt x="163" y="63"/>
                  </a:cubicBezTo>
                  <a:cubicBezTo>
                    <a:pt x="150" y="62"/>
                    <a:pt x="137" y="60"/>
                    <a:pt x="123" y="63"/>
                  </a:cubicBezTo>
                  <a:cubicBezTo>
                    <a:pt x="123" y="77"/>
                    <a:pt x="123" y="83"/>
                    <a:pt x="112" y="90"/>
                  </a:cubicBezTo>
                  <a:cubicBezTo>
                    <a:pt x="135" y="90"/>
                    <a:pt x="168" y="83"/>
                    <a:pt x="190" y="90"/>
                  </a:cubicBezTo>
                  <a:cubicBezTo>
                    <a:pt x="191" y="111"/>
                    <a:pt x="191" y="111"/>
                    <a:pt x="191" y="111"/>
                  </a:cubicBezTo>
                  <a:cubicBezTo>
                    <a:pt x="179" y="114"/>
                    <a:pt x="166" y="112"/>
                    <a:pt x="152" y="111"/>
                  </a:cubicBezTo>
                  <a:cubicBezTo>
                    <a:pt x="138" y="109"/>
                    <a:pt x="124" y="107"/>
                    <a:pt x="113" y="111"/>
                  </a:cubicBezTo>
                  <a:cubicBezTo>
                    <a:pt x="113" y="118"/>
                    <a:pt x="113" y="131"/>
                    <a:pt x="113" y="138"/>
                  </a:cubicBezTo>
                  <a:cubicBezTo>
                    <a:pt x="113" y="145"/>
                    <a:pt x="102" y="145"/>
                    <a:pt x="91" y="145"/>
                  </a:cubicBezTo>
                  <a:cubicBezTo>
                    <a:pt x="102" y="145"/>
                    <a:pt x="124" y="145"/>
                    <a:pt x="135" y="145"/>
                  </a:cubicBezTo>
                  <a:cubicBezTo>
                    <a:pt x="135" y="152"/>
                    <a:pt x="136" y="166"/>
                    <a:pt x="136" y="172"/>
                  </a:cubicBezTo>
                  <a:cubicBezTo>
                    <a:pt x="136" y="179"/>
                    <a:pt x="125" y="179"/>
                    <a:pt x="113" y="179"/>
                  </a:cubicBezTo>
                  <a:cubicBezTo>
                    <a:pt x="114" y="193"/>
                    <a:pt x="103" y="207"/>
                    <a:pt x="114" y="214"/>
                  </a:cubicBezTo>
                  <a:cubicBezTo>
                    <a:pt x="125" y="214"/>
                    <a:pt x="136" y="214"/>
                    <a:pt x="147" y="214"/>
                  </a:cubicBezTo>
                  <a:cubicBezTo>
                    <a:pt x="103" y="221"/>
                    <a:pt x="81" y="255"/>
                    <a:pt x="81" y="276"/>
                  </a:cubicBezTo>
                  <a:cubicBezTo>
                    <a:pt x="87" y="272"/>
                    <a:pt x="90" y="276"/>
                    <a:pt x="93" y="279"/>
                  </a:cubicBezTo>
                  <a:cubicBezTo>
                    <a:pt x="95" y="283"/>
                    <a:pt x="98" y="286"/>
                    <a:pt x="104" y="282"/>
                  </a:cubicBezTo>
                  <a:cubicBezTo>
                    <a:pt x="71" y="303"/>
                    <a:pt x="38" y="331"/>
                    <a:pt x="82" y="337"/>
                  </a:cubicBezTo>
                  <a:cubicBezTo>
                    <a:pt x="117" y="339"/>
                    <a:pt x="151" y="340"/>
                    <a:pt x="186" y="341"/>
                  </a:cubicBezTo>
                  <a:cubicBezTo>
                    <a:pt x="176" y="342"/>
                    <a:pt x="166" y="342"/>
                    <a:pt x="156" y="342"/>
                  </a:cubicBezTo>
                  <a:cubicBezTo>
                    <a:pt x="132" y="343"/>
                    <a:pt x="107" y="344"/>
                    <a:pt x="83" y="344"/>
                  </a:cubicBezTo>
                  <a:cubicBezTo>
                    <a:pt x="59" y="345"/>
                    <a:pt x="36" y="346"/>
                    <a:pt x="12" y="346"/>
                  </a:cubicBezTo>
                  <a:cubicBezTo>
                    <a:pt x="8" y="348"/>
                    <a:pt x="5" y="350"/>
                    <a:pt x="4" y="352"/>
                  </a:cubicBezTo>
                  <a:cubicBezTo>
                    <a:pt x="1" y="355"/>
                    <a:pt x="1" y="357"/>
                    <a:pt x="1" y="360"/>
                  </a:cubicBezTo>
                  <a:cubicBezTo>
                    <a:pt x="0" y="363"/>
                    <a:pt x="1" y="367"/>
                    <a:pt x="2" y="370"/>
                  </a:cubicBezTo>
                  <a:cubicBezTo>
                    <a:pt x="2" y="372"/>
                    <a:pt x="2" y="373"/>
                    <a:pt x="2" y="375"/>
                  </a:cubicBezTo>
                  <a:cubicBezTo>
                    <a:pt x="2" y="376"/>
                    <a:pt x="2" y="377"/>
                    <a:pt x="2" y="378"/>
                  </a:cubicBezTo>
                  <a:cubicBezTo>
                    <a:pt x="2" y="378"/>
                    <a:pt x="2" y="379"/>
                    <a:pt x="2" y="379"/>
                  </a:cubicBezTo>
                  <a:cubicBezTo>
                    <a:pt x="2" y="380"/>
                    <a:pt x="2" y="380"/>
                    <a:pt x="2" y="380"/>
                  </a:cubicBezTo>
                  <a:cubicBezTo>
                    <a:pt x="2" y="388"/>
                    <a:pt x="2" y="396"/>
                    <a:pt x="1" y="405"/>
                  </a:cubicBezTo>
                  <a:cubicBezTo>
                    <a:pt x="2" y="383"/>
                    <a:pt x="2" y="383"/>
                    <a:pt x="2" y="383"/>
                  </a:cubicBezTo>
                  <a:cubicBezTo>
                    <a:pt x="3" y="382"/>
                    <a:pt x="3" y="380"/>
                    <a:pt x="3" y="380"/>
                  </a:cubicBezTo>
                  <a:cubicBezTo>
                    <a:pt x="3" y="380"/>
                    <a:pt x="3" y="380"/>
                    <a:pt x="3" y="380"/>
                  </a:cubicBezTo>
                  <a:cubicBezTo>
                    <a:pt x="3" y="380"/>
                    <a:pt x="3" y="380"/>
                    <a:pt x="3" y="380"/>
                  </a:cubicBezTo>
                  <a:cubicBezTo>
                    <a:pt x="3" y="380"/>
                    <a:pt x="3" y="380"/>
                    <a:pt x="3" y="380"/>
                  </a:cubicBezTo>
                  <a:cubicBezTo>
                    <a:pt x="3" y="380"/>
                    <a:pt x="3" y="380"/>
                    <a:pt x="3" y="380"/>
                  </a:cubicBezTo>
                  <a:cubicBezTo>
                    <a:pt x="4" y="380"/>
                    <a:pt x="4" y="380"/>
                    <a:pt x="4" y="380"/>
                  </a:cubicBezTo>
                  <a:cubicBezTo>
                    <a:pt x="6" y="380"/>
                    <a:pt x="6" y="380"/>
                    <a:pt x="6" y="380"/>
                  </a:cubicBezTo>
                  <a:cubicBezTo>
                    <a:pt x="9" y="380"/>
                    <a:pt x="9" y="380"/>
                    <a:pt x="9" y="380"/>
                  </a:cubicBezTo>
                  <a:cubicBezTo>
                    <a:pt x="16" y="380"/>
                    <a:pt x="16" y="380"/>
                    <a:pt x="16" y="380"/>
                  </a:cubicBezTo>
                  <a:cubicBezTo>
                    <a:pt x="21" y="380"/>
                    <a:pt x="27" y="380"/>
                    <a:pt x="32" y="380"/>
                  </a:cubicBezTo>
                  <a:cubicBezTo>
                    <a:pt x="43" y="380"/>
                    <a:pt x="53" y="379"/>
                    <a:pt x="64" y="380"/>
                  </a:cubicBezTo>
                  <a:cubicBezTo>
                    <a:pt x="85" y="380"/>
                    <a:pt x="104" y="382"/>
                    <a:pt x="121" y="389"/>
                  </a:cubicBezTo>
                  <a:cubicBezTo>
                    <a:pt x="132" y="389"/>
                    <a:pt x="109" y="416"/>
                    <a:pt x="120" y="430"/>
                  </a:cubicBezTo>
                  <a:cubicBezTo>
                    <a:pt x="131" y="430"/>
                    <a:pt x="154" y="430"/>
                    <a:pt x="165" y="430"/>
                  </a:cubicBezTo>
                  <a:cubicBezTo>
                    <a:pt x="176" y="451"/>
                    <a:pt x="153" y="471"/>
                    <a:pt x="164" y="492"/>
                  </a:cubicBezTo>
                  <a:cubicBezTo>
                    <a:pt x="175" y="513"/>
                    <a:pt x="220" y="500"/>
                    <a:pt x="231" y="513"/>
                  </a:cubicBezTo>
                  <a:cubicBezTo>
                    <a:pt x="264" y="527"/>
                    <a:pt x="208" y="534"/>
                    <a:pt x="175" y="533"/>
                  </a:cubicBezTo>
                  <a:cubicBezTo>
                    <a:pt x="181" y="540"/>
                    <a:pt x="175" y="540"/>
                    <a:pt x="168" y="540"/>
                  </a:cubicBezTo>
                  <a:cubicBezTo>
                    <a:pt x="161" y="540"/>
                    <a:pt x="153" y="540"/>
                    <a:pt x="153" y="547"/>
                  </a:cubicBezTo>
                  <a:cubicBezTo>
                    <a:pt x="153" y="574"/>
                    <a:pt x="152" y="602"/>
                    <a:pt x="197" y="623"/>
                  </a:cubicBezTo>
                  <a:cubicBezTo>
                    <a:pt x="208" y="630"/>
                    <a:pt x="197" y="650"/>
                    <a:pt x="197" y="664"/>
                  </a:cubicBezTo>
                  <a:cubicBezTo>
                    <a:pt x="330" y="665"/>
                    <a:pt x="475" y="666"/>
                    <a:pt x="608" y="640"/>
                  </a:cubicBezTo>
                  <a:cubicBezTo>
                    <a:pt x="663" y="630"/>
                    <a:pt x="723" y="633"/>
                    <a:pt x="782" y="635"/>
                  </a:cubicBezTo>
                  <a:cubicBezTo>
                    <a:pt x="845" y="637"/>
                    <a:pt x="908" y="640"/>
                    <a:pt x="964" y="628"/>
                  </a:cubicBezTo>
                  <a:cubicBezTo>
                    <a:pt x="976" y="626"/>
                    <a:pt x="991" y="628"/>
                    <a:pt x="1006" y="630"/>
                  </a:cubicBezTo>
                  <a:cubicBezTo>
                    <a:pt x="1033" y="633"/>
                    <a:pt x="1061" y="637"/>
                    <a:pt x="1076" y="615"/>
                  </a:cubicBezTo>
                  <a:cubicBezTo>
                    <a:pt x="1042" y="615"/>
                    <a:pt x="1042" y="615"/>
                    <a:pt x="1042" y="615"/>
                  </a:cubicBezTo>
                  <a:cubicBezTo>
                    <a:pt x="1062" y="602"/>
                    <a:pt x="1082" y="605"/>
                    <a:pt x="1102" y="608"/>
                  </a:cubicBezTo>
                  <a:cubicBezTo>
                    <a:pt x="1116" y="609"/>
                    <a:pt x="1129" y="611"/>
                    <a:pt x="1143" y="608"/>
                  </a:cubicBezTo>
                  <a:cubicBezTo>
                    <a:pt x="1142" y="594"/>
                    <a:pt x="1142" y="588"/>
                    <a:pt x="1154" y="581"/>
                  </a:cubicBezTo>
                  <a:cubicBezTo>
                    <a:pt x="1131" y="581"/>
                    <a:pt x="1098" y="587"/>
                    <a:pt x="1076" y="581"/>
                  </a:cubicBezTo>
                  <a:cubicBezTo>
                    <a:pt x="1076" y="560"/>
                    <a:pt x="1076" y="560"/>
                    <a:pt x="1076" y="560"/>
                  </a:cubicBezTo>
                  <a:cubicBezTo>
                    <a:pt x="1087" y="557"/>
                    <a:pt x="1101" y="558"/>
                    <a:pt x="1114" y="560"/>
                  </a:cubicBezTo>
                  <a:cubicBezTo>
                    <a:pt x="1128" y="562"/>
                    <a:pt x="1142" y="564"/>
                    <a:pt x="1153" y="560"/>
                  </a:cubicBezTo>
                  <a:cubicBezTo>
                    <a:pt x="1153" y="553"/>
                    <a:pt x="1153" y="540"/>
                    <a:pt x="1153" y="533"/>
                  </a:cubicBezTo>
                  <a:cubicBezTo>
                    <a:pt x="1153" y="526"/>
                    <a:pt x="1164" y="526"/>
                    <a:pt x="1176" y="526"/>
                  </a:cubicBezTo>
                  <a:cubicBezTo>
                    <a:pt x="1164" y="526"/>
                    <a:pt x="1142" y="526"/>
                    <a:pt x="1131" y="526"/>
                  </a:cubicBezTo>
                  <a:cubicBezTo>
                    <a:pt x="1131" y="519"/>
                    <a:pt x="1131" y="505"/>
                    <a:pt x="1131" y="498"/>
                  </a:cubicBezTo>
                  <a:cubicBezTo>
                    <a:pt x="1131" y="491"/>
                    <a:pt x="1142" y="491"/>
                    <a:pt x="1153" y="492"/>
                  </a:cubicBezTo>
                  <a:cubicBezTo>
                    <a:pt x="1153" y="478"/>
                    <a:pt x="1164" y="464"/>
                    <a:pt x="1153" y="457"/>
                  </a:cubicBezTo>
                  <a:cubicBezTo>
                    <a:pt x="1142" y="457"/>
                    <a:pt x="1131" y="457"/>
                    <a:pt x="1120" y="457"/>
                  </a:cubicBezTo>
                  <a:cubicBezTo>
                    <a:pt x="1164" y="450"/>
                    <a:pt x="1186" y="416"/>
                    <a:pt x="1186" y="395"/>
                  </a:cubicBezTo>
                  <a:cubicBezTo>
                    <a:pt x="1180" y="399"/>
                    <a:pt x="1178" y="395"/>
                    <a:pt x="1175" y="392"/>
                  </a:cubicBezTo>
                  <a:cubicBezTo>
                    <a:pt x="1172" y="389"/>
                    <a:pt x="1169" y="385"/>
                    <a:pt x="1164" y="389"/>
                  </a:cubicBezTo>
                  <a:cubicBezTo>
                    <a:pt x="1197" y="368"/>
                    <a:pt x="1230" y="341"/>
                    <a:pt x="1186" y="334"/>
                  </a:cubicBezTo>
                  <a:cubicBezTo>
                    <a:pt x="1123" y="330"/>
                    <a:pt x="1059" y="328"/>
                    <a:pt x="995" y="327"/>
                  </a:cubicBezTo>
                  <a:cubicBezTo>
                    <a:pt x="1034" y="325"/>
                    <a:pt x="1073" y="324"/>
                    <a:pt x="1112" y="322"/>
                  </a:cubicBezTo>
                  <a:cubicBezTo>
                    <a:pt x="1136" y="321"/>
                    <a:pt x="1160" y="321"/>
                    <a:pt x="1185" y="320"/>
                  </a:cubicBezTo>
                  <a:cubicBezTo>
                    <a:pt x="1208" y="319"/>
                    <a:pt x="1232" y="318"/>
                    <a:pt x="1255" y="317"/>
                  </a:cubicBezTo>
                  <a:cubicBezTo>
                    <a:pt x="1260" y="316"/>
                    <a:pt x="1262" y="314"/>
                    <a:pt x="1264" y="311"/>
                  </a:cubicBezTo>
                  <a:cubicBezTo>
                    <a:pt x="1266" y="309"/>
                    <a:pt x="1267" y="306"/>
                    <a:pt x="1267" y="303"/>
                  </a:cubicBezTo>
                  <a:cubicBezTo>
                    <a:pt x="1267" y="300"/>
                    <a:pt x="1267" y="297"/>
                    <a:pt x="1266" y="294"/>
                  </a:cubicBezTo>
                </a:path>
              </a:pathLst>
            </a:custGeom>
            <a:solidFill>
              <a:srgbClr val="C00000">
                <a:alpha val="87000"/>
              </a:srgbClr>
            </a:solidFill>
            <a:ln>
              <a:noFill/>
            </a:ln>
          </p:spPr>
          <p:txBody>
            <a:bodyPr anchor="ctr"/>
            <a:lstStyle/>
            <a:p>
              <a:pPr algn="ctr"/>
              <a:endParaRPr sz="7200" dirty="0">
                <a:solidFill>
                  <a:srgbClr val="FFFF00"/>
                </a:solidFill>
                <a:latin typeface="Nunito Sans" pitchFamily="2" charset="0"/>
              </a:endParaRPr>
            </a:p>
          </p:txBody>
        </p:sp>
        <p:sp>
          <p:nvSpPr>
            <p:cNvPr id="221" name="TextBox 220"/>
            <p:cNvSpPr txBox="1"/>
            <p:nvPr/>
          </p:nvSpPr>
          <p:spPr>
            <a:xfrm>
              <a:off x="1975927" y="222705"/>
              <a:ext cx="11266170" cy="1167113"/>
            </a:xfrm>
            <a:prstGeom prst="rect">
              <a:avLst/>
            </a:prstGeom>
            <a:noFill/>
          </p:spPr>
          <p:txBody>
            <a:bodyPr wrap="square" lIns="0" tIns="0" rIns="0" bIns="0" rtlCol="0">
              <a:spAutoFit/>
            </a:bodyPr>
            <a:lstStyle/>
            <a:p>
              <a:pPr algn="l"/>
              <a:r>
                <a:rPr lang="vi-VN" sz="6600" dirty="0">
                  <a:solidFill>
                    <a:srgbClr val="FFFF00"/>
                  </a:solidFill>
                  <a:latin typeface="#Li-N UTM Azuki" panose="02040603050506020204" pitchFamily="18" charset="0"/>
                </a:rPr>
                <a:t>TRÒ CHƠI Ô CHỮ</a:t>
              </a:r>
            </a:p>
          </p:txBody>
        </p:sp>
      </p:gr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barn(inVertical)">
                                      <p:cBhvr>
                                        <p:cTn id="7" dur="500"/>
                                        <p:tgtEl>
                                          <p:spTgt spid="2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nodeType="clickEffect">
                                  <p:stCondLst>
                                    <p:cond delay="0"/>
                                  </p:stCondLst>
                                  <p:childTnLst>
                                    <p:animEffect transition="out" filter="circle(out)">
                                      <p:cBhvr>
                                        <p:cTn id="11" dur="2000"/>
                                        <p:tgtEl>
                                          <p:spTgt spid="219"/>
                                        </p:tgtEl>
                                      </p:cBhvr>
                                    </p:animEffect>
                                    <p:set>
                                      <p:cBhvr>
                                        <p:cTn id="12" dur="1" fill="hold">
                                          <p:stCondLst>
                                            <p:cond delay="1999"/>
                                          </p:stCondLst>
                                        </p:cTn>
                                        <p:tgtEl>
                                          <p:spTgt spid="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6" presetClass="entr" presetSubtype="37" fill="hold" nodeType="clickEffect">
                                  <p:stCondLst>
                                    <p:cond delay="0"/>
                                  </p:stCondLst>
                                  <p:childTnLst>
                                    <p:set>
                                      <p:cBhvr>
                                        <p:cTn id="17" dur="1" fill="hold">
                                          <p:stCondLst>
                                            <p:cond delay="0"/>
                                          </p:stCondLst>
                                        </p:cTn>
                                        <p:tgtEl>
                                          <p:spTgt spid="174"/>
                                        </p:tgtEl>
                                        <p:attrNameLst>
                                          <p:attrName>style.visibility</p:attrName>
                                        </p:attrNameLst>
                                      </p:cBhvr>
                                      <p:to>
                                        <p:strVal val="visible"/>
                                      </p:to>
                                    </p:set>
                                    <p:animEffect transition="in" filter="barn(outVertical)">
                                      <p:cBhvr>
                                        <p:cTn id="18" dur="500"/>
                                        <p:tgtEl>
                                          <p:spTgt spid="174"/>
                                        </p:tgtEl>
                                      </p:cBhvr>
                                    </p:animEffect>
                                  </p:childTnLst>
                                </p:cTn>
                              </p:par>
                            </p:childTnLst>
                          </p:cTn>
                        </p:par>
                      </p:childTnLst>
                    </p:cTn>
                  </p:par>
                </p:childTnLst>
              </p:cTn>
              <p:nextCondLst>
                <p:cond evt="onClick" delay="0">
                  <p:tgtEl>
                    <p:spTgt spid="2"/>
                  </p:tgtEl>
                </p:cond>
              </p:nextCondLst>
            </p:seq>
            <p:seq concurrent="1" nextAc="seek">
              <p:cTn id="19" restart="whenNotActive" fill="hold" evtFilter="cancelBubble" nodeType="interactiveSeq">
                <p:stCondLst>
                  <p:cond evt="onClick" delay="0">
                    <p:tgtEl>
                      <p:spTgt spid="186"/>
                    </p:tgtEl>
                  </p:cond>
                </p:stCondLst>
                <p:endSync evt="end" delay="0">
                  <p:rtn val="all"/>
                </p:endSync>
                <p:childTnLst>
                  <p:par>
                    <p:cTn id="20" fill="hold">
                      <p:stCondLst>
                        <p:cond delay="0"/>
                      </p:stCondLst>
                      <p:childTnLst>
                        <p:par>
                          <p:cTn id="21" fill="hold">
                            <p:stCondLst>
                              <p:cond delay="0"/>
                            </p:stCondLst>
                            <p:childTnLst>
                              <p:par>
                                <p:cTn id="22" presetID="16" presetClass="exit" presetSubtype="21" fill="hold" nodeType="clickEffect">
                                  <p:stCondLst>
                                    <p:cond delay="0"/>
                                  </p:stCondLst>
                                  <p:childTnLst>
                                    <p:animEffect transition="out" filter="barn(inVertical)">
                                      <p:cBhvr>
                                        <p:cTn id="23" dur="500"/>
                                        <p:tgtEl>
                                          <p:spTgt spid="186"/>
                                        </p:tgtEl>
                                      </p:cBhvr>
                                    </p:animEffect>
                                    <p:set>
                                      <p:cBhvr>
                                        <p:cTn id="24" dur="1" fill="hold">
                                          <p:stCondLst>
                                            <p:cond delay="499"/>
                                          </p:stCondLst>
                                        </p:cTn>
                                        <p:tgtEl>
                                          <p:spTgt spid="186"/>
                                        </p:tgtEl>
                                        <p:attrNameLst>
                                          <p:attrName>style.visibility</p:attrName>
                                        </p:attrNameLst>
                                      </p:cBhvr>
                                      <p:to>
                                        <p:strVal val="hidden"/>
                                      </p:to>
                                    </p:set>
                                  </p:childTnLst>
                                </p:cTn>
                              </p:par>
                            </p:childTnLst>
                          </p:cTn>
                        </p:par>
                      </p:childTnLst>
                    </p:cTn>
                  </p:par>
                </p:childTnLst>
              </p:cTn>
              <p:nextCondLst>
                <p:cond evt="onClick" delay="0">
                  <p:tgtEl>
                    <p:spTgt spid="186"/>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259"/>
                                        </p:tgtEl>
                                        <p:attrNameLst>
                                          <p:attrName>style.visibility</p:attrName>
                                        </p:attrNameLst>
                                      </p:cBhvr>
                                      <p:to>
                                        <p:strVal val="visible"/>
                                      </p:to>
                                    </p:set>
                                    <p:animEffect transition="in" filter="barn(outVertical)">
                                      <p:cBhvr>
                                        <p:cTn id="30" dur="500"/>
                                        <p:tgtEl>
                                          <p:spTgt spid="259"/>
                                        </p:tgtEl>
                                      </p:cBhvr>
                                    </p:animEffect>
                                  </p:childTnLst>
                                </p:cTn>
                              </p:par>
                            </p:childTnLst>
                          </p:cTn>
                        </p:par>
                      </p:childTnLst>
                    </p:cTn>
                  </p:par>
                </p:childTnLst>
              </p:cTn>
              <p:nextCondLst>
                <p:cond evt="onClick" delay="0">
                  <p:tgtEl>
                    <p:spTgt spid="3"/>
                  </p:tgtEl>
                </p:cond>
              </p:nextCondLst>
            </p:seq>
            <p:seq concurrent="1" nextAc="seek">
              <p:cTn id="31" restart="whenNotActive" fill="hold" evtFilter="cancelBubble" nodeType="interactiveSeq">
                <p:stCondLst>
                  <p:cond evt="onClick" delay="0">
                    <p:tgtEl>
                      <p:spTgt spid="187"/>
                    </p:tgtEl>
                  </p:cond>
                </p:stCondLst>
                <p:endSync evt="end" delay="0">
                  <p:rtn val="all"/>
                </p:endSync>
                <p:childTnLst>
                  <p:par>
                    <p:cTn id="32" fill="hold">
                      <p:stCondLst>
                        <p:cond delay="0"/>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187"/>
                                        </p:tgtEl>
                                      </p:cBhvr>
                                    </p:animEffect>
                                    <p:set>
                                      <p:cBhvr>
                                        <p:cTn id="36" dur="1" fill="hold">
                                          <p:stCondLst>
                                            <p:cond delay="499"/>
                                          </p:stCondLst>
                                        </p:cTn>
                                        <p:tgtEl>
                                          <p:spTgt spid="187"/>
                                        </p:tgtEl>
                                        <p:attrNameLst>
                                          <p:attrName>style.visibility</p:attrName>
                                        </p:attrNameLst>
                                      </p:cBhvr>
                                      <p:to>
                                        <p:strVal val="hidden"/>
                                      </p:to>
                                    </p:set>
                                  </p:childTnLst>
                                </p:cTn>
                              </p:par>
                            </p:childTnLst>
                          </p:cTn>
                        </p:par>
                      </p:childTnLst>
                    </p:cTn>
                  </p:par>
                </p:childTnLst>
              </p:cTn>
              <p:nextCondLst>
                <p:cond evt="onClick" delay="0">
                  <p:tgtEl>
                    <p:spTgt spid="187"/>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64"/>
                                        </p:tgtEl>
                                        <p:attrNameLst>
                                          <p:attrName>style.visibility</p:attrName>
                                        </p:attrNameLst>
                                      </p:cBhvr>
                                      <p:to>
                                        <p:strVal val="visible"/>
                                      </p:to>
                                    </p:set>
                                    <p:animEffect transition="in" filter="barn(inVertical)">
                                      <p:cBhvr>
                                        <p:cTn id="42" dur="500"/>
                                        <p:tgtEl>
                                          <p:spTgt spid="264"/>
                                        </p:tgtEl>
                                      </p:cBhvr>
                                    </p:animEffect>
                                  </p:childTnLst>
                                </p:cTn>
                              </p:par>
                            </p:childTnLst>
                          </p:cTn>
                        </p:par>
                      </p:childTnLst>
                    </p:cTn>
                  </p:par>
                </p:childTnLst>
              </p:cTn>
              <p:nextCondLst>
                <p:cond evt="onClick" delay="0">
                  <p:tgtEl>
                    <p:spTgt spid="4"/>
                  </p:tgtEl>
                </p:cond>
              </p:nextCondLst>
            </p:seq>
            <p:seq concurrent="1" nextAc="seek">
              <p:cTn id="43" restart="whenNotActive" fill="hold" evtFilter="cancelBubble" nodeType="interactiveSeq">
                <p:stCondLst>
                  <p:cond evt="onClick" delay="0">
                    <p:tgtEl>
                      <p:spTgt spid="207"/>
                    </p:tgtEl>
                  </p:cond>
                </p:stCondLst>
                <p:endSync evt="end" delay="0">
                  <p:rtn val="all"/>
                </p:endSync>
                <p:childTnLst>
                  <p:par>
                    <p:cTn id="44" fill="hold">
                      <p:stCondLst>
                        <p:cond delay="0"/>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207"/>
                                        </p:tgtEl>
                                      </p:cBhvr>
                                    </p:animEffect>
                                    <p:set>
                                      <p:cBhvr>
                                        <p:cTn id="48" dur="1" fill="hold">
                                          <p:stCondLst>
                                            <p:cond delay="499"/>
                                          </p:stCondLst>
                                        </p:cTn>
                                        <p:tgtEl>
                                          <p:spTgt spid="207"/>
                                        </p:tgtEl>
                                        <p:attrNameLst>
                                          <p:attrName>style.visibility</p:attrName>
                                        </p:attrNameLst>
                                      </p:cBhvr>
                                      <p:to>
                                        <p:strVal val="hidden"/>
                                      </p:to>
                                    </p:set>
                                  </p:childTnLst>
                                </p:cTn>
                              </p:par>
                            </p:childTnLst>
                          </p:cTn>
                        </p:par>
                      </p:childTnLst>
                    </p:cTn>
                  </p:par>
                </p:childTnLst>
              </p:cTn>
              <p:nextCondLst>
                <p:cond evt="onClick" delay="0">
                  <p:tgtEl>
                    <p:spTgt spid="207"/>
                  </p:tgtEl>
                </p:cond>
              </p:nextCondLst>
            </p:seq>
            <p:seq concurrent="1" nextAc="seek">
              <p:cTn id="49" restart="whenNotActive" fill="hold" evtFilter="cancelBubble" nodeType="interactiveSeq">
                <p:stCondLst>
                  <p:cond evt="onClick" delay="0">
                    <p:tgtEl>
                      <p:spTgt spid="5"/>
                    </p:tgtEl>
                  </p:cond>
                </p:stCondLst>
                <p:endSync evt="end" delay="0">
                  <p:rtn val="all"/>
                </p:endSync>
                <p:childTnLst>
                  <p:par>
                    <p:cTn id="50" fill="hold">
                      <p:stCondLst>
                        <p:cond delay="0"/>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69"/>
                                        </p:tgtEl>
                                        <p:attrNameLst>
                                          <p:attrName>style.visibility</p:attrName>
                                        </p:attrNameLst>
                                      </p:cBhvr>
                                      <p:to>
                                        <p:strVal val="visible"/>
                                      </p:to>
                                    </p:set>
                                    <p:animEffect transition="in" filter="barn(inVertical)">
                                      <p:cBhvr>
                                        <p:cTn id="54" dur="500"/>
                                        <p:tgtEl>
                                          <p:spTgt spid="269"/>
                                        </p:tgtEl>
                                      </p:cBhvr>
                                    </p:animEffect>
                                  </p:childTnLst>
                                </p:cTn>
                              </p:par>
                            </p:childTnLst>
                          </p:cTn>
                        </p:par>
                      </p:childTnLst>
                    </p:cTn>
                  </p:par>
                </p:childTnLst>
              </p:cTn>
              <p:nextCondLst>
                <p:cond evt="onClick" delay="0">
                  <p:tgtEl>
                    <p:spTgt spid="5"/>
                  </p:tgtEl>
                </p:cond>
              </p:nextCondLst>
            </p:seq>
            <p:seq concurrent="1" nextAc="seek">
              <p:cTn id="55" restart="whenNotActive" fill="hold" evtFilter="cancelBubble" nodeType="interactiveSeq">
                <p:stCondLst>
                  <p:cond evt="onClick" delay="0">
                    <p:tgtEl>
                      <p:spTgt spid="197"/>
                    </p:tgtEl>
                  </p:cond>
                </p:stCondLst>
                <p:endSync evt="end" delay="0">
                  <p:rtn val="all"/>
                </p:endSync>
                <p:childTnLst>
                  <p:par>
                    <p:cTn id="56" fill="hold">
                      <p:stCondLst>
                        <p:cond delay="0"/>
                      </p:stCondLst>
                      <p:childTnLst>
                        <p:par>
                          <p:cTn id="57" fill="hold">
                            <p:stCondLst>
                              <p:cond delay="0"/>
                            </p:stCondLst>
                            <p:childTnLst>
                              <p:par>
                                <p:cTn id="58" presetID="16" presetClass="exit" presetSubtype="21" fill="hold" nodeType="clickEffect">
                                  <p:stCondLst>
                                    <p:cond delay="0"/>
                                  </p:stCondLst>
                                  <p:childTnLst>
                                    <p:animEffect transition="out" filter="barn(inVertical)">
                                      <p:cBhvr>
                                        <p:cTn id="59" dur="500"/>
                                        <p:tgtEl>
                                          <p:spTgt spid="197"/>
                                        </p:tgtEl>
                                      </p:cBhvr>
                                    </p:animEffect>
                                    <p:set>
                                      <p:cBhvr>
                                        <p:cTn id="60" dur="1" fill="hold">
                                          <p:stCondLst>
                                            <p:cond delay="499"/>
                                          </p:stCondLst>
                                        </p:cTn>
                                        <p:tgtEl>
                                          <p:spTgt spid="197"/>
                                        </p:tgtEl>
                                        <p:attrNameLst>
                                          <p:attrName>style.visibility</p:attrName>
                                        </p:attrNameLst>
                                      </p:cBhvr>
                                      <p:to>
                                        <p:strVal val="hidden"/>
                                      </p:to>
                                    </p:set>
                                  </p:childTnLst>
                                </p:cTn>
                              </p:par>
                            </p:childTnLst>
                          </p:cTn>
                        </p:par>
                      </p:childTnLst>
                    </p:cTn>
                  </p:par>
                </p:childTnLst>
              </p:cTn>
              <p:nextCondLst>
                <p:cond evt="onClick" delay="0">
                  <p:tgtEl>
                    <p:spTgt spid="197"/>
                  </p:tgtEl>
                </p:cond>
              </p:nextCondLst>
            </p:seq>
            <p:seq concurrent="1" nextAc="seek">
              <p:cTn id="61" restart="whenNotActive" fill="hold" evtFilter="cancelBubble" nodeType="interactiveSeq">
                <p:stCondLst>
                  <p:cond evt="onClick" delay="0">
                    <p:tgtEl>
                      <p:spTgt spid="6"/>
                    </p:tgtEl>
                  </p:cond>
                </p:stCondLst>
                <p:endSync evt="end" delay="0">
                  <p:rtn val="all"/>
                </p:endSync>
                <p:childTnLst>
                  <p:par>
                    <p:cTn id="62" fill="hold">
                      <p:stCondLst>
                        <p:cond delay="0"/>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274"/>
                                        </p:tgtEl>
                                        <p:attrNameLst>
                                          <p:attrName>style.visibility</p:attrName>
                                        </p:attrNameLst>
                                      </p:cBhvr>
                                      <p:to>
                                        <p:strVal val="visible"/>
                                      </p:to>
                                    </p:set>
                                    <p:animEffect transition="in" filter="barn(inVertical)">
                                      <p:cBhvr>
                                        <p:cTn id="66" dur="500"/>
                                        <p:tgtEl>
                                          <p:spTgt spid="274"/>
                                        </p:tgtEl>
                                      </p:cBhvr>
                                    </p:animEffec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227"/>
                    </p:tgtEl>
                  </p:cond>
                </p:stCondLst>
                <p:endSync evt="end" delay="0">
                  <p:rtn val="all"/>
                </p:endSync>
                <p:childTnLst>
                  <p:par>
                    <p:cTn id="68" fill="hold">
                      <p:stCondLst>
                        <p:cond delay="0"/>
                      </p:stCondLst>
                      <p:childTnLst>
                        <p:par>
                          <p:cTn id="69" fill="hold">
                            <p:stCondLst>
                              <p:cond delay="0"/>
                            </p:stCondLst>
                            <p:childTnLst>
                              <p:par>
                                <p:cTn id="70" presetID="16" presetClass="exit" presetSubtype="21" fill="hold" nodeType="clickEffect">
                                  <p:stCondLst>
                                    <p:cond delay="0"/>
                                  </p:stCondLst>
                                  <p:childTnLst>
                                    <p:animEffect transition="out" filter="barn(inVertical)">
                                      <p:cBhvr>
                                        <p:cTn id="71" dur="500"/>
                                        <p:tgtEl>
                                          <p:spTgt spid="227"/>
                                        </p:tgtEl>
                                      </p:cBhvr>
                                    </p:animEffect>
                                    <p:set>
                                      <p:cBhvr>
                                        <p:cTn id="72" dur="1" fill="hold">
                                          <p:stCondLst>
                                            <p:cond delay="499"/>
                                          </p:stCondLst>
                                        </p:cTn>
                                        <p:tgtEl>
                                          <p:spTgt spid="227"/>
                                        </p:tgtEl>
                                        <p:attrNameLst>
                                          <p:attrName>style.visibility</p:attrName>
                                        </p:attrNameLst>
                                      </p:cBhvr>
                                      <p:to>
                                        <p:strVal val="hidden"/>
                                      </p:to>
                                    </p:set>
                                  </p:childTnLst>
                                </p:cTn>
                              </p:par>
                            </p:childTnLst>
                          </p:cTn>
                        </p:par>
                      </p:childTnLst>
                    </p:cTn>
                  </p:par>
                </p:childTnLst>
              </p:cTn>
              <p:nextCondLst>
                <p:cond evt="onClick" delay="0">
                  <p:tgtEl>
                    <p:spTgt spid="227"/>
                  </p:tgtEl>
                </p:cond>
              </p:nextCondLst>
            </p:seq>
            <p:seq concurrent="1" nextAc="seek">
              <p:cTn id="73" restart="whenNotActive" fill="hold" evtFilter="cancelBubble" nodeType="interactiveSeq">
                <p:stCondLst>
                  <p:cond evt="onClick" delay="0">
                    <p:tgtEl>
                      <p:spTgt spid="7"/>
                    </p:tgtEl>
                  </p:cond>
                </p:stCondLst>
                <p:endSync evt="end" delay="0">
                  <p:rtn val="all"/>
                </p:endSync>
                <p:childTnLst>
                  <p:par>
                    <p:cTn id="74" fill="hold">
                      <p:stCondLst>
                        <p:cond delay="0"/>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279"/>
                                        </p:tgtEl>
                                        <p:attrNameLst>
                                          <p:attrName>style.visibility</p:attrName>
                                        </p:attrNameLst>
                                      </p:cBhvr>
                                      <p:to>
                                        <p:strVal val="visible"/>
                                      </p:to>
                                    </p:set>
                                    <p:animEffect transition="in" filter="barn(inVertical)">
                                      <p:cBhvr>
                                        <p:cTn id="78" dur="500"/>
                                        <p:tgtEl>
                                          <p:spTgt spid="279"/>
                                        </p:tgtEl>
                                      </p:cBhvr>
                                    </p:animEffect>
                                  </p:childTnLst>
                                </p:cTn>
                              </p:par>
                            </p:childTnLst>
                          </p:cTn>
                        </p:par>
                      </p:childTnLst>
                    </p:cTn>
                  </p:par>
                </p:childTnLst>
              </p:cTn>
              <p:nextCondLst>
                <p:cond evt="onClick" delay="0">
                  <p:tgtEl>
                    <p:spTgt spid="7"/>
                  </p:tgtEl>
                </p:cond>
              </p:nextCondLst>
            </p:seq>
            <p:seq concurrent="1" nextAc="seek">
              <p:cTn id="79" restart="whenNotActive" fill="hold" evtFilter="cancelBubble" nodeType="interactiveSeq">
                <p:stCondLst>
                  <p:cond evt="onClick" delay="0">
                    <p:tgtEl>
                      <p:spTgt spid="8"/>
                    </p:tgtEl>
                  </p:cond>
                </p:stCondLst>
                <p:endSync evt="end" delay="0">
                  <p:rtn val="all"/>
                </p:endSync>
                <p:childTnLst>
                  <p:par>
                    <p:cTn id="80" fill="hold">
                      <p:stCondLst>
                        <p:cond delay="0"/>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284"/>
                                        </p:tgtEl>
                                        <p:attrNameLst>
                                          <p:attrName>style.visibility</p:attrName>
                                        </p:attrNameLst>
                                      </p:cBhvr>
                                      <p:to>
                                        <p:strVal val="visible"/>
                                      </p:to>
                                    </p:set>
                                    <p:animEffect transition="in" filter="barn(inVertical)">
                                      <p:cBhvr>
                                        <p:cTn id="84" dur="500"/>
                                        <p:tgtEl>
                                          <p:spTgt spid="284"/>
                                        </p:tgtEl>
                                      </p:cBhvr>
                                    </p:animEffect>
                                  </p:childTnLst>
                                </p:cTn>
                              </p:par>
                            </p:childTnLst>
                          </p:cTn>
                        </p:par>
                      </p:childTnLst>
                    </p:cTn>
                  </p:par>
                </p:childTnLst>
              </p:cTn>
              <p:nextCondLst>
                <p:cond evt="onClick" delay="0">
                  <p:tgtEl>
                    <p:spTgt spid="8"/>
                  </p:tgtEl>
                </p:cond>
              </p:nextCondLst>
            </p:seq>
            <p:seq concurrent="1" nextAc="seek">
              <p:cTn id="85" restart="whenNotActive" fill="hold" evtFilter="cancelBubble" nodeType="interactiveSeq">
                <p:stCondLst>
                  <p:cond evt="onClick" delay="0">
                    <p:tgtEl>
                      <p:spTgt spid="252"/>
                    </p:tgtEl>
                  </p:cond>
                </p:stCondLst>
                <p:endSync evt="end" delay="0">
                  <p:rtn val="all"/>
                </p:endSync>
                <p:childTnLst>
                  <p:par>
                    <p:cTn id="86" fill="hold">
                      <p:stCondLst>
                        <p:cond delay="0"/>
                      </p:stCondLst>
                      <p:childTnLst>
                        <p:par>
                          <p:cTn id="87" fill="hold">
                            <p:stCondLst>
                              <p:cond delay="0"/>
                            </p:stCondLst>
                            <p:childTnLst>
                              <p:par>
                                <p:cTn id="88" presetID="16" presetClass="exit" presetSubtype="21" fill="hold" nodeType="clickEffect">
                                  <p:stCondLst>
                                    <p:cond delay="0"/>
                                  </p:stCondLst>
                                  <p:childTnLst>
                                    <p:animEffect transition="out" filter="barn(inVertical)">
                                      <p:cBhvr>
                                        <p:cTn id="89" dur="500"/>
                                        <p:tgtEl>
                                          <p:spTgt spid="252"/>
                                        </p:tgtEl>
                                      </p:cBhvr>
                                    </p:animEffect>
                                    <p:set>
                                      <p:cBhvr>
                                        <p:cTn id="90" dur="1" fill="hold">
                                          <p:stCondLst>
                                            <p:cond delay="499"/>
                                          </p:stCondLst>
                                        </p:cTn>
                                        <p:tgtEl>
                                          <p:spTgt spid="252"/>
                                        </p:tgtEl>
                                        <p:attrNameLst>
                                          <p:attrName>style.visibility</p:attrName>
                                        </p:attrNameLst>
                                      </p:cBhvr>
                                      <p:to>
                                        <p:strVal val="hidden"/>
                                      </p:to>
                                    </p:set>
                                  </p:childTnLst>
                                </p:cTn>
                              </p:par>
                            </p:childTnLst>
                          </p:cTn>
                        </p:par>
                      </p:childTnLst>
                    </p:cTn>
                  </p:par>
                </p:childTnLst>
              </p:cTn>
              <p:nextCondLst>
                <p:cond evt="onClick" delay="0">
                  <p:tgtEl>
                    <p:spTgt spid="252"/>
                  </p:tgtEl>
                </p:cond>
              </p:nextCondLst>
            </p:seq>
            <p:seq concurrent="1" nextAc="seek">
              <p:cTn id="91" restart="whenNotActive" fill="hold" evtFilter="cancelBubble" nodeType="interactiveSeq">
                <p:stCondLst>
                  <p:cond evt="onClick" delay="0">
                    <p:tgtEl>
                      <p:spTgt spid="24"/>
                    </p:tgtEl>
                  </p:cond>
                </p:stCondLst>
                <p:endSync evt="end" delay="0">
                  <p:rtn val="all"/>
                </p:endSync>
                <p:childTnLst>
                  <p:par>
                    <p:cTn id="92" fill="hold">
                      <p:stCondLst>
                        <p:cond delay="0"/>
                      </p:stCondLst>
                      <p:childTnLst>
                        <p:par>
                          <p:cTn id="93" fill="hold">
                            <p:stCondLst>
                              <p:cond delay="0"/>
                            </p:stCondLst>
                            <p:childTnLst>
                              <p:par>
                                <p:cTn id="94" presetID="16" presetClass="exit" presetSubtype="21" fill="hold" nodeType="clickEffect">
                                  <p:stCondLst>
                                    <p:cond delay="0"/>
                                  </p:stCondLst>
                                  <p:childTnLst>
                                    <p:animEffect transition="out" filter="barn(inVertical)">
                                      <p:cBhvr>
                                        <p:cTn id="95" dur="500"/>
                                        <p:tgtEl>
                                          <p:spTgt spid="24"/>
                                        </p:tgtEl>
                                      </p:cBhvr>
                                    </p:animEffect>
                                    <p:set>
                                      <p:cBhvr>
                                        <p:cTn id="96"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97" restart="whenNotActive" fill="hold" evtFilter="cancelBubble" nodeType="interactiveSeq">
                <p:stCondLst>
                  <p:cond evt="onClick" delay="0">
                    <p:tgtEl>
                      <p:spTgt spid="291"/>
                    </p:tgtEl>
                  </p:cond>
                </p:stCondLst>
                <p:endSync evt="end" delay="0">
                  <p:rtn val="all"/>
                </p:endSync>
                <p:childTnLst>
                  <p:par>
                    <p:cTn id="98" fill="hold">
                      <p:stCondLst>
                        <p:cond delay="0"/>
                      </p:stCondLst>
                      <p:childTnLst>
                        <p:par>
                          <p:cTn id="99" fill="hold">
                            <p:stCondLst>
                              <p:cond delay="0"/>
                            </p:stCondLst>
                            <p:childTnLst>
                              <p:par>
                                <p:cTn id="100" presetID="16" presetClass="exit" presetSubtype="21" fill="hold" nodeType="clickEffect">
                                  <p:stCondLst>
                                    <p:cond delay="0"/>
                                  </p:stCondLst>
                                  <p:childTnLst>
                                    <p:animEffect transition="out" filter="barn(inVertical)">
                                      <p:cBhvr>
                                        <p:cTn id="101" dur="500"/>
                                        <p:tgtEl>
                                          <p:spTgt spid="307"/>
                                        </p:tgtEl>
                                      </p:cBhvr>
                                    </p:animEffect>
                                    <p:set>
                                      <p:cBhvr>
                                        <p:cTn id="102" dur="1" fill="hold">
                                          <p:stCondLst>
                                            <p:cond delay="499"/>
                                          </p:stCondLst>
                                        </p:cTn>
                                        <p:tgtEl>
                                          <p:spTgt spid="307"/>
                                        </p:tgtEl>
                                        <p:attrNameLst>
                                          <p:attrName>style.visibility</p:attrName>
                                        </p:attrNameLst>
                                      </p:cBhvr>
                                      <p:to>
                                        <p:strVal val="hidden"/>
                                      </p:to>
                                    </p:set>
                                  </p:childTnLst>
                                </p:cTn>
                              </p:par>
                            </p:childTnLst>
                          </p:cTn>
                        </p:par>
                      </p:childTnLst>
                    </p:cTn>
                  </p:par>
                </p:childTnLst>
              </p:cTn>
              <p:nextCondLst>
                <p:cond evt="onClick" delay="0">
                  <p:tgtEl>
                    <p:spTgt spid="29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9" name="4"/>
          <p:cNvPicPr>
            <a:picLocks noChangeAspect="1"/>
          </p:cNvPicPr>
          <p:nvPr/>
        </p:nvPicPr>
        <p:blipFill>
          <a:blip r:embed="rId5"/>
          <a:stretch>
            <a:fillRect/>
          </a:stretch>
        </p:blipFill>
        <p:spPr>
          <a:xfrm rot="5400000">
            <a:off x="8572027" y="3906811"/>
            <a:ext cx="981270" cy="381367"/>
          </a:xfrm>
          <a:prstGeom prst="rect">
            <a:avLst/>
          </a:prstGeom>
        </p:spPr>
      </p:pic>
      <p:pic>
        <p:nvPicPr>
          <p:cNvPr id="10" name="3"/>
          <p:cNvPicPr>
            <a:picLocks noChangeAspect="1"/>
          </p:cNvPicPr>
          <p:nvPr/>
        </p:nvPicPr>
        <p:blipFill>
          <a:blip r:embed="rId6"/>
          <a:stretch>
            <a:fillRect/>
          </a:stretch>
        </p:blipFill>
        <p:spPr>
          <a:xfrm>
            <a:off x="8738223" y="3325465"/>
            <a:ext cx="807419" cy="313800"/>
          </a:xfrm>
          <a:prstGeom prst="rect">
            <a:avLst/>
          </a:prstGeom>
        </p:spPr>
      </p:pic>
      <p:pic>
        <p:nvPicPr>
          <p:cNvPr id="11" name="2"/>
          <p:cNvPicPr>
            <a:picLocks noChangeAspect="1"/>
          </p:cNvPicPr>
          <p:nvPr/>
        </p:nvPicPr>
        <p:blipFill>
          <a:blip r:embed="rId7"/>
          <a:stretch>
            <a:fillRect/>
          </a:stretch>
        </p:blipFill>
        <p:spPr>
          <a:xfrm rot="16200000">
            <a:off x="8178176" y="3351519"/>
            <a:ext cx="909571" cy="353501"/>
          </a:xfrm>
          <a:prstGeom prst="rect">
            <a:avLst/>
          </a:prstGeom>
        </p:spPr>
      </p:pic>
      <p:pic>
        <p:nvPicPr>
          <p:cNvPr id="12" name="1"/>
          <p:cNvPicPr>
            <a:picLocks noChangeAspect="1"/>
          </p:cNvPicPr>
          <p:nvPr/>
        </p:nvPicPr>
        <p:blipFill>
          <a:blip r:embed="rId8"/>
          <a:stretch>
            <a:fillRect/>
          </a:stretch>
        </p:blipFill>
        <p:spPr>
          <a:xfrm rot="19650527">
            <a:off x="9123025" y="3584027"/>
            <a:ext cx="845235" cy="328497"/>
          </a:xfrm>
          <a:prstGeom prst="rect">
            <a:avLst/>
          </a:prstGeom>
        </p:spPr>
      </p:pic>
      <p:sp>
        <p:nvSpPr>
          <p:cNvPr id="42" name="TextBox 41"/>
          <p:cNvSpPr txBox="1"/>
          <p:nvPr/>
        </p:nvSpPr>
        <p:spPr>
          <a:xfrm>
            <a:off x="5811910" y="2033703"/>
            <a:ext cx="5943600" cy="923330"/>
          </a:xfrm>
          <a:prstGeom prst="rect">
            <a:avLst/>
          </a:prstGeom>
          <a:noFill/>
        </p:spPr>
        <p:txBody>
          <a:bodyPr wrap="square" rtlCol="0">
            <a:spAutoFit/>
          </a:bodyPr>
          <a:lstStyle/>
          <a:p>
            <a:pPr algn="ctr">
              <a:defRPr/>
            </a:pPr>
            <a:r>
              <a:rPr lang="en-US" sz="5400" b="1">
                <a:ln w="38100">
                  <a:solidFill>
                    <a:srgbClr val="475D6B"/>
                  </a:solidFill>
                  <a:prstDash val="solid"/>
                </a:ln>
                <a:noFill/>
                <a:latin typeface="Tahoma" panose="020B0604030504040204" pitchFamily="34" charset="0"/>
                <a:ea typeface="Tahoma" panose="020B0604030504040204" pitchFamily="34" charset="0"/>
                <a:cs typeface="Tahoma" panose="020B0604030504040204" pitchFamily="34" charset="0"/>
              </a:rPr>
              <a:t>TÌM MẬT MÃ</a:t>
            </a:r>
          </a:p>
        </p:txBody>
      </p:sp>
      <p:pic>
        <p:nvPicPr>
          <p:cNvPr id="3" name="Picture 2"/>
          <p:cNvPicPr>
            <a:picLocks noChangeAspect="1"/>
          </p:cNvPicPr>
          <p:nvPr/>
        </p:nvPicPr>
        <p:blipFill>
          <a:blip r:embed="rId9"/>
          <a:stretch>
            <a:fillRect/>
          </a:stretch>
        </p:blipFill>
        <p:spPr>
          <a:xfrm>
            <a:off x="350606" y="2183489"/>
            <a:ext cx="3982906" cy="3860687"/>
          </a:xfrm>
          <a:prstGeom prst="rect">
            <a:avLst/>
          </a:prstGeom>
        </p:spPr>
      </p:pic>
      <p:sp>
        <p:nvSpPr>
          <p:cNvPr id="23" name="TextBox 22"/>
          <p:cNvSpPr txBox="1"/>
          <p:nvPr/>
        </p:nvSpPr>
        <p:spPr>
          <a:xfrm>
            <a:off x="5826197" y="929142"/>
            <a:ext cx="4672518" cy="769441"/>
          </a:xfrm>
          <a:prstGeom prst="rect">
            <a:avLst/>
          </a:prstGeom>
          <a:noFill/>
        </p:spPr>
        <p:txBody>
          <a:bodyPr wrap="square" rtlCol="0">
            <a:spAutoFit/>
          </a:bodyPr>
          <a:lstStyle/>
          <a:p>
            <a:pPr>
              <a:defRPr/>
            </a:pPr>
            <a:r>
              <a:rPr lang="en-US" sz="4400" b="1" dirty="0">
                <a:ln w="28575">
                  <a:solidFill>
                    <a:srgbClr val="C79668"/>
                  </a:solidFill>
                  <a:prstDash val="solid"/>
                </a:ln>
                <a:noFill/>
                <a:latin typeface="Tahoma" panose="020B0604030504040204" pitchFamily="34" charset="0"/>
                <a:ea typeface="Tahoma" panose="020B0604030504040204" pitchFamily="34" charset="0"/>
                <a:cs typeface="Tahoma" panose="020B0604030504040204" pitchFamily="34" charset="0"/>
              </a:rPr>
              <a:t>TRÒ CH</a:t>
            </a:r>
            <a:r>
              <a:rPr lang="vi-VN" sz="4400" b="1" dirty="0">
                <a:ln w="28575">
                  <a:solidFill>
                    <a:srgbClr val="C79668"/>
                  </a:solidFill>
                  <a:prstDash val="solid"/>
                </a:ln>
                <a:noFill/>
                <a:latin typeface="Tahoma" panose="020B0604030504040204" pitchFamily="34" charset="0"/>
                <a:ea typeface="Tahoma" panose="020B0604030504040204" pitchFamily="34" charset="0"/>
                <a:cs typeface="Tahoma" panose="020B0604030504040204" pitchFamily="34" charset="0"/>
              </a:rPr>
              <a:t>Ơ</a:t>
            </a:r>
            <a:r>
              <a:rPr lang="en-US" sz="4400" b="1" dirty="0">
                <a:ln w="28575">
                  <a:solidFill>
                    <a:srgbClr val="C79668"/>
                  </a:solidFill>
                  <a:prstDash val="solid"/>
                </a:ln>
                <a:noFill/>
                <a:latin typeface="Tahoma" panose="020B0604030504040204" pitchFamily="34" charset="0"/>
                <a:ea typeface="Tahoma" panose="020B0604030504040204" pitchFamily="34" charset="0"/>
                <a:cs typeface="Tahoma" panose="020B0604030504040204" pitchFamily="34" charset="0"/>
              </a:rPr>
              <a:t>I </a:t>
            </a:r>
          </a:p>
        </p:txBody>
      </p:sp>
      <p:pic>
        <p:nvPicPr>
          <p:cNvPr id="2" name="Jigsaw Puzz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38798" y="6163034"/>
            <a:ext cx="487363" cy="487363"/>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70791" y="3485061"/>
            <a:ext cx="961174" cy="1901898"/>
          </a:xfrm>
          <a:prstGeom prst="rect">
            <a:avLst/>
          </a:prstGeom>
        </p:spPr>
      </p:pic>
      <p:pic>
        <p:nvPicPr>
          <p:cNvPr id="21" name="Picture 20"/>
          <p:cNvPicPr>
            <a:picLocks noChangeAspect="1"/>
          </p:cNvPicPr>
          <p:nvPr/>
        </p:nvPicPr>
        <p:blipFill>
          <a:blip r:embed="rId12"/>
          <a:stretch>
            <a:fillRect/>
          </a:stretch>
        </p:blipFill>
        <p:spPr>
          <a:xfrm>
            <a:off x="6105490" y="1682279"/>
            <a:ext cx="1956986" cy="1956986"/>
          </a:xfrm>
          <a:prstGeom prst="rect">
            <a:avLst/>
          </a:prstGeom>
        </p:spPr>
      </p:pic>
      <p:pic>
        <p:nvPicPr>
          <p:cNvPr id="24" name="Picture 23" descr="A close up of a logo&#10;&#10;Description automatically generated"/>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713048">
            <a:off x="3036492" y="2443173"/>
            <a:ext cx="536548" cy="435200"/>
          </a:xfrm>
          <a:prstGeom prst="rect">
            <a:avLst/>
          </a:prstGeom>
        </p:spPr>
      </p:pic>
      <p:pic>
        <p:nvPicPr>
          <p:cNvPr id="43" name="Picture 42" descr="A picture containing yellow&#10;&#10;Description automatically generated"/>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200278" y="2004269"/>
            <a:ext cx="3048000" cy="3048000"/>
          </a:xfrm>
          <a:prstGeom prst="rect">
            <a:avLst/>
          </a:prstGeom>
        </p:spPr>
      </p:pic>
      <p:pic>
        <p:nvPicPr>
          <p:cNvPr id="53" name="Picture 52"/>
          <p:cNvPicPr>
            <a:picLocks noChangeAspect="1"/>
          </p:cNvPicPr>
          <p:nvPr/>
        </p:nvPicPr>
        <p:blipFill>
          <a:blip r:embed="rId15">
            <a:duotone>
              <a:prstClr val="black"/>
              <a:schemeClr val="tx2">
                <a:tint val="45000"/>
                <a:satMod val="400000"/>
              </a:schemeClr>
            </a:duotone>
          </a:blip>
          <a:stretch>
            <a:fillRect/>
          </a:stretch>
        </p:blipFill>
        <p:spPr>
          <a:xfrm>
            <a:off x="10276479" y="3429000"/>
            <a:ext cx="1168717" cy="1168717"/>
          </a:xfrm>
          <a:prstGeom prst="rect">
            <a:avLst/>
          </a:prstGeom>
        </p:spPr>
      </p:pic>
      <p:pic>
        <p:nvPicPr>
          <p:cNvPr id="61" name="Picture 60" descr="A close up of a logo&#10;&#10;Description automatically generated"/>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027092" y="457200"/>
            <a:ext cx="312586" cy="253584"/>
          </a:xfrm>
          <a:prstGeom prst="rect">
            <a:avLst/>
          </a:prstGeom>
        </p:spPr>
      </p:pic>
      <p:pic>
        <p:nvPicPr>
          <p:cNvPr id="64" name="Picture 6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9680467" y="1278377"/>
            <a:ext cx="601878" cy="446393"/>
          </a:xfrm>
          <a:prstGeom prst="rect">
            <a:avLst/>
          </a:prstGeom>
        </p:spPr>
      </p:pic>
      <p:sp>
        <p:nvSpPr>
          <p:cNvPr id="4" name="TextBox 3"/>
          <p:cNvSpPr txBox="1"/>
          <p:nvPr/>
        </p:nvSpPr>
        <p:spPr>
          <a:xfrm>
            <a:off x="6105490" y="139337"/>
            <a:ext cx="184731" cy="369332"/>
          </a:xfrm>
          <a:prstGeom prst="rect">
            <a:avLst/>
          </a:prstGeom>
          <a:noFill/>
        </p:spPr>
        <p:txBody>
          <a:bodyPr wrap="none" rtlCol="0">
            <a:spAutoFit/>
          </a:bodyPr>
          <a:lstStyle/>
          <a:p>
            <a:pPr eaLnBrk="0" fontAlgn="base" hangingPunct="0">
              <a:spcBef>
                <a:spcPct val="0"/>
              </a:spcBef>
              <a:spcAft>
                <a:spcPct val="0"/>
              </a:spcAft>
            </a:pPr>
            <a:endParaRPr lang="en-US">
              <a:solidFill>
                <a:prstClr val="black"/>
              </a:solidFill>
              <a:latin typeface="Arial" panose="020B0604020202020204" pitchFamily="34" charset="0"/>
            </a:endParaRPr>
          </a:p>
        </p:txBody>
      </p:sp>
    </p:spTree>
    <p:extLst>
      <p:ext uri="{BB962C8B-B14F-4D97-AF65-F5344CB8AC3E}">
        <p14:creationId xmlns:p14="http://schemas.microsoft.com/office/powerpoint/2010/main" val="208241745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7849" fill="hold"/>
                                        <p:tgtEl>
                                          <p:spTgt spid="2"/>
                                        </p:tgtEl>
                                      </p:cBhvr>
                                    </p:cmd>
                                  </p:childTnLst>
                                </p:cTn>
                              </p:par>
                              <p:par>
                                <p:cTn id="7" presetID="63" presetClass="path" presetSubtype="0" repeatCount="indefinite" accel="50000" decel="50000" autoRev="1" fill="hold" nodeType="withEffect">
                                  <p:stCondLst>
                                    <p:cond delay="0"/>
                                  </p:stCondLst>
                                  <p:childTnLst>
                                    <p:animMotion origin="layout" path="M 4.16667E-7 -2.96296E-6 L 0.31589 -0.00301 " pathEditMode="relative" rAng="0" ptsTypes="AA">
                                      <p:cBhvr>
                                        <p:cTn id="8" dur="4000" fill="hold"/>
                                        <p:tgtEl>
                                          <p:spTgt spid="21"/>
                                        </p:tgtEl>
                                        <p:attrNameLst>
                                          <p:attrName>ppt_x</p:attrName>
                                          <p:attrName>ppt_y</p:attrName>
                                        </p:attrNameLst>
                                      </p:cBhvr>
                                      <p:rCtr x="15794" y="-162"/>
                                    </p:animMotion>
                                  </p:childTnLst>
                                </p:cTn>
                              </p:par>
                              <p:par>
                                <p:cTn id="9" presetID="26" presetClass="emph" presetSubtype="0" repeatCount="indefinite" fill="hold" nodeType="withEffect">
                                  <p:stCondLst>
                                    <p:cond delay="0"/>
                                  </p:stCondLst>
                                  <p:endCondLst>
                                    <p:cond evt="onNext" delay="0">
                                      <p:tgtEl>
                                        <p:sldTgt/>
                                      </p:tgtEl>
                                    </p:cond>
                                  </p:endCondLst>
                                  <p:childTnLst>
                                    <p:animEffect transition="out" filter="fade">
                                      <p:cBhvr>
                                        <p:cTn id="10" dur="500" tmFilter="0, 0; .2, .5; .8, .5; 1, 0"/>
                                        <p:tgtEl>
                                          <p:spTgt spid="53"/>
                                        </p:tgtEl>
                                      </p:cBhvr>
                                    </p:animEffect>
                                    <p:animScale>
                                      <p:cBhvr>
                                        <p:cTn id="11" dur="250" autoRev="1" fill="hold"/>
                                        <p:tgtEl>
                                          <p:spTgt spid="5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5" name="图片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97" y="2957161"/>
            <a:ext cx="4231710" cy="3689556"/>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74"/>
            <a:ext cx="4064000" cy="2514044"/>
          </a:xfrm>
          <a:prstGeom prst="rect">
            <a:avLst/>
          </a:prstGeom>
        </p:spPr>
      </p:pic>
      <p:grpSp>
        <p:nvGrpSpPr>
          <p:cNvPr id="8" name="组合 13"/>
          <p:cNvGrpSpPr/>
          <p:nvPr/>
        </p:nvGrpSpPr>
        <p:grpSpPr>
          <a:xfrm>
            <a:off x="2015941" y="1624856"/>
            <a:ext cx="8785689" cy="4283575"/>
            <a:chOff x="2531495" y="1032417"/>
            <a:chExt cx="6577454" cy="3685128"/>
          </a:xfrm>
        </p:grpSpPr>
        <p:pic>
          <p:nvPicPr>
            <p:cNvPr id="9" name="图片 7"/>
            <p:cNvPicPr>
              <a:picLocks noChangeAspect="1"/>
            </p:cNvPicPr>
            <p:nvPr/>
          </p:nvPicPr>
          <p:blipFill>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0" name="矩形 12"/>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56267" y="1152573"/>
            <a:ext cx="717373" cy="2121543"/>
          </a:xfrm>
          <a:prstGeom prst="rect">
            <a:avLst/>
          </a:prstGeom>
        </p:spPr>
      </p:pic>
      <p:pic>
        <p:nvPicPr>
          <p:cNvPr id="12"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3078" y="4471010"/>
            <a:ext cx="1675762" cy="1815940"/>
          </a:xfrm>
          <a:prstGeom prst="rect">
            <a:avLst/>
          </a:prstGeom>
        </p:spPr>
      </p:pic>
      <p:sp>
        <p:nvSpPr>
          <p:cNvPr id="14" name="TextBox 13"/>
          <p:cNvSpPr txBox="1"/>
          <p:nvPr/>
        </p:nvSpPr>
        <p:spPr>
          <a:xfrm>
            <a:off x="4612420" y="437597"/>
            <a:ext cx="2967159" cy="1015663"/>
          </a:xfrm>
          <a:prstGeom prst="rect">
            <a:avLst/>
          </a:prstGeom>
          <a:noFill/>
        </p:spPr>
        <p:txBody>
          <a:bodyPr wrap="none" lIns="0" tIns="0" rIns="0" bIns="0" rtlCol="0">
            <a:spAutoFit/>
          </a:bodyPr>
          <a:lstStyle/>
          <a:p>
            <a:pPr algn="l"/>
            <a:r>
              <a:rPr lang="vi-VN" sz="6600" b="1" dirty="0">
                <a:solidFill>
                  <a:srgbClr val="C00000"/>
                </a:solidFill>
                <a:latin typeface="#9Slide03 Arima Madurai Black" panose="00000A00000000000000" pitchFamily="2" charset="0"/>
                <a:cs typeface="#9Slide03 Arima Madurai Black" panose="00000A00000000000000" pitchFamily="2" charset="0"/>
              </a:rPr>
              <a:t>DẶN DÒ</a:t>
            </a:r>
            <a:endParaRPr lang="en-US" sz="6600" b="1" dirty="0">
              <a:solidFill>
                <a:srgbClr val="C00000"/>
              </a:solidFill>
              <a:latin typeface="#9Slide03 Arima Madurai Black" panose="00000A00000000000000" pitchFamily="2" charset="0"/>
              <a:cs typeface="#9Slide03 Arima Madurai Black" panose="00000A00000000000000" pitchFamily="2" charset="0"/>
            </a:endParaRPr>
          </a:p>
        </p:txBody>
      </p:sp>
      <p:sp>
        <p:nvSpPr>
          <p:cNvPr id="2" name="Rectangle 1"/>
          <p:cNvSpPr/>
          <p:nvPr/>
        </p:nvSpPr>
        <p:spPr>
          <a:xfrm>
            <a:off x="2437580" y="2283930"/>
            <a:ext cx="7738479" cy="646331"/>
          </a:xfrm>
          <a:prstGeom prst="rect">
            <a:avLst/>
          </a:prstGeom>
        </p:spPr>
        <p:txBody>
          <a:bodyPr wrap="square">
            <a:spAutoFit/>
          </a:bodyPr>
          <a:lstStyle/>
          <a:p>
            <a:pPr marL="571500" indent="-571500" algn="just">
              <a:spcBef>
                <a:spcPct val="50000"/>
              </a:spcBef>
              <a:buFontTx/>
              <a:buChar char="-"/>
            </a:pPr>
            <a:r>
              <a:rPr lang="vi-VN" altLang="en-US" sz="3600" b="1" dirty="0" smtClean="0">
                <a:solidFill>
                  <a:srgbClr val="002060"/>
                </a:solidFill>
                <a:latin typeface="+mj-lt"/>
                <a:cs typeface="Baloo 2" pitchFamily="2" charset="0"/>
              </a:rPr>
              <a:t>Đọc </a:t>
            </a:r>
            <a:r>
              <a:rPr lang="vi-VN" altLang="en-US" sz="3600" b="1" dirty="0">
                <a:solidFill>
                  <a:srgbClr val="002060"/>
                </a:solidFill>
                <a:latin typeface="+mj-lt"/>
                <a:cs typeface="Baloo 2" pitchFamily="2" charset="0"/>
              </a:rPr>
              <a:t>lại bài và trả lời lại các câu hỏi</a:t>
            </a:r>
            <a:r>
              <a:rPr lang="vi-VN" altLang="en-US" sz="3600" b="1" dirty="0" smtClean="0">
                <a:solidFill>
                  <a:srgbClr val="002060"/>
                </a:solidFill>
                <a:latin typeface="+mj-lt"/>
                <a:cs typeface="Baloo 2" pitchFamily="2" charset="0"/>
              </a:rPr>
              <a:t>.</a:t>
            </a:r>
          </a:p>
        </p:txBody>
      </p:sp>
      <p:sp>
        <p:nvSpPr>
          <p:cNvPr id="13" name="Rectangle 12"/>
          <p:cNvSpPr/>
          <p:nvPr/>
        </p:nvSpPr>
        <p:spPr>
          <a:xfrm>
            <a:off x="2419096" y="3567114"/>
            <a:ext cx="7738479" cy="2031325"/>
          </a:xfrm>
          <a:prstGeom prst="rect">
            <a:avLst/>
          </a:prstGeom>
        </p:spPr>
        <p:txBody>
          <a:bodyPr wrap="square">
            <a:spAutoFit/>
          </a:bodyPr>
          <a:lstStyle/>
          <a:p>
            <a:pPr marL="571500" indent="-571500" algn="just">
              <a:spcBef>
                <a:spcPct val="50000"/>
              </a:spcBef>
              <a:buFontTx/>
              <a:buChar char="-"/>
            </a:pPr>
            <a:r>
              <a:rPr lang="vi-VN" altLang="en-US" sz="3600" b="1" dirty="0" smtClean="0">
                <a:solidFill>
                  <a:srgbClr val="002060"/>
                </a:solidFill>
                <a:latin typeface="Times New Roman" pitchFamily="18" charset="0"/>
                <a:cs typeface="Times New Roman" pitchFamily="18" charset="0"/>
              </a:rPr>
              <a:t>Chuẩn </a:t>
            </a:r>
            <a:r>
              <a:rPr lang="vi-VN" altLang="en-US" sz="3600" b="1" dirty="0">
                <a:solidFill>
                  <a:srgbClr val="002060"/>
                </a:solidFill>
                <a:latin typeface="Times New Roman" pitchFamily="18" charset="0"/>
                <a:cs typeface="Times New Roman" pitchFamily="18" charset="0"/>
              </a:rPr>
              <a:t>bị bài: Phong cảnh đền </a:t>
            </a:r>
            <a:r>
              <a:rPr lang="vi-VN" altLang="en-US" sz="3600" b="1" dirty="0" smtClean="0">
                <a:solidFill>
                  <a:srgbClr val="002060"/>
                </a:solidFill>
                <a:latin typeface="Times New Roman" pitchFamily="18" charset="0"/>
                <a:cs typeface="Times New Roman" pitchFamily="18" charset="0"/>
              </a:rPr>
              <a:t>Hùng</a:t>
            </a:r>
          </a:p>
          <a:p>
            <a:pPr marL="571500" indent="-571500" algn="just">
              <a:spcBef>
                <a:spcPct val="50000"/>
              </a:spcBef>
              <a:buFontTx/>
              <a:buChar char="-"/>
            </a:pPr>
            <a:r>
              <a:rPr lang="vi-VN" altLang="en-US" sz="3600" b="1" dirty="0" smtClean="0">
                <a:solidFill>
                  <a:srgbClr val="002060"/>
                </a:solidFill>
                <a:latin typeface="+mj-lt"/>
                <a:cs typeface="Baloo 2" pitchFamily="2" charset="0"/>
              </a:rPr>
              <a:t>Nhận xét tiết học.</a:t>
            </a:r>
            <a:endParaRPr lang="en-US" altLang="en-US" sz="3600" b="1" dirty="0">
              <a:solidFill>
                <a:srgbClr val="002060"/>
              </a:solidFill>
              <a:latin typeface="+mj-lt"/>
              <a:cs typeface="Baloo 2"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0" y="0"/>
            <a:ext cx="12192000" cy="685800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6995" y="3737974"/>
            <a:ext cx="5041899" cy="3172431"/>
          </a:xfrm>
          <a:prstGeom prst="rect">
            <a:avLst/>
          </a:prstGeom>
        </p:spPr>
      </p:pic>
      <p:pic>
        <p:nvPicPr>
          <p:cNvPr id="7"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64791" y="1908536"/>
            <a:ext cx="6150890" cy="5129842"/>
          </a:xfrm>
          <a:prstGeom prst="rect">
            <a:avLst/>
          </a:prstGeom>
        </p:spPr>
      </p:pic>
      <p:sp>
        <p:nvSpPr>
          <p:cNvPr id="12" name="TextBox 11"/>
          <p:cNvSpPr txBox="1"/>
          <p:nvPr/>
        </p:nvSpPr>
        <p:spPr>
          <a:xfrm>
            <a:off x="1987062" y="98757"/>
            <a:ext cx="9794630" cy="4062651"/>
          </a:xfrm>
          <a:prstGeom prst="rect">
            <a:avLst/>
          </a:prstGeom>
          <a:noFill/>
        </p:spPr>
        <p:txBody>
          <a:bodyPr wrap="square" lIns="0" tIns="0" rIns="0" bIns="0" rtlCol="0">
            <a:spAutoFit/>
          </a:bodyPr>
          <a:lstStyle/>
          <a:p>
            <a:pPr algn="ctr"/>
            <a:r>
              <a:rPr lang="vi-VN" sz="8800" smtClean="0">
                <a:latin typeface="#Li-N UTM Isadora" panose="02040603050506020204" pitchFamily="18" charset="0"/>
              </a:rPr>
              <a:t>Chúc sức khỏe quý thầy cô, chúc </a:t>
            </a:r>
            <a:r>
              <a:rPr lang="vi-VN" sz="8800">
                <a:latin typeface="#Li-N UTM Isadora" panose="02040603050506020204" pitchFamily="18" charset="0"/>
              </a:rPr>
              <a:t>các </a:t>
            </a:r>
            <a:r>
              <a:rPr lang="vi-VN" sz="8800" smtClean="0">
                <a:latin typeface="#Li-N UTM Isadora" panose="02040603050506020204" pitchFamily="18" charset="0"/>
              </a:rPr>
              <a:t>em </a:t>
            </a:r>
            <a:r>
              <a:rPr lang="vi-VN" sz="8800" dirty="0">
                <a:latin typeface="#Li-N UTM Isadora" panose="02040603050506020204" pitchFamily="18" charset="0"/>
              </a:rPr>
              <a:t>học t</a:t>
            </a:r>
            <a:r>
              <a:rPr lang="en-US" altLang="vi-VN" sz="8800" dirty="0">
                <a:latin typeface="#Li-N UTM Isadora" panose="02040603050506020204" pitchFamily="18" charset="0"/>
              </a:rPr>
              <a:t>ố</a:t>
            </a:r>
            <a:r>
              <a:rPr lang="vi-VN" sz="8800" dirty="0">
                <a:latin typeface="#Li-N UTM Isadora" panose="02040603050506020204" pitchFamily="18" charset="0"/>
              </a:rPr>
              <a:t>t.</a:t>
            </a:r>
            <a:endParaRPr lang="en-US" sz="8800" dirty="0">
              <a:latin typeface="#Li-N UTM Isadora" panose="02040603050506020204" pitchFamily="18" charset="0"/>
            </a:endParaRPr>
          </a:p>
        </p:txBody>
      </p:sp>
      <p:pic>
        <p:nvPicPr>
          <p:cNvPr id="13"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74725"/>
            <a:ext cx="4231710" cy="36895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713048">
            <a:off x="3036492" y="2443173"/>
            <a:ext cx="536548" cy="435200"/>
          </a:xfrm>
          <a:prstGeom prst="rect">
            <a:avLst/>
          </a:prstGeom>
        </p:spPr>
      </p:pic>
      <p:sp>
        <p:nvSpPr>
          <p:cNvPr id="42" name="TextBox 41"/>
          <p:cNvSpPr txBox="1"/>
          <p:nvPr/>
        </p:nvSpPr>
        <p:spPr>
          <a:xfrm>
            <a:off x="5812971" y="817966"/>
            <a:ext cx="5943600" cy="1077218"/>
          </a:xfrm>
          <a:prstGeom prst="rect">
            <a:avLst/>
          </a:prstGeom>
          <a:noFill/>
        </p:spPr>
        <p:txBody>
          <a:bodyPr wrap="square" rtlCol="0">
            <a:spAutoFit/>
          </a:bodyPr>
          <a:lstStyle/>
          <a:p>
            <a:pPr eaLnBrk="0" fontAlgn="base" hangingPunct="0">
              <a:spcBef>
                <a:spcPct val="0"/>
              </a:spcBef>
              <a:spcAft>
                <a:spcPct val="0"/>
              </a:spcAft>
              <a:defRPr/>
            </a:pP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Người</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Ê-</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đê</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xưa</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đặt</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ra</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luật</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tục</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để</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làm</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gì</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48" name="TextBox 47"/>
          <p:cNvSpPr txBox="1"/>
          <p:nvPr/>
        </p:nvSpPr>
        <p:spPr>
          <a:xfrm>
            <a:off x="6361144" y="2176617"/>
            <a:ext cx="2626206" cy="923330"/>
          </a:xfrm>
          <a:prstGeom prst="rect">
            <a:avLst/>
          </a:prstGeom>
          <a:noFill/>
        </p:spPr>
        <p:txBody>
          <a:bodyPr wrap="square" rtlCol="0">
            <a:spAutoFit/>
          </a:bodyPr>
          <a:lstStyle/>
          <a:p>
            <a:pPr algn="just">
              <a:defRPr/>
            </a:pPr>
            <a:r>
              <a:rPr lang="en-US" dirty="0" err="1">
                <a:solidFill>
                  <a:srgbClr val="C00000"/>
                </a:solidFill>
                <a:latin typeface="Arial" panose="020B0604020202020204" pitchFamily="34" charset="0"/>
              </a:rPr>
              <a:t>Nhằm</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để</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bảo</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vệ</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cuộc</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sống</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bình</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yên</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cho</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buôn</a:t>
            </a:r>
            <a:r>
              <a:rPr lang="en-US" dirty="0">
                <a:solidFill>
                  <a:srgbClr val="C00000"/>
                </a:solidFill>
                <a:latin typeface="Arial" panose="020B0604020202020204" pitchFamily="34" charset="0"/>
              </a:rPr>
              <a:t> </a:t>
            </a:r>
            <a:r>
              <a:rPr lang="en-US" dirty="0" err="1">
                <a:solidFill>
                  <a:srgbClr val="C00000"/>
                </a:solidFill>
                <a:latin typeface="Arial" panose="020B0604020202020204" pitchFamily="34" charset="0"/>
              </a:rPr>
              <a:t>làng</a:t>
            </a:r>
            <a:r>
              <a:rPr lang="en-US" dirty="0">
                <a:solidFill>
                  <a:srgbClr val="C00000"/>
                </a:solidFill>
                <a:latin typeface="Arial" panose="020B0604020202020204" pitchFamily="34" charset="0"/>
              </a:rPr>
              <a:t>.</a:t>
            </a:r>
            <a:endParaRPr lang="en-US" dirty="0">
              <a:solidFill>
                <a:srgbClr val="C00000"/>
              </a:solidFill>
              <a:latin typeface="Calibri" panose="020F0502020204030204"/>
            </a:endParaRPr>
          </a:p>
        </p:txBody>
      </p:sp>
      <p:sp>
        <p:nvSpPr>
          <p:cNvPr id="49" name="TextBox 48"/>
          <p:cNvSpPr txBox="1"/>
          <p:nvPr/>
        </p:nvSpPr>
        <p:spPr>
          <a:xfrm>
            <a:off x="6959183" y="3463229"/>
            <a:ext cx="2177417" cy="646331"/>
          </a:xfrm>
          <a:prstGeom prst="rect">
            <a:avLst/>
          </a:prstGeom>
          <a:noFill/>
        </p:spPr>
        <p:txBody>
          <a:bodyPr wrap="square" rtlCol="0">
            <a:spAutoFit/>
          </a:bodyPr>
          <a:lstStyle/>
          <a:p>
            <a:pPr algn="just">
              <a:defRPr/>
            </a:pPr>
            <a:r>
              <a:rPr lang="en-US" dirty="0" err="1">
                <a:solidFill>
                  <a:srgbClr val="C00000"/>
                </a:solidFill>
                <a:latin typeface="Calibri" panose="020F0502020204030204"/>
              </a:rPr>
              <a:t>Nhằm</a:t>
            </a:r>
            <a:r>
              <a:rPr lang="en-US" dirty="0">
                <a:solidFill>
                  <a:srgbClr val="C00000"/>
                </a:solidFill>
                <a:latin typeface="Calibri" panose="020F0502020204030204"/>
              </a:rPr>
              <a:t> </a:t>
            </a:r>
            <a:r>
              <a:rPr lang="en-US" dirty="0" err="1">
                <a:solidFill>
                  <a:srgbClr val="C00000"/>
                </a:solidFill>
                <a:latin typeface="Calibri" panose="020F0502020204030204"/>
              </a:rPr>
              <a:t>trừng</a:t>
            </a:r>
            <a:r>
              <a:rPr lang="en-US" dirty="0">
                <a:solidFill>
                  <a:srgbClr val="C00000"/>
                </a:solidFill>
                <a:latin typeface="Calibri" panose="020F0502020204030204"/>
              </a:rPr>
              <a:t> </a:t>
            </a:r>
            <a:r>
              <a:rPr lang="en-US" dirty="0" err="1">
                <a:solidFill>
                  <a:srgbClr val="C00000"/>
                </a:solidFill>
                <a:latin typeface="Calibri" panose="020F0502020204030204"/>
              </a:rPr>
              <a:t>phạt</a:t>
            </a:r>
            <a:r>
              <a:rPr lang="en-US" dirty="0">
                <a:solidFill>
                  <a:srgbClr val="C00000"/>
                </a:solidFill>
                <a:latin typeface="Calibri" panose="020F0502020204030204"/>
              </a:rPr>
              <a:t> </a:t>
            </a:r>
            <a:r>
              <a:rPr lang="vi-VN" dirty="0" smtClean="0">
                <a:solidFill>
                  <a:srgbClr val="C00000"/>
                </a:solidFill>
                <a:latin typeface="Calibri" panose="020F0502020204030204"/>
              </a:rPr>
              <a:t>kẻ địch đến làng mình</a:t>
            </a:r>
            <a:r>
              <a:rPr lang="en-US" dirty="0" smtClean="0">
                <a:solidFill>
                  <a:srgbClr val="C00000"/>
                </a:solidFill>
                <a:latin typeface="Calibri" panose="020F0502020204030204"/>
              </a:rPr>
              <a:t>.</a:t>
            </a:r>
            <a:endParaRPr lang="en-US" dirty="0">
              <a:solidFill>
                <a:srgbClr val="C00000"/>
              </a:solidFill>
              <a:latin typeface="Calibri" panose="020F0502020204030204"/>
            </a:endParaRPr>
          </a:p>
        </p:txBody>
      </p:sp>
      <p:sp>
        <p:nvSpPr>
          <p:cNvPr id="50" name="TextBox 49"/>
          <p:cNvSpPr txBox="1"/>
          <p:nvPr/>
        </p:nvSpPr>
        <p:spPr>
          <a:xfrm>
            <a:off x="9736531" y="2206376"/>
            <a:ext cx="2174481" cy="646331"/>
          </a:xfrm>
          <a:prstGeom prst="rect">
            <a:avLst/>
          </a:prstGeom>
          <a:noFill/>
        </p:spPr>
        <p:txBody>
          <a:bodyPr wrap="square" rtlCol="0">
            <a:spAutoFit/>
          </a:bodyPr>
          <a:lstStyle/>
          <a:p>
            <a:pPr algn="just">
              <a:defRPr/>
            </a:pPr>
            <a:r>
              <a:rPr lang="en-US" dirty="0" err="1">
                <a:solidFill>
                  <a:srgbClr val="C00000"/>
                </a:solidFill>
                <a:latin typeface="Calibri" panose="020F0502020204030204"/>
              </a:rPr>
              <a:t>Nhằm</a:t>
            </a:r>
            <a:r>
              <a:rPr lang="en-US" dirty="0">
                <a:solidFill>
                  <a:srgbClr val="C00000"/>
                </a:solidFill>
                <a:latin typeface="Calibri" panose="020F0502020204030204"/>
              </a:rPr>
              <a:t> </a:t>
            </a:r>
            <a:r>
              <a:rPr lang="en-US" dirty="0" err="1">
                <a:solidFill>
                  <a:srgbClr val="C00000"/>
                </a:solidFill>
                <a:latin typeface="Calibri" panose="020F0502020204030204"/>
              </a:rPr>
              <a:t>khen</a:t>
            </a:r>
            <a:r>
              <a:rPr lang="en-US" dirty="0">
                <a:solidFill>
                  <a:srgbClr val="C00000"/>
                </a:solidFill>
                <a:latin typeface="Calibri" panose="020F0502020204030204"/>
              </a:rPr>
              <a:t> </a:t>
            </a:r>
            <a:r>
              <a:rPr lang="en-US" dirty="0" err="1">
                <a:solidFill>
                  <a:srgbClr val="C00000"/>
                </a:solidFill>
                <a:latin typeface="Calibri" panose="020F0502020204030204"/>
              </a:rPr>
              <a:t>thưởng</a:t>
            </a:r>
            <a:r>
              <a:rPr lang="en-US" dirty="0">
                <a:solidFill>
                  <a:srgbClr val="C00000"/>
                </a:solidFill>
                <a:latin typeface="Calibri" panose="020F0502020204030204"/>
              </a:rPr>
              <a:t> </a:t>
            </a:r>
            <a:r>
              <a:rPr lang="en-US" dirty="0" err="1">
                <a:solidFill>
                  <a:srgbClr val="C00000"/>
                </a:solidFill>
                <a:latin typeface="Calibri" panose="020F0502020204030204"/>
              </a:rPr>
              <a:t>cho</a:t>
            </a:r>
            <a:r>
              <a:rPr lang="en-US" dirty="0">
                <a:solidFill>
                  <a:srgbClr val="C00000"/>
                </a:solidFill>
                <a:latin typeface="Calibri" panose="020F0502020204030204"/>
              </a:rPr>
              <a:t> </a:t>
            </a:r>
            <a:r>
              <a:rPr lang="en-US" dirty="0" err="1">
                <a:solidFill>
                  <a:srgbClr val="C00000"/>
                </a:solidFill>
                <a:latin typeface="Calibri" panose="020F0502020204030204"/>
              </a:rPr>
              <a:t>người</a:t>
            </a:r>
            <a:r>
              <a:rPr lang="en-US" dirty="0">
                <a:solidFill>
                  <a:srgbClr val="C00000"/>
                </a:solidFill>
                <a:latin typeface="Calibri" panose="020F0502020204030204"/>
              </a:rPr>
              <a:t> </a:t>
            </a:r>
            <a:r>
              <a:rPr lang="en-US" dirty="0" err="1">
                <a:solidFill>
                  <a:srgbClr val="C00000"/>
                </a:solidFill>
                <a:latin typeface="Calibri" panose="020F0502020204030204"/>
              </a:rPr>
              <a:t>có</a:t>
            </a:r>
            <a:r>
              <a:rPr lang="en-US" dirty="0">
                <a:solidFill>
                  <a:srgbClr val="C00000"/>
                </a:solidFill>
                <a:latin typeface="Calibri" panose="020F0502020204030204"/>
              </a:rPr>
              <a:t> </a:t>
            </a:r>
            <a:r>
              <a:rPr lang="en-US" dirty="0" err="1">
                <a:solidFill>
                  <a:srgbClr val="C00000"/>
                </a:solidFill>
                <a:latin typeface="Calibri" panose="020F0502020204030204"/>
              </a:rPr>
              <a:t>công</a:t>
            </a:r>
            <a:r>
              <a:rPr lang="en-US" dirty="0">
                <a:solidFill>
                  <a:srgbClr val="C00000"/>
                </a:solidFill>
                <a:latin typeface="Calibri" panose="020F0502020204030204"/>
              </a:rPr>
              <a:t>.</a:t>
            </a:r>
          </a:p>
        </p:txBody>
      </p:sp>
      <p:sp>
        <p:nvSpPr>
          <p:cNvPr id="51" name="TextBox 50"/>
          <p:cNvSpPr txBox="1"/>
          <p:nvPr/>
        </p:nvSpPr>
        <p:spPr>
          <a:xfrm>
            <a:off x="9886209" y="3387336"/>
            <a:ext cx="2020040" cy="646331"/>
          </a:xfrm>
          <a:prstGeom prst="rect">
            <a:avLst/>
          </a:prstGeom>
          <a:noFill/>
        </p:spPr>
        <p:txBody>
          <a:bodyPr wrap="square" rtlCol="0">
            <a:spAutoFit/>
          </a:bodyPr>
          <a:lstStyle/>
          <a:p>
            <a:pPr algn="just">
              <a:defRPr/>
            </a:pPr>
            <a:r>
              <a:rPr lang="en-US" dirty="0" err="1">
                <a:solidFill>
                  <a:srgbClr val="C00000"/>
                </a:solidFill>
                <a:latin typeface="Calibri" panose="020F0502020204030204"/>
              </a:rPr>
              <a:t>Tất</a:t>
            </a:r>
            <a:r>
              <a:rPr lang="en-US" dirty="0">
                <a:solidFill>
                  <a:srgbClr val="C00000"/>
                </a:solidFill>
                <a:latin typeface="Calibri" panose="020F0502020204030204"/>
              </a:rPr>
              <a:t> </a:t>
            </a:r>
            <a:r>
              <a:rPr lang="en-US" dirty="0" err="1">
                <a:solidFill>
                  <a:srgbClr val="C00000"/>
                </a:solidFill>
                <a:latin typeface="Calibri" panose="020F0502020204030204"/>
              </a:rPr>
              <a:t>cả</a:t>
            </a:r>
            <a:r>
              <a:rPr lang="en-US" dirty="0">
                <a:solidFill>
                  <a:srgbClr val="C00000"/>
                </a:solidFill>
                <a:latin typeface="Calibri" panose="020F0502020204030204"/>
              </a:rPr>
              <a:t> </a:t>
            </a:r>
            <a:r>
              <a:rPr lang="en-US" dirty="0" err="1">
                <a:solidFill>
                  <a:srgbClr val="C00000"/>
                </a:solidFill>
                <a:latin typeface="Calibri" panose="020F0502020204030204"/>
              </a:rPr>
              <a:t>các</a:t>
            </a:r>
            <a:r>
              <a:rPr lang="en-US" dirty="0">
                <a:solidFill>
                  <a:srgbClr val="C00000"/>
                </a:solidFill>
                <a:latin typeface="Calibri" panose="020F0502020204030204"/>
              </a:rPr>
              <a:t> </a:t>
            </a:r>
            <a:r>
              <a:rPr lang="en-US" dirty="0" err="1">
                <a:solidFill>
                  <a:srgbClr val="C00000"/>
                </a:solidFill>
                <a:latin typeface="Calibri" panose="020F0502020204030204"/>
              </a:rPr>
              <a:t>đáp</a:t>
            </a:r>
            <a:r>
              <a:rPr lang="en-US" dirty="0">
                <a:solidFill>
                  <a:srgbClr val="C00000"/>
                </a:solidFill>
                <a:latin typeface="Calibri" panose="020F0502020204030204"/>
              </a:rPr>
              <a:t> </a:t>
            </a:r>
            <a:r>
              <a:rPr lang="en-US" dirty="0" err="1">
                <a:solidFill>
                  <a:srgbClr val="C00000"/>
                </a:solidFill>
                <a:latin typeface="Calibri" panose="020F0502020204030204"/>
              </a:rPr>
              <a:t>án</a:t>
            </a:r>
            <a:r>
              <a:rPr lang="en-US" dirty="0">
                <a:solidFill>
                  <a:srgbClr val="C00000"/>
                </a:solidFill>
                <a:latin typeface="Calibri" panose="020F0502020204030204"/>
              </a:rPr>
              <a:t> </a:t>
            </a:r>
            <a:r>
              <a:rPr lang="en-US" dirty="0" err="1">
                <a:solidFill>
                  <a:srgbClr val="C00000"/>
                </a:solidFill>
                <a:latin typeface="Calibri" panose="020F0502020204030204"/>
              </a:rPr>
              <a:t>trên</a:t>
            </a:r>
            <a:r>
              <a:rPr lang="en-US" dirty="0">
                <a:solidFill>
                  <a:srgbClr val="C00000"/>
                </a:solidFill>
                <a:latin typeface="Calibri" panose="020F0502020204030204"/>
              </a:rPr>
              <a:t> </a:t>
            </a:r>
            <a:r>
              <a:rPr lang="en-US" dirty="0" err="1">
                <a:solidFill>
                  <a:srgbClr val="C00000"/>
                </a:solidFill>
                <a:latin typeface="Calibri" panose="020F0502020204030204"/>
              </a:rPr>
              <a:t>đều</a:t>
            </a:r>
            <a:r>
              <a:rPr lang="en-US" dirty="0">
                <a:solidFill>
                  <a:srgbClr val="C00000"/>
                </a:solidFill>
                <a:latin typeface="Calibri" panose="020F0502020204030204"/>
              </a:rPr>
              <a:t> </a:t>
            </a:r>
            <a:r>
              <a:rPr lang="en-US" dirty="0" err="1">
                <a:solidFill>
                  <a:srgbClr val="C00000"/>
                </a:solidFill>
                <a:latin typeface="Calibri" panose="020F0502020204030204"/>
              </a:rPr>
              <a:t>đúng</a:t>
            </a:r>
            <a:r>
              <a:rPr lang="en-US" dirty="0">
                <a:solidFill>
                  <a:srgbClr val="C00000"/>
                </a:solidFill>
                <a:latin typeface="Calibri" panose="020F0502020204030204"/>
              </a:rPr>
              <a:t>.</a:t>
            </a:r>
          </a:p>
        </p:txBody>
      </p:sp>
      <p:pic>
        <p:nvPicPr>
          <p:cNvPr id="4" name="Picture 3"/>
          <p:cNvPicPr>
            <a:picLocks noChangeAspect="1"/>
          </p:cNvPicPr>
          <p:nvPr/>
        </p:nvPicPr>
        <p:blipFill>
          <a:blip r:embed="rId13"/>
          <a:stretch>
            <a:fillRect/>
          </a:stretch>
        </p:blipFill>
        <p:spPr>
          <a:xfrm>
            <a:off x="1676488" y="2805975"/>
            <a:ext cx="1969191" cy="2440238"/>
          </a:xfrm>
          <a:prstGeom prst="rect">
            <a:avLst/>
          </a:prstGeom>
        </p:spPr>
      </p:pic>
      <p:pic>
        <p:nvPicPr>
          <p:cNvPr id="3" name="Picture 2"/>
          <p:cNvPicPr>
            <a:picLocks noChangeAspect="1"/>
          </p:cNvPicPr>
          <p:nvPr/>
        </p:nvPicPr>
        <p:blipFill>
          <a:blip r:embed="rId14"/>
          <a:stretch>
            <a:fillRect/>
          </a:stretch>
        </p:blipFill>
        <p:spPr>
          <a:xfrm>
            <a:off x="1676488" y="3344314"/>
            <a:ext cx="1962108" cy="1901899"/>
          </a:xfrm>
          <a:prstGeom prst="rect">
            <a:avLst/>
          </a:prstGeom>
        </p:spPr>
      </p:pic>
      <p:pic>
        <p:nvPicPr>
          <p:cNvPr id="10" name="3"/>
          <p:cNvPicPr>
            <a:picLocks noChangeAspect="1"/>
          </p:cNvPicPr>
          <p:nvPr/>
        </p:nvPicPr>
        <p:blipFill>
          <a:blip r:embed="rId15"/>
          <a:stretch>
            <a:fillRect/>
          </a:stretch>
        </p:blipFill>
        <p:spPr>
          <a:xfrm>
            <a:off x="3262831" y="5902410"/>
            <a:ext cx="1396105" cy="542591"/>
          </a:xfrm>
          <a:prstGeom prst="rect">
            <a:avLst/>
          </a:prstGeom>
        </p:spPr>
      </p:pic>
      <p:pic>
        <p:nvPicPr>
          <p:cNvPr id="11" name="2"/>
          <p:cNvPicPr>
            <a:picLocks noChangeAspect="1"/>
          </p:cNvPicPr>
          <p:nvPr/>
        </p:nvPicPr>
        <p:blipFill>
          <a:blip r:embed="rId16"/>
          <a:stretch>
            <a:fillRect/>
          </a:stretch>
        </p:blipFill>
        <p:spPr>
          <a:xfrm>
            <a:off x="1758321" y="5902410"/>
            <a:ext cx="1396105" cy="542591"/>
          </a:xfrm>
          <a:prstGeom prst="rect">
            <a:avLst/>
          </a:prstGeom>
        </p:spPr>
      </p:pic>
      <p:pic>
        <p:nvPicPr>
          <p:cNvPr id="14" name="Picture 13"/>
          <p:cNvPicPr>
            <a:picLocks noChangeAspect="1"/>
          </p:cNvPicPr>
          <p:nvPr/>
        </p:nvPicPr>
        <p:blipFill>
          <a:blip r:embed="rId17"/>
          <a:stretch>
            <a:fillRect/>
          </a:stretch>
        </p:blipFill>
        <p:spPr>
          <a:xfrm>
            <a:off x="653603" y="5155123"/>
            <a:ext cx="914479" cy="914479"/>
          </a:xfrm>
          <a:prstGeom prst="rect">
            <a:avLst/>
          </a:prstGeom>
        </p:spPr>
      </p:pic>
      <p:pic>
        <p:nvPicPr>
          <p:cNvPr id="19" name="Magic sound effect">
            <a:hlinkClick r:id="" action="ppaction://media"/>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8"/>
          <a:stretch>
            <a:fillRect/>
          </a:stretch>
        </p:blipFill>
        <p:spPr>
          <a:xfrm>
            <a:off x="12512299" y="4430007"/>
            <a:ext cx="487363" cy="487363"/>
          </a:xfrm>
          <a:prstGeom prst="rect">
            <a:avLst/>
          </a:prstGeom>
        </p:spPr>
      </p:pic>
      <p:pic>
        <p:nvPicPr>
          <p:cNvPr id="25" name="Picture 24" descr="A close up of a logo&#10;&#10;Description automatically generated"/>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627061" y="-3208031"/>
            <a:ext cx="4937878" cy="2771258"/>
          </a:xfrm>
          <a:prstGeom prst="rect">
            <a:avLst/>
          </a:prstGeom>
        </p:spPr>
      </p:pic>
      <p:pic>
        <p:nvPicPr>
          <p:cNvPr id="31" name="Picture 30"/>
          <p:cNvPicPr>
            <a:picLocks noChangeAspect="1"/>
          </p:cNvPicPr>
          <p:nvPr/>
        </p:nvPicPr>
        <p:blipFill>
          <a:blip r:embed="rId20">
            <a:biLevel thresh="25000"/>
            <a:extLst>
              <a:ext uri="{28A0092B-C50C-407E-A947-70E740481C1C}">
                <a14:useLocalDpi xmlns:a14="http://schemas.microsoft.com/office/drawing/2010/main" val="0"/>
              </a:ext>
            </a:extLst>
          </a:blip>
          <a:stretch>
            <a:fillRect/>
          </a:stretch>
        </p:blipFill>
        <p:spPr>
          <a:xfrm>
            <a:off x="152401" y="1214437"/>
            <a:ext cx="4910962" cy="3329848"/>
          </a:xfrm>
          <a:prstGeom prst="rect">
            <a:avLst/>
          </a:prstGeom>
        </p:spPr>
      </p:pic>
      <p:grpSp>
        <p:nvGrpSpPr>
          <p:cNvPr id="18" name="Group 17"/>
          <p:cNvGrpSpPr/>
          <p:nvPr/>
        </p:nvGrpSpPr>
        <p:grpSpPr>
          <a:xfrm>
            <a:off x="1398601" y="2257948"/>
            <a:ext cx="2058415" cy="1941696"/>
            <a:chOff x="1740753" y="2562737"/>
            <a:chExt cx="1833577" cy="1833577"/>
          </a:xfrm>
        </p:grpSpPr>
        <p:pic>
          <p:nvPicPr>
            <p:cNvPr id="8" name="Picture 7" descr="A picture containing invertebrate, animal&#10;&#10;Description automatically generated"/>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p:cNvSpPr/>
            <p:nvPr/>
          </p:nvSpPr>
          <p:spPr>
            <a:xfrm>
              <a:off x="1860959" y="3145293"/>
              <a:ext cx="1593167" cy="668469"/>
            </a:xfrm>
            <a:prstGeom prst="rect">
              <a:avLst/>
            </a:prstGeom>
          </p:spPr>
          <p:txBody>
            <a:bodyPr wrap="square" anchor="ctr">
              <a:spAutoFit/>
            </a:bodyPr>
            <a:lstStyle/>
            <a:p>
              <a:pPr algn="ctr" eaLnBrk="0" fontAlgn="base" hangingPunct="0">
                <a:spcBef>
                  <a:spcPct val="0"/>
                </a:spcBef>
                <a:spcAft>
                  <a:spcPct val="0"/>
                </a:spcAft>
                <a:defRPr/>
              </a:pPr>
              <a:r>
                <a:rPr lang="en-US" sz="4000" dirty="0">
                  <a:solidFill>
                    <a:prstClr val="white"/>
                  </a:solidFill>
                  <a:latin typeface="Tahoma" panose="020B0604030504040204" pitchFamily="34" charset="0"/>
                  <a:ea typeface="Tahoma" panose="020B0604030504040204" pitchFamily="34" charset="0"/>
                  <a:cs typeface="Tahoma" panose="020B0604030504040204" pitchFamily="34" charset="0"/>
                </a:rPr>
                <a:t>HỘP</a:t>
              </a:r>
            </a:p>
          </p:txBody>
        </p:sp>
      </p:grpSp>
      <p:pic>
        <p:nvPicPr>
          <p:cNvPr id="40" name="Picture 39"/>
          <p:cNvPicPr>
            <a:picLocks noChangeAspect="1"/>
          </p:cNvPicPr>
          <p:nvPr/>
        </p:nvPicPr>
        <p:blipFill>
          <a:blip r:embed="rId22"/>
          <a:stretch>
            <a:fillRect/>
          </a:stretch>
        </p:blipFill>
        <p:spPr>
          <a:xfrm>
            <a:off x="5778555" y="2352792"/>
            <a:ext cx="536494" cy="499915"/>
          </a:xfrm>
          <a:prstGeom prst="rect">
            <a:avLst/>
          </a:prstGeom>
        </p:spPr>
      </p:pic>
      <p:pic>
        <p:nvPicPr>
          <p:cNvPr id="41" name="Picture 40"/>
          <p:cNvPicPr>
            <a:picLocks noChangeAspect="1"/>
          </p:cNvPicPr>
          <p:nvPr/>
        </p:nvPicPr>
        <p:blipFill>
          <a:blip r:embed="rId23"/>
          <a:stretch>
            <a:fillRect/>
          </a:stretch>
        </p:blipFill>
        <p:spPr>
          <a:xfrm>
            <a:off x="6477000" y="3422286"/>
            <a:ext cx="579983" cy="499915"/>
          </a:xfrm>
          <a:prstGeom prst="rect">
            <a:avLst/>
          </a:prstGeom>
        </p:spPr>
      </p:pic>
      <p:pic>
        <p:nvPicPr>
          <p:cNvPr id="43" name="Picture 42"/>
          <p:cNvPicPr>
            <a:picLocks noChangeAspect="1"/>
          </p:cNvPicPr>
          <p:nvPr/>
        </p:nvPicPr>
        <p:blipFill>
          <a:blip r:embed="rId24"/>
          <a:stretch>
            <a:fillRect/>
          </a:stretch>
        </p:blipFill>
        <p:spPr>
          <a:xfrm>
            <a:off x="9200037" y="2306435"/>
            <a:ext cx="536494" cy="499915"/>
          </a:xfrm>
          <a:prstGeom prst="rect">
            <a:avLst/>
          </a:prstGeom>
        </p:spPr>
      </p:pic>
      <p:pic>
        <p:nvPicPr>
          <p:cNvPr id="45" name="Picture 44"/>
          <p:cNvPicPr>
            <a:picLocks noChangeAspect="1"/>
          </p:cNvPicPr>
          <p:nvPr/>
        </p:nvPicPr>
        <p:blipFill>
          <a:blip r:embed="rId25"/>
          <a:stretch>
            <a:fillRect/>
          </a:stretch>
        </p:blipFill>
        <p:spPr>
          <a:xfrm>
            <a:off x="9387939" y="3422286"/>
            <a:ext cx="536494" cy="499915"/>
          </a:xfrm>
          <a:prstGeom prst="rect">
            <a:avLst/>
          </a:prstGeom>
        </p:spPr>
      </p:pic>
      <p:pic>
        <p:nvPicPr>
          <p:cNvPr id="47" name="Picture 46"/>
          <p:cNvPicPr>
            <a:picLocks noChangeAspect="1"/>
          </p:cNvPicPr>
          <p:nvPr/>
        </p:nvPicPr>
        <p:blipFill>
          <a:blip r:embed="rId26"/>
          <a:stretch>
            <a:fillRect/>
          </a:stretch>
        </p:blipFill>
        <p:spPr>
          <a:xfrm>
            <a:off x="5423536" y="2257948"/>
            <a:ext cx="908383" cy="908383"/>
          </a:xfrm>
          <a:prstGeom prst="rect">
            <a:avLst/>
          </a:prstGeom>
        </p:spPr>
      </p:pic>
      <p:pic>
        <p:nvPicPr>
          <p:cNvPr id="12" name="1"/>
          <p:cNvPicPr>
            <a:picLocks noChangeAspect="1"/>
          </p:cNvPicPr>
          <p:nvPr/>
        </p:nvPicPr>
        <p:blipFill>
          <a:blip r:embed="rId27"/>
          <a:stretch>
            <a:fillRect/>
          </a:stretch>
        </p:blipFill>
        <p:spPr>
          <a:xfrm>
            <a:off x="253811" y="5902410"/>
            <a:ext cx="1396105" cy="542591"/>
          </a:xfrm>
          <a:prstGeom prst="rect">
            <a:avLst/>
          </a:prstGeom>
        </p:spPr>
      </p:pic>
      <p:pic>
        <p:nvPicPr>
          <p:cNvPr id="15" name="Picture 14"/>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511020" y="4294405"/>
            <a:ext cx="236951" cy="400562"/>
          </a:xfrm>
          <a:prstGeom prst="rect">
            <a:avLst/>
          </a:prstGeom>
        </p:spPr>
      </p:pic>
    </p:spTree>
    <p:extLst>
      <p:ext uri="{BB962C8B-B14F-4D97-AF65-F5344CB8AC3E}">
        <p14:creationId xmlns:p14="http://schemas.microsoft.com/office/powerpoint/2010/main" val="2743981451"/>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5"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5"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5"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5"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5"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5" name="CLICK.WAV"/>
                                        </p:tgtEl>
                                      </p:cMediaNode>
                                    </p:audio>
                                  </p:subTnLst>
                                </p:cTn>
                              </p:par>
                            </p:childTnLst>
                          </p:cTn>
                        </p:par>
                        <p:par>
                          <p:cTn id="22" fill="hold">
                            <p:stCondLst>
                              <p:cond delay="3000"/>
                            </p:stCondLst>
                            <p:childTnLst>
                              <p:par>
                                <p:cTn id="23" presetID="32" presetClass="emph" presetSubtype="0" fill="hold" nodeType="afterEffect">
                                  <p:stCondLst>
                                    <p:cond delay="0"/>
                                  </p:stCondLst>
                                  <p:childTnLst>
                                    <p:animRot by="120000">
                                      <p:cBhvr>
                                        <p:cTn id="24" dur="100" fill="hold">
                                          <p:stCondLst>
                                            <p:cond delay="0"/>
                                          </p:stCondLst>
                                        </p:cTn>
                                        <p:tgtEl>
                                          <p:spTgt spid="12"/>
                                        </p:tgtEl>
                                        <p:attrNameLst>
                                          <p:attrName>r</p:attrName>
                                        </p:attrNameLst>
                                      </p:cBhvr>
                                    </p:animRot>
                                    <p:animRot by="-240000">
                                      <p:cBhvr>
                                        <p:cTn id="25" dur="200" fill="hold">
                                          <p:stCondLst>
                                            <p:cond delay="200"/>
                                          </p:stCondLst>
                                        </p:cTn>
                                        <p:tgtEl>
                                          <p:spTgt spid="12"/>
                                        </p:tgtEl>
                                        <p:attrNameLst>
                                          <p:attrName>r</p:attrName>
                                        </p:attrNameLst>
                                      </p:cBhvr>
                                    </p:animRot>
                                    <p:animRot by="240000">
                                      <p:cBhvr>
                                        <p:cTn id="26" dur="200" fill="hold">
                                          <p:stCondLst>
                                            <p:cond delay="400"/>
                                          </p:stCondLst>
                                        </p:cTn>
                                        <p:tgtEl>
                                          <p:spTgt spid="12"/>
                                        </p:tgtEl>
                                        <p:attrNameLst>
                                          <p:attrName>r</p:attrName>
                                        </p:attrNameLst>
                                      </p:cBhvr>
                                    </p:animRot>
                                    <p:animRot by="-240000">
                                      <p:cBhvr>
                                        <p:cTn id="27" dur="200" fill="hold">
                                          <p:stCondLst>
                                            <p:cond delay="600"/>
                                          </p:stCondLst>
                                        </p:cTn>
                                        <p:tgtEl>
                                          <p:spTgt spid="12"/>
                                        </p:tgtEl>
                                        <p:attrNameLst>
                                          <p:attrName>r</p:attrName>
                                        </p:attrNameLst>
                                      </p:cBhvr>
                                    </p:animRot>
                                    <p:animRot by="120000">
                                      <p:cBhvr>
                                        <p:cTn id="28" dur="200" fill="hold">
                                          <p:stCondLst>
                                            <p:cond delay="800"/>
                                          </p:stCondLst>
                                        </p:cTn>
                                        <p:tgtEl>
                                          <p:spTgt spid="12"/>
                                        </p:tgtEl>
                                        <p:attrNameLst>
                                          <p:attrName>r</p:attrName>
                                        </p:attrNameLst>
                                      </p:cBhvr>
                                    </p:animRot>
                                  </p:childTnLst>
                                  <p:subTnLst>
                                    <p:audio>
                                      <p:cMediaNode>
                                        <p:cTn display="0" masterRel="sameClick">
                                          <p:stCondLst>
                                            <p:cond evt="begin" delay="0">
                                              <p:tn val="23"/>
                                            </p:cond>
                                          </p:stCondLst>
                                          <p:endCondLst>
                                            <p:cond evt="onStopAudio" delay="0">
                                              <p:tgtEl>
                                                <p:sldTgt/>
                                              </p:tgtEl>
                                            </p:cond>
                                          </p:endCondLst>
                                        </p:cTn>
                                        <p:tgtEl>
                                          <p:sndTgt r:embed="rId6" name="Check mark.wav"/>
                                        </p:tgtEl>
                                      </p:cMediaNode>
                                    </p:audio>
                                  </p:sub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2" presetClass="entr" presetSubtype="4"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additive="base">
                                        <p:cTn id="33" dur="500" fill="hold"/>
                                        <p:tgtEl>
                                          <p:spTgt spid="47"/>
                                        </p:tgtEl>
                                        <p:attrNameLst>
                                          <p:attrName>ppt_x</p:attrName>
                                        </p:attrNameLst>
                                      </p:cBhvr>
                                      <p:tavLst>
                                        <p:tav tm="0">
                                          <p:val>
                                            <p:strVal val="#ppt_x"/>
                                          </p:val>
                                        </p:tav>
                                        <p:tav tm="100000">
                                          <p:val>
                                            <p:strVal val="#ppt_x"/>
                                          </p:val>
                                        </p:tav>
                                      </p:tavLst>
                                    </p:anim>
                                    <p:anim calcmode="lin" valueType="num">
                                      <p:cBhvr additive="base">
                                        <p:cTn id="34" dur="500" fill="hold"/>
                                        <p:tgtEl>
                                          <p:spTgt spid="47"/>
                                        </p:tgtEl>
                                        <p:attrNameLst>
                                          <p:attrName>ppt_y</p:attrName>
                                        </p:attrNameLst>
                                      </p:cBhvr>
                                      <p:tavLst>
                                        <p:tav tm="0">
                                          <p:val>
                                            <p:strVal val="1+#ppt_h/2"/>
                                          </p:val>
                                        </p:tav>
                                        <p:tav tm="100000">
                                          <p:val>
                                            <p:strVal val="#ppt_y"/>
                                          </p:val>
                                        </p:tav>
                                      </p:tavLst>
                                    </p:anim>
                                  </p:childTnLst>
                                </p:cTn>
                              </p:par>
                              <p:par>
                                <p:cTn id="35" presetID="1" presetClass="exit" presetSubtype="0" fill="hold" nodeType="withEffect">
                                  <p:stCondLst>
                                    <p:cond delay="1000"/>
                                  </p:stCondLst>
                                  <p:childTnLst>
                                    <p:set>
                                      <p:cBhvr>
                                        <p:cTn id="36" dur="1" fill="hold">
                                          <p:stCondLst>
                                            <p:cond delay="0"/>
                                          </p:stCondLst>
                                        </p:cTn>
                                        <p:tgtEl>
                                          <p:spTgt spid="14"/>
                                        </p:tgtEl>
                                        <p:attrNameLst>
                                          <p:attrName>style.visibility</p:attrName>
                                        </p:attrNameLst>
                                      </p:cBhvr>
                                      <p:to>
                                        <p:strVal val="hidden"/>
                                      </p:to>
                                    </p:set>
                                  </p:childTnLst>
                                </p:cTn>
                              </p:par>
                              <p:par>
                                <p:cTn id="37" presetID="10" presetClass="exit" presetSubtype="0" fill="hold" nodeType="withEffect">
                                  <p:stCondLst>
                                    <p:cond delay="1000"/>
                                  </p:stCondLst>
                                  <p:childTnLst>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0" presetClass="exit" presetSubtype="0" fill="hold" nodeType="withEffect">
                                  <p:stCondLst>
                                    <p:cond delay="1000"/>
                                  </p:stCondLst>
                                  <p:childTnLst>
                                    <p:animEffect transition="out" filter="fade">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childTnLst>
                          </p:cTn>
                        </p:par>
                        <p:par>
                          <p:cTn id="43" fill="hold">
                            <p:stCondLst>
                              <p:cond delay="4000"/>
                            </p:stCondLst>
                            <p:childTnLst>
                              <p:par>
                                <p:cTn id="44" presetID="64" presetClass="path" presetSubtype="0" accel="50000" decel="50000" fill="hold" nodeType="afterEffect">
                                  <p:stCondLst>
                                    <p:cond delay="0"/>
                                  </p:stCondLst>
                                  <p:childTnLst>
                                    <p:animMotion origin="layout" path="M -4.79167E-6 -1.48148E-6 L 0.39623 -0.50324 " pathEditMode="relative" rAng="0" ptsTypes="AA">
                                      <p:cBhvr>
                                        <p:cTn id="45" dur="2000" fill="hold"/>
                                        <p:tgtEl>
                                          <p:spTgt spid="12"/>
                                        </p:tgtEl>
                                        <p:attrNameLst>
                                          <p:attrName>ppt_x</p:attrName>
                                          <p:attrName>ppt_y</p:attrName>
                                        </p:attrNameLst>
                                      </p:cBhvr>
                                      <p:rCtr x="19805" y="-25162"/>
                                    </p:animMotion>
                                  </p:childTnLst>
                                  <p:subTnLst>
                                    <p:audio>
                                      <p:cMediaNode>
                                        <p:cTn display="0" masterRel="sameClick">
                                          <p:stCondLst>
                                            <p:cond evt="begin" delay="0">
                                              <p:tn val="44"/>
                                            </p:cond>
                                          </p:stCondLst>
                                          <p:endCondLst>
                                            <p:cond evt="onStopAudio" delay="0">
                                              <p:tgtEl>
                                                <p:sldTgt/>
                                              </p:tgtEl>
                                            </p:cond>
                                          </p:endCondLst>
                                        </p:cTn>
                                        <p:tgtEl>
                                          <p:sndTgt r:embed="rId7" name="CHIMES.WAV"/>
                                        </p:tgtEl>
                                      </p:cMediaNode>
                                    </p:audio>
                                  </p:subTnLst>
                                </p:cTn>
                              </p:par>
                            </p:childTnLst>
                          </p:cTn>
                        </p:par>
                        <p:par>
                          <p:cTn id="46" fill="hold">
                            <p:stCondLst>
                              <p:cond delay="6000"/>
                            </p:stCondLst>
                            <p:childTnLst>
                              <p:par>
                                <p:cTn id="47" presetID="6" presetClass="emph" presetSubtype="0" fill="hold" nodeType="afterEffect">
                                  <p:stCondLst>
                                    <p:cond delay="0"/>
                                  </p:stCondLst>
                                  <p:childTnLst>
                                    <p:animScale>
                                      <p:cBhvr>
                                        <p:cTn id="48" dur="1000" fill="hold"/>
                                        <p:tgtEl>
                                          <p:spTgt spid="12"/>
                                        </p:tgtEl>
                                      </p:cBhvr>
                                      <p:by x="300000" y="300000"/>
                                    </p:animScale>
                                  </p:childTnLst>
                                </p:cTn>
                              </p:par>
                              <p:par>
                                <p:cTn id="49" presetID="8" presetClass="emph" presetSubtype="0" fill="hold" nodeType="withEffect">
                                  <p:stCondLst>
                                    <p:cond delay="0"/>
                                  </p:stCondLst>
                                  <p:childTnLst>
                                    <p:animRot by="21600000">
                                      <p:cBhvr>
                                        <p:cTn id="50" dur="4000" fill="hold"/>
                                        <p:tgtEl>
                                          <p:spTgt spid="12"/>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8" name="APPLAUSE.WAV"/>
                                        </p:tgtEl>
                                      </p:cMediaNode>
                                    </p:audio>
                                  </p:subTnLst>
                                </p:cTn>
                              </p:par>
                            </p:childTnLst>
                          </p:cTn>
                        </p:par>
                        <p:par>
                          <p:cTn id="51" fill="hold">
                            <p:stCondLst>
                              <p:cond delay="7000"/>
                            </p:stCondLst>
                            <p:childTnLst>
                              <p:par>
                                <p:cTn id="52" presetID="42" presetClass="path" presetSubtype="0" accel="50000" decel="50000" fill="hold" nodeType="afterEffect">
                                  <p:stCondLst>
                                    <p:cond delay="0"/>
                                  </p:stCondLst>
                                  <p:childTnLst>
                                    <p:animMotion origin="layout" path="M 0.39623 -0.50324 L 0.13894 -0.24722 " pathEditMode="relative" rAng="0" ptsTypes="AA">
                                      <p:cBhvr>
                                        <p:cTn id="53" dur="2000" fill="hold"/>
                                        <p:tgtEl>
                                          <p:spTgt spid="12"/>
                                        </p:tgtEl>
                                        <p:attrNameLst>
                                          <p:attrName>ppt_x</p:attrName>
                                          <p:attrName>ppt_y</p:attrName>
                                        </p:attrNameLst>
                                      </p:cBhvr>
                                      <p:rCtr x="-12865" y="12801"/>
                                    </p:animMotion>
                                  </p:childTnLst>
                                  <p:subTnLst>
                                    <p:audio>
                                      <p:cMediaNode>
                                        <p:cTn display="0" masterRel="sameClick">
                                          <p:stCondLst>
                                            <p:cond evt="begin" delay="0">
                                              <p:tn val="52"/>
                                            </p:cond>
                                          </p:stCondLst>
                                          <p:endCondLst>
                                            <p:cond evt="onStopAudio" delay="0">
                                              <p:tgtEl>
                                                <p:sldTgt/>
                                              </p:tgtEl>
                                            </p:cond>
                                          </p:endCondLst>
                                        </p:cTn>
                                        <p:tgtEl>
                                          <p:sndTgt r:embed="rId7" name="CHIMES.WAV"/>
                                        </p:tgtEl>
                                      </p:cMediaNode>
                                    </p:audio>
                                  </p:subTnLst>
                                </p:cTn>
                              </p:par>
                              <p:par>
                                <p:cTn id="54" presetID="6" presetClass="emph" presetSubtype="0" fill="hold" nodeType="withEffect">
                                  <p:stCondLst>
                                    <p:cond delay="0"/>
                                  </p:stCondLst>
                                  <p:childTnLst>
                                    <p:animScale>
                                      <p:cBhvr>
                                        <p:cTn id="55" dur="2000" fill="hold"/>
                                        <p:tgtEl>
                                          <p:spTgt spid="12"/>
                                        </p:tgtEl>
                                      </p:cBhvr>
                                      <p:by x="20000" y="20000"/>
                                    </p:animScale>
                                  </p:childTnLst>
                                </p:cTn>
                              </p:par>
                              <p:par>
                                <p:cTn id="56" presetID="8" presetClass="emph" presetSubtype="0" fill="hold" nodeType="withEffect">
                                  <p:stCondLst>
                                    <p:cond delay="0"/>
                                  </p:stCondLst>
                                  <p:childTnLst>
                                    <p:animRot by="-1800000">
                                      <p:cBhvr>
                                        <p:cTn id="57" dur="2000" fill="hold"/>
                                        <p:tgtEl>
                                          <p:spTgt spid="12"/>
                                        </p:tgtEl>
                                        <p:attrNameLst>
                                          <p:attrName>r</p:attrName>
                                        </p:attrNameLst>
                                      </p:cBhvr>
                                    </p:animRot>
                                  </p:childTnLst>
                                </p:cTn>
                              </p:par>
                              <p:par>
                                <p:cTn id="58" presetID="22" presetClass="exit" presetSubtype="8" fill="hold" nodeType="withEffect">
                                  <p:stCondLst>
                                    <p:cond delay="1750"/>
                                  </p:stCondLst>
                                  <p:childTnLst>
                                    <p:animEffect transition="out" filter="wipe(left)">
                                      <p:cBhvr>
                                        <p:cTn id="59" dur="250"/>
                                        <p:tgtEl>
                                          <p:spTgt spid="12"/>
                                        </p:tgtEl>
                                      </p:cBhvr>
                                    </p:animEffect>
                                    <p:set>
                                      <p:cBhvr>
                                        <p:cTn id="60" dur="1" fill="hold">
                                          <p:stCondLst>
                                            <p:cond delay="249"/>
                                          </p:stCondLst>
                                        </p:cTn>
                                        <p:tgtEl>
                                          <p:spTgt spid="12"/>
                                        </p:tgtEl>
                                        <p:attrNameLst>
                                          <p:attrName>style.visibility</p:attrName>
                                        </p:attrNameLst>
                                      </p:cBhvr>
                                      <p:to>
                                        <p:strVal val="hidden"/>
                                      </p:to>
                                    </p:set>
                                  </p:childTnLst>
                                </p:cTn>
                              </p:par>
                              <p:par>
                                <p:cTn id="61" presetID="53" presetClass="exit" presetSubtype="32" fill="hold" nodeType="withEffect">
                                  <p:stCondLst>
                                    <p:cond delay="1750"/>
                                  </p:stCondLst>
                                  <p:childTnLst>
                                    <p:anim calcmode="lin" valueType="num">
                                      <p:cBhvr>
                                        <p:cTn id="62" dur="250"/>
                                        <p:tgtEl>
                                          <p:spTgt spid="12"/>
                                        </p:tgtEl>
                                        <p:attrNameLst>
                                          <p:attrName>ppt_w</p:attrName>
                                        </p:attrNameLst>
                                      </p:cBhvr>
                                      <p:tavLst>
                                        <p:tav tm="0">
                                          <p:val>
                                            <p:strVal val="ppt_w"/>
                                          </p:val>
                                        </p:tav>
                                        <p:tav tm="100000">
                                          <p:val>
                                            <p:fltVal val="0"/>
                                          </p:val>
                                        </p:tav>
                                      </p:tavLst>
                                    </p:anim>
                                    <p:anim calcmode="lin" valueType="num">
                                      <p:cBhvr>
                                        <p:cTn id="63" dur="250"/>
                                        <p:tgtEl>
                                          <p:spTgt spid="12"/>
                                        </p:tgtEl>
                                        <p:attrNameLst>
                                          <p:attrName>ppt_h</p:attrName>
                                        </p:attrNameLst>
                                      </p:cBhvr>
                                      <p:tavLst>
                                        <p:tav tm="0">
                                          <p:val>
                                            <p:strVal val="ppt_h"/>
                                          </p:val>
                                        </p:tav>
                                        <p:tav tm="100000">
                                          <p:val>
                                            <p:fltVal val="0"/>
                                          </p:val>
                                        </p:tav>
                                      </p:tavLst>
                                    </p:anim>
                                    <p:animEffect transition="out" filter="fade">
                                      <p:cBhvr>
                                        <p:cTn id="64" dur="250"/>
                                        <p:tgtEl>
                                          <p:spTgt spid="12"/>
                                        </p:tgtEl>
                                      </p:cBhvr>
                                    </p:animEffect>
                                    <p:set>
                                      <p:cBhvr>
                                        <p:cTn id="65" dur="1" fill="hold">
                                          <p:stCondLst>
                                            <p:cond delay="249"/>
                                          </p:stCondLst>
                                        </p:cTn>
                                        <p:tgtEl>
                                          <p:spTgt spid="12"/>
                                        </p:tgtEl>
                                        <p:attrNameLst>
                                          <p:attrName>style.visibility</p:attrName>
                                        </p:attrNameLst>
                                      </p:cBhvr>
                                      <p:to>
                                        <p:strVal val="hidden"/>
                                      </p:to>
                                    </p:set>
                                  </p:childTnLst>
                                </p:cTn>
                              </p:par>
                              <p:par>
                                <p:cTn id="66" presetID="55" presetClass="entr" presetSubtype="0" fill="hold" nodeType="withEffect">
                                  <p:stCondLst>
                                    <p:cond delay="1800"/>
                                  </p:stCondLst>
                                  <p:childTnLst>
                                    <p:set>
                                      <p:cBhvr>
                                        <p:cTn id="67" dur="1" fill="hold">
                                          <p:stCondLst>
                                            <p:cond delay="0"/>
                                          </p:stCondLst>
                                        </p:cTn>
                                        <p:tgtEl>
                                          <p:spTgt spid="15"/>
                                        </p:tgtEl>
                                        <p:attrNameLst>
                                          <p:attrName>style.visibility</p:attrName>
                                        </p:attrNameLst>
                                      </p:cBhvr>
                                      <p:to>
                                        <p:strVal val="visible"/>
                                      </p:to>
                                    </p:set>
                                    <p:anim calcmode="lin" valueType="num">
                                      <p:cBhvr>
                                        <p:cTn id="68" dur="250" fill="hold"/>
                                        <p:tgtEl>
                                          <p:spTgt spid="15"/>
                                        </p:tgtEl>
                                        <p:attrNameLst>
                                          <p:attrName>ppt_w</p:attrName>
                                        </p:attrNameLst>
                                      </p:cBhvr>
                                      <p:tavLst>
                                        <p:tav tm="0">
                                          <p:val>
                                            <p:strVal val="#ppt_w*0.70"/>
                                          </p:val>
                                        </p:tav>
                                        <p:tav tm="100000">
                                          <p:val>
                                            <p:strVal val="#ppt_w"/>
                                          </p:val>
                                        </p:tav>
                                      </p:tavLst>
                                    </p:anim>
                                    <p:anim calcmode="lin" valueType="num">
                                      <p:cBhvr>
                                        <p:cTn id="69" dur="250" fill="hold"/>
                                        <p:tgtEl>
                                          <p:spTgt spid="15"/>
                                        </p:tgtEl>
                                        <p:attrNameLst>
                                          <p:attrName>ppt_h</p:attrName>
                                        </p:attrNameLst>
                                      </p:cBhvr>
                                      <p:tavLst>
                                        <p:tav tm="0">
                                          <p:val>
                                            <p:strVal val="#ppt_h"/>
                                          </p:val>
                                        </p:tav>
                                        <p:tav tm="100000">
                                          <p:val>
                                            <p:strVal val="#ppt_h"/>
                                          </p:val>
                                        </p:tav>
                                      </p:tavLst>
                                    </p:anim>
                                    <p:animEffect transition="in" filter="fade">
                                      <p:cBhvr>
                                        <p:cTn id="70" dur="250"/>
                                        <p:tgtEl>
                                          <p:spTgt spid="15"/>
                                        </p:tgtEl>
                                      </p:cBhvr>
                                    </p:animEffect>
                                  </p:childTnLst>
                                  <p:subTnLst>
                                    <p:audio>
                                      <p:cMediaNode>
                                        <p:cTn display="0" masterRel="sameClick">
                                          <p:stCondLst>
                                            <p:cond evt="begin" delay="0">
                                              <p:tn val="66"/>
                                            </p:cond>
                                          </p:stCondLst>
                                          <p:endCondLst>
                                            <p:cond evt="onStopAudio" delay="0">
                                              <p:tgtEl>
                                                <p:sldTgt/>
                                              </p:tgtEl>
                                            </p:cond>
                                          </p:endCondLst>
                                        </p:cTn>
                                        <p:tgtEl>
                                          <p:sndTgt r:embed="rId9" name="CASHREG.WAV"/>
                                        </p:tgtEl>
                                      </p:cMediaNode>
                                    </p:audio>
                                  </p:subTnLst>
                                </p:cTn>
                              </p:par>
                              <p:par>
                                <p:cTn id="71" presetID="8" presetClass="emph" presetSubtype="0" fill="hold" nodeType="withEffect">
                                  <p:stCondLst>
                                    <p:cond delay="3000"/>
                                  </p:stCondLst>
                                  <p:childTnLst>
                                    <p:animRot by="21600000">
                                      <p:cBhvr>
                                        <p:cTn id="72" dur="4000" fill="hold"/>
                                        <p:tgtEl>
                                          <p:spTgt spid="15"/>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10" name="wheelspin.wav"/>
                                        </p:tgtEl>
                                      </p:cMediaNode>
                                    </p:audio>
                                  </p:subTnLst>
                                </p:cTn>
                              </p:par>
                            </p:childTnLst>
                          </p:cTn>
                        </p:par>
                        <p:par>
                          <p:cTn id="73" fill="hold">
                            <p:stCondLst>
                              <p:cond delay="14000"/>
                            </p:stCondLst>
                            <p:childTnLst>
                              <p:par>
                                <p:cTn id="74" presetID="1" presetClass="exit" presetSubtype="0" fill="hold" nodeType="afterEffect">
                                  <p:stCondLst>
                                    <p:cond delay="0"/>
                                  </p:stCondLst>
                                  <p:childTnLst>
                                    <p:set>
                                      <p:cBhvr>
                                        <p:cTn id="75"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9" name="CASHREG.WAV"/>
                                        </p:tgtEl>
                                      </p:cMediaNode>
                                    </p:audio>
                                  </p:subTnLst>
                                </p:cTn>
                              </p:par>
                              <p:par>
                                <p:cTn id="76" presetID="1" presetClass="entr" presetSubtype="0" fill="hold" nodeType="withEffect">
                                  <p:stCondLst>
                                    <p:cond delay="0"/>
                                  </p:stCondLst>
                                  <p:childTnLst>
                                    <p:set>
                                      <p:cBhvr>
                                        <p:cTn id="77" dur="1" fill="hold">
                                          <p:stCondLst>
                                            <p:cond delay="0"/>
                                          </p:stCondLst>
                                        </p:cTn>
                                        <p:tgtEl>
                                          <p:spTgt spid="4"/>
                                        </p:tgtEl>
                                        <p:attrNameLst>
                                          <p:attrName>style.visibility</p:attrName>
                                        </p:attrNameLst>
                                      </p:cBhvr>
                                      <p:to>
                                        <p:strVal val="visible"/>
                                      </p:to>
                                    </p:set>
                                  </p:childTnLst>
                                </p:cTn>
                              </p:par>
                              <p:par>
                                <p:cTn id="78" presetID="1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500"/>
                                        <p:tgtEl>
                                          <p:spTgt spid="31"/>
                                        </p:tgtEl>
                                      </p:cBhvr>
                                    </p:animEffect>
                                  </p:childTnLst>
                                </p:cTn>
                              </p:par>
                              <p:par>
                                <p:cTn id="81" presetID="42" presetClass="entr" presetSubtype="0" fill="hold" nodeType="withEffect">
                                  <p:stCondLst>
                                    <p:cond delay="225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anim calcmode="lin" valueType="num">
                                      <p:cBhvr>
                                        <p:cTn id="84" dur="1000" fill="hold"/>
                                        <p:tgtEl>
                                          <p:spTgt spid="18"/>
                                        </p:tgtEl>
                                        <p:attrNameLst>
                                          <p:attrName>ppt_x</p:attrName>
                                        </p:attrNameLst>
                                      </p:cBhvr>
                                      <p:tavLst>
                                        <p:tav tm="0">
                                          <p:val>
                                            <p:strVal val="#ppt_x"/>
                                          </p:val>
                                        </p:tav>
                                        <p:tav tm="100000">
                                          <p:val>
                                            <p:strVal val="#ppt_x"/>
                                          </p:val>
                                        </p:tav>
                                      </p:tavLst>
                                    </p:anim>
                                    <p:anim calcmode="lin" valueType="num">
                                      <p:cBhvr>
                                        <p:cTn id="85" dur="1000" fill="hold"/>
                                        <p:tgtEl>
                                          <p:spTgt spid="18"/>
                                        </p:tgtEl>
                                        <p:attrNameLst>
                                          <p:attrName>ppt_y</p:attrName>
                                        </p:attrNameLst>
                                      </p:cBhvr>
                                      <p:tavLst>
                                        <p:tav tm="0">
                                          <p:val>
                                            <p:strVal val="#ppt_y+.1"/>
                                          </p:val>
                                        </p:tav>
                                        <p:tav tm="100000">
                                          <p:val>
                                            <p:strVal val="#ppt_y"/>
                                          </p:val>
                                        </p:tav>
                                      </p:tavLst>
                                    </p:anim>
                                  </p:childTnLst>
                                </p:cTn>
                              </p:par>
                              <p:par>
                                <p:cTn id="86" presetID="12" presetClass="entr" presetSubtype="4" fill="hold" nodeType="withEffect">
                                  <p:stCondLst>
                                    <p:cond delay="225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500"/>
                                        <p:tgtEl>
                                          <p:spTgt spid="18"/>
                                        </p:tgtEl>
                                        <p:attrNameLst>
                                          <p:attrName>ppt_y</p:attrName>
                                        </p:attrNameLst>
                                      </p:cBhvr>
                                      <p:tavLst>
                                        <p:tav tm="0">
                                          <p:val>
                                            <p:strVal val="#ppt_y+#ppt_h*1.125000"/>
                                          </p:val>
                                        </p:tav>
                                        <p:tav tm="100000">
                                          <p:val>
                                            <p:strVal val="#ppt_y"/>
                                          </p:val>
                                        </p:tav>
                                      </p:tavLst>
                                    </p:anim>
                                    <p:animEffect transition="in" filter="wipe(up)">
                                      <p:cBhvr>
                                        <p:cTn id="89" dur="500"/>
                                        <p:tgtEl>
                                          <p:spTgt spid="18"/>
                                        </p:tgtEl>
                                      </p:cBhvr>
                                    </p:animEffect>
                                  </p:childTnLst>
                                </p:cTn>
                              </p:par>
                              <p:par>
                                <p:cTn id="90" presetID="64" presetClass="path" presetSubtype="0" repeatCount="indefinite" accel="50000" decel="50000" autoRev="1" fill="hold" nodeType="withEffect">
                                  <p:stCondLst>
                                    <p:cond delay="2250"/>
                                  </p:stCondLst>
                                  <p:childTnLst>
                                    <p:animMotion origin="layout" path="M 1.45833E-6 -1.85185E-6 L 1.45833E-6 -0.01944 " pathEditMode="relative" rAng="0" ptsTypes="AA">
                                      <p:cBhvr>
                                        <p:cTn id="91" dur="1000" fill="hold"/>
                                        <p:tgtEl>
                                          <p:spTgt spid="18"/>
                                        </p:tgtEl>
                                        <p:attrNameLst>
                                          <p:attrName>ppt_x</p:attrName>
                                          <p:attrName>ppt_y</p:attrName>
                                        </p:attrNameLst>
                                      </p:cBhvr>
                                      <p:rCtr x="0" y="-972"/>
                                    </p:animMotion>
                                  </p:childTnLst>
                                </p:cTn>
                              </p:par>
                              <p:par>
                                <p:cTn id="92" presetID="1" presetClass="mediacall" presetSubtype="0" fill="hold" nodeType="withEffect">
                                  <p:stCondLst>
                                    <p:cond delay="2250"/>
                                  </p:stCondLst>
                                  <p:childTnLst>
                                    <p:cmd type="call" cmd="playFrom(0.0)">
                                      <p:cBhvr>
                                        <p:cTn id="93" dur="46104"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4" fill="hold" display="0">
                  <p:stCondLst>
                    <p:cond delay="indefinite"/>
                  </p:stCondLst>
                  <p:endCondLst>
                    <p:cond evt="onStopAudio" delay="0">
                      <p:tgtEl>
                        <p:sldTgt/>
                      </p:tgtEl>
                    </p:cond>
                  </p:endCondLst>
                </p:cTn>
                <p:tgtEl>
                  <p:spTgt spid="1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713048">
            <a:off x="3036492" y="2443173"/>
            <a:ext cx="536548" cy="435200"/>
          </a:xfrm>
          <a:prstGeom prst="rect">
            <a:avLst/>
          </a:prstGeom>
        </p:spPr>
      </p:pic>
      <p:sp>
        <p:nvSpPr>
          <p:cNvPr id="42" name="TextBox 41"/>
          <p:cNvSpPr txBox="1"/>
          <p:nvPr/>
        </p:nvSpPr>
        <p:spPr>
          <a:xfrm>
            <a:off x="5812971" y="817966"/>
            <a:ext cx="5943600" cy="954107"/>
          </a:xfrm>
          <a:prstGeom prst="rect">
            <a:avLst/>
          </a:prstGeom>
          <a:noFill/>
        </p:spPr>
        <p:txBody>
          <a:bodyPr wrap="square" rtlCol="0">
            <a:spAutoFit/>
          </a:bodyPr>
          <a:lstStyle/>
          <a:p>
            <a:pPr>
              <a:defRPr/>
            </a:pP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Những</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việc</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nào</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dưới</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đây</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mà</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người</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Ê-</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đê</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cho</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là</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có</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2800" dirty="0" err="1">
                <a:solidFill>
                  <a:srgbClr val="002060"/>
                </a:solidFill>
                <a:latin typeface="Tahoma" panose="020B0604030504040204" pitchFamily="34" charset="0"/>
                <a:ea typeface="Tahoma" panose="020B0604030504040204" pitchFamily="34" charset="0"/>
                <a:cs typeface="Tahoma" panose="020B0604030504040204" pitchFamily="34" charset="0"/>
              </a:rPr>
              <a:t>tội</a:t>
            </a:r>
            <a:r>
              <a:rPr lang="en-US" sz="28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48" name="TextBox 47"/>
          <p:cNvSpPr txBox="1"/>
          <p:nvPr/>
        </p:nvSpPr>
        <p:spPr>
          <a:xfrm>
            <a:off x="6282718" y="2282624"/>
            <a:ext cx="2818272" cy="461665"/>
          </a:xfrm>
          <a:prstGeom prst="rect">
            <a:avLst/>
          </a:prstGeom>
          <a:noFill/>
        </p:spPr>
        <p:txBody>
          <a:bodyPr wrap="none" rtlCol="0">
            <a:spAutoFit/>
          </a:bodyPr>
          <a:lstStyle/>
          <a:p>
            <a:pPr>
              <a:defRPr/>
            </a:pPr>
            <a:r>
              <a:rPr lang="en-US" sz="2400" dirty="0" err="1">
                <a:solidFill>
                  <a:srgbClr val="C00000"/>
                </a:solidFill>
                <a:latin typeface="Calibri" panose="020F0502020204030204"/>
              </a:rPr>
              <a:t>Tội</a:t>
            </a:r>
            <a:r>
              <a:rPr lang="en-US" sz="2400" dirty="0">
                <a:solidFill>
                  <a:srgbClr val="C00000"/>
                </a:solidFill>
                <a:latin typeface="Calibri" panose="020F0502020204030204"/>
              </a:rPr>
              <a:t> </a:t>
            </a:r>
            <a:r>
              <a:rPr lang="en-US" sz="2400" dirty="0" err="1">
                <a:solidFill>
                  <a:srgbClr val="C00000"/>
                </a:solidFill>
                <a:latin typeface="Calibri" panose="020F0502020204030204"/>
              </a:rPr>
              <a:t>không</a:t>
            </a:r>
            <a:r>
              <a:rPr lang="en-US" sz="2400" dirty="0">
                <a:solidFill>
                  <a:srgbClr val="C00000"/>
                </a:solidFill>
                <a:latin typeface="Calibri" panose="020F0502020204030204"/>
              </a:rPr>
              <a:t> </a:t>
            </a:r>
            <a:r>
              <a:rPr lang="en-US" sz="2400" dirty="0" err="1">
                <a:solidFill>
                  <a:srgbClr val="C00000"/>
                </a:solidFill>
                <a:latin typeface="Calibri" panose="020F0502020204030204"/>
              </a:rPr>
              <a:t>hỏi</a:t>
            </a:r>
            <a:r>
              <a:rPr lang="en-US" sz="2400" dirty="0">
                <a:solidFill>
                  <a:srgbClr val="C00000"/>
                </a:solidFill>
                <a:latin typeface="Calibri" panose="020F0502020204030204"/>
              </a:rPr>
              <a:t> </a:t>
            </a:r>
            <a:r>
              <a:rPr lang="en-US" sz="2400" dirty="0" err="1">
                <a:solidFill>
                  <a:srgbClr val="C00000"/>
                </a:solidFill>
                <a:latin typeface="Calibri" panose="020F0502020204030204"/>
              </a:rPr>
              <a:t>mẹ</a:t>
            </a:r>
            <a:r>
              <a:rPr lang="en-US" sz="2400" dirty="0">
                <a:solidFill>
                  <a:srgbClr val="C00000"/>
                </a:solidFill>
                <a:latin typeface="Calibri" panose="020F0502020204030204"/>
              </a:rPr>
              <a:t> cha</a:t>
            </a:r>
          </a:p>
        </p:txBody>
      </p:sp>
      <p:sp>
        <p:nvSpPr>
          <p:cNvPr id="49" name="TextBox 48"/>
          <p:cNvSpPr txBox="1"/>
          <p:nvPr/>
        </p:nvSpPr>
        <p:spPr>
          <a:xfrm>
            <a:off x="6789954" y="3228597"/>
            <a:ext cx="2570541" cy="1200329"/>
          </a:xfrm>
          <a:prstGeom prst="rect">
            <a:avLst/>
          </a:prstGeom>
          <a:noFill/>
        </p:spPr>
        <p:txBody>
          <a:bodyPr wrap="square" rtlCol="0">
            <a:spAutoFit/>
          </a:bodyPr>
          <a:lstStyle/>
          <a:p>
            <a:pPr>
              <a:defRPr/>
            </a:pPr>
            <a:r>
              <a:rPr lang="en-US" sz="2400" dirty="0" err="1">
                <a:solidFill>
                  <a:srgbClr val="C00000"/>
                </a:solidFill>
                <a:latin typeface="Calibri" panose="020F0502020204030204"/>
              </a:rPr>
              <a:t>Tội</a:t>
            </a:r>
            <a:r>
              <a:rPr lang="en-US" sz="2400" dirty="0">
                <a:solidFill>
                  <a:srgbClr val="C00000"/>
                </a:solidFill>
                <a:latin typeface="Calibri" panose="020F0502020204030204"/>
              </a:rPr>
              <a:t> </a:t>
            </a:r>
            <a:r>
              <a:rPr lang="en-US" sz="2400" dirty="0" err="1">
                <a:solidFill>
                  <a:srgbClr val="C00000"/>
                </a:solidFill>
                <a:latin typeface="Calibri" panose="020F0502020204030204"/>
              </a:rPr>
              <a:t>dẫn</a:t>
            </a:r>
            <a:r>
              <a:rPr lang="en-US" sz="2400" dirty="0">
                <a:solidFill>
                  <a:srgbClr val="C00000"/>
                </a:solidFill>
                <a:latin typeface="Calibri" panose="020F0502020204030204"/>
              </a:rPr>
              <a:t> </a:t>
            </a:r>
            <a:r>
              <a:rPr lang="en-US" sz="2400" dirty="0" err="1">
                <a:solidFill>
                  <a:srgbClr val="C00000"/>
                </a:solidFill>
                <a:latin typeface="Calibri" panose="020F0502020204030204"/>
              </a:rPr>
              <a:t>đường</a:t>
            </a:r>
            <a:r>
              <a:rPr lang="en-US" sz="2400" dirty="0">
                <a:solidFill>
                  <a:srgbClr val="C00000"/>
                </a:solidFill>
                <a:latin typeface="Calibri" panose="020F0502020204030204"/>
              </a:rPr>
              <a:t> </a:t>
            </a:r>
            <a:r>
              <a:rPr lang="en-US" sz="2400" dirty="0" err="1">
                <a:solidFill>
                  <a:srgbClr val="C00000"/>
                </a:solidFill>
                <a:latin typeface="Calibri" panose="020F0502020204030204"/>
              </a:rPr>
              <a:t>cho</a:t>
            </a:r>
            <a:r>
              <a:rPr lang="en-US" sz="2400" dirty="0">
                <a:solidFill>
                  <a:srgbClr val="C00000"/>
                </a:solidFill>
                <a:latin typeface="Calibri" panose="020F0502020204030204"/>
              </a:rPr>
              <a:t> </a:t>
            </a:r>
            <a:r>
              <a:rPr lang="en-US" sz="2400" dirty="0" err="1">
                <a:solidFill>
                  <a:srgbClr val="C00000"/>
                </a:solidFill>
                <a:latin typeface="Calibri" panose="020F0502020204030204"/>
              </a:rPr>
              <a:t>địch</a:t>
            </a:r>
            <a:r>
              <a:rPr lang="en-US" sz="2400" dirty="0">
                <a:solidFill>
                  <a:srgbClr val="C00000"/>
                </a:solidFill>
                <a:latin typeface="Calibri" panose="020F0502020204030204"/>
              </a:rPr>
              <a:t> </a:t>
            </a:r>
            <a:r>
              <a:rPr lang="en-US" sz="2400" dirty="0" err="1">
                <a:solidFill>
                  <a:srgbClr val="C00000"/>
                </a:solidFill>
                <a:latin typeface="Calibri" panose="020F0502020204030204"/>
              </a:rPr>
              <a:t>đến</a:t>
            </a:r>
            <a:r>
              <a:rPr lang="en-US" sz="2400" dirty="0">
                <a:solidFill>
                  <a:srgbClr val="C00000"/>
                </a:solidFill>
                <a:latin typeface="Calibri" panose="020F0502020204030204"/>
              </a:rPr>
              <a:t> </a:t>
            </a:r>
            <a:r>
              <a:rPr lang="en-US" sz="2400" dirty="0" err="1">
                <a:solidFill>
                  <a:srgbClr val="C00000"/>
                </a:solidFill>
                <a:latin typeface="Calibri" panose="020F0502020204030204"/>
              </a:rPr>
              <a:t>đánh</a:t>
            </a:r>
            <a:r>
              <a:rPr lang="en-US" sz="2400" dirty="0">
                <a:solidFill>
                  <a:srgbClr val="C00000"/>
                </a:solidFill>
                <a:latin typeface="Calibri" panose="020F0502020204030204"/>
              </a:rPr>
              <a:t> </a:t>
            </a:r>
            <a:r>
              <a:rPr lang="en-US" sz="2400" dirty="0" err="1">
                <a:solidFill>
                  <a:srgbClr val="C00000"/>
                </a:solidFill>
                <a:latin typeface="Calibri" panose="020F0502020204030204"/>
              </a:rPr>
              <a:t>làng</a:t>
            </a:r>
            <a:r>
              <a:rPr lang="en-US" sz="2400" dirty="0">
                <a:solidFill>
                  <a:srgbClr val="C00000"/>
                </a:solidFill>
                <a:latin typeface="Calibri" panose="020F0502020204030204"/>
              </a:rPr>
              <a:t> </a:t>
            </a:r>
            <a:r>
              <a:rPr lang="en-US" sz="2400" dirty="0" err="1">
                <a:solidFill>
                  <a:srgbClr val="C00000"/>
                </a:solidFill>
                <a:latin typeface="Calibri" panose="020F0502020204030204"/>
              </a:rPr>
              <a:t>mình</a:t>
            </a:r>
            <a:endParaRPr lang="en-US" sz="2400" dirty="0">
              <a:solidFill>
                <a:srgbClr val="C00000"/>
              </a:solidFill>
              <a:latin typeface="Calibri" panose="020F0502020204030204"/>
            </a:endParaRPr>
          </a:p>
        </p:txBody>
      </p:sp>
      <p:sp>
        <p:nvSpPr>
          <p:cNvPr id="50" name="TextBox 49"/>
          <p:cNvSpPr txBox="1"/>
          <p:nvPr/>
        </p:nvSpPr>
        <p:spPr>
          <a:xfrm>
            <a:off x="9767904" y="2097959"/>
            <a:ext cx="2185971" cy="830997"/>
          </a:xfrm>
          <a:prstGeom prst="rect">
            <a:avLst/>
          </a:prstGeom>
          <a:noFill/>
        </p:spPr>
        <p:txBody>
          <a:bodyPr wrap="square" rtlCol="0">
            <a:spAutoFit/>
          </a:bodyPr>
          <a:lstStyle/>
          <a:p>
            <a:pPr>
              <a:defRPr/>
            </a:pPr>
            <a:r>
              <a:rPr lang="en-US" sz="2400" dirty="0" err="1">
                <a:solidFill>
                  <a:srgbClr val="C00000"/>
                </a:solidFill>
                <a:latin typeface="Calibri" panose="020F0502020204030204"/>
              </a:rPr>
              <a:t>Tội</a:t>
            </a:r>
            <a:r>
              <a:rPr lang="en-US" sz="2400" dirty="0">
                <a:solidFill>
                  <a:srgbClr val="C00000"/>
                </a:solidFill>
                <a:latin typeface="Calibri" panose="020F0502020204030204"/>
              </a:rPr>
              <a:t> </a:t>
            </a:r>
            <a:r>
              <a:rPr lang="en-US" sz="2400" dirty="0" err="1">
                <a:solidFill>
                  <a:srgbClr val="C00000"/>
                </a:solidFill>
                <a:latin typeface="Calibri" panose="020F0502020204030204"/>
              </a:rPr>
              <a:t>ăn</a:t>
            </a:r>
            <a:r>
              <a:rPr lang="en-US" sz="2400" dirty="0">
                <a:solidFill>
                  <a:srgbClr val="C00000"/>
                </a:solidFill>
                <a:latin typeface="Calibri" panose="020F0502020204030204"/>
              </a:rPr>
              <a:t> </a:t>
            </a:r>
            <a:r>
              <a:rPr lang="en-US" sz="2400" dirty="0" err="1">
                <a:solidFill>
                  <a:srgbClr val="C00000"/>
                </a:solidFill>
                <a:latin typeface="Calibri" panose="020F0502020204030204"/>
              </a:rPr>
              <a:t>cắp</a:t>
            </a:r>
            <a:r>
              <a:rPr lang="en-US" sz="2400" dirty="0">
                <a:solidFill>
                  <a:srgbClr val="C00000"/>
                </a:solidFill>
                <a:latin typeface="Calibri" panose="020F0502020204030204"/>
              </a:rPr>
              <a:t>; </a:t>
            </a:r>
            <a:r>
              <a:rPr lang="en-US" sz="2400" dirty="0" err="1">
                <a:solidFill>
                  <a:srgbClr val="C00000"/>
                </a:solidFill>
                <a:latin typeface="Calibri" panose="020F0502020204030204"/>
              </a:rPr>
              <a:t>Tội</a:t>
            </a:r>
            <a:r>
              <a:rPr lang="en-US" sz="2400" dirty="0">
                <a:solidFill>
                  <a:srgbClr val="C00000"/>
                </a:solidFill>
                <a:latin typeface="Calibri" panose="020F0502020204030204"/>
              </a:rPr>
              <a:t> </a:t>
            </a:r>
            <a:r>
              <a:rPr lang="en-US" sz="2400" dirty="0" err="1">
                <a:solidFill>
                  <a:srgbClr val="C00000"/>
                </a:solidFill>
                <a:latin typeface="Calibri" panose="020F0502020204030204"/>
              </a:rPr>
              <a:t>giúp</a:t>
            </a:r>
            <a:r>
              <a:rPr lang="en-US" sz="2400" dirty="0">
                <a:solidFill>
                  <a:srgbClr val="C00000"/>
                </a:solidFill>
                <a:latin typeface="Calibri" panose="020F0502020204030204"/>
              </a:rPr>
              <a:t> </a:t>
            </a:r>
            <a:r>
              <a:rPr lang="en-US" sz="2400" dirty="0" err="1">
                <a:solidFill>
                  <a:srgbClr val="C00000"/>
                </a:solidFill>
                <a:latin typeface="Calibri" panose="020F0502020204030204"/>
              </a:rPr>
              <a:t>kẻ</a:t>
            </a:r>
            <a:r>
              <a:rPr lang="en-US" sz="2400" dirty="0">
                <a:solidFill>
                  <a:srgbClr val="C00000"/>
                </a:solidFill>
                <a:latin typeface="Calibri" panose="020F0502020204030204"/>
              </a:rPr>
              <a:t> </a:t>
            </a:r>
            <a:r>
              <a:rPr lang="en-US" sz="2400" dirty="0" err="1">
                <a:solidFill>
                  <a:srgbClr val="C00000"/>
                </a:solidFill>
                <a:latin typeface="Calibri" panose="020F0502020204030204"/>
              </a:rPr>
              <a:t>có</a:t>
            </a:r>
            <a:r>
              <a:rPr lang="en-US" sz="2400" dirty="0">
                <a:solidFill>
                  <a:srgbClr val="C00000"/>
                </a:solidFill>
                <a:latin typeface="Calibri" panose="020F0502020204030204"/>
              </a:rPr>
              <a:t> </a:t>
            </a:r>
            <a:r>
              <a:rPr lang="en-US" sz="2400" dirty="0" err="1">
                <a:solidFill>
                  <a:srgbClr val="C00000"/>
                </a:solidFill>
                <a:latin typeface="Calibri" panose="020F0502020204030204"/>
              </a:rPr>
              <a:t>tội</a:t>
            </a:r>
            <a:endParaRPr lang="en-US" sz="2400" dirty="0">
              <a:solidFill>
                <a:srgbClr val="C00000"/>
              </a:solidFill>
              <a:latin typeface="Calibri" panose="020F0502020204030204"/>
            </a:endParaRPr>
          </a:p>
        </p:txBody>
      </p:sp>
      <p:sp>
        <p:nvSpPr>
          <p:cNvPr id="51" name="TextBox 50"/>
          <p:cNvSpPr txBox="1"/>
          <p:nvPr/>
        </p:nvSpPr>
        <p:spPr>
          <a:xfrm>
            <a:off x="9891692" y="3367096"/>
            <a:ext cx="2133841" cy="1200329"/>
          </a:xfrm>
          <a:prstGeom prst="rect">
            <a:avLst/>
          </a:prstGeom>
          <a:noFill/>
        </p:spPr>
        <p:txBody>
          <a:bodyPr wrap="square" rtlCol="0">
            <a:spAutoFit/>
          </a:bodyPr>
          <a:lstStyle/>
          <a:p>
            <a:pPr>
              <a:defRPr/>
            </a:pPr>
            <a:r>
              <a:rPr lang="en-US" sz="2400" dirty="0" err="1">
                <a:solidFill>
                  <a:srgbClr val="C00000"/>
                </a:solidFill>
                <a:latin typeface="Calibri" panose="020F0502020204030204"/>
              </a:rPr>
              <a:t>Tất</a:t>
            </a:r>
            <a:r>
              <a:rPr lang="en-US" sz="2400" dirty="0">
                <a:solidFill>
                  <a:srgbClr val="C00000"/>
                </a:solidFill>
                <a:latin typeface="Calibri" panose="020F0502020204030204"/>
              </a:rPr>
              <a:t> </a:t>
            </a:r>
            <a:r>
              <a:rPr lang="en-US" sz="2400" dirty="0" err="1">
                <a:solidFill>
                  <a:srgbClr val="C00000"/>
                </a:solidFill>
                <a:latin typeface="Calibri" panose="020F0502020204030204"/>
              </a:rPr>
              <a:t>cả</a:t>
            </a:r>
            <a:r>
              <a:rPr lang="en-US" sz="2400" dirty="0">
                <a:solidFill>
                  <a:srgbClr val="C00000"/>
                </a:solidFill>
                <a:latin typeface="Calibri" panose="020F0502020204030204"/>
              </a:rPr>
              <a:t> </a:t>
            </a:r>
            <a:r>
              <a:rPr lang="en-US" sz="2400" dirty="0" err="1">
                <a:solidFill>
                  <a:srgbClr val="C00000"/>
                </a:solidFill>
                <a:latin typeface="Calibri" panose="020F0502020204030204"/>
              </a:rPr>
              <a:t>các</a:t>
            </a:r>
            <a:r>
              <a:rPr lang="en-US" sz="2400" dirty="0">
                <a:solidFill>
                  <a:srgbClr val="C00000"/>
                </a:solidFill>
                <a:latin typeface="Calibri" panose="020F0502020204030204"/>
              </a:rPr>
              <a:t> </a:t>
            </a:r>
            <a:r>
              <a:rPr lang="en-US" sz="2400" dirty="0" err="1">
                <a:solidFill>
                  <a:srgbClr val="C00000"/>
                </a:solidFill>
                <a:latin typeface="Calibri" panose="020F0502020204030204"/>
              </a:rPr>
              <a:t>đáp</a:t>
            </a:r>
            <a:r>
              <a:rPr lang="en-US" sz="2400" dirty="0">
                <a:solidFill>
                  <a:srgbClr val="C00000"/>
                </a:solidFill>
                <a:latin typeface="Calibri" panose="020F0502020204030204"/>
              </a:rPr>
              <a:t> </a:t>
            </a:r>
            <a:r>
              <a:rPr lang="en-US" sz="2400" dirty="0" err="1">
                <a:solidFill>
                  <a:srgbClr val="C00000"/>
                </a:solidFill>
                <a:latin typeface="Calibri" panose="020F0502020204030204"/>
              </a:rPr>
              <a:t>án</a:t>
            </a:r>
            <a:r>
              <a:rPr lang="en-US" sz="2400" dirty="0">
                <a:solidFill>
                  <a:srgbClr val="C00000"/>
                </a:solidFill>
                <a:latin typeface="Calibri" panose="020F0502020204030204"/>
              </a:rPr>
              <a:t> </a:t>
            </a:r>
            <a:r>
              <a:rPr lang="en-US" sz="2400" dirty="0" err="1">
                <a:solidFill>
                  <a:srgbClr val="C00000"/>
                </a:solidFill>
                <a:latin typeface="Calibri" panose="020F0502020204030204"/>
              </a:rPr>
              <a:t>trên</a:t>
            </a:r>
            <a:r>
              <a:rPr lang="en-US" sz="2400" dirty="0">
                <a:solidFill>
                  <a:srgbClr val="C00000"/>
                </a:solidFill>
                <a:latin typeface="Calibri" panose="020F0502020204030204"/>
              </a:rPr>
              <a:t> </a:t>
            </a:r>
            <a:r>
              <a:rPr lang="en-US" sz="2400" dirty="0" err="1">
                <a:solidFill>
                  <a:srgbClr val="C00000"/>
                </a:solidFill>
                <a:latin typeface="Calibri" panose="020F0502020204030204"/>
              </a:rPr>
              <a:t>đều</a:t>
            </a:r>
            <a:r>
              <a:rPr lang="en-US" sz="2400" dirty="0">
                <a:solidFill>
                  <a:srgbClr val="C00000"/>
                </a:solidFill>
                <a:latin typeface="Calibri" panose="020F0502020204030204"/>
              </a:rPr>
              <a:t> </a:t>
            </a:r>
            <a:r>
              <a:rPr lang="en-US" sz="2400" dirty="0" err="1">
                <a:solidFill>
                  <a:srgbClr val="C00000"/>
                </a:solidFill>
                <a:latin typeface="Calibri" panose="020F0502020204030204"/>
              </a:rPr>
              <a:t>đúng</a:t>
            </a:r>
            <a:r>
              <a:rPr lang="en-US" sz="2400" dirty="0">
                <a:solidFill>
                  <a:srgbClr val="C00000"/>
                </a:solidFill>
                <a:latin typeface="Calibri" panose="020F0502020204030204"/>
              </a:rPr>
              <a:t>.</a:t>
            </a:r>
          </a:p>
        </p:txBody>
      </p:sp>
      <p:pic>
        <p:nvPicPr>
          <p:cNvPr id="4" name="Picture 3"/>
          <p:cNvPicPr>
            <a:picLocks noChangeAspect="1"/>
          </p:cNvPicPr>
          <p:nvPr/>
        </p:nvPicPr>
        <p:blipFill>
          <a:blip r:embed="rId12"/>
          <a:stretch>
            <a:fillRect/>
          </a:stretch>
        </p:blipFill>
        <p:spPr>
          <a:xfrm>
            <a:off x="1676488" y="2805975"/>
            <a:ext cx="1969191" cy="2440238"/>
          </a:xfrm>
          <a:prstGeom prst="rect">
            <a:avLst/>
          </a:prstGeom>
        </p:spPr>
      </p:pic>
      <p:pic>
        <p:nvPicPr>
          <p:cNvPr id="3" name="Picture 2"/>
          <p:cNvPicPr>
            <a:picLocks noChangeAspect="1"/>
          </p:cNvPicPr>
          <p:nvPr/>
        </p:nvPicPr>
        <p:blipFill>
          <a:blip r:embed="rId13"/>
          <a:stretch>
            <a:fillRect/>
          </a:stretch>
        </p:blipFill>
        <p:spPr>
          <a:xfrm>
            <a:off x="1464978" y="3139294"/>
            <a:ext cx="2173618" cy="2106919"/>
          </a:xfrm>
          <a:prstGeom prst="rect">
            <a:avLst/>
          </a:prstGeom>
        </p:spPr>
      </p:pic>
      <p:pic>
        <p:nvPicPr>
          <p:cNvPr id="19" name="Magic sound effect">
            <a:hlinkClick r:id="" action="ppaction://media"/>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4"/>
          <a:stretch>
            <a:fillRect/>
          </a:stretch>
        </p:blipFill>
        <p:spPr>
          <a:xfrm>
            <a:off x="12512299" y="4430007"/>
            <a:ext cx="487363" cy="487363"/>
          </a:xfrm>
          <a:prstGeom prst="rect">
            <a:avLst/>
          </a:prstGeom>
        </p:spPr>
      </p:pic>
      <p:pic>
        <p:nvPicPr>
          <p:cNvPr id="25" name="Picture 24" descr="A close up of a logo&#10;&#10;Description automatically generated"/>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27061" y="-3208031"/>
            <a:ext cx="4937878" cy="2771258"/>
          </a:xfrm>
          <a:prstGeom prst="rect">
            <a:avLst/>
          </a:prstGeom>
        </p:spPr>
      </p:pic>
      <p:pic>
        <p:nvPicPr>
          <p:cNvPr id="31" name="Picture 30"/>
          <p:cNvPicPr>
            <a:picLocks noChangeAspect="1"/>
          </p:cNvPicPr>
          <p:nvPr/>
        </p:nvPicPr>
        <p:blipFill>
          <a:blip r:embed="rId16">
            <a:biLevel thresh="25000"/>
            <a:extLst>
              <a:ext uri="{28A0092B-C50C-407E-A947-70E740481C1C}">
                <a14:useLocalDpi xmlns:a14="http://schemas.microsoft.com/office/drawing/2010/main" val="0"/>
              </a:ext>
            </a:extLst>
          </a:blip>
          <a:stretch>
            <a:fillRect/>
          </a:stretch>
        </p:blipFill>
        <p:spPr>
          <a:xfrm>
            <a:off x="381001" y="1357571"/>
            <a:ext cx="3443706" cy="3186713"/>
          </a:xfrm>
          <a:prstGeom prst="rect">
            <a:avLst/>
          </a:prstGeom>
        </p:spPr>
      </p:pic>
      <p:grpSp>
        <p:nvGrpSpPr>
          <p:cNvPr id="18" name="Group 17"/>
          <p:cNvGrpSpPr/>
          <p:nvPr/>
        </p:nvGrpSpPr>
        <p:grpSpPr>
          <a:xfrm>
            <a:off x="1646334" y="2392590"/>
            <a:ext cx="1810682" cy="1807054"/>
            <a:chOff x="1740753" y="2562737"/>
            <a:chExt cx="1833577" cy="1833577"/>
          </a:xfrm>
        </p:grpSpPr>
        <p:pic>
          <p:nvPicPr>
            <p:cNvPr id="8" name="Picture 7" descr="A picture containing invertebrate, animal&#10;&#10;Description automatically generated"/>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p:cNvSpPr/>
            <p:nvPr/>
          </p:nvSpPr>
          <p:spPr>
            <a:xfrm>
              <a:off x="1860959" y="3120388"/>
              <a:ext cx="1593167" cy="718276"/>
            </a:xfrm>
            <a:prstGeom prst="rect">
              <a:avLst/>
            </a:prstGeom>
          </p:spPr>
          <p:txBody>
            <a:bodyPr wrap="square" anchor="ctr">
              <a:spAutoFit/>
            </a:bodyPr>
            <a:lstStyle/>
            <a:p>
              <a:pPr algn="ctr" eaLnBrk="0" fontAlgn="base" hangingPunct="0">
                <a:spcBef>
                  <a:spcPct val="0"/>
                </a:spcBef>
                <a:spcAft>
                  <a:spcPct val="0"/>
                </a:spcAft>
                <a:defRPr/>
              </a:pPr>
              <a:r>
                <a:rPr lang="en-US" sz="4000" dirty="0">
                  <a:solidFill>
                    <a:prstClr val="white"/>
                  </a:solidFill>
                  <a:latin typeface="Tahoma" panose="020B0604030504040204" pitchFamily="34" charset="0"/>
                  <a:ea typeface="Tahoma" panose="020B0604030504040204" pitchFamily="34" charset="0"/>
                  <a:cs typeface="Tahoma" panose="020B0604030504040204" pitchFamily="34" charset="0"/>
                </a:rPr>
                <a:t>THƯ</a:t>
              </a:r>
              <a:endParaRPr lang="en-US" sz="36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pic>
        <p:nvPicPr>
          <p:cNvPr id="40" name="Picture 39"/>
          <p:cNvPicPr>
            <a:picLocks noChangeAspect="1"/>
          </p:cNvPicPr>
          <p:nvPr/>
        </p:nvPicPr>
        <p:blipFill>
          <a:blip r:embed="rId18"/>
          <a:stretch>
            <a:fillRect/>
          </a:stretch>
        </p:blipFill>
        <p:spPr>
          <a:xfrm>
            <a:off x="5846308" y="2277740"/>
            <a:ext cx="536494" cy="499915"/>
          </a:xfrm>
          <a:prstGeom prst="rect">
            <a:avLst/>
          </a:prstGeom>
        </p:spPr>
      </p:pic>
      <p:pic>
        <p:nvPicPr>
          <p:cNvPr id="41" name="Picture 40"/>
          <p:cNvPicPr>
            <a:picLocks noChangeAspect="1"/>
          </p:cNvPicPr>
          <p:nvPr/>
        </p:nvPicPr>
        <p:blipFill>
          <a:blip r:embed="rId19"/>
          <a:stretch>
            <a:fillRect/>
          </a:stretch>
        </p:blipFill>
        <p:spPr>
          <a:xfrm>
            <a:off x="6258756" y="3292633"/>
            <a:ext cx="536494" cy="499915"/>
          </a:xfrm>
          <a:prstGeom prst="rect">
            <a:avLst/>
          </a:prstGeom>
        </p:spPr>
      </p:pic>
      <p:pic>
        <p:nvPicPr>
          <p:cNvPr id="43" name="Picture 42"/>
          <p:cNvPicPr>
            <a:picLocks noChangeAspect="1"/>
          </p:cNvPicPr>
          <p:nvPr/>
        </p:nvPicPr>
        <p:blipFill>
          <a:blip r:embed="rId20"/>
          <a:stretch>
            <a:fillRect/>
          </a:stretch>
        </p:blipFill>
        <p:spPr>
          <a:xfrm>
            <a:off x="9240935" y="2226754"/>
            <a:ext cx="536494" cy="499915"/>
          </a:xfrm>
          <a:prstGeom prst="rect">
            <a:avLst/>
          </a:prstGeom>
        </p:spPr>
      </p:pic>
      <p:pic>
        <p:nvPicPr>
          <p:cNvPr id="45" name="Picture 44"/>
          <p:cNvPicPr>
            <a:picLocks noChangeAspect="1"/>
          </p:cNvPicPr>
          <p:nvPr/>
        </p:nvPicPr>
        <p:blipFill>
          <a:blip r:embed="rId21"/>
          <a:stretch>
            <a:fillRect/>
          </a:stretch>
        </p:blipFill>
        <p:spPr>
          <a:xfrm>
            <a:off x="9267063" y="3564989"/>
            <a:ext cx="536494" cy="499915"/>
          </a:xfrm>
          <a:prstGeom prst="rect">
            <a:avLst/>
          </a:prstGeom>
        </p:spPr>
      </p:pic>
      <p:pic>
        <p:nvPicPr>
          <p:cNvPr id="47" name="Picture 46"/>
          <p:cNvPicPr>
            <a:picLocks noChangeAspect="1"/>
          </p:cNvPicPr>
          <p:nvPr/>
        </p:nvPicPr>
        <p:blipFill>
          <a:blip r:embed="rId22"/>
          <a:stretch>
            <a:fillRect/>
          </a:stretch>
        </p:blipFill>
        <p:spPr>
          <a:xfrm>
            <a:off x="9054990" y="3521624"/>
            <a:ext cx="908383" cy="908383"/>
          </a:xfrm>
          <a:prstGeom prst="rect">
            <a:avLst/>
          </a:prstGeom>
        </p:spPr>
      </p:pic>
      <p:pic>
        <p:nvPicPr>
          <p:cNvPr id="30" name="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56325" y="5902410"/>
            <a:ext cx="1390009" cy="542591"/>
          </a:xfrm>
          <a:prstGeom prst="rect">
            <a:avLst/>
          </a:prstGeom>
        </p:spPr>
      </p:pic>
      <p:pic>
        <p:nvPicPr>
          <p:cNvPr id="10" name="3"/>
          <p:cNvPicPr>
            <a:picLocks noChangeAspect="1"/>
          </p:cNvPicPr>
          <p:nvPr/>
        </p:nvPicPr>
        <p:blipFill>
          <a:blip r:embed="rId24"/>
          <a:stretch>
            <a:fillRect/>
          </a:stretch>
        </p:blipFill>
        <p:spPr>
          <a:xfrm>
            <a:off x="3262831" y="5902410"/>
            <a:ext cx="1396105" cy="542591"/>
          </a:xfrm>
          <a:prstGeom prst="rect">
            <a:avLst/>
          </a:prstGeom>
        </p:spPr>
      </p:pic>
      <p:pic>
        <p:nvPicPr>
          <p:cNvPr id="12" name="2"/>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761369" y="5902410"/>
            <a:ext cx="1390009" cy="542591"/>
          </a:xfrm>
          <a:prstGeom prst="rect">
            <a:avLst/>
          </a:prstGeom>
        </p:spPr>
      </p:pic>
      <p:pic>
        <p:nvPicPr>
          <p:cNvPr id="14" name="Picture 13"/>
          <p:cNvPicPr>
            <a:picLocks noChangeAspect="1"/>
          </p:cNvPicPr>
          <p:nvPr/>
        </p:nvPicPr>
        <p:blipFill>
          <a:blip r:embed="rId26"/>
          <a:stretch>
            <a:fillRect/>
          </a:stretch>
        </p:blipFill>
        <p:spPr>
          <a:xfrm>
            <a:off x="2172255" y="5200481"/>
            <a:ext cx="914479" cy="914479"/>
          </a:xfrm>
          <a:prstGeom prst="rect">
            <a:avLst/>
          </a:prstGeom>
        </p:spPr>
      </p:pic>
      <p:pic>
        <p:nvPicPr>
          <p:cNvPr id="15" name="Picture 14"/>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430049" y="4191000"/>
            <a:ext cx="236951" cy="400562"/>
          </a:xfrm>
          <a:prstGeom prst="rect">
            <a:avLst/>
          </a:prstGeom>
        </p:spPr>
      </p:pic>
    </p:spTree>
    <p:extLst>
      <p:ext uri="{BB962C8B-B14F-4D97-AF65-F5344CB8AC3E}">
        <p14:creationId xmlns:p14="http://schemas.microsoft.com/office/powerpoint/2010/main" val="341041968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3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3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32" presetClass="emph" presetSubtype="0" fill="hold" nodeType="afterEffect">
                                  <p:stCondLst>
                                    <p:cond delay="0"/>
                                  </p:stCondLst>
                                  <p:childTnLst>
                                    <p:animRot by="120000">
                                      <p:cBhvr>
                                        <p:cTn id="24" dur="100" fill="hold">
                                          <p:stCondLst>
                                            <p:cond delay="0"/>
                                          </p:stCondLst>
                                        </p:cTn>
                                        <p:tgtEl>
                                          <p:spTgt spid="12"/>
                                        </p:tgtEl>
                                        <p:attrNameLst>
                                          <p:attrName>r</p:attrName>
                                        </p:attrNameLst>
                                      </p:cBhvr>
                                    </p:animRot>
                                    <p:animRot by="-240000">
                                      <p:cBhvr>
                                        <p:cTn id="25" dur="200" fill="hold">
                                          <p:stCondLst>
                                            <p:cond delay="200"/>
                                          </p:stCondLst>
                                        </p:cTn>
                                        <p:tgtEl>
                                          <p:spTgt spid="12"/>
                                        </p:tgtEl>
                                        <p:attrNameLst>
                                          <p:attrName>r</p:attrName>
                                        </p:attrNameLst>
                                      </p:cBhvr>
                                    </p:animRot>
                                    <p:animRot by="240000">
                                      <p:cBhvr>
                                        <p:cTn id="26" dur="200" fill="hold">
                                          <p:stCondLst>
                                            <p:cond delay="400"/>
                                          </p:stCondLst>
                                        </p:cTn>
                                        <p:tgtEl>
                                          <p:spTgt spid="12"/>
                                        </p:tgtEl>
                                        <p:attrNameLst>
                                          <p:attrName>r</p:attrName>
                                        </p:attrNameLst>
                                      </p:cBhvr>
                                    </p:animRot>
                                    <p:animRot by="-240000">
                                      <p:cBhvr>
                                        <p:cTn id="27" dur="200" fill="hold">
                                          <p:stCondLst>
                                            <p:cond delay="600"/>
                                          </p:stCondLst>
                                        </p:cTn>
                                        <p:tgtEl>
                                          <p:spTgt spid="12"/>
                                        </p:tgtEl>
                                        <p:attrNameLst>
                                          <p:attrName>r</p:attrName>
                                        </p:attrNameLst>
                                      </p:cBhvr>
                                    </p:animRot>
                                    <p:animRot by="120000">
                                      <p:cBhvr>
                                        <p:cTn id="28" dur="200" fill="hold">
                                          <p:stCondLst>
                                            <p:cond delay="800"/>
                                          </p:stCondLst>
                                        </p:cTn>
                                        <p:tgtEl>
                                          <p:spTgt spid="12"/>
                                        </p:tgtEl>
                                        <p:attrNameLst>
                                          <p:attrName>r</p:attrName>
                                        </p:attrNameLst>
                                      </p:cBhvr>
                                    </p:animRot>
                                  </p:childTnLst>
                                  <p:subTnLst>
                                    <p:audio>
                                      <p:cMediaNode>
                                        <p:cTn display="0" masterRel="sameClick">
                                          <p:stCondLst>
                                            <p:cond evt="begin" delay="0">
                                              <p:tn val="23"/>
                                            </p:cond>
                                          </p:stCondLst>
                                          <p:endCondLst>
                                            <p:cond evt="onStopAudio" delay="0">
                                              <p:tgtEl>
                                                <p:sldTgt/>
                                              </p:tgtEl>
                                            </p:cond>
                                          </p:endCondLst>
                                        </p:cTn>
                                        <p:tgtEl>
                                          <p:sndTgt r:embed="rId5" name="Check mark.wav"/>
                                        </p:tgtEl>
                                      </p:cMediaNode>
                                    </p:audio>
                                  </p:sub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2" presetClass="entr" presetSubtype="4"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additive="base">
                                        <p:cTn id="33" dur="500" fill="hold"/>
                                        <p:tgtEl>
                                          <p:spTgt spid="47"/>
                                        </p:tgtEl>
                                        <p:attrNameLst>
                                          <p:attrName>ppt_x</p:attrName>
                                        </p:attrNameLst>
                                      </p:cBhvr>
                                      <p:tavLst>
                                        <p:tav tm="0">
                                          <p:val>
                                            <p:strVal val="#ppt_x"/>
                                          </p:val>
                                        </p:tav>
                                        <p:tav tm="100000">
                                          <p:val>
                                            <p:strVal val="#ppt_x"/>
                                          </p:val>
                                        </p:tav>
                                      </p:tavLst>
                                    </p:anim>
                                    <p:anim calcmode="lin" valueType="num">
                                      <p:cBhvr additive="base">
                                        <p:cTn id="34" dur="500" fill="hold"/>
                                        <p:tgtEl>
                                          <p:spTgt spid="47"/>
                                        </p:tgtEl>
                                        <p:attrNameLst>
                                          <p:attrName>ppt_y</p:attrName>
                                        </p:attrNameLst>
                                      </p:cBhvr>
                                      <p:tavLst>
                                        <p:tav tm="0">
                                          <p:val>
                                            <p:strVal val="1+#ppt_h/2"/>
                                          </p:val>
                                        </p:tav>
                                        <p:tav tm="100000">
                                          <p:val>
                                            <p:strVal val="#ppt_y"/>
                                          </p:val>
                                        </p:tav>
                                      </p:tavLst>
                                    </p:anim>
                                  </p:childTnLst>
                                </p:cTn>
                              </p:par>
                              <p:par>
                                <p:cTn id="35" presetID="1" presetClass="exit" presetSubtype="0" fill="hold" nodeType="withEffect">
                                  <p:stCondLst>
                                    <p:cond delay="1000"/>
                                  </p:stCondLst>
                                  <p:childTnLst>
                                    <p:set>
                                      <p:cBhvr>
                                        <p:cTn id="36" dur="1" fill="hold">
                                          <p:stCondLst>
                                            <p:cond delay="0"/>
                                          </p:stCondLst>
                                        </p:cTn>
                                        <p:tgtEl>
                                          <p:spTgt spid="14"/>
                                        </p:tgtEl>
                                        <p:attrNameLst>
                                          <p:attrName>style.visibility</p:attrName>
                                        </p:attrNameLst>
                                      </p:cBhvr>
                                      <p:to>
                                        <p:strVal val="hidden"/>
                                      </p:to>
                                    </p:set>
                                  </p:childTnLst>
                                </p:cTn>
                              </p:par>
                              <p:par>
                                <p:cTn id="37" presetID="10" presetClass="exit" presetSubtype="0" fill="hold" nodeType="withEffect">
                                  <p:stCondLst>
                                    <p:cond delay="1000"/>
                                  </p:stCondLst>
                                  <p:childTnLst>
                                    <p:animEffect transition="out" filter="fade">
                                      <p:cBhvr>
                                        <p:cTn id="38" dur="500"/>
                                        <p:tgtEl>
                                          <p:spTgt spid="30"/>
                                        </p:tgtEl>
                                      </p:cBhvr>
                                    </p:animEffect>
                                    <p:set>
                                      <p:cBhvr>
                                        <p:cTn id="39" dur="1" fill="hold">
                                          <p:stCondLst>
                                            <p:cond delay="499"/>
                                          </p:stCondLst>
                                        </p:cTn>
                                        <p:tgtEl>
                                          <p:spTgt spid="30"/>
                                        </p:tgtEl>
                                        <p:attrNameLst>
                                          <p:attrName>style.visibility</p:attrName>
                                        </p:attrNameLst>
                                      </p:cBhvr>
                                      <p:to>
                                        <p:strVal val="hidden"/>
                                      </p:to>
                                    </p:set>
                                  </p:childTnLst>
                                </p:cTn>
                              </p:par>
                              <p:par>
                                <p:cTn id="40" presetID="10" presetClass="exit" presetSubtype="0" fill="hold" nodeType="withEffect">
                                  <p:stCondLst>
                                    <p:cond delay="1000"/>
                                  </p:stCondLst>
                                  <p:childTnLst>
                                    <p:animEffect transition="out" filter="fade">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childTnLst>
                          </p:cTn>
                        </p:par>
                        <p:par>
                          <p:cTn id="43" fill="hold">
                            <p:stCondLst>
                              <p:cond delay="4000"/>
                            </p:stCondLst>
                            <p:childTnLst>
                              <p:par>
                                <p:cTn id="44" presetID="64" presetClass="path" presetSubtype="0" accel="50000" decel="50000" fill="hold" nodeType="afterEffect">
                                  <p:stCondLst>
                                    <p:cond delay="0"/>
                                  </p:stCondLst>
                                  <p:childTnLst>
                                    <p:animMotion origin="layout" path="M -2.29167E-6 -1.48148E-6 L 0.2711 -0.50163 " pathEditMode="relative" rAng="0" ptsTypes="AA">
                                      <p:cBhvr>
                                        <p:cTn id="45" dur="2000" fill="hold"/>
                                        <p:tgtEl>
                                          <p:spTgt spid="12"/>
                                        </p:tgtEl>
                                        <p:attrNameLst>
                                          <p:attrName>ppt_x</p:attrName>
                                          <p:attrName>ppt_y</p:attrName>
                                        </p:attrNameLst>
                                      </p:cBhvr>
                                      <p:rCtr x="13568" y="-24907"/>
                                    </p:animMotion>
                                  </p:childTnLst>
                                  <p:subTnLst>
                                    <p:audio>
                                      <p:cMediaNode>
                                        <p:cTn display="0" masterRel="sameClick">
                                          <p:stCondLst>
                                            <p:cond evt="begin" delay="0">
                                              <p:tn val="44"/>
                                            </p:cond>
                                          </p:stCondLst>
                                          <p:endCondLst>
                                            <p:cond evt="onStopAudio" delay="0">
                                              <p:tgtEl>
                                                <p:sldTgt/>
                                              </p:tgtEl>
                                            </p:cond>
                                          </p:endCondLst>
                                        </p:cTn>
                                        <p:tgtEl>
                                          <p:sndTgt r:embed="rId6" name="CHIMES.WAV"/>
                                        </p:tgtEl>
                                      </p:cMediaNode>
                                    </p:audio>
                                  </p:subTnLst>
                                </p:cTn>
                              </p:par>
                            </p:childTnLst>
                          </p:cTn>
                        </p:par>
                        <p:par>
                          <p:cTn id="46" fill="hold">
                            <p:stCondLst>
                              <p:cond delay="6000"/>
                            </p:stCondLst>
                            <p:childTnLst>
                              <p:par>
                                <p:cTn id="47" presetID="6" presetClass="emph" presetSubtype="0" fill="hold" nodeType="afterEffect">
                                  <p:stCondLst>
                                    <p:cond delay="0"/>
                                  </p:stCondLst>
                                  <p:childTnLst>
                                    <p:animScale>
                                      <p:cBhvr>
                                        <p:cTn id="48" dur="1000" fill="hold"/>
                                        <p:tgtEl>
                                          <p:spTgt spid="12"/>
                                        </p:tgtEl>
                                      </p:cBhvr>
                                      <p:by x="300000" y="300000"/>
                                    </p:animScale>
                                  </p:childTnLst>
                                </p:cTn>
                              </p:par>
                              <p:par>
                                <p:cTn id="49" presetID="8" presetClass="emph" presetSubtype="0" fill="hold" nodeType="withEffect">
                                  <p:stCondLst>
                                    <p:cond delay="0"/>
                                  </p:stCondLst>
                                  <p:childTnLst>
                                    <p:animRot by="21600000">
                                      <p:cBhvr>
                                        <p:cTn id="50" dur="4000" fill="hold"/>
                                        <p:tgtEl>
                                          <p:spTgt spid="12"/>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7" name="APPLAUSE.WAV"/>
                                        </p:tgtEl>
                                      </p:cMediaNode>
                                    </p:audio>
                                  </p:subTnLst>
                                </p:cTn>
                              </p:par>
                            </p:childTnLst>
                          </p:cTn>
                        </p:par>
                        <p:par>
                          <p:cTn id="51" fill="hold">
                            <p:stCondLst>
                              <p:cond delay="7000"/>
                            </p:stCondLst>
                            <p:childTnLst>
                              <p:par>
                                <p:cTn id="52" presetID="42" presetClass="path" presetSubtype="0" accel="50000" decel="50000" fill="hold" nodeType="afterEffect">
                                  <p:stCondLst>
                                    <p:cond delay="0"/>
                                  </p:stCondLst>
                                  <p:childTnLst>
                                    <p:animMotion origin="layout" path="M 0.2711 -0.50162 L 0.01667 -0.25092 " pathEditMode="relative" rAng="0" ptsTypes="AA">
                                      <p:cBhvr>
                                        <p:cTn id="53" dur="2000" fill="hold"/>
                                        <p:tgtEl>
                                          <p:spTgt spid="12"/>
                                        </p:tgtEl>
                                        <p:attrNameLst>
                                          <p:attrName>ppt_x</p:attrName>
                                          <p:attrName>ppt_y</p:attrName>
                                        </p:attrNameLst>
                                      </p:cBhvr>
                                      <p:rCtr x="-12721" y="12523"/>
                                    </p:animMotion>
                                  </p:childTnLst>
                                  <p:subTnLst>
                                    <p:audio>
                                      <p:cMediaNode>
                                        <p:cTn display="0" masterRel="sameClick">
                                          <p:stCondLst>
                                            <p:cond evt="begin" delay="0">
                                              <p:tn val="52"/>
                                            </p:cond>
                                          </p:stCondLst>
                                          <p:endCondLst>
                                            <p:cond evt="onStopAudio" delay="0">
                                              <p:tgtEl>
                                                <p:sldTgt/>
                                              </p:tgtEl>
                                            </p:cond>
                                          </p:endCondLst>
                                        </p:cTn>
                                        <p:tgtEl>
                                          <p:sndTgt r:embed="rId6" name="CHIMES.WAV"/>
                                        </p:tgtEl>
                                      </p:cMediaNode>
                                    </p:audio>
                                  </p:subTnLst>
                                </p:cTn>
                              </p:par>
                              <p:par>
                                <p:cTn id="54" presetID="6" presetClass="emph" presetSubtype="0" fill="hold" nodeType="withEffect">
                                  <p:stCondLst>
                                    <p:cond delay="0"/>
                                  </p:stCondLst>
                                  <p:childTnLst>
                                    <p:animScale>
                                      <p:cBhvr>
                                        <p:cTn id="55" dur="2000" fill="hold"/>
                                        <p:tgtEl>
                                          <p:spTgt spid="12"/>
                                        </p:tgtEl>
                                      </p:cBhvr>
                                      <p:by x="20000" y="20000"/>
                                    </p:animScale>
                                  </p:childTnLst>
                                </p:cTn>
                              </p:par>
                              <p:par>
                                <p:cTn id="56" presetID="8" presetClass="emph" presetSubtype="0" fill="hold" nodeType="withEffect">
                                  <p:stCondLst>
                                    <p:cond delay="0"/>
                                  </p:stCondLst>
                                  <p:childTnLst>
                                    <p:animRot by="-1800000">
                                      <p:cBhvr>
                                        <p:cTn id="57" dur="2000" fill="hold"/>
                                        <p:tgtEl>
                                          <p:spTgt spid="12"/>
                                        </p:tgtEl>
                                        <p:attrNameLst>
                                          <p:attrName>r</p:attrName>
                                        </p:attrNameLst>
                                      </p:cBhvr>
                                    </p:animRot>
                                  </p:childTnLst>
                                </p:cTn>
                              </p:par>
                              <p:par>
                                <p:cTn id="58" presetID="22" presetClass="exit" presetSubtype="8" fill="hold" nodeType="withEffect">
                                  <p:stCondLst>
                                    <p:cond delay="1750"/>
                                  </p:stCondLst>
                                  <p:childTnLst>
                                    <p:animEffect transition="out" filter="wipe(left)">
                                      <p:cBhvr>
                                        <p:cTn id="59" dur="250"/>
                                        <p:tgtEl>
                                          <p:spTgt spid="12"/>
                                        </p:tgtEl>
                                      </p:cBhvr>
                                    </p:animEffect>
                                    <p:set>
                                      <p:cBhvr>
                                        <p:cTn id="60" dur="1" fill="hold">
                                          <p:stCondLst>
                                            <p:cond delay="249"/>
                                          </p:stCondLst>
                                        </p:cTn>
                                        <p:tgtEl>
                                          <p:spTgt spid="12"/>
                                        </p:tgtEl>
                                        <p:attrNameLst>
                                          <p:attrName>style.visibility</p:attrName>
                                        </p:attrNameLst>
                                      </p:cBhvr>
                                      <p:to>
                                        <p:strVal val="hidden"/>
                                      </p:to>
                                    </p:set>
                                  </p:childTnLst>
                                </p:cTn>
                              </p:par>
                              <p:par>
                                <p:cTn id="61" presetID="53" presetClass="exit" presetSubtype="32" fill="hold" nodeType="withEffect">
                                  <p:stCondLst>
                                    <p:cond delay="1750"/>
                                  </p:stCondLst>
                                  <p:childTnLst>
                                    <p:anim calcmode="lin" valueType="num">
                                      <p:cBhvr>
                                        <p:cTn id="62" dur="250"/>
                                        <p:tgtEl>
                                          <p:spTgt spid="12"/>
                                        </p:tgtEl>
                                        <p:attrNameLst>
                                          <p:attrName>ppt_w</p:attrName>
                                        </p:attrNameLst>
                                      </p:cBhvr>
                                      <p:tavLst>
                                        <p:tav tm="0">
                                          <p:val>
                                            <p:strVal val="ppt_w"/>
                                          </p:val>
                                        </p:tav>
                                        <p:tav tm="100000">
                                          <p:val>
                                            <p:fltVal val="0"/>
                                          </p:val>
                                        </p:tav>
                                      </p:tavLst>
                                    </p:anim>
                                    <p:anim calcmode="lin" valueType="num">
                                      <p:cBhvr>
                                        <p:cTn id="63" dur="250"/>
                                        <p:tgtEl>
                                          <p:spTgt spid="12"/>
                                        </p:tgtEl>
                                        <p:attrNameLst>
                                          <p:attrName>ppt_h</p:attrName>
                                        </p:attrNameLst>
                                      </p:cBhvr>
                                      <p:tavLst>
                                        <p:tav tm="0">
                                          <p:val>
                                            <p:strVal val="ppt_h"/>
                                          </p:val>
                                        </p:tav>
                                        <p:tav tm="100000">
                                          <p:val>
                                            <p:fltVal val="0"/>
                                          </p:val>
                                        </p:tav>
                                      </p:tavLst>
                                    </p:anim>
                                    <p:animEffect transition="out" filter="fade">
                                      <p:cBhvr>
                                        <p:cTn id="64" dur="250"/>
                                        <p:tgtEl>
                                          <p:spTgt spid="12"/>
                                        </p:tgtEl>
                                      </p:cBhvr>
                                    </p:animEffect>
                                    <p:set>
                                      <p:cBhvr>
                                        <p:cTn id="65" dur="1" fill="hold">
                                          <p:stCondLst>
                                            <p:cond delay="249"/>
                                          </p:stCondLst>
                                        </p:cTn>
                                        <p:tgtEl>
                                          <p:spTgt spid="12"/>
                                        </p:tgtEl>
                                        <p:attrNameLst>
                                          <p:attrName>style.visibility</p:attrName>
                                        </p:attrNameLst>
                                      </p:cBhvr>
                                      <p:to>
                                        <p:strVal val="hidden"/>
                                      </p:to>
                                    </p:set>
                                  </p:childTnLst>
                                </p:cTn>
                              </p:par>
                              <p:par>
                                <p:cTn id="66" presetID="55" presetClass="entr" presetSubtype="0" fill="hold" nodeType="withEffect">
                                  <p:stCondLst>
                                    <p:cond delay="1800"/>
                                  </p:stCondLst>
                                  <p:childTnLst>
                                    <p:set>
                                      <p:cBhvr>
                                        <p:cTn id="67" dur="1" fill="hold">
                                          <p:stCondLst>
                                            <p:cond delay="0"/>
                                          </p:stCondLst>
                                        </p:cTn>
                                        <p:tgtEl>
                                          <p:spTgt spid="15"/>
                                        </p:tgtEl>
                                        <p:attrNameLst>
                                          <p:attrName>style.visibility</p:attrName>
                                        </p:attrNameLst>
                                      </p:cBhvr>
                                      <p:to>
                                        <p:strVal val="visible"/>
                                      </p:to>
                                    </p:set>
                                    <p:anim calcmode="lin" valueType="num">
                                      <p:cBhvr>
                                        <p:cTn id="68" dur="250" fill="hold"/>
                                        <p:tgtEl>
                                          <p:spTgt spid="15"/>
                                        </p:tgtEl>
                                        <p:attrNameLst>
                                          <p:attrName>ppt_w</p:attrName>
                                        </p:attrNameLst>
                                      </p:cBhvr>
                                      <p:tavLst>
                                        <p:tav tm="0">
                                          <p:val>
                                            <p:strVal val="#ppt_w*0.70"/>
                                          </p:val>
                                        </p:tav>
                                        <p:tav tm="100000">
                                          <p:val>
                                            <p:strVal val="#ppt_w"/>
                                          </p:val>
                                        </p:tav>
                                      </p:tavLst>
                                    </p:anim>
                                    <p:anim calcmode="lin" valueType="num">
                                      <p:cBhvr>
                                        <p:cTn id="69" dur="250" fill="hold"/>
                                        <p:tgtEl>
                                          <p:spTgt spid="15"/>
                                        </p:tgtEl>
                                        <p:attrNameLst>
                                          <p:attrName>ppt_h</p:attrName>
                                        </p:attrNameLst>
                                      </p:cBhvr>
                                      <p:tavLst>
                                        <p:tav tm="0">
                                          <p:val>
                                            <p:strVal val="#ppt_h"/>
                                          </p:val>
                                        </p:tav>
                                        <p:tav tm="100000">
                                          <p:val>
                                            <p:strVal val="#ppt_h"/>
                                          </p:val>
                                        </p:tav>
                                      </p:tavLst>
                                    </p:anim>
                                    <p:animEffect transition="in" filter="fade">
                                      <p:cBhvr>
                                        <p:cTn id="70" dur="250"/>
                                        <p:tgtEl>
                                          <p:spTgt spid="15"/>
                                        </p:tgtEl>
                                      </p:cBhvr>
                                    </p:animEffect>
                                  </p:childTnLst>
                                  <p:subTnLst>
                                    <p:audio>
                                      <p:cMediaNode>
                                        <p:cTn display="0" masterRel="sameClick">
                                          <p:stCondLst>
                                            <p:cond evt="begin" delay="0">
                                              <p:tn val="66"/>
                                            </p:cond>
                                          </p:stCondLst>
                                          <p:endCondLst>
                                            <p:cond evt="onStopAudio" delay="0">
                                              <p:tgtEl>
                                                <p:sldTgt/>
                                              </p:tgtEl>
                                            </p:cond>
                                          </p:endCondLst>
                                        </p:cTn>
                                        <p:tgtEl>
                                          <p:sndTgt r:embed="rId8" name="CASHREG.WAV"/>
                                        </p:tgtEl>
                                      </p:cMediaNode>
                                    </p:audio>
                                  </p:subTnLst>
                                </p:cTn>
                              </p:par>
                              <p:par>
                                <p:cTn id="71" presetID="8" presetClass="emph" presetSubtype="0" fill="hold" nodeType="withEffect">
                                  <p:stCondLst>
                                    <p:cond delay="3000"/>
                                  </p:stCondLst>
                                  <p:childTnLst>
                                    <p:animRot by="21600000">
                                      <p:cBhvr>
                                        <p:cTn id="72" dur="4000" fill="hold"/>
                                        <p:tgtEl>
                                          <p:spTgt spid="15"/>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9" name="wheelspin.wav"/>
                                        </p:tgtEl>
                                      </p:cMediaNode>
                                    </p:audio>
                                  </p:subTnLst>
                                </p:cTn>
                              </p:par>
                            </p:childTnLst>
                          </p:cTn>
                        </p:par>
                        <p:par>
                          <p:cTn id="73" fill="hold">
                            <p:stCondLst>
                              <p:cond delay="14000"/>
                            </p:stCondLst>
                            <p:childTnLst>
                              <p:par>
                                <p:cTn id="74" presetID="1" presetClass="exit" presetSubtype="0" fill="hold" nodeType="afterEffect">
                                  <p:stCondLst>
                                    <p:cond delay="0"/>
                                  </p:stCondLst>
                                  <p:childTnLst>
                                    <p:set>
                                      <p:cBhvr>
                                        <p:cTn id="75"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8" name="CASHREG.WAV"/>
                                        </p:tgtEl>
                                      </p:cMediaNode>
                                    </p:audio>
                                  </p:subTnLst>
                                </p:cTn>
                              </p:par>
                              <p:par>
                                <p:cTn id="76" presetID="1" presetClass="entr" presetSubtype="0" fill="hold" nodeType="withEffect">
                                  <p:stCondLst>
                                    <p:cond delay="0"/>
                                  </p:stCondLst>
                                  <p:childTnLst>
                                    <p:set>
                                      <p:cBhvr>
                                        <p:cTn id="77" dur="1" fill="hold">
                                          <p:stCondLst>
                                            <p:cond delay="0"/>
                                          </p:stCondLst>
                                        </p:cTn>
                                        <p:tgtEl>
                                          <p:spTgt spid="4"/>
                                        </p:tgtEl>
                                        <p:attrNameLst>
                                          <p:attrName>style.visibility</p:attrName>
                                        </p:attrNameLst>
                                      </p:cBhvr>
                                      <p:to>
                                        <p:strVal val="visible"/>
                                      </p:to>
                                    </p:set>
                                  </p:childTnLst>
                                </p:cTn>
                              </p:par>
                              <p:par>
                                <p:cTn id="78" presetID="1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500"/>
                                        <p:tgtEl>
                                          <p:spTgt spid="31"/>
                                        </p:tgtEl>
                                      </p:cBhvr>
                                    </p:animEffect>
                                  </p:childTnLst>
                                </p:cTn>
                              </p:par>
                              <p:par>
                                <p:cTn id="81" presetID="42" presetClass="entr" presetSubtype="0" fill="hold" nodeType="withEffect">
                                  <p:stCondLst>
                                    <p:cond delay="225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anim calcmode="lin" valueType="num">
                                      <p:cBhvr>
                                        <p:cTn id="84" dur="1000" fill="hold"/>
                                        <p:tgtEl>
                                          <p:spTgt spid="18"/>
                                        </p:tgtEl>
                                        <p:attrNameLst>
                                          <p:attrName>ppt_x</p:attrName>
                                        </p:attrNameLst>
                                      </p:cBhvr>
                                      <p:tavLst>
                                        <p:tav tm="0">
                                          <p:val>
                                            <p:strVal val="#ppt_x"/>
                                          </p:val>
                                        </p:tav>
                                        <p:tav tm="100000">
                                          <p:val>
                                            <p:strVal val="#ppt_x"/>
                                          </p:val>
                                        </p:tav>
                                      </p:tavLst>
                                    </p:anim>
                                    <p:anim calcmode="lin" valueType="num">
                                      <p:cBhvr>
                                        <p:cTn id="85" dur="1000" fill="hold"/>
                                        <p:tgtEl>
                                          <p:spTgt spid="18"/>
                                        </p:tgtEl>
                                        <p:attrNameLst>
                                          <p:attrName>ppt_y</p:attrName>
                                        </p:attrNameLst>
                                      </p:cBhvr>
                                      <p:tavLst>
                                        <p:tav tm="0">
                                          <p:val>
                                            <p:strVal val="#ppt_y+.1"/>
                                          </p:val>
                                        </p:tav>
                                        <p:tav tm="100000">
                                          <p:val>
                                            <p:strVal val="#ppt_y"/>
                                          </p:val>
                                        </p:tav>
                                      </p:tavLst>
                                    </p:anim>
                                  </p:childTnLst>
                                </p:cTn>
                              </p:par>
                              <p:par>
                                <p:cTn id="86" presetID="12" presetClass="entr" presetSubtype="4" fill="hold" nodeType="withEffect">
                                  <p:stCondLst>
                                    <p:cond delay="225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500"/>
                                        <p:tgtEl>
                                          <p:spTgt spid="18"/>
                                        </p:tgtEl>
                                        <p:attrNameLst>
                                          <p:attrName>ppt_y</p:attrName>
                                        </p:attrNameLst>
                                      </p:cBhvr>
                                      <p:tavLst>
                                        <p:tav tm="0">
                                          <p:val>
                                            <p:strVal val="#ppt_y+#ppt_h*1.125000"/>
                                          </p:val>
                                        </p:tav>
                                        <p:tav tm="100000">
                                          <p:val>
                                            <p:strVal val="#ppt_y"/>
                                          </p:val>
                                        </p:tav>
                                      </p:tavLst>
                                    </p:anim>
                                    <p:animEffect transition="in" filter="wipe(up)">
                                      <p:cBhvr>
                                        <p:cTn id="89" dur="500"/>
                                        <p:tgtEl>
                                          <p:spTgt spid="18"/>
                                        </p:tgtEl>
                                      </p:cBhvr>
                                    </p:animEffect>
                                  </p:childTnLst>
                                </p:cTn>
                              </p:par>
                              <p:par>
                                <p:cTn id="90" presetID="64" presetClass="path" presetSubtype="0" repeatCount="indefinite" accel="50000" decel="50000" autoRev="1" fill="hold" nodeType="withEffect">
                                  <p:stCondLst>
                                    <p:cond delay="2250"/>
                                  </p:stCondLst>
                                  <p:childTnLst>
                                    <p:animMotion origin="layout" path="M -4.79167E-6 4.44444E-6 L -4.79167E-6 -0.01945 " pathEditMode="relative" rAng="0" ptsTypes="AA">
                                      <p:cBhvr>
                                        <p:cTn id="91" dur="1000" fill="hold"/>
                                        <p:tgtEl>
                                          <p:spTgt spid="18"/>
                                        </p:tgtEl>
                                        <p:attrNameLst>
                                          <p:attrName>ppt_x</p:attrName>
                                          <p:attrName>ppt_y</p:attrName>
                                        </p:attrNameLst>
                                      </p:cBhvr>
                                      <p:rCtr x="0" y="-972"/>
                                    </p:animMotion>
                                  </p:childTnLst>
                                </p:cTn>
                              </p:par>
                              <p:par>
                                <p:cTn id="92" presetID="1" presetClass="mediacall" presetSubtype="0" fill="hold" nodeType="withEffect">
                                  <p:stCondLst>
                                    <p:cond delay="2250"/>
                                  </p:stCondLst>
                                  <p:childTnLst>
                                    <p:cmd type="call" cmd="playFrom(0.0)">
                                      <p:cBhvr>
                                        <p:cTn id="93" dur="46104"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4" fill="hold" display="0">
                  <p:stCondLst>
                    <p:cond delay="indefinite"/>
                  </p:stCondLst>
                  <p:endCondLst>
                    <p:cond evt="onStopAudio" delay="0">
                      <p:tgtEl>
                        <p:sldTgt/>
                      </p:tgtEl>
                    </p:cond>
                  </p:endCondLst>
                </p:cTn>
                <p:tgtEl>
                  <p:spTgt spid="1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pic>
        <p:nvPicPr>
          <p:cNvPr id="61" name="Picture 60" descr="A close up of a logo&#10;&#10;Description automatically generated"/>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713048">
            <a:off x="3036492" y="2443173"/>
            <a:ext cx="536548" cy="435200"/>
          </a:xfrm>
          <a:prstGeom prst="rect">
            <a:avLst/>
          </a:prstGeom>
        </p:spPr>
      </p:pic>
      <p:sp>
        <p:nvSpPr>
          <p:cNvPr id="42" name="TextBox 41"/>
          <p:cNvSpPr txBox="1"/>
          <p:nvPr/>
        </p:nvSpPr>
        <p:spPr>
          <a:xfrm>
            <a:off x="5812971" y="817966"/>
            <a:ext cx="5943600" cy="1569660"/>
          </a:xfrm>
          <a:prstGeom prst="rect">
            <a:avLst/>
          </a:prstGeom>
          <a:noFill/>
        </p:spPr>
        <p:txBody>
          <a:bodyPr wrap="square" rtlCol="0">
            <a:spAutoFit/>
          </a:bodyPr>
          <a:lstStyle/>
          <a:p>
            <a:pPr algn="just">
              <a:defRPr/>
            </a:pP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Đồng</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bào</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Ê-</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đê</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quy</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định</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xử</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phạt</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rất</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công</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bằng</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là</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đúng</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hay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sai</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48" name="TextBox 47"/>
          <p:cNvSpPr txBox="1"/>
          <p:nvPr/>
        </p:nvSpPr>
        <p:spPr>
          <a:xfrm>
            <a:off x="7646833" y="2879517"/>
            <a:ext cx="845103" cy="769441"/>
          </a:xfrm>
          <a:prstGeom prst="rect">
            <a:avLst/>
          </a:prstGeom>
          <a:noFill/>
        </p:spPr>
        <p:txBody>
          <a:bodyPr wrap="none" rtlCol="0">
            <a:spAutoFit/>
          </a:bodyPr>
          <a:lstStyle/>
          <a:p>
            <a:pPr>
              <a:defRPr/>
            </a:pPr>
            <a:r>
              <a:rPr lang="en-US" sz="4400" dirty="0">
                <a:solidFill>
                  <a:srgbClr val="C00000"/>
                </a:solidFill>
                <a:latin typeface="Calibri" panose="020F0502020204030204"/>
              </a:rPr>
              <a:t>Sai</a:t>
            </a:r>
          </a:p>
        </p:txBody>
      </p:sp>
      <p:sp>
        <p:nvSpPr>
          <p:cNvPr id="50" name="TextBox 49"/>
          <p:cNvSpPr txBox="1"/>
          <p:nvPr/>
        </p:nvSpPr>
        <p:spPr>
          <a:xfrm>
            <a:off x="10249654" y="2893386"/>
            <a:ext cx="1175322" cy="646331"/>
          </a:xfrm>
          <a:prstGeom prst="rect">
            <a:avLst/>
          </a:prstGeom>
          <a:noFill/>
        </p:spPr>
        <p:txBody>
          <a:bodyPr wrap="none" rtlCol="0">
            <a:spAutoFit/>
          </a:bodyPr>
          <a:lstStyle/>
          <a:p>
            <a:pPr>
              <a:defRPr/>
            </a:pPr>
            <a:r>
              <a:rPr lang="en-US" sz="3600" dirty="0" err="1">
                <a:solidFill>
                  <a:srgbClr val="C00000"/>
                </a:solidFill>
                <a:latin typeface="Calibri" panose="020F0502020204030204"/>
              </a:rPr>
              <a:t>Đúng</a:t>
            </a:r>
            <a:endParaRPr lang="en-US" sz="3600" dirty="0">
              <a:solidFill>
                <a:srgbClr val="C00000"/>
              </a:solidFill>
              <a:latin typeface="Calibri" panose="020F0502020204030204"/>
            </a:endParaRPr>
          </a:p>
        </p:txBody>
      </p:sp>
      <p:pic>
        <p:nvPicPr>
          <p:cNvPr id="4" name="Picture 3"/>
          <p:cNvPicPr>
            <a:picLocks noChangeAspect="1"/>
          </p:cNvPicPr>
          <p:nvPr/>
        </p:nvPicPr>
        <p:blipFill>
          <a:blip r:embed="rId12"/>
          <a:stretch>
            <a:fillRect/>
          </a:stretch>
        </p:blipFill>
        <p:spPr>
          <a:xfrm>
            <a:off x="1676488" y="2805975"/>
            <a:ext cx="1969191" cy="2440238"/>
          </a:xfrm>
          <a:prstGeom prst="rect">
            <a:avLst/>
          </a:prstGeom>
        </p:spPr>
      </p:pic>
      <p:pic>
        <p:nvPicPr>
          <p:cNvPr id="3" name="Picture 2"/>
          <p:cNvPicPr>
            <a:picLocks noChangeAspect="1"/>
          </p:cNvPicPr>
          <p:nvPr/>
        </p:nvPicPr>
        <p:blipFill>
          <a:blip r:embed="rId13"/>
          <a:stretch>
            <a:fillRect/>
          </a:stretch>
        </p:blipFill>
        <p:spPr>
          <a:xfrm>
            <a:off x="1676488" y="3344314"/>
            <a:ext cx="1962108" cy="1901899"/>
          </a:xfrm>
          <a:prstGeom prst="rect">
            <a:avLst/>
          </a:prstGeom>
        </p:spPr>
      </p:pic>
      <p:pic>
        <p:nvPicPr>
          <p:cNvPr id="10" name="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56859" y="5902410"/>
            <a:ext cx="1390009" cy="542591"/>
          </a:xfrm>
          <a:prstGeom prst="rect">
            <a:avLst/>
          </a:prstGeom>
        </p:spPr>
      </p:pic>
      <p:pic>
        <p:nvPicPr>
          <p:cNvPr id="11" name="2"/>
          <p:cNvPicPr>
            <a:picLocks noChangeAspect="1"/>
          </p:cNvPicPr>
          <p:nvPr/>
        </p:nvPicPr>
        <p:blipFill>
          <a:blip r:embed="rId15"/>
          <a:stretch>
            <a:fillRect/>
          </a:stretch>
        </p:blipFill>
        <p:spPr>
          <a:xfrm>
            <a:off x="1758321" y="5902410"/>
            <a:ext cx="1396105" cy="542591"/>
          </a:xfrm>
          <a:prstGeom prst="rect">
            <a:avLst/>
          </a:prstGeom>
        </p:spPr>
      </p:pic>
      <p:pic>
        <p:nvPicPr>
          <p:cNvPr id="14" name="Picture 13"/>
          <p:cNvPicPr>
            <a:picLocks noChangeAspect="1"/>
          </p:cNvPicPr>
          <p:nvPr/>
        </p:nvPicPr>
        <p:blipFill>
          <a:blip r:embed="rId16"/>
          <a:stretch>
            <a:fillRect/>
          </a:stretch>
        </p:blipFill>
        <p:spPr>
          <a:xfrm>
            <a:off x="3645679" y="5228951"/>
            <a:ext cx="914479" cy="914479"/>
          </a:xfrm>
          <a:prstGeom prst="rect">
            <a:avLst/>
          </a:prstGeom>
        </p:spPr>
      </p:pic>
      <p:pic>
        <p:nvPicPr>
          <p:cNvPr id="19" name="Magic sound effect">
            <a:hlinkClick r:id="" action="ppaction://media"/>
          </p:cNvPr>
          <p:cNvPicPr>
            <a:picLocks noChangeAspect="1"/>
          </p:cNvPicPr>
          <p:nvPr>
            <a:audioFile r:link="rId1"/>
            <p:extLst>
              <p:ext uri="{DAA4B4D4-6D71-4841-9C94-3DE7FCFB9230}">
                <p14:media xmlns:p14="http://schemas.microsoft.com/office/powerpoint/2010/main" r:embed="rId2">
                  <p14:trim st="2016"/>
                </p14:media>
              </p:ext>
            </p:extLst>
          </p:nvPr>
        </p:nvPicPr>
        <p:blipFill>
          <a:blip r:embed="rId17"/>
          <a:stretch>
            <a:fillRect/>
          </a:stretch>
        </p:blipFill>
        <p:spPr>
          <a:xfrm>
            <a:off x="12512299" y="4430007"/>
            <a:ext cx="487363" cy="487363"/>
          </a:xfrm>
          <a:prstGeom prst="rect">
            <a:avLst/>
          </a:prstGeom>
        </p:spPr>
      </p:pic>
      <p:pic>
        <p:nvPicPr>
          <p:cNvPr id="25" name="Picture 24" descr="A close up of a logo&#10;&#10;Description automatically generated"/>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627061" y="-3208031"/>
            <a:ext cx="4937878" cy="2771258"/>
          </a:xfrm>
          <a:prstGeom prst="rect">
            <a:avLst/>
          </a:prstGeom>
        </p:spPr>
      </p:pic>
      <p:pic>
        <p:nvPicPr>
          <p:cNvPr id="31" name="Picture 30"/>
          <p:cNvPicPr>
            <a:picLocks noChangeAspect="1"/>
          </p:cNvPicPr>
          <p:nvPr/>
        </p:nvPicPr>
        <p:blipFill>
          <a:blip r:embed="rId19">
            <a:biLevel thresh="25000"/>
            <a:extLst>
              <a:ext uri="{28A0092B-C50C-407E-A947-70E740481C1C}">
                <a14:useLocalDpi xmlns:a14="http://schemas.microsoft.com/office/drawing/2010/main" val="0"/>
              </a:ext>
            </a:extLst>
          </a:blip>
          <a:stretch>
            <a:fillRect/>
          </a:stretch>
        </p:blipFill>
        <p:spPr>
          <a:xfrm>
            <a:off x="-304800" y="893481"/>
            <a:ext cx="5715000" cy="3650803"/>
          </a:xfrm>
          <a:prstGeom prst="rect">
            <a:avLst/>
          </a:prstGeom>
        </p:spPr>
      </p:pic>
      <p:grpSp>
        <p:nvGrpSpPr>
          <p:cNvPr id="18" name="Group 17"/>
          <p:cNvGrpSpPr/>
          <p:nvPr/>
        </p:nvGrpSpPr>
        <p:grpSpPr>
          <a:xfrm>
            <a:off x="1427083" y="2209972"/>
            <a:ext cx="2029933" cy="1989672"/>
            <a:chOff x="1740753" y="2562737"/>
            <a:chExt cx="1833577" cy="1833577"/>
          </a:xfrm>
        </p:grpSpPr>
        <p:pic>
          <p:nvPicPr>
            <p:cNvPr id="8" name="Picture 7" descr="A picture containing invertebrate, animal&#10;&#10;Description automatically generated"/>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7" name="Rectangle 16"/>
            <p:cNvSpPr/>
            <p:nvPr/>
          </p:nvSpPr>
          <p:spPr>
            <a:xfrm>
              <a:off x="1860959" y="3070229"/>
              <a:ext cx="1593167" cy="818601"/>
            </a:xfrm>
            <a:prstGeom prst="rect">
              <a:avLst/>
            </a:prstGeom>
          </p:spPr>
          <p:txBody>
            <a:bodyPr wrap="square" anchor="ctr">
              <a:spAutoFit/>
            </a:bodyPr>
            <a:lstStyle/>
            <a:p>
              <a:pPr algn="ctr">
                <a:defRPr/>
              </a:pPr>
              <a:r>
                <a:rPr lang="en-US" sz="4000" dirty="0">
                  <a:solidFill>
                    <a:prstClr val="white"/>
                  </a:solidFill>
                  <a:latin typeface="Tahoma" panose="020B0604030504040204" pitchFamily="34" charset="0"/>
                  <a:ea typeface="Tahoma" panose="020B0604030504040204" pitchFamily="34" charset="0"/>
                  <a:cs typeface="Tahoma" panose="020B0604030504040204" pitchFamily="34" charset="0"/>
                </a:rPr>
                <a:t>MẬT</a:t>
              </a:r>
            </a:p>
          </p:txBody>
        </p:sp>
      </p:grpSp>
      <p:pic>
        <p:nvPicPr>
          <p:cNvPr id="40" name="Picture 39"/>
          <p:cNvPicPr>
            <a:picLocks noChangeAspect="1"/>
          </p:cNvPicPr>
          <p:nvPr/>
        </p:nvPicPr>
        <p:blipFill>
          <a:blip r:embed="rId21"/>
          <a:stretch>
            <a:fillRect/>
          </a:stretch>
        </p:blipFill>
        <p:spPr>
          <a:xfrm>
            <a:off x="7006168" y="3045136"/>
            <a:ext cx="536494" cy="499915"/>
          </a:xfrm>
          <a:prstGeom prst="rect">
            <a:avLst/>
          </a:prstGeom>
        </p:spPr>
      </p:pic>
      <p:pic>
        <p:nvPicPr>
          <p:cNvPr id="41" name="Picture 40"/>
          <p:cNvPicPr>
            <a:picLocks noChangeAspect="1"/>
          </p:cNvPicPr>
          <p:nvPr/>
        </p:nvPicPr>
        <p:blipFill>
          <a:blip r:embed="rId22"/>
          <a:stretch>
            <a:fillRect/>
          </a:stretch>
        </p:blipFill>
        <p:spPr>
          <a:xfrm>
            <a:off x="9626508" y="2966595"/>
            <a:ext cx="536494" cy="499915"/>
          </a:xfrm>
          <a:prstGeom prst="rect">
            <a:avLst/>
          </a:prstGeom>
        </p:spPr>
      </p:pic>
      <p:pic>
        <p:nvPicPr>
          <p:cNvPr id="47" name="Picture 46"/>
          <p:cNvPicPr>
            <a:picLocks noChangeAspect="1"/>
          </p:cNvPicPr>
          <p:nvPr/>
        </p:nvPicPr>
        <p:blipFill>
          <a:blip r:embed="rId23"/>
          <a:stretch>
            <a:fillRect/>
          </a:stretch>
        </p:blipFill>
        <p:spPr>
          <a:xfrm>
            <a:off x="9292514" y="2840901"/>
            <a:ext cx="908383" cy="908383"/>
          </a:xfrm>
          <a:prstGeom prst="rect">
            <a:avLst/>
          </a:prstGeom>
        </p:spPr>
      </p:pic>
      <p:pic>
        <p:nvPicPr>
          <p:cNvPr id="12" name="3"/>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265879" y="5902409"/>
            <a:ext cx="1390009" cy="542591"/>
          </a:xfrm>
          <a:prstGeom prst="rect">
            <a:avLst/>
          </a:prstGeom>
        </p:spPr>
      </p:pic>
      <p:pic>
        <p:nvPicPr>
          <p:cNvPr id="15" name="Picture 14"/>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511020" y="4294405"/>
            <a:ext cx="236951" cy="400562"/>
          </a:xfrm>
          <a:prstGeom prst="rect">
            <a:avLst/>
          </a:prstGeom>
        </p:spPr>
      </p:pic>
    </p:spTree>
    <p:extLst>
      <p:ext uri="{BB962C8B-B14F-4D97-AF65-F5344CB8AC3E}">
        <p14:creationId xmlns:p14="http://schemas.microsoft.com/office/powerpoint/2010/main" val="3428698697"/>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mph" presetSubtype="0" fill="hold" nodeType="clickEffect">
                                  <p:stCondLst>
                                    <p:cond delay="0"/>
                                  </p:stCondLst>
                                  <p:childTnLst>
                                    <p:anim calcmode="discrete" valueType="str">
                                      <p:cBhvr>
                                        <p:cTn id="6"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par>
                          <p:cTn id="7" fill="hold">
                            <p:stCondLst>
                              <p:cond delay="500"/>
                            </p:stCondLst>
                            <p:childTnLst>
                              <p:par>
                                <p:cTn id="8" presetID="35" presetClass="emph" presetSubtype="0" fill="hold" nodeType="afterEffect">
                                  <p:stCondLst>
                                    <p:cond delay="0"/>
                                  </p:stCondLst>
                                  <p:childTnLst>
                                    <p:anim calcmode="discrete" valueType="str">
                                      <p:cBhvr>
                                        <p:cTn id="9"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8"/>
                                            </p:cond>
                                          </p:stCondLst>
                                          <p:endCondLst>
                                            <p:cond evt="onStopAudio" delay="0">
                                              <p:tgtEl>
                                                <p:sldTgt/>
                                              </p:tgtEl>
                                            </p:cond>
                                          </p:endCondLst>
                                        </p:cTn>
                                        <p:tgtEl>
                                          <p:sndTgt r:embed="rId4" name="CLICK.WAV"/>
                                        </p:tgtEl>
                                      </p:cMediaNode>
                                    </p:audio>
                                  </p:subTnLst>
                                </p:cTn>
                              </p:par>
                            </p:childTnLst>
                          </p:cTn>
                        </p:par>
                        <p:par>
                          <p:cTn id="10" fill="hold">
                            <p:stCondLst>
                              <p:cond delay="1000"/>
                            </p:stCondLst>
                            <p:childTnLst>
                              <p:par>
                                <p:cTn id="11" presetID="35" presetClass="emph" presetSubtype="0" fill="hold" nodeType="afterEffect">
                                  <p:stCondLst>
                                    <p:cond delay="0"/>
                                  </p:stCondLst>
                                  <p:childTnLst>
                                    <p:anim calcmode="discrete" valueType="str">
                                      <p:cBhvr>
                                        <p:cTn id="12"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1"/>
                                            </p:cond>
                                          </p:stCondLst>
                                          <p:endCondLst>
                                            <p:cond evt="onStopAudio" delay="0">
                                              <p:tgtEl>
                                                <p:sldTgt/>
                                              </p:tgtEl>
                                            </p:cond>
                                          </p:endCondLst>
                                        </p:cTn>
                                        <p:tgtEl>
                                          <p:sndTgt r:embed="rId4" name="CLICK.WAV"/>
                                        </p:tgtEl>
                                      </p:cMediaNode>
                                    </p:audio>
                                  </p:subTnLst>
                                </p:cTn>
                              </p:par>
                            </p:childTnLst>
                          </p:cTn>
                        </p:par>
                        <p:par>
                          <p:cTn id="13" fill="hold">
                            <p:stCondLst>
                              <p:cond delay="1500"/>
                            </p:stCondLst>
                            <p:childTnLst>
                              <p:par>
                                <p:cTn id="14" presetID="35" presetClass="emph" presetSubtype="0" fill="hold" nodeType="afterEffect">
                                  <p:stCondLst>
                                    <p:cond delay="0"/>
                                  </p:stCondLst>
                                  <p:childTnLst>
                                    <p:anim calcmode="discrete" valueType="str">
                                      <p:cBhvr>
                                        <p:cTn id="15" dur="500" fill="hold"/>
                                        <p:tgtEl>
                                          <p:spTgt spid="10"/>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4"/>
                                            </p:cond>
                                          </p:stCondLst>
                                          <p:endCondLst>
                                            <p:cond evt="onStopAudio" delay="0">
                                              <p:tgtEl>
                                                <p:sldTgt/>
                                              </p:tgtEl>
                                            </p:cond>
                                          </p:endCondLst>
                                        </p:cTn>
                                        <p:tgtEl>
                                          <p:sndTgt r:embed="rId4" name="CLICK.WAV"/>
                                        </p:tgtEl>
                                      </p:cMediaNode>
                                    </p:audio>
                                  </p:subTnLst>
                                </p:cTn>
                              </p:par>
                            </p:childTnLst>
                          </p:cTn>
                        </p:par>
                        <p:par>
                          <p:cTn id="16" fill="hold">
                            <p:stCondLst>
                              <p:cond delay="2000"/>
                            </p:stCondLst>
                            <p:childTnLst>
                              <p:par>
                                <p:cTn id="17" presetID="35" presetClass="emph" presetSubtype="0" fill="hold" nodeType="afterEffect">
                                  <p:stCondLst>
                                    <p:cond delay="0"/>
                                  </p:stCondLst>
                                  <p:childTnLst>
                                    <p:anim calcmode="discrete" valueType="str">
                                      <p:cBhvr>
                                        <p:cTn id="18" dur="500" fill="hold"/>
                                        <p:tgtEl>
                                          <p:spTgt spid="12"/>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17"/>
                                            </p:cond>
                                          </p:stCondLst>
                                          <p:endCondLst>
                                            <p:cond evt="onStopAudio" delay="0">
                                              <p:tgtEl>
                                                <p:sldTgt/>
                                              </p:tgtEl>
                                            </p:cond>
                                          </p:endCondLst>
                                        </p:cTn>
                                        <p:tgtEl>
                                          <p:sndTgt r:embed="rId4" name="CLICK.WAV"/>
                                        </p:tgtEl>
                                      </p:cMediaNode>
                                    </p:audio>
                                  </p:subTnLst>
                                </p:cTn>
                              </p:par>
                            </p:childTnLst>
                          </p:cTn>
                        </p:par>
                        <p:par>
                          <p:cTn id="19" fill="hold">
                            <p:stCondLst>
                              <p:cond delay="2500"/>
                            </p:stCondLst>
                            <p:childTnLst>
                              <p:par>
                                <p:cTn id="20" presetID="35" presetClass="emph" presetSubtype="0" fill="hold" nodeType="afterEffect">
                                  <p:stCondLst>
                                    <p:cond delay="0"/>
                                  </p:stCondLst>
                                  <p:childTnLst>
                                    <p:anim calcmode="discrete" valueType="str">
                                      <p:cBhvr>
                                        <p:cTn id="21" dur="500" fill="hold"/>
                                        <p:tgtEl>
                                          <p:spTgt spid="11"/>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par>
                          <p:cTn id="22" fill="hold">
                            <p:stCondLst>
                              <p:cond delay="3000"/>
                            </p:stCondLst>
                            <p:childTnLst>
                              <p:par>
                                <p:cTn id="23" presetID="32" presetClass="emph" presetSubtype="0" fill="hold" nodeType="afterEffect">
                                  <p:stCondLst>
                                    <p:cond delay="0"/>
                                  </p:stCondLst>
                                  <p:childTnLst>
                                    <p:animRot by="120000">
                                      <p:cBhvr>
                                        <p:cTn id="24" dur="100" fill="hold">
                                          <p:stCondLst>
                                            <p:cond delay="0"/>
                                          </p:stCondLst>
                                        </p:cTn>
                                        <p:tgtEl>
                                          <p:spTgt spid="12"/>
                                        </p:tgtEl>
                                        <p:attrNameLst>
                                          <p:attrName>r</p:attrName>
                                        </p:attrNameLst>
                                      </p:cBhvr>
                                    </p:animRot>
                                    <p:animRot by="-240000">
                                      <p:cBhvr>
                                        <p:cTn id="25" dur="200" fill="hold">
                                          <p:stCondLst>
                                            <p:cond delay="200"/>
                                          </p:stCondLst>
                                        </p:cTn>
                                        <p:tgtEl>
                                          <p:spTgt spid="12"/>
                                        </p:tgtEl>
                                        <p:attrNameLst>
                                          <p:attrName>r</p:attrName>
                                        </p:attrNameLst>
                                      </p:cBhvr>
                                    </p:animRot>
                                    <p:animRot by="240000">
                                      <p:cBhvr>
                                        <p:cTn id="26" dur="200" fill="hold">
                                          <p:stCondLst>
                                            <p:cond delay="400"/>
                                          </p:stCondLst>
                                        </p:cTn>
                                        <p:tgtEl>
                                          <p:spTgt spid="12"/>
                                        </p:tgtEl>
                                        <p:attrNameLst>
                                          <p:attrName>r</p:attrName>
                                        </p:attrNameLst>
                                      </p:cBhvr>
                                    </p:animRot>
                                    <p:animRot by="-240000">
                                      <p:cBhvr>
                                        <p:cTn id="27" dur="200" fill="hold">
                                          <p:stCondLst>
                                            <p:cond delay="600"/>
                                          </p:stCondLst>
                                        </p:cTn>
                                        <p:tgtEl>
                                          <p:spTgt spid="12"/>
                                        </p:tgtEl>
                                        <p:attrNameLst>
                                          <p:attrName>r</p:attrName>
                                        </p:attrNameLst>
                                      </p:cBhvr>
                                    </p:animRot>
                                    <p:animRot by="120000">
                                      <p:cBhvr>
                                        <p:cTn id="28" dur="200" fill="hold">
                                          <p:stCondLst>
                                            <p:cond delay="800"/>
                                          </p:stCondLst>
                                        </p:cTn>
                                        <p:tgtEl>
                                          <p:spTgt spid="12"/>
                                        </p:tgtEl>
                                        <p:attrNameLst>
                                          <p:attrName>r</p:attrName>
                                        </p:attrNameLst>
                                      </p:cBhvr>
                                    </p:animRot>
                                  </p:childTnLst>
                                  <p:subTnLst>
                                    <p:audio>
                                      <p:cMediaNode>
                                        <p:cTn display="0" masterRel="sameClick">
                                          <p:stCondLst>
                                            <p:cond evt="begin" delay="0">
                                              <p:tn val="23"/>
                                            </p:cond>
                                          </p:stCondLst>
                                          <p:endCondLst>
                                            <p:cond evt="onStopAudio" delay="0">
                                              <p:tgtEl>
                                                <p:sldTgt/>
                                              </p:tgtEl>
                                            </p:cond>
                                          </p:endCondLst>
                                        </p:cTn>
                                        <p:tgtEl>
                                          <p:sndTgt r:embed="rId5" name="Check mark.wav"/>
                                        </p:tgtEl>
                                      </p:cMediaNode>
                                    </p:audio>
                                  </p:sub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2" presetClass="entr" presetSubtype="4"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anim calcmode="lin" valueType="num">
                                      <p:cBhvr additive="base">
                                        <p:cTn id="33" dur="500" fill="hold"/>
                                        <p:tgtEl>
                                          <p:spTgt spid="47"/>
                                        </p:tgtEl>
                                        <p:attrNameLst>
                                          <p:attrName>ppt_x</p:attrName>
                                        </p:attrNameLst>
                                      </p:cBhvr>
                                      <p:tavLst>
                                        <p:tav tm="0">
                                          <p:val>
                                            <p:strVal val="#ppt_x"/>
                                          </p:val>
                                        </p:tav>
                                        <p:tav tm="100000">
                                          <p:val>
                                            <p:strVal val="#ppt_x"/>
                                          </p:val>
                                        </p:tav>
                                      </p:tavLst>
                                    </p:anim>
                                    <p:anim calcmode="lin" valueType="num">
                                      <p:cBhvr additive="base">
                                        <p:cTn id="34" dur="500" fill="hold"/>
                                        <p:tgtEl>
                                          <p:spTgt spid="47"/>
                                        </p:tgtEl>
                                        <p:attrNameLst>
                                          <p:attrName>ppt_y</p:attrName>
                                        </p:attrNameLst>
                                      </p:cBhvr>
                                      <p:tavLst>
                                        <p:tav tm="0">
                                          <p:val>
                                            <p:strVal val="1+#ppt_h/2"/>
                                          </p:val>
                                        </p:tav>
                                        <p:tav tm="100000">
                                          <p:val>
                                            <p:strVal val="#ppt_y"/>
                                          </p:val>
                                        </p:tav>
                                      </p:tavLst>
                                    </p:anim>
                                  </p:childTnLst>
                                </p:cTn>
                              </p:par>
                              <p:par>
                                <p:cTn id="35" presetID="1" presetClass="exit" presetSubtype="0" fill="hold" nodeType="withEffect">
                                  <p:stCondLst>
                                    <p:cond delay="1000"/>
                                  </p:stCondLst>
                                  <p:childTnLst>
                                    <p:set>
                                      <p:cBhvr>
                                        <p:cTn id="36" dur="1" fill="hold">
                                          <p:stCondLst>
                                            <p:cond delay="0"/>
                                          </p:stCondLst>
                                        </p:cTn>
                                        <p:tgtEl>
                                          <p:spTgt spid="14"/>
                                        </p:tgtEl>
                                        <p:attrNameLst>
                                          <p:attrName>style.visibility</p:attrName>
                                        </p:attrNameLst>
                                      </p:cBhvr>
                                      <p:to>
                                        <p:strVal val="hidden"/>
                                      </p:to>
                                    </p:set>
                                  </p:childTnLst>
                                </p:cTn>
                              </p:par>
                              <p:par>
                                <p:cTn id="37" presetID="10" presetClass="exit" presetSubtype="0" fill="hold" nodeType="withEffect">
                                  <p:stCondLst>
                                    <p:cond delay="1000"/>
                                  </p:stCondLst>
                                  <p:childTnLst>
                                    <p:animEffect transition="out" filter="fade">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10" presetClass="exit" presetSubtype="0" fill="hold" nodeType="withEffect">
                                  <p:stCondLst>
                                    <p:cond delay="100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childTnLst>
                          </p:cTn>
                        </p:par>
                        <p:par>
                          <p:cTn id="43" fill="hold">
                            <p:stCondLst>
                              <p:cond delay="4000"/>
                            </p:stCondLst>
                            <p:childTnLst>
                              <p:par>
                                <p:cTn id="44" presetID="64" presetClass="path" presetSubtype="0" accel="50000" decel="50000" fill="hold" nodeType="afterEffect">
                                  <p:stCondLst>
                                    <p:cond delay="0"/>
                                  </p:stCondLst>
                                  <p:childTnLst>
                                    <p:animMotion origin="layout" path="M 2.08333E-7 -1.48148E-6 L 0.1474 -0.50208 " pathEditMode="relative" rAng="0" ptsTypes="AA">
                                      <p:cBhvr>
                                        <p:cTn id="45" dur="2000" fill="hold"/>
                                        <p:tgtEl>
                                          <p:spTgt spid="12"/>
                                        </p:tgtEl>
                                        <p:attrNameLst>
                                          <p:attrName>ppt_x</p:attrName>
                                          <p:attrName>ppt_y</p:attrName>
                                        </p:attrNameLst>
                                      </p:cBhvr>
                                      <p:rCtr x="7370" y="-25116"/>
                                    </p:animMotion>
                                  </p:childTnLst>
                                  <p:subTnLst>
                                    <p:audio>
                                      <p:cMediaNode>
                                        <p:cTn display="0" masterRel="sameClick">
                                          <p:stCondLst>
                                            <p:cond evt="begin" delay="0">
                                              <p:tn val="44"/>
                                            </p:cond>
                                          </p:stCondLst>
                                          <p:endCondLst>
                                            <p:cond evt="onStopAudio" delay="0">
                                              <p:tgtEl>
                                                <p:sldTgt/>
                                              </p:tgtEl>
                                            </p:cond>
                                          </p:endCondLst>
                                        </p:cTn>
                                        <p:tgtEl>
                                          <p:sndTgt r:embed="rId6" name="CHIMES.WAV"/>
                                        </p:tgtEl>
                                      </p:cMediaNode>
                                    </p:audio>
                                  </p:subTnLst>
                                </p:cTn>
                              </p:par>
                            </p:childTnLst>
                          </p:cTn>
                        </p:par>
                        <p:par>
                          <p:cTn id="46" fill="hold">
                            <p:stCondLst>
                              <p:cond delay="6000"/>
                            </p:stCondLst>
                            <p:childTnLst>
                              <p:par>
                                <p:cTn id="47" presetID="6" presetClass="emph" presetSubtype="0" fill="hold" nodeType="afterEffect">
                                  <p:stCondLst>
                                    <p:cond delay="0"/>
                                  </p:stCondLst>
                                  <p:childTnLst>
                                    <p:animScale>
                                      <p:cBhvr>
                                        <p:cTn id="48" dur="1000" fill="hold"/>
                                        <p:tgtEl>
                                          <p:spTgt spid="12"/>
                                        </p:tgtEl>
                                      </p:cBhvr>
                                      <p:by x="300000" y="300000"/>
                                    </p:animScale>
                                  </p:childTnLst>
                                </p:cTn>
                              </p:par>
                              <p:par>
                                <p:cTn id="49" presetID="8" presetClass="emph" presetSubtype="0" fill="hold" nodeType="withEffect">
                                  <p:stCondLst>
                                    <p:cond delay="0"/>
                                  </p:stCondLst>
                                  <p:childTnLst>
                                    <p:animRot by="21600000">
                                      <p:cBhvr>
                                        <p:cTn id="50" dur="4000" fill="hold"/>
                                        <p:tgtEl>
                                          <p:spTgt spid="12"/>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7" name="APPLAUSE.WAV"/>
                                        </p:tgtEl>
                                      </p:cMediaNode>
                                    </p:audio>
                                  </p:subTnLst>
                                </p:cTn>
                              </p:par>
                            </p:childTnLst>
                          </p:cTn>
                        </p:par>
                        <p:par>
                          <p:cTn id="51" fill="hold">
                            <p:stCondLst>
                              <p:cond delay="7000"/>
                            </p:stCondLst>
                            <p:childTnLst>
                              <p:par>
                                <p:cTn id="52" presetID="42" presetClass="path" presetSubtype="0" accel="50000" decel="50000" fill="hold" nodeType="afterEffect">
                                  <p:stCondLst>
                                    <p:cond delay="0"/>
                                  </p:stCondLst>
                                  <p:childTnLst>
                                    <p:animMotion origin="layout" path="M 0.1474 -0.50208 L -0.10794 -0.25092 " pathEditMode="relative" rAng="0" ptsTypes="AA">
                                      <p:cBhvr>
                                        <p:cTn id="53" dur="2000" fill="hold"/>
                                        <p:tgtEl>
                                          <p:spTgt spid="12"/>
                                        </p:tgtEl>
                                        <p:attrNameLst>
                                          <p:attrName>ppt_x</p:attrName>
                                          <p:attrName>ppt_y</p:attrName>
                                        </p:attrNameLst>
                                      </p:cBhvr>
                                      <p:rCtr x="-12773" y="12546"/>
                                    </p:animMotion>
                                  </p:childTnLst>
                                  <p:subTnLst>
                                    <p:audio>
                                      <p:cMediaNode>
                                        <p:cTn display="0" masterRel="sameClick">
                                          <p:stCondLst>
                                            <p:cond evt="begin" delay="0">
                                              <p:tn val="52"/>
                                            </p:cond>
                                          </p:stCondLst>
                                          <p:endCondLst>
                                            <p:cond evt="onStopAudio" delay="0">
                                              <p:tgtEl>
                                                <p:sldTgt/>
                                              </p:tgtEl>
                                            </p:cond>
                                          </p:endCondLst>
                                        </p:cTn>
                                        <p:tgtEl>
                                          <p:sndTgt r:embed="rId6" name="CHIMES.WAV"/>
                                        </p:tgtEl>
                                      </p:cMediaNode>
                                    </p:audio>
                                  </p:subTnLst>
                                </p:cTn>
                              </p:par>
                              <p:par>
                                <p:cTn id="54" presetID="6" presetClass="emph" presetSubtype="0" fill="hold" nodeType="withEffect">
                                  <p:stCondLst>
                                    <p:cond delay="0"/>
                                  </p:stCondLst>
                                  <p:childTnLst>
                                    <p:animScale>
                                      <p:cBhvr>
                                        <p:cTn id="55" dur="2000" fill="hold"/>
                                        <p:tgtEl>
                                          <p:spTgt spid="12"/>
                                        </p:tgtEl>
                                      </p:cBhvr>
                                      <p:by x="20000" y="20000"/>
                                    </p:animScale>
                                  </p:childTnLst>
                                </p:cTn>
                              </p:par>
                              <p:par>
                                <p:cTn id="56" presetID="8" presetClass="emph" presetSubtype="0" fill="hold" nodeType="withEffect">
                                  <p:stCondLst>
                                    <p:cond delay="0"/>
                                  </p:stCondLst>
                                  <p:childTnLst>
                                    <p:animRot by="-1800000">
                                      <p:cBhvr>
                                        <p:cTn id="57" dur="2000" fill="hold"/>
                                        <p:tgtEl>
                                          <p:spTgt spid="12"/>
                                        </p:tgtEl>
                                        <p:attrNameLst>
                                          <p:attrName>r</p:attrName>
                                        </p:attrNameLst>
                                      </p:cBhvr>
                                    </p:animRot>
                                  </p:childTnLst>
                                </p:cTn>
                              </p:par>
                              <p:par>
                                <p:cTn id="58" presetID="22" presetClass="exit" presetSubtype="8" fill="hold" nodeType="withEffect">
                                  <p:stCondLst>
                                    <p:cond delay="1750"/>
                                  </p:stCondLst>
                                  <p:childTnLst>
                                    <p:animEffect transition="out" filter="wipe(left)">
                                      <p:cBhvr>
                                        <p:cTn id="59" dur="250"/>
                                        <p:tgtEl>
                                          <p:spTgt spid="12"/>
                                        </p:tgtEl>
                                      </p:cBhvr>
                                    </p:animEffect>
                                    <p:set>
                                      <p:cBhvr>
                                        <p:cTn id="60" dur="1" fill="hold">
                                          <p:stCondLst>
                                            <p:cond delay="249"/>
                                          </p:stCondLst>
                                        </p:cTn>
                                        <p:tgtEl>
                                          <p:spTgt spid="12"/>
                                        </p:tgtEl>
                                        <p:attrNameLst>
                                          <p:attrName>style.visibility</p:attrName>
                                        </p:attrNameLst>
                                      </p:cBhvr>
                                      <p:to>
                                        <p:strVal val="hidden"/>
                                      </p:to>
                                    </p:set>
                                  </p:childTnLst>
                                </p:cTn>
                              </p:par>
                              <p:par>
                                <p:cTn id="61" presetID="53" presetClass="exit" presetSubtype="32" fill="hold" nodeType="withEffect">
                                  <p:stCondLst>
                                    <p:cond delay="1750"/>
                                  </p:stCondLst>
                                  <p:childTnLst>
                                    <p:anim calcmode="lin" valueType="num">
                                      <p:cBhvr>
                                        <p:cTn id="62" dur="250"/>
                                        <p:tgtEl>
                                          <p:spTgt spid="12"/>
                                        </p:tgtEl>
                                        <p:attrNameLst>
                                          <p:attrName>ppt_w</p:attrName>
                                        </p:attrNameLst>
                                      </p:cBhvr>
                                      <p:tavLst>
                                        <p:tav tm="0">
                                          <p:val>
                                            <p:strVal val="ppt_w"/>
                                          </p:val>
                                        </p:tav>
                                        <p:tav tm="100000">
                                          <p:val>
                                            <p:fltVal val="0"/>
                                          </p:val>
                                        </p:tav>
                                      </p:tavLst>
                                    </p:anim>
                                    <p:anim calcmode="lin" valueType="num">
                                      <p:cBhvr>
                                        <p:cTn id="63" dur="250"/>
                                        <p:tgtEl>
                                          <p:spTgt spid="12"/>
                                        </p:tgtEl>
                                        <p:attrNameLst>
                                          <p:attrName>ppt_h</p:attrName>
                                        </p:attrNameLst>
                                      </p:cBhvr>
                                      <p:tavLst>
                                        <p:tav tm="0">
                                          <p:val>
                                            <p:strVal val="ppt_h"/>
                                          </p:val>
                                        </p:tav>
                                        <p:tav tm="100000">
                                          <p:val>
                                            <p:fltVal val="0"/>
                                          </p:val>
                                        </p:tav>
                                      </p:tavLst>
                                    </p:anim>
                                    <p:animEffect transition="out" filter="fade">
                                      <p:cBhvr>
                                        <p:cTn id="64" dur="250"/>
                                        <p:tgtEl>
                                          <p:spTgt spid="12"/>
                                        </p:tgtEl>
                                      </p:cBhvr>
                                    </p:animEffect>
                                    <p:set>
                                      <p:cBhvr>
                                        <p:cTn id="65" dur="1" fill="hold">
                                          <p:stCondLst>
                                            <p:cond delay="249"/>
                                          </p:stCondLst>
                                        </p:cTn>
                                        <p:tgtEl>
                                          <p:spTgt spid="12"/>
                                        </p:tgtEl>
                                        <p:attrNameLst>
                                          <p:attrName>style.visibility</p:attrName>
                                        </p:attrNameLst>
                                      </p:cBhvr>
                                      <p:to>
                                        <p:strVal val="hidden"/>
                                      </p:to>
                                    </p:set>
                                  </p:childTnLst>
                                </p:cTn>
                              </p:par>
                              <p:par>
                                <p:cTn id="66" presetID="55" presetClass="entr" presetSubtype="0" fill="hold" nodeType="withEffect">
                                  <p:stCondLst>
                                    <p:cond delay="1800"/>
                                  </p:stCondLst>
                                  <p:childTnLst>
                                    <p:set>
                                      <p:cBhvr>
                                        <p:cTn id="67" dur="1" fill="hold">
                                          <p:stCondLst>
                                            <p:cond delay="0"/>
                                          </p:stCondLst>
                                        </p:cTn>
                                        <p:tgtEl>
                                          <p:spTgt spid="15"/>
                                        </p:tgtEl>
                                        <p:attrNameLst>
                                          <p:attrName>style.visibility</p:attrName>
                                        </p:attrNameLst>
                                      </p:cBhvr>
                                      <p:to>
                                        <p:strVal val="visible"/>
                                      </p:to>
                                    </p:set>
                                    <p:anim calcmode="lin" valueType="num">
                                      <p:cBhvr>
                                        <p:cTn id="68" dur="250" fill="hold"/>
                                        <p:tgtEl>
                                          <p:spTgt spid="15"/>
                                        </p:tgtEl>
                                        <p:attrNameLst>
                                          <p:attrName>ppt_w</p:attrName>
                                        </p:attrNameLst>
                                      </p:cBhvr>
                                      <p:tavLst>
                                        <p:tav tm="0">
                                          <p:val>
                                            <p:strVal val="#ppt_w*0.70"/>
                                          </p:val>
                                        </p:tav>
                                        <p:tav tm="100000">
                                          <p:val>
                                            <p:strVal val="#ppt_w"/>
                                          </p:val>
                                        </p:tav>
                                      </p:tavLst>
                                    </p:anim>
                                    <p:anim calcmode="lin" valueType="num">
                                      <p:cBhvr>
                                        <p:cTn id="69" dur="250" fill="hold"/>
                                        <p:tgtEl>
                                          <p:spTgt spid="15"/>
                                        </p:tgtEl>
                                        <p:attrNameLst>
                                          <p:attrName>ppt_h</p:attrName>
                                        </p:attrNameLst>
                                      </p:cBhvr>
                                      <p:tavLst>
                                        <p:tav tm="0">
                                          <p:val>
                                            <p:strVal val="#ppt_h"/>
                                          </p:val>
                                        </p:tav>
                                        <p:tav tm="100000">
                                          <p:val>
                                            <p:strVal val="#ppt_h"/>
                                          </p:val>
                                        </p:tav>
                                      </p:tavLst>
                                    </p:anim>
                                    <p:animEffect transition="in" filter="fade">
                                      <p:cBhvr>
                                        <p:cTn id="70" dur="250"/>
                                        <p:tgtEl>
                                          <p:spTgt spid="15"/>
                                        </p:tgtEl>
                                      </p:cBhvr>
                                    </p:animEffect>
                                  </p:childTnLst>
                                  <p:subTnLst>
                                    <p:audio>
                                      <p:cMediaNode>
                                        <p:cTn display="0" masterRel="sameClick">
                                          <p:stCondLst>
                                            <p:cond evt="begin" delay="0">
                                              <p:tn val="66"/>
                                            </p:cond>
                                          </p:stCondLst>
                                          <p:endCondLst>
                                            <p:cond evt="onStopAudio" delay="0">
                                              <p:tgtEl>
                                                <p:sldTgt/>
                                              </p:tgtEl>
                                            </p:cond>
                                          </p:endCondLst>
                                        </p:cTn>
                                        <p:tgtEl>
                                          <p:sndTgt r:embed="rId8" name="CASHREG.WAV"/>
                                        </p:tgtEl>
                                      </p:cMediaNode>
                                    </p:audio>
                                  </p:subTnLst>
                                </p:cTn>
                              </p:par>
                              <p:par>
                                <p:cTn id="71" presetID="8" presetClass="emph" presetSubtype="0" fill="hold" nodeType="withEffect">
                                  <p:stCondLst>
                                    <p:cond delay="3000"/>
                                  </p:stCondLst>
                                  <p:childTnLst>
                                    <p:animRot by="21600000">
                                      <p:cBhvr>
                                        <p:cTn id="72" dur="4000" fill="hold"/>
                                        <p:tgtEl>
                                          <p:spTgt spid="15"/>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9" name="wheelspin.wav"/>
                                        </p:tgtEl>
                                      </p:cMediaNode>
                                    </p:audio>
                                  </p:subTnLst>
                                </p:cTn>
                              </p:par>
                            </p:childTnLst>
                          </p:cTn>
                        </p:par>
                        <p:par>
                          <p:cTn id="73" fill="hold">
                            <p:stCondLst>
                              <p:cond delay="14000"/>
                            </p:stCondLst>
                            <p:childTnLst>
                              <p:par>
                                <p:cTn id="74" presetID="1" presetClass="exit" presetSubtype="0" fill="hold" nodeType="afterEffect">
                                  <p:stCondLst>
                                    <p:cond delay="0"/>
                                  </p:stCondLst>
                                  <p:childTnLst>
                                    <p:set>
                                      <p:cBhvr>
                                        <p:cTn id="75" dur="1" fill="hold">
                                          <p:stCondLst>
                                            <p:cond delay="0"/>
                                          </p:stCondLst>
                                        </p:cTn>
                                        <p:tgtEl>
                                          <p:spTgt spid="3"/>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8" name="CASHREG.WAV"/>
                                        </p:tgtEl>
                                      </p:cMediaNode>
                                    </p:audio>
                                  </p:subTnLst>
                                </p:cTn>
                              </p:par>
                              <p:par>
                                <p:cTn id="76" presetID="1" presetClass="entr" presetSubtype="0" fill="hold" nodeType="withEffect">
                                  <p:stCondLst>
                                    <p:cond delay="0"/>
                                  </p:stCondLst>
                                  <p:childTnLst>
                                    <p:set>
                                      <p:cBhvr>
                                        <p:cTn id="77" dur="1" fill="hold">
                                          <p:stCondLst>
                                            <p:cond delay="0"/>
                                          </p:stCondLst>
                                        </p:cTn>
                                        <p:tgtEl>
                                          <p:spTgt spid="4"/>
                                        </p:tgtEl>
                                        <p:attrNameLst>
                                          <p:attrName>style.visibility</p:attrName>
                                        </p:attrNameLst>
                                      </p:cBhvr>
                                      <p:to>
                                        <p:strVal val="visible"/>
                                      </p:to>
                                    </p:set>
                                  </p:childTnLst>
                                </p:cTn>
                              </p:par>
                              <p:par>
                                <p:cTn id="78" presetID="1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500"/>
                                        <p:tgtEl>
                                          <p:spTgt spid="31"/>
                                        </p:tgtEl>
                                      </p:cBhvr>
                                    </p:animEffect>
                                  </p:childTnLst>
                                </p:cTn>
                              </p:par>
                              <p:par>
                                <p:cTn id="81" presetID="42" presetClass="entr" presetSubtype="0" fill="hold" nodeType="withEffect">
                                  <p:stCondLst>
                                    <p:cond delay="225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1000"/>
                                        <p:tgtEl>
                                          <p:spTgt spid="18"/>
                                        </p:tgtEl>
                                      </p:cBhvr>
                                    </p:animEffect>
                                    <p:anim calcmode="lin" valueType="num">
                                      <p:cBhvr>
                                        <p:cTn id="84" dur="1000" fill="hold"/>
                                        <p:tgtEl>
                                          <p:spTgt spid="18"/>
                                        </p:tgtEl>
                                        <p:attrNameLst>
                                          <p:attrName>ppt_x</p:attrName>
                                        </p:attrNameLst>
                                      </p:cBhvr>
                                      <p:tavLst>
                                        <p:tav tm="0">
                                          <p:val>
                                            <p:strVal val="#ppt_x"/>
                                          </p:val>
                                        </p:tav>
                                        <p:tav tm="100000">
                                          <p:val>
                                            <p:strVal val="#ppt_x"/>
                                          </p:val>
                                        </p:tav>
                                      </p:tavLst>
                                    </p:anim>
                                    <p:anim calcmode="lin" valueType="num">
                                      <p:cBhvr>
                                        <p:cTn id="85" dur="1000" fill="hold"/>
                                        <p:tgtEl>
                                          <p:spTgt spid="18"/>
                                        </p:tgtEl>
                                        <p:attrNameLst>
                                          <p:attrName>ppt_y</p:attrName>
                                        </p:attrNameLst>
                                      </p:cBhvr>
                                      <p:tavLst>
                                        <p:tav tm="0">
                                          <p:val>
                                            <p:strVal val="#ppt_y+.1"/>
                                          </p:val>
                                        </p:tav>
                                        <p:tav tm="100000">
                                          <p:val>
                                            <p:strVal val="#ppt_y"/>
                                          </p:val>
                                        </p:tav>
                                      </p:tavLst>
                                    </p:anim>
                                  </p:childTnLst>
                                </p:cTn>
                              </p:par>
                              <p:par>
                                <p:cTn id="86" presetID="12" presetClass="entr" presetSubtype="4" fill="hold" nodeType="withEffect">
                                  <p:stCondLst>
                                    <p:cond delay="225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500"/>
                                        <p:tgtEl>
                                          <p:spTgt spid="18"/>
                                        </p:tgtEl>
                                        <p:attrNameLst>
                                          <p:attrName>ppt_y</p:attrName>
                                        </p:attrNameLst>
                                      </p:cBhvr>
                                      <p:tavLst>
                                        <p:tav tm="0">
                                          <p:val>
                                            <p:strVal val="#ppt_y+#ppt_h*1.125000"/>
                                          </p:val>
                                        </p:tav>
                                        <p:tav tm="100000">
                                          <p:val>
                                            <p:strVal val="#ppt_y"/>
                                          </p:val>
                                        </p:tav>
                                      </p:tavLst>
                                    </p:anim>
                                    <p:animEffect transition="in" filter="wipe(up)">
                                      <p:cBhvr>
                                        <p:cTn id="89" dur="500"/>
                                        <p:tgtEl>
                                          <p:spTgt spid="18"/>
                                        </p:tgtEl>
                                      </p:cBhvr>
                                    </p:animEffect>
                                  </p:childTnLst>
                                </p:cTn>
                              </p:par>
                              <p:par>
                                <p:cTn id="90" presetID="64" presetClass="path" presetSubtype="0" repeatCount="indefinite" accel="50000" decel="50000" autoRev="1" fill="hold" nodeType="withEffect">
                                  <p:stCondLst>
                                    <p:cond delay="2250"/>
                                  </p:stCondLst>
                                  <p:childTnLst>
                                    <p:animMotion origin="layout" path="M -4.16667E-7 3.7037E-7 L -4.16667E-7 -0.01944 " pathEditMode="relative" rAng="0" ptsTypes="AA">
                                      <p:cBhvr>
                                        <p:cTn id="91" dur="1000" fill="hold"/>
                                        <p:tgtEl>
                                          <p:spTgt spid="18"/>
                                        </p:tgtEl>
                                        <p:attrNameLst>
                                          <p:attrName>ppt_x</p:attrName>
                                          <p:attrName>ppt_y</p:attrName>
                                        </p:attrNameLst>
                                      </p:cBhvr>
                                      <p:rCtr x="0" y="-972"/>
                                    </p:animMotion>
                                  </p:childTnLst>
                                </p:cTn>
                              </p:par>
                              <p:par>
                                <p:cTn id="92" presetID="1" presetClass="mediacall" presetSubtype="0" fill="hold" nodeType="withEffect">
                                  <p:stCondLst>
                                    <p:cond delay="2250"/>
                                  </p:stCondLst>
                                  <p:childTnLst>
                                    <p:cmd type="call" cmd="playFrom(0.0)">
                                      <p:cBhvr>
                                        <p:cTn id="93" dur="46104"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4" fill="hold" display="0">
                  <p:stCondLst>
                    <p:cond delay="indefinite"/>
                  </p:stCondLst>
                  <p:endCondLst>
                    <p:cond evt="onStopAudio" delay="0">
                      <p:tgtEl>
                        <p:sldTgt/>
                      </p:tgtEl>
                    </p:cond>
                  </p:endCondLst>
                </p:cTn>
                <p:tgtEl>
                  <p:spTgt spid="1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143000" y="3046601"/>
            <a:ext cx="2936641" cy="3301296"/>
          </a:xfrm>
          <a:prstGeom prst="rect">
            <a:avLst/>
          </a:prstGeom>
        </p:spPr>
      </p:pic>
      <p:pic>
        <p:nvPicPr>
          <p:cNvPr id="5" name="Picture 4"/>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584700" y="2344022"/>
            <a:ext cx="3716279" cy="3438945"/>
          </a:xfrm>
          <a:prstGeom prst="rect">
            <a:avLst/>
          </a:prstGeom>
        </p:spPr>
      </p:pic>
      <p:grpSp>
        <p:nvGrpSpPr>
          <p:cNvPr id="6" name="Group 5"/>
          <p:cNvGrpSpPr/>
          <p:nvPr/>
        </p:nvGrpSpPr>
        <p:grpSpPr>
          <a:xfrm>
            <a:off x="1391306" y="2866404"/>
            <a:ext cx="2281033" cy="2121071"/>
            <a:chOff x="1860959" y="2682941"/>
            <a:chExt cx="1593168" cy="1593167"/>
          </a:xfrm>
        </p:grpSpPr>
        <p:pic>
          <p:nvPicPr>
            <p:cNvPr id="7" name="Picture 6" descr="A picture containing invertebrate, animal&#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0960" y="2682941"/>
              <a:ext cx="1593167" cy="1593167"/>
            </a:xfrm>
            <a:prstGeom prst="rect">
              <a:avLst/>
            </a:prstGeom>
          </p:spPr>
        </p:pic>
        <p:sp>
          <p:nvSpPr>
            <p:cNvPr id="8" name="Rectangle 7"/>
            <p:cNvSpPr/>
            <p:nvPr/>
          </p:nvSpPr>
          <p:spPr>
            <a:xfrm>
              <a:off x="1860959" y="3070227"/>
              <a:ext cx="1593167" cy="818601"/>
            </a:xfrm>
            <a:prstGeom prst="rect">
              <a:avLst/>
            </a:prstGeom>
          </p:spPr>
          <p:txBody>
            <a:bodyPr wrap="square" anchor="ctr">
              <a:spAutoFit/>
            </a:bodyPr>
            <a:lstStyle/>
            <a:p>
              <a:pPr algn="ctr" eaLnBrk="0" fontAlgn="base" hangingPunct="0">
                <a:spcBef>
                  <a:spcPct val="0"/>
                </a:spcBef>
                <a:spcAft>
                  <a:spcPct val="0"/>
                </a:spcAft>
                <a:defRPr/>
              </a:pPr>
              <a:r>
                <a:rPr lang="en-US" sz="4000" dirty="0">
                  <a:solidFill>
                    <a:prstClr val="white"/>
                  </a:solidFill>
                  <a:latin typeface="Tahoma" panose="020B0604030504040204" pitchFamily="34" charset="0"/>
                  <a:ea typeface="Tahoma" panose="020B0604030504040204" pitchFamily="34" charset="0"/>
                  <a:cs typeface="Tahoma" panose="020B0604030504040204" pitchFamily="34" charset="0"/>
                </a:rPr>
                <a:t>HỘP</a:t>
              </a:r>
            </a:p>
          </p:txBody>
        </p:sp>
      </p:grpSp>
      <p:pic>
        <p:nvPicPr>
          <p:cNvPr id="9" name="Picture 8"/>
          <p:cNvPicPr>
            <a:picLocks noChangeAspect="1"/>
          </p:cNvPicPr>
          <p:nvPr/>
        </p:nvPicPr>
        <p:blipFill>
          <a:blip r:embed="rId4"/>
          <a:stretch>
            <a:fillRect/>
          </a:stretch>
        </p:blipFill>
        <p:spPr>
          <a:xfrm>
            <a:off x="4881307" y="2995462"/>
            <a:ext cx="2863703" cy="3321289"/>
          </a:xfrm>
          <a:prstGeom prst="rect">
            <a:avLst/>
          </a:prstGeom>
        </p:spPr>
      </p:pic>
      <p:pic>
        <p:nvPicPr>
          <p:cNvPr id="10" name="Picture 9"/>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4724400" y="1969693"/>
            <a:ext cx="3444031" cy="3813274"/>
          </a:xfrm>
          <a:prstGeom prst="rect">
            <a:avLst/>
          </a:prstGeom>
        </p:spPr>
      </p:pic>
      <p:grpSp>
        <p:nvGrpSpPr>
          <p:cNvPr id="11" name="Group 10"/>
          <p:cNvGrpSpPr/>
          <p:nvPr/>
        </p:nvGrpSpPr>
        <p:grpSpPr>
          <a:xfrm>
            <a:off x="5257799" y="2721586"/>
            <a:ext cx="2080915" cy="2079013"/>
            <a:chOff x="1740753" y="2562737"/>
            <a:chExt cx="1833577" cy="1833577"/>
          </a:xfrm>
        </p:grpSpPr>
        <p:pic>
          <p:nvPicPr>
            <p:cNvPr id="12" name="Picture 11" descr="A picture containing invertebrate, animal&#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0753" y="2562737"/>
              <a:ext cx="1833577" cy="1833577"/>
            </a:xfrm>
            <a:prstGeom prst="rect">
              <a:avLst/>
            </a:prstGeom>
          </p:spPr>
        </p:pic>
        <p:sp>
          <p:nvSpPr>
            <p:cNvPr id="13" name="Rectangle 12"/>
            <p:cNvSpPr/>
            <p:nvPr/>
          </p:nvSpPr>
          <p:spPr>
            <a:xfrm>
              <a:off x="1860959" y="3070225"/>
              <a:ext cx="1593167" cy="818601"/>
            </a:xfrm>
            <a:prstGeom prst="rect">
              <a:avLst/>
            </a:prstGeom>
          </p:spPr>
          <p:txBody>
            <a:bodyPr wrap="square" anchor="ctr">
              <a:spAutoFit/>
            </a:bodyPr>
            <a:lstStyle/>
            <a:p>
              <a:pPr algn="ctr" eaLnBrk="0" fontAlgn="base" hangingPunct="0">
                <a:spcBef>
                  <a:spcPct val="0"/>
                </a:spcBef>
                <a:spcAft>
                  <a:spcPct val="0"/>
                </a:spcAft>
                <a:defRPr/>
              </a:pPr>
              <a:r>
                <a:rPr lang="en-US" sz="4000" dirty="0">
                  <a:solidFill>
                    <a:prstClr val="white"/>
                  </a:solidFill>
                  <a:latin typeface="Tahoma" panose="020B0604030504040204" pitchFamily="34" charset="0"/>
                  <a:ea typeface="Tahoma" panose="020B0604030504040204" pitchFamily="34" charset="0"/>
                  <a:cs typeface="Tahoma" panose="020B0604030504040204" pitchFamily="34" charset="0"/>
                </a:rPr>
                <a:t>THƯ</a:t>
              </a:r>
              <a:endParaRPr lang="en-US" sz="3600"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pic>
        <p:nvPicPr>
          <p:cNvPr id="14" name="Picture 13"/>
          <p:cNvPicPr>
            <a:picLocks noChangeAspect="1"/>
          </p:cNvPicPr>
          <p:nvPr/>
        </p:nvPicPr>
        <p:blipFill>
          <a:blip r:embed="rId4"/>
          <a:stretch>
            <a:fillRect/>
          </a:stretch>
        </p:blipFill>
        <p:spPr>
          <a:xfrm>
            <a:off x="8534400" y="3052907"/>
            <a:ext cx="2929636" cy="3118162"/>
          </a:xfrm>
          <a:prstGeom prst="rect">
            <a:avLst/>
          </a:prstGeom>
        </p:spPr>
      </p:pic>
      <p:pic>
        <p:nvPicPr>
          <p:cNvPr id="15" name="Picture 14"/>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8322889" y="2028005"/>
            <a:ext cx="3523325" cy="3580057"/>
          </a:xfrm>
          <a:prstGeom prst="rect">
            <a:avLst/>
          </a:prstGeom>
        </p:spPr>
      </p:pic>
      <p:grpSp>
        <p:nvGrpSpPr>
          <p:cNvPr id="16" name="Group 15"/>
          <p:cNvGrpSpPr/>
          <p:nvPr/>
        </p:nvGrpSpPr>
        <p:grpSpPr>
          <a:xfrm>
            <a:off x="8957820" y="2421092"/>
            <a:ext cx="2138971" cy="2150908"/>
            <a:chOff x="1917712" y="2562737"/>
            <a:chExt cx="1656618" cy="1956614"/>
          </a:xfrm>
        </p:grpSpPr>
        <p:pic>
          <p:nvPicPr>
            <p:cNvPr id="17" name="Picture 16" descr="A picture containing invertebrate, animal&#10;&#10;Description automatically generated"/>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7712" y="2562737"/>
              <a:ext cx="1656618" cy="1956614"/>
            </a:xfrm>
            <a:prstGeom prst="rect">
              <a:avLst/>
            </a:prstGeom>
          </p:spPr>
        </p:pic>
        <p:sp>
          <p:nvSpPr>
            <p:cNvPr id="18" name="Rectangle 17"/>
            <p:cNvSpPr/>
            <p:nvPr/>
          </p:nvSpPr>
          <p:spPr>
            <a:xfrm>
              <a:off x="1973900" y="3131743"/>
              <a:ext cx="1593167" cy="818601"/>
            </a:xfrm>
            <a:prstGeom prst="rect">
              <a:avLst/>
            </a:prstGeom>
          </p:spPr>
          <p:txBody>
            <a:bodyPr wrap="square" anchor="ctr">
              <a:spAutoFit/>
            </a:bodyPr>
            <a:lstStyle/>
            <a:p>
              <a:pPr algn="ctr">
                <a:defRPr/>
              </a:pPr>
              <a:r>
                <a:rPr lang="en-US" sz="4000" dirty="0">
                  <a:solidFill>
                    <a:prstClr val="white"/>
                  </a:solidFill>
                  <a:latin typeface="Tahoma" panose="020B0604030504040204" pitchFamily="34" charset="0"/>
                  <a:ea typeface="Tahoma" panose="020B0604030504040204" pitchFamily="34" charset="0"/>
                  <a:cs typeface="Tahoma" panose="020B0604030504040204" pitchFamily="34" charset="0"/>
                </a:rPr>
                <a:t>MẬT</a:t>
              </a:r>
            </a:p>
          </p:txBody>
        </p:sp>
      </p:grpSp>
    </p:spTree>
    <p:extLst>
      <p:ext uri="{BB962C8B-B14F-4D97-AF65-F5344CB8AC3E}">
        <p14:creationId xmlns:p14="http://schemas.microsoft.com/office/powerpoint/2010/main" val="2832261866"/>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afterEffect">
                                  <p:stCondLst>
                                    <p:cond delay="0"/>
                                  </p:stCondLst>
                                  <p:childTnLst>
                                    <p:set>
                                      <p:cBhvr>
                                        <p:cTn id="6" dur="1" fill="hold">
                                          <p:stCondLst>
                                            <p:cond delay="0"/>
                                          </p:stCondLst>
                                        </p:cTn>
                                        <p:tgtEl>
                                          <p:spTgt spid="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par>
                                <p:cTn id="7" presetID="10"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par>
                                <p:cTn id="10" presetID="42" presetClass="entr" presetSubtype="0" fill="hold" nodeType="withEffect">
                                  <p:stCondLst>
                                    <p:cond delay="22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2" presetClass="entr" presetSubtype="4" fill="hold" nodeType="withEffect">
                                  <p:stCondLst>
                                    <p:cond delay="225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ppt_h*1.125000"/>
                                          </p:val>
                                        </p:tav>
                                        <p:tav tm="100000">
                                          <p:val>
                                            <p:strVal val="#ppt_y"/>
                                          </p:val>
                                        </p:tav>
                                      </p:tavLst>
                                    </p:anim>
                                    <p:animEffect transition="in" filter="wipe(up)">
                                      <p:cBhvr>
                                        <p:cTn id="18" dur="500"/>
                                        <p:tgtEl>
                                          <p:spTgt spid="6"/>
                                        </p:tgtEl>
                                      </p:cBhvr>
                                    </p:animEffect>
                                  </p:childTnLst>
                                </p:cTn>
                              </p:par>
                              <p:par>
                                <p:cTn id="19" presetID="64" presetClass="path" presetSubtype="0" repeatCount="indefinite" accel="50000" decel="50000" autoRev="1" fill="hold" nodeType="withEffect">
                                  <p:stCondLst>
                                    <p:cond delay="2250"/>
                                  </p:stCondLst>
                                  <p:childTnLst>
                                    <p:animMotion origin="layout" path="M -2.08333E-6 4.81481E-6 L -2.08333E-6 -0.01945 " pathEditMode="relative" rAng="0" ptsTypes="AA">
                                      <p:cBhvr>
                                        <p:cTn id="20" dur="1000" fill="hold"/>
                                        <p:tgtEl>
                                          <p:spTgt spid="6"/>
                                        </p:tgtEl>
                                        <p:attrNameLst>
                                          <p:attrName>ppt_x</p:attrName>
                                          <p:attrName>ppt_y</p:attrName>
                                        </p:attrNameLst>
                                      </p:cBhvr>
                                      <p:rCtr x="0" y="-972"/>
                                    </p:animMotion>
                                  </p:childTnLst>
                                </p:cTn>
                              </p:par>
                            </p:childTnLst>
                          </p:cTn>
                        </p:par>
                        <p:par>
                          <p:cTn id="21" fill="hold">
                            <p:stCondLst>
                              <p:cond delay="0"/>
                            </p:stCondLst>
                            <p:childTnLst>
                              <p:par>
                                <p:cTn id="22" presetID="1" presetClass="exit" presetSubtype="0" fill="hold" nodeType="afterEffect">
                                  <p:stCondLst>
                                    <p:cond delay="0"/>
                                  </p:stCondLst>
                                  <p:childTnLst>
                                    <p:set>
                                      <p:cBhvr>
                                        <p:cTn id="23" dur="1" fill="hold">
                                          <p:stCondLst>
                                            <p:cond delay="0"/>
                                          </p:stCondLst>
                                        </p:cTn>
                                        <p:tgtEl>
                                          <p:spTgt spid="9"/>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2" name="CASHREG.WAV"/>
                                        </p:tgtEl>
                                      </p:cMediaNode>
                                    </p:audio>
                                  </p:sub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42" presetClass="entr" presetSubtype="0" fill="hold" nodeType="withEffect">
                                  <p:stCondLst>
                                    <p:cond delay="225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par>
                                <p:cTn id="32" presetID="12" presetClass="entr" presetSubtype="4" fill="hold" nodeType="withEffect">
                                  <p:stCondLst>
                                    <p:cond delay="225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p:tgtEl>
                                          <p:spTgt spid="11"/>
                                        </p:tgtEl>
                                        <p:attrNameLst>
                                          <p:attrName>ppt_y</p:attrName>
                                        </p:attrNameLst>
                                      </p:cBhvr>
                                      <p:tavLst>
                                        <p:tav tm="0">
                                          <p:val>
                                            <p:strVal val="#ppt_y+#ppt_h*1.125000"/>
                                          </p:val>
                                        </p:tav>
                                        <p:tav tm="100000">
                                          <p:val>
                                            <p:strVal val="#ppt_y"/>
                                          </p:val>
                                        </p:tav>
                                      </p:tavLst>
                                    </p:anim>
                                    <p:animEffect transition="in" filter="wipe(up)">
                                      <p:cBhvr>
                                        <p:cTn id="35" dur="500"/>
                                        <p:tgtEl>
                                          <p:spTgt spid="11"/>
                                        </p:tgtEl>
                                      </p:cBhvr>
                                    </p:animEffect>
                                  </p:childTnLst>
                                </p:cTn>
                              </p:par>
                              <p:par>
                                <p:cTn id="36" presetID="64" presetClass="path" presetSubtype="0" repeatCount="indefinite" accel="50000" decel="50000" autoRev="1" fill="hold" nodeType="withEffect">
                                  <p:stCondLst>
                                    <p:cond delay="2250"/>
                                  </p:stCondLst>
                                  <p:childTnLst>
                                    <p:animMotion origin="layout" path="M 3.54167E-6 3.7037E-7 L 3.54167E-6 -0.01944 " pathEditMode="relative" rAng="0" ptsTypes="AA">
                                      <p:cBhvr>
                                        <p:cTn id="37" dur="1000" fill="hold"/>
                                        <p:tgtEl>
                                          <p:spTgt spid="11"/>
                                        </p:tgtEl>
                                        <p:attrNameLst>
                                          <p:attrName>ppt_x</p:attrName>
                                          <p:attrName>ppt_y</p:attrName>
                                        </p:attrNameLst>
                                      </p:cBhvr>
                                      <p:rCtr x="0" y="-972"/>
                                    </p:animMotion>
                                  </p:childTnLst>
                                </p:cTn>
                              </p:par>
                            </p:childTnLst>
                          </p:cTn>
                        </p:par>
                        <p:par>
                          <p:cTn id="38" fill="hold">
                            <p:stCondLst>
                              <p:cond delay="0"/>
                            </p:stCondLst>
                            <p:childTnLst>
                              <p:par>
                                <p:cTn id="39" presetID="1" presetClass="exit" presetSubtype="0" fill="hold" nodeType="afterEffect">
                                  <p:stCondLst>
                                    <p:cond delay="0"/>
                                  </p:stCondLst>
                                  <p:childTnLst>
                                    <p:set>
                                      <p:cBhvr>
                                        <p:cTn id="40" dur="1" fill="hold">
                                          <p:stCondLst>
                                            <p:cond delay="0"/>
                                          </p:stCondLst>
                                        </p:cTn>
                                        <p:tgtEl>
                                          <p:spTgt spid="14"/>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2" name="CASHREG.WAV"/>
                                        </p:tgtEl>
                                      </p:cMediaNode>
                                    </p:audio>
                                  </p:subTnLst>
                                </p:cTn>
                              </p:par>
                              <p:par>
                                <p:cTn id="41" presetID="10"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42" presetClass="entr" presetSubtype="0" fill="hold" nodeType="withEffect">
                                  <p:stCondLst>
                                    <p:cond delay="225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par>
                                <p:cTn id="49" presetID="12" presetClass="entr" presetSubtype="4" fill="hold" nodeType="withEffect">
                                  <p:stCondLst>
                                    <p:cond delay="225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p:tgtEl>
                                          <p:spTgt spid="16"/>
                                        </p:tgtEl>
                                        <p:attrNameLst>
                                          <p:attrName>ppt_y</p:attrName>
                                        </p:attrNameLst>
                                      </p:cBhvr>
                                      <p:tavLst>
                                        <p:tav tm="0">
                                          <p:val>
                                            <p:strVal val="#ppt_y+#ppt_h*1.125000"/>
                                          </p:val>
                                        </p:tav>
                                        <p:tav tm="100000">
                                          <p:val>
                                            <p:strVal val="#ppt_y"/>
                                          </p:val>
                                        </p:tav>
                                      </p:tavLst>
                                    </p:anim>
                                    <p:animEffect transition="in" filter="wipe(up)">
                                      <p:cBhvr>
                                        <p:cTn id="52" dur="500"/>
                                        <p:tgtEl>
                                          <p:spTgt spid="16"/>
                                        </p:tgtEl>
                                      </p:cBhvr>
                                    </p:animEffect>
                                  </p:childTnLst>
                                </p:cTn>
                              </p:par>
                              <p:par>
                                <p:cTn id="53" presetID="64" presetClass="path" presetSubtype="0" repeatCount="indefinite" accel="50000" decel="50000" autoRev="1" fill="hold" nodeType="withEffect">
                                  <p:stCondLst>
                                    <p:cond delay="2250"/>
                                  </p:stCondLst>
                                  <p:childTnLst>
                                    <p:animMotion origin="layout" path="M 4.16667E-6 -2.22222E-6 L 4.16667E-6 -0.01944 " pathEditMode="relative" rAng="0" ptsTypes="AA">
                                      <p:cBhvr>
                                        <p:cTn id="54" dur="1000" fill="hold"/>
                                        <p:tgtEl>
                                          <p:spTgt spid="16"/>
                                        </p:tgtEl>
                                        <p:attrNameLst>
                                          <p:attrName>ppt_x</p:attrName>
                                          <p:attrName>ppt_y</p:attrName>
                                        </p:attrNameLst>
                                      </p:cBhvr>
                                      <p:rCtr x="0" y="-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Group 8"/>
          <p:cNvGrpSpPr/>
          <p:nvPr/>
        </p:nvGrpSpPr>
        <p:grpSpPr>
          <a:xfrm>
            <a:off x="4067175" y="1372339"/>
            <a:ext cx="4086225" cy="761261"/>
            <a:chOff x="3900487" y="643694"/>
            <a:chExt cx="4086225" cy="663787"/>
          </a:xfrm>
        </p:grpSpPr>
        <p:sp>
          <p:nvSpPr>
            <p:cNvPr id="12" name="Rectangle 13"/>
            <p:cNvSpPr/>
            <p:nvPr/>
          </p:nvSpPr>
          <p:spPr>
            <a:xfrm>
              <a:off x="3900487" y="643694"/>
              <a:ext cx="4086225" cy="663787"/>
            </a:xfrm>
            <a:prstGeom prst="rect">
              <a:avLst/>
            </a:prstGeom>
            <a:noFill/>
            <a:ln w="9525">
              <a:noFill/>
            </a:ln>
          </p:spPr>
          <p:txBody>
            <a:bodyPr anchor="ctr" anchorCtr="0"/>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ctr" defTabSz="514350" eaLnBrk="1" hangingPunct="1">
                <a:lnSpc>
                  <a:spcPct val="100000"/>
                </a:lnSpc>
                <a:spcBef>
                  <a:spcPct val="0"/>
                </a:spcBef>
                <a:buFont typeface="Arial" panose="020B0604020202020204" pitchFamily="34" charset="0"/>
                <a:buNone/>
                <a:defRPr/>
              </a:pPr>
              <a:r>
                <a:rPr lang="en-US" altLang="en-US" sz="4000" b="1" dirty="0">
                  <a:solidFill>
                    <a:prstClr val="white"/>
                  </a:solidFill>
                  <a:latin typeface="Times New Roman" panose="02020603050405020304" pitchFamily="18" charset="0"/>
                  <a:cs typeface="Times New Roman" panose="02020603050405020304" pitchFamily="18" charset="0"/>
                </a:rPr>
                <a:t>TẬP ĐỌC</a:t>
              </a:r>
              <a:endParaRPr lang="en-US" altLang="en-US" sz="4000" b="1" dirty="0">
                <a:solidFill>
                  <a:prstClr val="white"/>
                </a:solidFill>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4" name="Straight Connector 3"/>
            <p:cNvCxnSpPr/>
            <p:nvPr/>
          </p:nvCxnSpPr>
          <p:spPr>
            <a:xfrm>
              <a:off x="4648200" y="1295400"/>
              <a:ext cx="25908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3200400" y="2362200"/>
            <a:ext cx="5489002" cy="1200329"/>
          </a:xfrm>
          <a:prstGeom prst="rect">
            <a:avLst/>
          </a:prstGeom>
          <a:noFill/>
        </p:spPr>
        <p:txBody>
          <a:bodyPr wrap="none" lIns="91440" tIns="45720" rIns="91440" bIns="45720">
            <a:spAutoFit/>
          </a:bodyPr>
          <a:lstStyle/>
          <a:p>
            <a:pPr algn="ctr" eaLnBrk="0" fontAlgn="base" hangingPunct="0">
              <a:spcBef>
                <a:spcPct val="0"/>
              </a:spcBef>
              <a:spcAft>
                <a:spcPct val="0"/>
              </a:spcAft>
            </a:pPr>
            <a:r>
              <a:rPr lang="en-US" sz="7200" b="1" dirty="0" err="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HP001 4 hàng" panose="020B0603050302020204" pitchFamily="34" charset="0"/>
              </a:rPr>
              <a:t>Hộp</a:t>
            </a:r>
            <a:r>
              <a:rPr lang="en-US" sz="7200" b="1"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HP001 4 hàng" panose="020B0603050302020204" pitchFamily="34" charset="0"/>
              </a:rPr>
              <a:t> </a:t>
            </a:r>
            <a:r>
              <a:rPr lang="en-US" sz="7200" b="1" dirty="0" err="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HP001 4 hàng" panose="020B0603050302020204" pitchFamily="34" charset="0"/>
              </a:rPr>
              <a:t>thư</a:t>
            </a:r>
            <a:r>
              <a:rPr lang="en-US" sz="7200" b="1"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HP001 4 hàng" panose="020B0603050302020204" pitchFamily="34" charset="0"/>
              </a:rPr>
              <a:t> </a:t>
            </a:r>
            <a:r>
              <a:rPr lang="en-US" sz="7200" b="1" dirty="0" err="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HP001 4 hàng" panose="020B0603050302020204" pitchFamily="34" charset="0"/>
              </a:rPr>
              <a:t>mật</a:t>
            </a:r>
            <a:endParaRPr lang="en-US" sz="7200" b="1"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HP001 4 hàng" panose="020B0603050302020204" pitchFamily="34" charset="0"/>
            </a:endParaRPr>
          </a:p>
        </p:txBody>
      </p:sp>
      <p:sp>
        <p:nvSpPr>
          <p:cNvPr id="2" name="Rectangle 1"/>
          <p:cNvSpPr/>
          <p:nvPr/>
        </p:nvSpPr>
        <p:spPr>
          <a:xfrm>
            <a:off x="7467600" y="3377625"/>
            <a:ext cx="1980799" cy="584775"/>
          </a:xfrm>
          <a:prstGeom prst="rect">
            <a:avLst/>
          </a:prstGeom>
        </p:spPr>
        <p:txBody>
          <a:bodyPr wrap="none">
            <a:spAutoFit/>
          </a:bodyPr>
          <a:lstStyle/>
          <a:p>
            <a:pPr eaLnBrk="0" fontAlgn="base" hangingPunct="0">
              <a:spcBef>
                <a:spcPct val="0"/>
              </a:spcBef>
              <a:spcAft>
                <a:spcPct val="0"/>
              </a:spcAft>
            </a:pPr>
            <a:r>
              <a:rPr lang="en-US" sz="3200" b="1" i="1" dirty="0" err="1">
                <a:ln w="0"/>
                <a:solidFill>
                  <a:prstClr val="white"/>
                </a:solidFill>
                <a:effectLst>
                  <a:outerShdw blurRad="38100" dist="19050" dir="2700000" algn="tl" rotWithShape="0">
                    <a:prstClr val="black">
                      <a:alpha val="40000"/>
                    </a:prstClr>
                  </a:outerShdw>
                </a:effectLst>
                <a:latin typeface="HP001 4 hàng" panose="020B0603050302020204" pitchFamily="34" charset="0"/>
              </a:rPr>
              <a:t>Hữu</a:t>
            </a:r>
            <a:r>
              <a:rPr lang="en-US" sz="3200" b="1" i="1" dirty="0">
                <a:ln w="0"/>
                <a:solidFill>
                  <a:prstClr val="white"/>
                </a:solidFill>
                <a:effectLst>
                  <a:outerShdw blurRad="38100" dist="19050" dir="2700000" algn="tl" rotWithShape="0">
                    <a:prstClr val="black">
                      <a:alpha val="40000"/>
                    </a:prstClr>
                  </a:outerShdw>
                </a:effectLst>
                <a:latin typeface="HP001 4 hàng" panose="020B0603050302020204" pitchFamily="34" charset="0"/>
              </a:rPr>
              <a:t> Mai</a:t>
            </a:r>
            <a:endParaRPr lang="en-US" sz="3200" i="1" dirty="0">
              <a:solidFill>
                <a:prstClr val="white"/>
              </a:solidFill>
              <a:latin typeface="Arial" panose="020B0604020202020204" pitchFamily="34" charset="0"/>
            </a:endParaRPr>
          </a:p>
        </p:txBody>
      </p:sp>
    </p:spTree>
    <p:extLst>
      <p:ext uri="{BB962C8B-B14F-4D97-AF65-F5344CB8AC3E}">
        <p14:creationId xmlns:p14="http://schemas.microsoft.com/office/powerpoint/2010/main" val="156868002"/>
      </p:ext>
    </p:extLst>
  </p:cSld>
  <p:clrMapOvr>
    <a:masterClrMapping/>
  </p:clrMapOvr>
  <mc:AlternateContent xmlns:mc="http://schemas.openxmlformats.org/markup-compatibility/2006" xmlns:p14="http://schemas.microsoft.com/office/powerpoint/2010/main">
    <mc:Choice Requires="p14">
      <p:transition spd="slow" p14:dur="1750" advTm="180000"/>
    </mc:Choice>
    <mc:Fallback xmlns="">
      <p:transition spd="slow" advTm="18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2" presetClass="entr" presetSubtype="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F6035511-A014-4B94-B5C2-15A5671E02ED"/>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C:\Users\admin\Desktop"/>
  <p:tag name="ISPRING_PRESENTATION_TITLE" val="夏令营"/>
  <p:tag name="ISPRING_FIRST_PUBLISH" val="1"/>
  <p:tag name="INKNOELEADERBOARD" val="-1459547596"/>
</p:tagLst>
</file>

<file path=ppt/theme/theme1.xml><?xml version="1.0" encoding="utf-8"?>
<a:theme xmlns:a="http://schemas.openxmlformats.org/drawingml/2006/main" name="Office 主题​​">
  <a:themeElements>
    <a:clrScheme name="自定义 27">
      <a:dk1>
        <a:sysClr val="windowText" lastClr="000000"/>
      </a:dk1>
      <a:lt1>
        <a:sysClr val="window" lastClr="FFFFFF"/>
      </a:lt1>
      <a:dk2>
        <a:srgbClr val="00B050"/>
      </a:dk2>
      <a:lt2>
        <a:srgbClr val="E7E6E6"/>
      </a:lt2>
      <a:accent1>
        <a:srgbClr val="92D050"/>
      </a:accent1>
      <a:accent2>
        <a:srgbClr val="595959"/>
      </a:accent2>
      <a:accent3>
        <a:srgbClr val="A5A5A5"/>
      </a:accent3>
      <a:accent4>
        <a:srgbClr val="FFC000"/>
      </a:accent4>
      <a:accent5>
        <a:srgbClr val="00B050"/>
      </a:accent5>
      <a:accent6>
        <a:srgbClr val="FFC000"/>
      </a:accent6>
      <a:hlink>
        <a:srgbClr val="36906E"/>
      </a:hlink>
      <a:folHlink>
        <a:srgbClr val="A5A5A5"/>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Pedagogical Education by Slidesgo">
  <a:themeElements>
    <a:clrScheme name="Simple Light">
      <a:dk1>
        <a:srgbClr val="41294A"/>
      </a:dk1>
      <a:lt1>
        <a:srgbClr val="F46060"/>
      </a:lt1>
      <a:dk2>
        <a:srgbClr val="FB9258"/>
      </a:dk2>
      <a:lt2>
        <a:srgbClr val="FFE084"/>
      </a:lt2>
      <a:accent1>
        <a:srgbClr val="2FE4B8"/>
      </a:accent1>
      <a:accent2>
        <a:srgbClr val="799CF2"/>
      </a:accent2>
      <a:accent3>
        <a:srgbClr val="C6EAEB"/>
      </a:accent3>
      <a:accent4>
        <a:srgbClr val="DBF0F1"/>
      </a:accent4>
      <a:accent5>
        <a:srgbClr val="E7F4F5"/>
      </a:accent5>
      <a:accent6>
        <a:srgbClr val="F1FCFC"/>
      </a:accent6>
      <a:hlink>
        <a:srgbClr val="41294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2775</TotalTime>
  <Words>1906</Words>
  <Application>Microsoft Office PowerPoint</Application>
  <PresentationFormat>Custom</PresentationFormat>
  <Paragraphs>241</Paragraphs>
  <Slides>41</Slides>
  <Notes>15</Notes>
  <HiddenSlides>0</HiddenSlides>
  <MMClips>5</MMClips>
  <ScaleCrop>false</ScaleCrop>
  <HeadingPairs>
    <vt:vector size="6" baseType="variant">
      <vt:variant>
        <vt:lpstr>Fonts Used</vt:lpstr>
      </vt:variant>
      <vt:variant>
        <vt:i4>36</vt:i4>
      </vt:variant>
      <vt:variant>
        <vt:lpstr>Theme</vt:lpstr>
      </vt:variant>
      <vt:variant>
        <vt:i4>7</vt:i4>
      </vt:variant>
      <vt:variant>
        <vt:lpstr>Slide Titles</vt:lpstr>
      </vt:variant>
      <vt:variant>
        <vt:i4>41</vt:i4>
      </vt:variant>
    </vt:vector>
  </HeadingPairs>
  <TitlesOfParts>
    <vt:vector size="84" baseType="lpstr">
      <vt:lpstr>Arial</vt:lpstr>
      <vt:lpstr>Titan One</vt:lpstr>
      <vt:lpstr>Monotype Corsiva</vt:lpstr>
      <vt:lpstr>思源黑体 CN Light</vt:lpstr>
      <vt:lpstr>Roboto Condensed</vt:lpstr>
      <vt:lpstr>方正姚体</vt:lpstr>
      <vt:lpstr>Wingdings</vt:lpstr>
      <vt:lpstr>Pattaya</vt:lpstr>
      <vt:lpstr>Catamaran ExtraLight</vt:lpstr>
      <vt:lpstr>等线 Light</vt:lpstr>
      <vt:lpstr>宋体</vt:lpstr>
      <vt:lpstr>Times New Roman</vt:lpstr>
      <vt:lpstr>字魂37号-波纹乖乖体</vt:lpstr>
      <vt:lpstr>Nunito Sans</vt:lpstr>
      <vt:lpstr>Lato</vt:lpstr>
      <vt:lpstr>Staatliches</vt:lpstr>
      <vt:lpstr>Catamaran</vt:lpstr>
      <vt:lpstr>Microsoft YaHei</vt:lpstr>
      <vt:lpstr>Cambria</vt:lpstr>
      <vt:lpstr>#Li-N UTM Isadora</vt:lpstr>
      <vt:lpstr>Trebuchet MS</vt:lpstr>
      <vt:lpstr>#Li-N UTM Azuki</vt:lpstr>
      <vt:lpstr>HP001 4 hàng</vt:lpstr>
      <vt:lpstr>方正正中黑简体</vt:lpstr>
      <vt:lpstr>Patrick Hand</vt:lpstr>
      <vt:lpstr>#9Slide03 Arima Madurai Black</vt:lpstr>
      <vt:lpstr>Catamaran Light</vt:lpstr>
      <vt:lpstr>.VnStamp</vt:lpstr>
      <vt:lpstr>华康方圆体W7</vt:lpstr>
      <vt:lpstr>Baloo 2</vt:lpstr>
      <vt:lpstr>等线</vt:lpstr>
      <vt:lpstr>Calibri</vt:lpstr>
      <vt:lpstr>Georgia</vt:lpstr>
      <vt:lpstr>Roboto Condensed Light</vt:lpstr>
      <vt:lpstr>Tahoma</vt:lpstr>
      <vt:lpstr>字魂58号-创中黑</vt:lpstr>
      <vt:lpstr>Office 主题​​</vt:lpstr>
      <vt:lpstr>1_Default Design</vt:lpstr>
      <vt:lpstr>千图网拥有20W+精美PPT模板 更多PPT模板下载至：www.58pic.com/office/ppt​​</vt:lpstr>
      <vt:lpstr>Pedagogical Education by Slidesgo</vt:lpstr>
      <vt:lpstr>1_千图网拥有20W+精美PPT模板 更多PPT模板下载至：www.58pic.com/office/ppt​​</vt:lpstr>
      <vt:lpstr>1_Slipstream</vt:lpstr>
      <vt:lpstr>End of Course Jeopardy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夏令营</dc:title>
  <dc:creator>梦南 徐</dc:creator>
  <cp:lastModifiedBy>QUY TST</cp:lastModifiedBy>
  <cp:revision>230</cp:revision>
  <dcterms:created xsi:type="dcterms:W3CDTF">2019-06-06T12:17:00Z</dcterms:created>
  <dcterms:modified xsi:type="dcterms:W3CDTF">2024-02-27T12:41:53Z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0219F2590E8D4A43BCE8E76AAD6FF76A</vt:lpwstr>
  </property>
  <property fmtid="{D5CDD505-2E9C-101B-9397-08002B2CF9AE}" pid="3" name="KSOProductBuildVer">
    <vt:lpwstr>1033-11.2.0.11486</vt:lpwstr>
  </property>
</Properties>
</file>