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817" r:id="rId1"/>
    <p:sldMasterId id="2147483879" r:id="rId2"/>
    <p:sldMasterId id="2147483908" r:id="rId3"/>
  </p:sldMasterIdLst>
  <p:notesMasterIdLst>
    <p:notesMasterId r:id="rId27"/>
  </p:notesMasterIdLst>
  <p:sldIdLst>
    <p:sldId id="4036" r:id="rId4"/>
    <p:sldId id="4049" r:id="rId5"/>
    <p:sldId id="496" r:id="rId6"/>
    <p:sldId id="382" r:id="rId7"/>
    <p:sldId id="4064" r:id="rId8"/>
    <p:sldId id="4048" r:id="rId9"/>
    <p:sldId id="4063" r:id="rId10"/>
    <p:sldId id="4050" r:id="rId11"/>
    <p:sldId id="256" r:id="rId12"/>
    <p:sldId id="4042" r:id="rId13"/>
    <p:sldId id="4047" r:id="rId14"/>
    <p:sldId id="480" r:id="rId15"/>
    <p:sldId id="290" r:id="rId16"/>
    <p:sldId id="389" r:id="rId17"/>
    <p:sldId id="4058" r:id="rId18"/>
    <p:sldId id="4060" r:id="rId19"/>
    <p:sldId id="4061" r:id="rId20"/>
    <p:sldId id="4040" r:id="rId21"/>
    <p:sldId id="4059" r:id="rId22"/>
    <p:sldId id="4028" r:id="rId23"/>
    <p:sldId id="4041" r:id="rId24"/>
    <p:sldId id="4043" r:id="rId25"/>
    <p:sldId id="258" r:id="rId26"/>
  </p:sldIdLst>
  <p:sldSz cx="12192000" cy="6858000"/>
  <p:notesSz cx="6858000" cy="9144000"/>
  <p:custDataLst>
    <p:tags r:id="rId2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CCFF99"/>
    <a:srgbClr val="FF9966"/>
    <a:srgbClr val="00CC00"/>
    <a:srgbClr val="FFFF99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3296810-A885-4BE3-A3E7-6D5BEEA58F35}" styleName="中度样式 2 - 强调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>
      <p:cViewPr varScale="1">
        <p:scale>
          <a:sx n="69" d="100"/>
          <a:sy n="69" d="100"/>
        </p:scale>
        <p:origin x="780" y="60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ags" Target="tags/tag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24/12/2022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819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31956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4578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24/12/2022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95118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24/12/2022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42200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24/12/2022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37335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42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AECB034-2DD9-4067-A91C-F5D94E9F93D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8686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6D562D-2CEB-7599-675D-5F687034D2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5ACCA0E-D2DC-FCF8-FA89-9B91FCA2A3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2EE2A0-6998-C99D-A693-9684D05AFF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 fontAlgn="base">
              <a:spcBef>
                <a:spcPct val="0"/>
              </a:spcBef>
              <a:spcAft>
                <a:spcPct val="0"/>
              </a:spcAft>
              <a:defRPr/>
            </a:pPr>
            <a:fld id="{9D0C76CC-C3FD-41F6-8B3B-756F3B9DDB3F}" type="datetime1">
              <a:rPr lang="ko-KR" altLang="en-US" smtClean="0"/>
              <a:pPr defTabSz="914377" fontAlgn="base">
                <a:spcBef>
                  <a:spcPct val="0"/>
                </a:spcBef>
                <a:spcAft>
                  <a:spcPct val="0"/>
                </a:spcAft>
                <a:defRPr/>
              </a:pPr>
              <a:t>2022-12-24</a:t>
            </a:fld>
            <a:endParaRPr lang="ko-KR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B3C172-8C9C-4DF6-FB58-165F10FE08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 fontAlgn="base">
              <a:spcBef>
                <a:spcPct val="0"/>
              </a:spcBef>
              <a:spcAft>
                <a:spcPct val="0"/>
              </a:spcAft>
              <a:defRPr/>
            </a:pPr>
            <a:endParaRPr lang="ko-KR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5E4363-6A6C-F594-8C5A-554DD99C8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 fontAlgn="base">
              <a:spcBef>
                <a:spcPct val="0"/>
              </a:spcBef>
              <a:spcAft>
                <a:spcPct val="0"/>
              </a:spcAft>
              <a:defRPr/>
            </a:pPr>
            <a:fld id="{12F76812-3D66-4258-9ADE-13001B66DFD6}" type="slidenum">
              <a:rPr lang="ko-KR" altLang="en-US" smtClean="0">
                <a:solidFill>
                  <a:srgbClr val="FFFFFF"/>
                </a:solidFill>
              </a:rPr>
              <a:pPr defTabSz="914377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ko-KR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7805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B55F2F-A5BE-1F73-1B2D-86845374B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8D5D54-C242-0040-4E40-863F2EB9AB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F49987-AEC6-790E-0DA7-A42DB22F0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 fontAlgn="base">
              <a:spcBef>
                <a:spcPct val="0"/>
              </a:spcBef>
              <a:spcAft>
                <a:spcPct val="0"/>
              </a:spcAft>
              <a:defRPr/>
            </a:pPr>
            <a:fld id="{9D0C76CC-C3FD-41F6-8B3B-756F3B9DDB3F}" type="datetime1">
              <a:rPr lang="ko-KR" altLang="en-US" smtClean="0"/>
              <a:pPr defTabSz="914377" fontAlgn="base">
                <a:spcBef>
                  <a:spcPct val="0"/>
                </a:spcBef>
                <a:spcAft>
                  <a:spcPct val="0"/>
                </a:spcAft>
                <a:defRPr/>
              </a:pPr>
              <a:t>2022-12-24</a:t>
            </a:fld>
            <a:endParaRPr lang="ko-KR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9067EA-7E51-F0C9-444A-2DEC77DEFC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 fontAlgn="base">
              <a:spcBef>
                <a:spcPct val="0"/>
              </a:spcBef>
              <a:spcAft>
                <a:spcPct val="0"/>
              </a:spcAft>
              <a:defRPr/>
            </a:pPr>
            <a:endParaRPr lang="ko-KR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A92E77-E1FF-B7FA-492D-B6DE77457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 fontAlgn="base">
              <a:spcBef>
                <a:spcPct val="0"/>
              </a:spcBef>
              <a:spcAft>
                <a:spcPct val="0"/>
              </a:spcAft>
              <a:defRPr/>
            </a:pPr>
            <a:fld id="{12F76812-3D66-4258-9ADE-13001B66DFD6}" type="slidenum">
              <a:rPr lang="ko-KR" altLang="en-US" smtClean="0">
                <a:solidFill>
                  <a:srgbClr val="FFFFFF"/>
                </a:solidFill>
              </a:rPr>
              <a:pPr defTabSz="914377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ko-KR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46507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FC151F-C523-7281-1110-1B5B7F83C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667970-5921-177A-DBD5-AD1A484F50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C8DCFD-E50B-1BDE-4A51-625B7D9E0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 fontAlgn="base">
              <a:spcBef>
                <a:spcPct val="0"/>
              </a:spcBef>
              <a:spcAft>
                <a:spcPct val="0"/>
              </a:spcAft>
              <a:defRPr/>
            </a:pPr>
            <a:fld id="{9D0C76CC-C3FD-41F6-8B3B-756F3B9DDB3F}" type="datetime1">
              <a:rPr lang="ko-KR" altLang="en-US" smtClean="0"/>
              <a:pPr defTabSz="914377" fontAlgn="base">
                <a:spcBef>
                  <a:spcPct val="0"/>
                </a:spcBef>
                <a:spcAft>
                  <a:spcPct val="0"/>
                </a:spcAft>
                <a:defRPr/>
              </a:pPr>
              <a:t>2022-12-24</a:t>
            </a:fld>
            <a:endParaRPr lang="ko-KR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C610ED-D99D-AA42-CAF3-B18E75867E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 fontAlgn="base">
              <a:spcBef>
                <a:spcPct val="0"/>
              </a:spcBef>
              <a:spcAft>
                <a:spcPct val="0"/>
              </a:spcAft>
              <a:defRPr/>
            </a:pPr>
            <a:endParaRPr lang="ko-KR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B19297-0DB0-3D63-086D-764D7F2479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 fontAlgn="base">
              <a:spcBef>
                <a:spcPct val="0"/>
              </a:spcBef>
              <a:spcAft>
                <a:spcPct val="0"/>
              </a:spcAft>
              <a:defRPr/>
            </a:pPr>
            <a:fld id="{12F76812-3D66-4258-9ADE-13001B66DFD6}" type="slidenum">
              <a:rPr lang="ko-KR" altLang="en-US" smtClean="0">
                <a:solidFill>
                  <a:srgbClr val="FFFFFF"/>
                </a:solidFill>
              </a:rPr>
              <a:pPr defTabSz="914377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ko-KR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54749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E32A3-E445-44C2-D466-25BAE3498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763A3A-5E38-ADC0-8A78-182B5F1887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F28D19-4BCB-0420-D3AB-5C790D54AA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414A67-C757-2E5A-D2CC-B23AC16046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 fontAlgn="base">
              <a:spcBef>
                <a:spcPct val="0"/>
              </a:spcBef>
              <a:spcAft>
                <a:spcPct val="0"/>
              </a:spcAft>
              <a:defRPr/>
            </a:pPr>
            <a:fld id="{9D0C76CC-C3FD-41F6-8B3B-756F3B9DDB3F}" type="datetime1">
              <a:rPr lang="ko-KR" altLang="en-US" smtClean="0"/>
              <a:pPr defTabSz="914377" fontAlgn="base">
                <a:spcBef>
                  <a:spcPct val="0"/>
                </a:spcBef>
                <a:spcAft>
                  <a:spcPct val="0"/>
                </a:spcAft>
                <a:defRPr/>
              </a:pPr>
              <a:t>2022-12-24</a:t>
            </a:fld>
            <a:endParaRPr lang="ko-KR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ED1BD7-920C-7F5B-7B5C-54563887C3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 fontAlgn="base">
              <a:spcBef>
                <a:spcPct val="0"/>
              </a:spcBef>
              <a:spcAft>
                <a:spcPct val="0"/>
              </a:spcAft>
              <a:defRPr/>
            </a:pPr>
            <a:endParaRPr lang="ko-KR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CD2B22-584F-ACDF-42CF-2FAA8C093F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 fontAlgn="base">
              <a:spcBef>
                <a:spcPct val="0"/>
              </a:spcBef>
              <a:spcAft>
                <a:spcPct val="0"/>
              </a:spcAft>
              <a:defRPr/>
            </a:pPr>
            <a:fld id="{12F76812-3D66-4258-9ADE-13001B66DFD6}" type="slidenum">
              <a:rPr lang="ko-KR" altLang="en-US" smtClean="0">
                <a:solidFill>
                  <a:srgbClr val="FFFFFF"/>
                </a:solidFill>
              </a:rPr>
              <a:pPr defTabSz="914377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ko-KR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08575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6D7E81-D5BF-EE3B-8A92-B0B3C9AA70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4BFFC0-8E27-6BFB-5DA4-090BA87BD1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20CABE-07D9-5DA3-AC42-0AD917BFB6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6FC582-2F42-BFB8-023F-BAE218A63F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4F3D4A1-CD58-E5CA-0340-976AB80BD0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8A5FD60-AA1A-3850-F06E-1923AABF2E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 fontAlgn="base">
              <a:spcBef>
                <a:spcPct val="0"/>
              </a:spcBef>
              <a:spcAft>
                <a:spcPct val="0"/>
              </a:spcAft>
              <a:defRPr/>
            </a:pPr>
            <a:fld id="{9D0C76CC-C3FD-41F6-8B3B-756F3B9DDB3F}" type="datetime1">
              <a:rPr lang="ko-KR" altLang="en-US" smtClean="0"/>
              <a:pPr defTabSz="914377" fontAlgn="base">
                <a:spcBef>
                  <a:spcPct val="0"/>
                </a:spcBef>
                <a:spcAft>
                  <a:spcPct val="0"/>
                </a:spcAft>
                <a:defRPr/>
              </a:pPr>
              <a:t>2022-12-24</a:t>
            </a:fld>
            <a:endParaRPr lang="ko-KR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A7BCEAC-4FA2-538C-47BF-FE97FE9A9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 fontAlgn="base">
              <a:spcBef>
                <a:spcPct val="0"/>
              </a:spcBef>
              <a:spcAft>
                <a:spcPct val="0"/>
              </a:spcAft>
              <a:defRPr/>
            </a:pPr>
            <a:endParaRPr lang="ko-KR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F068820-8ED3-1D01-64E5-190C94C15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 fontAlgn="base">
              <a:spcBef>
                <a:spcPct val="0"/>
              </a:spcBef>
              <a:spcAft>
                <a:spcPct val="0"/>
              </a:spcAft>
              <a:defRPr/>
            </a:pPr>
            <a:fld id="{12F76812-3D66-4258-9ADE-13001B66DFD6}" type="slidenum">
              <a:rPr lang="ko-KR" altLang="en-US" smtClean="0">
                <a:solidFill>
                  <a:srgbClr val="FFFFFF"/>
                </a:solidFill>
              </a:rPr>
              <a:pPr defTabSz="914377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ko-KR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53112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D92888-D151-0544-6257-8F67751346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7605D3-AD60-1A89-2E1C-00ED303C49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 fontAlgn="base">
              <a:spcBef>
                <a:spcPct val="0"/>
              </a:spcBef>
              <a:spcAft>
                <a:spcPct val="0"/>
              </a:spcAft>
              <a:defRPr/>
            </a:pPr>
            <a:fld id="{9D0C76CC-C3FD-41F6-8B3B-756F3B9DDB3F}" type="datetime1">
              <a:rPr lang="ko-KR" altLang="en-US" smtClean="0"/>
              <a:pPr defTabSz="914377" fontAlgn="base">
                <a:spcBef>
                  <a:spcPct val="0"/>
                </a:spcBef>
                <a:spcAft>
                  <a:spcPct val="0"/>
                </a:spcAft>
                <a:defRPr/>
              </a:pPr>
              <a:t>2022-12-24</a:t>
            </a:fld>
            <a:endParaRPr lang="ko-KR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54F94F8-B7F9-B1D3-60C3-522B6EC154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 fontAlgn="base">
              <a:spcBef>
                <a:spcPct val="0"/>
              </a:spcBef>
              <a:spcAft>
                <a:spcPct val="0"/>
              </a:spcAft>
              <a:defRPr/>
            </a:pPr>
            <a:endParaRPr lang="ko-KR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7EDABB-D21A-ED11-6437-0207AA1C3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 fontAlgn="base">
              <a:spcBef>
                <a:spcPct val="0"/>
              </a:spcBef>
              <a:spcAft>
                <a:spcPct val="0"/>
              </a:spcAft>
              <a:defRPr/>
            </a:pPr>
            <a:fld id="{12F76812-3D66-4258-9ADE-13001B66DFD6}" type="slidenum">
              <a:rPr lang="ko-KR" altLang="en-US" smtClean="0">
                <a:solidFill>
                  <a:srgbClr val="FFFFFF"/>
                </a:solidFill>
              </a:rPr>
              <a:pPr defTabSz="914377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ko-KR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18974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C9452C7-FD12-EA71-40ED-6303760FE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 fontAlgn="base">
              <a:spcBef>
                <a:spcPct val="0"/>
              </a:spcBef>
              <a:spcAft>
                <a:spcPct val="0"/>
              </a:spcAft>
              <a:defRPr/>
            </a:pPr>
            <a:fld id="{9D0C76CC-C3FD-41F6-8B3B-756F3B9DDB3F}" type="datetime1">
              <a:rPr lang="ko-KR" altLang="en-US" smtClean="0"/>
              <a:pPr defTabSz="914377" fontAlgn="base">
                <a:spcBef>
                  <a:spcPct val="0"/>
                </a:spcBef>
                <a:spcAft>
                  <a:spcPct val="0"/>
                </a:spcAft>
                <a:defRPr/>
              </a:pPr>
              <a:t>2022-12-24</a:t>
            </a:fld>
            <a:endParaRPr lang="ko-KR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D63BA5-A27B-0F46-71C3-DA1D4182CB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 fontAlgn="base">
              <a:spcBef>
                <a:spcPct val="0"/>
              </a:spcBef>
              <a:spcAft>
                <a:spcPct val="0"/>
              </a:spcAft>
              <a:defRPr/>
            </a:pPr>
            <a:endParaRPr lang="ko-KR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85DE28-475C-0683-B23E-A53F427BA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 fontAlgn="base">
              <a:spcBef>
                <a:spcPct val="0"/>
              </a:spcBef>
              <a:spcAft>
                <a:spcPct val="0"/>
              </a:spcAft>
              <a:defRPr/>
            </a:pPr>
            <a:fld id="{12F76812-3D66-4258-9ADE-13001B66DFD6}" type="slidenum">
              <a:rPr lang="ko-KR" altLang="en-US" smtClean="0">
                <a:solidFill>
                  <a:srgbClr val="FFFFFF"/>
                </a:solidFill>
              </a:rPr>
              <a:pPr defTabSz="914377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ko-KR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05602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24/12/2022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24011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0F5652-DAE5-A2E3-569C-1F0560BBF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B314E2-A4E6-7331-40C5-11D37C660D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717495-E199-ADC0-594E-19932B9E29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B36054-A130-7845-BBBA-D602B438B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 fontAlgn="base">
              <a:spcBef>
                <a:spcPct val="0"/>
              </a:spcBef>
              <a:spcAft>
                <a:spcPct val="0"/>
              </a:spcAft>
              <a:defRPr/>
            </a:pPr>
            <a:fld id="{9D0C76CC-C3FD-41F6-8B3B-756F3B9DDB3F}" type="datetime1">
              <a:rPr lang="ko-KR" altLang="en-US" smtClean="0"/>
              <a:pPr defTabSz="914377" fontAlgn="base">
                <a:spcBef>
                  <a:spcPct val="0"/>
                </a:spcBef>
                <a:spcAft>
                  <a:spcPct val="0"/>
                </a:spcAft>
                <a:defRPr/>
              </a:pPr>
              <a:t>2022-12-24</a:t>
            </a:fld>
            <a:endParaRPr lang="ko-KR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5575FB-EE3E-5FF5-BA1F-5B2CDC40A5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 fontAlgn="base">
              <a:spcBef>
                <a:spcPct val="0"/>
              </a:spcBef>
              <a:spcAft>
                <a:spcPct val="0"/>
              </a:spcAft>
              <a:defRPr/>
            </a:pPr>
            <a:endParaRPr lang="ko-KR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44A050-CC31-4845-40E2-20929A9E7B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 fontAlgn="base">
              <a:spcBef>
                <a:spcPct val="0"/>
              </a:spcBef>
              <a:spcAft>
                <a:spcPct val="0"/>
              </a:spcAft>
              <a:defRPr/>
            </a:pPr>
            <a:fld id="{12F76812-3D66-4258-9ADE-13001B66DFD6}" type="slidenum">
              <a:rPr lang="ko-KR" altLang="en-US" smtClean="0">
                <a:solidFill>
                  <a:srgbClr val="FFFFFF"/>
                </a:solidFill>
              </a:rPr>
              <a:pPr defTabSz="914377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ko-KR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57712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A2CB82-DAB5-7882-5BCF-8F3A22EDF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8CC48B4-D0FB-FD66-56E0-3D8C82C435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4B63C5-3B4B-9125-BF17-CA1E41C91B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D4D9AB-CA8C-A518-AA82-22B3CA182D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 fontAlgn="base">
              <a:spcBef>
                <a:spcPct val="0"/>
              </a:spcBef>
              <a:spcAft>
                <a:spcPct val="0"/>
              </a:spcAft>
              <a:defRPr/>
            </a:pPr>
            <a:fld id="{9D0C76CC-C3FD-41F6-8B3B-756F3B9DDB3F}" type="datetime1">
              <a:rPr lang="ko-KR" altLang="en-US" smtClean="0"/>
              <a:pPr defTabSz="914377" fontAlgn="base">
                <a:spcBef>
                  <a:spcPct val="0"/>
                </a:spcBef>
                <a:spcAft>
                  <a:spcPct val="0"/>
                </a:spcAft>
                <a:defRPr/>
              </a:pPr>
              <a:t>2022-12-24</a:t>
            </a:fld>
            <a:endParaRPr lang="ko-KR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E36804-CFE4-3A82-497A-232D95C740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 fontAlgn="base">
              <a:spcBef>
                <a:spcPct val="0"/>
              </a:spcBef>
              <a:spcAft>
                <a:spcPct val="0"/>
              </a:spcAft>
              <a:defRPr/>
            </a:pPr>
            <a:endParaRPr lang="ko-KR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A9D242-C090-0558-7BAB-34D5A7F9C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 fontAlgn="base">
              <a:spcBef>
                <a:spcPct val="0"/>
              </a:spcBef>
              <a:spcAft>
                <a:spcPct val="0"/>
              </a:spcAft>
              <a:defRPr/>
            </a:pPr>
            <a:fld id="{12F76812-3D66-4258-9ADE-13001B66DFD6}" type="slidenum">
              <a:rPr lang="ko-KR" altLang="en-US" smtClean="0">
                <a:solidFill>
                  <a:srgbClr val="FFFFFF"/>
                </a:solidFill>
              </a:rPr>
              <a:pPr defTabSz="914377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ko-KR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33490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523DDD-4746-7272-AD44-A25352AA5F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C564BD-4897-D70C-D22E-2BCC4DC0DA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36C523-E782-0F91-FF00-53CC5E4D7D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 fontAlgn="base">
              <a:spcBef>
                <a:spcPct val="0"/>
              </a:spcBef>
              <a:spcAft>
                <a:spcPct val="0"/>
              </a:spcAft>
              <a:defRPr/>
            </a:pPr>
            <a:fld id="{9D0C76CC-C3FD-41F6-8B3B-756F3B9DDB3F}" type="datetime1">
              <a:rPr lang="ko-KR" altLang="en-US" smtClean="0"/>
              <a:pPr defTabSz="914377" fontAlgn="base">
                <a:spcBef>
                  <a:spcPct val="0"/>
                </a:spcBef>
                <a:spcAft>
                  <a:spcPct val="0"/>
                </a:spcAft>
                <a:defRPr/>
              </a:pPr>
              <a:t>2022-12-24</a:t>
            </a:fld>
            <a:endParaRPr lang="ko-KR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AE3874-E943-0769-9E82-36E8E3373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 fontAlgn="base">
              <a:spcBef>
                <a:spcPct val="0"/>
              </a:spcBef>
              <a:spcAft>
                <a:spcPct val="0"/>
              </a:spcAft>
              <a:defRPr/>
            </a:pPr>
            <a:endParaRPr lang="ko-KR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1A217A-6449-45BA-04C2-FE1726457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 fontAlgn="base">
              <a:spcBef>
                <a:spcPct val="0"/>
              </a:spcBef>
              <a:spcAft>
                <a:spcPct val="0"/>
              </a:spcAft>
              <a:defRPr/>
            </a:pPr>
            <a:fld id="{12F76812-3D66-4258-9ADE-13001B66DFD6}" type="slidenum">
              <a:rPr lang="ko-KR" altLang="en-US" smtClean="0">
                <a:solidFill>
                  <a:srgbClr val="FFFFFF"/>
                </a:solidFill>
              </a:rPr>
              <a:pPr defTabSz="914377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ko-KR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7907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6E38D1D-A159-666E-5BCB-892498FCC2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3A65D3-9A8D-5B42-8F01-3A562A9092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7E5C83-A262-8E46-14FE-A9571E6641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 fontAlgn="base">
              <a:spcBef>
                <a:spcPct val="0"/>
              </a:spcBef>
              <a:spcAft>
                <a:spcPct val="0"/>
              </a:spcAft>
              <a:defRPr/>
            </a:pPr>
            <a:fld id="{9D0C76CC-C3FD-41F6-8B3B-756F3B9DDB3F}" type="datetime1">
              <a:rPr lang="ko-KR" altLang="en-US" smtClean="0"/>
              <a:pPr defTabSz="914377" fontAlgn="base">
                <a:spcBef>
                  <a:spcPct val="0"/>
                </a:spcBef>
                <a:spcAft>
                  <a:spcPct val="0"/>
                </a:spcAft>
                <a:defRPr/>
              </a:pPr>
              <a:t>2022-12-24</a:t>
            </a:fld>
            <a:endParaRPr lang="ko-KR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1A91B5-65CF-B2FE-2C58-3D52E15014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 fontAlgn="base">
              <a:spcBef>
                <a:spcPct val="0"/>
              </a:spcBef>
              <a:spcAft>
                <a:spcPct val="0"/>
              </a:spcAft>
              <a:defRPr/>
            </a:pPr>
            <a:endParaRPr lang="ko-KR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2F6B14-541C-DBCD-4B7F-C1547E464D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 fontAlgn="base">
              <a:spcBef>
                <a:spcPct val="0"/>
              </a:spcBef>
              <a:spcAft>
                <a:spcPct val="0"/>
              </a:spcAft>
              <a:defRPr/>
            </a:pPr>
            <a:fld id="{12F76812-3D66-4258-9ADE-13001B66DFD6}" type="slidenum">
              <a:rPr lang="ko-KR" altLang="en-US" smtClean="0">
                <a:solidFill>
                  <a:srgbClr val="FFFFFF"/>
                </a:solidFill>
              </a:rPr>
              <a:pPr defTabSz="914377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ko-KR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8643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008225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84160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830471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507765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6D562D-2CEB-7599-675D-5F687034D2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5ACCA0E-D2DC-FCF8-FA89-9B91FCA2A3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2EE2A0-6998-C99D-A693-9684D05AFF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B3C172-8C9C-4DF6-FB58-165F10FE08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5E4363-6A6C-F594-8C5A-554DD99C8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3A9-A9F3-46F3-82FA-F17E0B390A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930665"/>
      </p:ext>
    </p:extLst>
  </p:cSld>
  <p:clrMapOvr>
    <a:masterClrMapping/>
  </p:clrMapOvr>
  <p:transition spd="slow">
    <p:blinds dir="vert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B55F2F-A5BE-1F73-1B2D-86845374B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8D5D54-C242-0040-4E40-863F2EB9AB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F49987-AEC6-790E-0DA7-A42DB22F0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9067EA-7E51-F0C9-444A-2DEC77DEFC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A92E77-E1FF-B7FA-492D-B6DE77457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0889E-8677-4CC1-8F03-39AC58BA61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588891"/>
      </p:ext>
    </p:extLst>
  </p:cSld>
  <p:clrMapOvr>
    <a:masterClrMapping/>
  </p:clrMapOvr>
  <p:transition spd="slow">
    <p:blinds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24/12/2022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591790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FC151F-C523-7281-1110-1B5B7F83C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667970-5921-177A-DBD5-AD1A484F50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C8DCFD-E50B-1BDE-4A51-625B7D9E0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C610ED-D99D-AA42-CAF3-B18E75867E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B19297-0DB0-3D63-086D-764D7F2479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CFA84-D4C3-4A48-8E1E-454804E3C11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834062"/>
      </p:ext>
    </p:extLst>
  </p:cSld>
  <p:clrMapOvr>
    <a:masterClrMapping/>
  </p:clrMapOvr>
  <p:transition spd="slow">
    <p:blinds dir="vert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E32A3-E445-44C2-D466-25BAE3498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763A3A-5E38-ADC0-8A78-182B5F1887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F28D19-4BCB-0420-D3AB-5C790D54AA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414A67-C757-2E5A-D2CC-B23AC16046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ED1BD7-920C-7F5B-7B5C-54563887C3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CD2B22-584F-ACDF-42CF-2FAA8C093F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E6837CF-838F-462C-8107-F9A13DF87EC5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76448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6D7E81-D5BF-EE3B-8A92-B0B3C9AA70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4BFFC0-8E27-6BFB-5DA4-090BA87BD1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20CABE-07D9-5DA3-AC42-0AD917BFB6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6FC582-2F42-BFB8-023F-BAE218A63F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4F3D4A1-CD58-E5CA-0340-976AB80BD0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8A5FD60-AA1A-3850-F06E-1923AABF2E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A7BCEAC-4FA2-538C-47BF-FE97FE9A9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F068820-8ED3-1D01-64E5-190C94C15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E6837CF-838F-462C-8107-F9A13DF87EC5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25032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D92888-D151-0544-6257-8F67751346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7605D3-AD60-1A89-2E1C-00ED303C49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54F94F8-B7F9-B1D3-60C3-522B6EC154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7EDABB-D21A-ED11-6437-0207AA1C3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FD22A-1426-4ACB-BD1A-8A9DE96CD98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865379"/>
      </p:ext>
    </p:extLst>
  </p:cSld>
  <p:clrMapOvr>
    <a:masterClrMapping/>
  </p:clrMapOvr>
  <p:transition spd="slow">
    <p:blinds dir="vert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C9452C7-FD12-EA71-40ED-6303760FE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D63BA5-A27B-0F46-71C3-DA1D4182CB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85DE28-475C-0683-B23E-A53F427BA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58228-E93F-4DD5-AFC5-AC1B484E0B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697928"/>
      </p:ext>
    </p:extLst>
  </p:cSld>
  <p:clrMapOvr>
    <a:masterClrMapping/>
  </p:clrMapOvr>
  <p:transition spd="slow">
    <p:blinds dir="vert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0F5652-DAE5-A2E3-569C-1F0560BBF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B314E2-A4E6-7331-40C5-11D37C660D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717495-E199-ADC0-594E-19932B9E29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B36054-A130-7845-BBBA-D602B438B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5575FB-EE3E-5FF5-BA1F-5B2CDC40A5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44A050-CC31-4845-40E2-20929A9E7B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521F1-8C42-4DDB-A5E3-675DBE301E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3159601"/>
      </p:ext>
    </p:extLst>
  </p:cSld>
  <p:clrMapOvr>
    <a:masterClrMapping/>
  </p:clrMapOvr>
  <p:transition spd="slow">
    <p:blinds dir="vert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A2CB82-DAB5-7882-5BCF-8F3A22EDF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8CC48B4-D0FB-FD66-56E0-3D8C82C435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4B63C5-3B4B-9125-BF17-CA1E41C91B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D4D9AB-CA8C-A518-AA82-22B3CA182D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E36804-CFE4-3A82-497A-232D95C740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A9D242-C090-0558-7BAB-34D5A7F9C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03364-BF25-4B40-BAEF-BED84E3F2E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515961"/>
      </p:ext>
    </p:extLst>
  </p:cSld>
  <p:clrMapOvr>
    <a:masterClrMapping/>
  </p:clrMapOvr>
  <p:transition spd="slow">
    <p:blinds dir="vert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523DDD-4746-7272-AD44-A25352AA5F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C564BD-4897-D70C-D22E-2BCC4DC0DA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36C523-E782-0F91-FF00-53CC5E4D7D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AE3874-E943-0769-9E82-36E8E3373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1A217A-6449-45BA-04C2-FE1726457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F99DC-593E-40B0-870D-9C0443FD3A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542080"/>
      </p:ext>
    </p:extLst>
  </p:cSld>
  <p:clrMapOvr>
    <a:masterClrMapping/>
  </p:clrMapOvr>
  <p:transition spd="slow">
    <p:blinds dir="vert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6E38D1D-A159-666E-5BCB-892498FCC2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3A65D3-9A8D-5B42-8F01-3A562A9092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7E5C83-A262-8E46-14FE-A9571E6641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1A91B5-65CF-B2FE-2C58-3D52E15014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2F6B14-541C-DBCD-4B7F-C1547E464D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EF095-EFFB-4F0E-AA11-EA281D17FF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397338"/>
      </p:ext>
    </p:extLst>
  </p:cSld>
  <p:clrMapOvr>
    <a:masterClrMapping/>
  </p:clrMapOvr>
  <p:transition spd="slow">
    <p:blinds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24/12/2022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92290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24/12/2022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65194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24/12/2022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7841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24/12/2022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7244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24/12/2022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24773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24/12/2022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4962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24/12/2022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3551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  <p:sldLayoutId id="2147483819" r:id="rId2"/>
    <p:sldLayoutId id="2147483820" r:id="rId3"/>
    <p:sldLayoutId id="2147483821" r:id="rId4"/>
    <p:sldLayoutId id="2147483822" r:id="rId5"/>
    <p:sldLayoutId id="2147483823" r:id="rId6"/>
    <p:sldLayoutId id="2147483824" r:id="rId7"/>
    <p:sldLayoutId id="2147483825" r:id="rId8"/>
    <p:sldLayoutId id="2147483826" r:id="rId9"/>
    <p:sldLayoutId id="2147483827" r:id="rId10"/>
    <p:sldLayoutId id="2147483828" r:id="rId11"/>
    <p:sldLayoutId id="214748387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32EFD22-2E97-7A32-FB87-AF14DE6BF0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06861D-2F61-8DBC-FDB9-E4FD78B13F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09E1A4-07B9-6B91-439F-3766C3CEA2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549E71-D503-66B1-9497-73BA4A6350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8ABEB4-885D-9EB9-9735-39B978B6A8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E6837CF-838F-462C-8107-F9A13DF87EC5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/>
          </a:p>
        </p:txBody>
      </p:sp>
      <p:pic>
        <p:nvPicPr>
          <p:cNvPr id="7" name="그림 6" descr="속지배경.png">
            <a:extLst>
              <a:ext uri="{FF2B5EF4-FFF2-40B4-BE49-F238E27FC236}">
                <a16:creationId xmlns:a16="http://schemas.microsoft.com/office/drawing/2014/main" id="{2EB0AD06-0390-FF5A-163A-8D9D88503BF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1" b="75200"/>
          <a:stretch>
            <a:fillRect/>
          </a:stretch>
        </p:blipFill>
        <p:spPr bwMode="auto">
          <a:xfrm>
            <a:off x="0" y="188914"/>
            <a:ext cx="12192000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그림 7" descr="속지나무.png">
            <a:extLst>
              <a:ext uri="{FF2B5EF4-FFF2-40B4-BE49-F238E27FC236}">
                <a16:creationId xmlns:a16="http://schemas.microsoft.com/office/drawing/2014/main" id="{957B6769-5D45-9366-B4E8-54436208B07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437" b="81500"/>
          <a:stretch>
            <a:fillRect/>
          </a:stretch>
        </p:blipFill>
        <p:spPr bwMode="auto">
          <a:xfrm>
            <a:off x="10415589" y="0"/>
            <a:ext cx="1776412" cy="126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2802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0" r:id="rId1"/>
    <p:sldLayoutId id="2147483881" r:id="rId2"/>
    <p:sldLayoutId id="2147483882" r:id="rId3"/>
    <p:sldLayoutId id="2147483883" r:id="rId4"/>
    <p:sldLayoutId id="2147483884" r:id="rId5"/>
    <p:sldLayoutId id="2147483885" r:id="rId6"/>
    <p:sldLayoutId id="2147483886" r:id="rId7"/>
    <p:sldLayoutId id="2147483887" r:id="rId8"/>
    <p:sldLayoutId id="2147483888" r:id="rId9"/>
    <p:sldLayoutId id="2147483889" r:id="rId10"/>
    <p:sldLayoutId id="2147483890" r:id="rId11"/>
    <p:sldLayoutId id="2147483777" r:id="rId12"/>
    <p:sldLayoutId id="2147483778" r:id="rId13"/>
    <p:sldLayoutId id="2147483779" r:id="rId14"/>
    <p:sldLayoutId id="2147483780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32EFD22-2E97-7A32-FB87-AF14DE6BF0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06861D-2F61-8DBC-FDB9-E4FD78B13F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09E1A4-07B9-6B91-439F-3766C3CEA2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24/12/2022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549E71-D503-66B1-9497-73BA4A6350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8ABEB4-885D-9EB9-9735-39B978B6A8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1941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9" r:id="rId1"/>
    <p:sldLayoutId id="2147483910" r:id="rId2"/>
    <p:sldLayoutId id="2147483911" r:id="rId3"/>
    <p:sldLayoutId id="2147483912" r:id="rId4"/>
    <p:sldLayoutId id="2147483913" r:id="rId5"/>
    <p:sldLayoutId id="2147483914" r:id="rId6"/>
    <p:sldLayoutId id="2147483915" r:id="rId7"/>
    <p:sldLayoutId id="2147483916" r:id="rId8"/>
    <p:sldLayoutId id="2147483917" r:id="rId9"/>
    <p:sldLayoutId id="2147483918" r:id="rId10"/>
    <p:sldLayoutId id="2147483919" r:id="rId11"/>
  </p:sldLayoutIdLst>
  <p:transition spd="slow">
    <p:blinds dir="vert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6.jpeg"/><Relationship Id="rId4" Type="http://schemas.openxmlformats.org/officeDocument/2006/relationships/image" Target="../media/image25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31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svg"/><Relationship Id="rId18" Type="http://schemas.openxmlformats.org/officeDocument/2006/relationships/image" Target="../media/image49.png"/><Relationship Id="rId3" Type="http://schemas.openxmlformats.org/officeDocument/2006/relationships/image" Target="../media/image34.svg"/><Relationship Id="rId21" Type="http://schemas.openxmlformats.org/officeDocument/2006/relationships/image" Target="../media/image52.svg"/><Relationship Id="rId7" Type="http://schemas.openxmlformats.org/officeDocument/2006/relationships/image" Target="../media/image38.svg"/><Relationship Id="rId12" Type="http://schemas.openxmlformats.org/officeDocument/2006/relationships/image" Target="../media/image43.png"/><Relationship Id="rId17" Type="http://schemas.openxmlformats.org/officeDocument/2006/relationships/image" Target="../media/image48.svg"/><Relationship Id="rId2" Type="http://schemas.openxmlformats.org/officeDocument/2006/relationships/image" Target="../media/image33.png"/><Relationship Id="rId16" Type="http://schemas.openxmlformats.org/officeDocument/2006/relationships/image" Target="../media/image47.png"/><Relationship Id="rId20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11" Type="http://schemas.openxmlformats.org/officeDocument/2006/relationships/image" Target="../media/image42.svg"/><Relationship Id="rId24" Type="http://schemas.openxmlformats.org/officeDocument/2006/relationships/image" Target="../media/image55.png"/><Relationship Id="rId5" Type="http://schemas.openxmlformats.org/officeDocument/2006/relationships/image" Target="../media/image36.svg"/><Relationship Id="rId15" Type="http://schemas.openxmlformats.org/officeDocument/2006/relationships/image" Target="../media/image46.svg"/><Relationship Id="rId23" Type="http://schemas.openxmlformats.org/officeDocument/2006/relationships/image" Target="../media/image54.svg"/><Relationship Id="rId10" Type="http://schemas.openxmlformats.org/officeDocument/2006/relationships/image" Target="../media/image41.png"/><Relationship Id="rId19" Type="http://schemas.openxmlformats.org/officeDocument/2006/relationships/image" Target="../media/image50.svg"/><Relationship Id="rId4" Type="http://schemas.openxmlformats.org/officeDocument/2006/relationships/image" Target="../media/image35.png"/><Relationship Id="rId9" Type="http://schemas.openxmlformats.org/officeDocument/2006/relationships/image" Target="../media/image40.svg"/><Relationship Id="rId14" Type="http://schemas.openxmlformats.org/officeDocument/2006/relationships/image" Target="../media/image45.png"/><Relationship Id="rId22" Type="http://schemas.openxmlformats.org/officeDocument/2006/relationships/image" Target="../media/image5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9.jfif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svg"/><Relationship Id="rId7" Type="http://schemas.openxmlformats.org/officeDocument/2006/relationships/image" Target="../media/image15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14.png"/><Relationship Id="rId11" Type="http://schemas.openxmlformats.org/officeDocument/2006/relationships/image" Target="../media/image19.svg"/><Relationship Id="rId5" Type="http://schemas.openxmlformats.org/officeDocument/2006/relationships/image" Target="../media/image13.sv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3" Type="http://schemas.openxmlformats.org/officeDocument/2006/relationships/slideLayout" Target="../slideLayouts/slideLayout34.xml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Relationship Id="rId1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BE4A64-3290-F845-B750-0BFB67F11D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343390F-0765-0B6C-8A65-4CE9856B0B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855"/>
            <a:ext cx="12192000" cy="7010400"/>
          </a:xfrm>
        </p:spPr>
      </p:pic>
    </p:spTree>
    <p:extLst>
      <p:ext uri="{BB962C8B-B14F-4D97-AF65-F5344CB8AC3E}">
        <p14:creationId xmlns:p14="http://schemas.microsoft.com/office/powerpoint/2010/main" val="29659181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20C2DB-645A-5890-58D6-532D4A3990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8382D6-53F1-D0EE-0F03-2E400C0DDC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5142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79E64E0D-A0A7-DA8C-FF10-809E55B69D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76200"/>
            <a:ext cx="11506200" cy="6629400"/>
          </a:xfrm>
        </p:spPr>
      </p:pic>
    </p:spTree>
    <p:extLst>
      <p:ext uri="{BB962C8B-B14F-4D97-AF65-F5344CB8AC3E}">
        <p14:creationId xmlns:p14="http://schemas.microsoft.com/office/powerpoint/2010/main" val="1339535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DC3F25-B99D-C9A2-9D22-F58ED84AA9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A9923ED-9A85-17FE-6C8B-2CC010A570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165244"/>
            <a:ext cx="7391400" cy="6692756"/>
          </a:xfrm>
        </p:spPr>
      </p:pic>
    </p:spTree>
    <p:extLst>
      <p:ext uri="{BB962C8B-B14F-4D97-AF65-F5344CB8AC3E}">
        <p14:creationId xmlns:p14="http://schemas.microsoft.com/office/powerpoint/2010/main" val="24224170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4">
            <a:extLst>
              <a:ext uri="{FF2B5EF4-FFF2-40B4-BE49-F238E27FC236}">
                <a16:creationId xmlns:a16="http://schemas.microsoft.com/office/drawing/2014/main" id="{E3C98BFB-BCC6-37BD-FCDC-70F0E1C0B3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0493"/>
            <a:ext cx="5867400" cy="3570907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9D3ADF55-266F-798A-3C31-777BC00382DB}"/>
              </a:ext>
            </a:extLst>
          </p:cNvPr>
          <p:cNvPicPr>
            <a:picLocks noGrp="1" noChangeAspect="1"/>
          </p:cNvPicPr>
          <p:nvPr>
            <p:ph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3581400"/>
            <a:ext cx="11887200" cy="3200400"/>
          </a:xfr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9E16F5D-42CE-075B-9AA0-9031D54E0A1D}"/>
              </a:ext>
            </a:extLst>
          </p:cNvPr>
          <p:cNvSpPr txBox="1"/>
          <p:nvPr/>
        </p:nvSpPr>
        <p:spPr>
          <a:xfrm>
            <a:off x="1905000" y="5037961"/>
            <a:ext cx="198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phượng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2885CE4-70FB-D478-CC39-BAF810ADEC4C}"/>
              </a:ext>
            </a:extLst>
          </p:cNvPr>
          <p:cNvSpPr txBox="1"/>
          <p:nvPr/>
        </p:nvSpPr>
        <p:spPr>
          <a:xfrm>
            <a:off x="4724400" y="5037960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3FF6A1F-9483-56E8-3C4D-46B3FAF568DC}"/>
              </a:ext>
            </a:extLst>
          </p:cNvPr>
          <p:cNvSpPr txBox="1"/>
          <p:nvPr/>
        </p:nvSpPr>
        <p:spPr>
          <a:xfrm>
            <a:off x="7239000" y="5037959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DB440F1-F773-AF30-2525-00ED52887EC0}"/>
              </a:ext>
            </a:extLst>
          </p:cNvPr>
          <p:cNvSpPr txBox="1"/>
          <p:nvPr/>
        </p:nvSpPr>
        <p:spPr>
          <a:xfrm>
            <a:off x="9788236" y="5037959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383234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6"/>
          <p:cNvSpPr>
            <a:spLocks noChangeArrowheads="1"/>
          </p:cNvSpPr>
          <p:nvPr/>
        </p:nvSpPr>
        <p:spPr bwMode="auto">
          <a:xfrm>
            <a:off x="3962400" y="3255434"/>
            <a:ext cx="4691023" cy="1109133"/>
          </a:xfrm>
          <a:prstGeom prst="ellipse">
            <a:avLst/>
          </a:prstGeom>
          <a:gradFill rotWithShape="1">
            <a:gsLst>
              <a:gs pos="0">
                <a:srgbClr val="CCFFFF"/>
              </a:gs>
              <a:gs pos="100000">
                <a:srgbClr val="CCFF33"/>
              </a:gs>
            </a:gsLst>
            <a:path path="shape">
              <a:fillToRect l="50000" t="50000" r="50000" b="50000"/>
            </a:path>
          </a:gradFill>
          <a:ln w="38100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 lIns="91438" tIns="45719" rIns="91438" bIns="45719" anchor="ctr"/>
          <a:lstStyle/>
          <a:p>
            <a:pPr algn="ctr">
              <a:defRPr/>
            </a:pPr>
            <a:r>
              <a:rPr lang="en-US" sz="40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Phóng</a:t>
            </a:r>
            <a:r>
              <a:rPr lang="en-US" sz="4000" b="1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 </a:t>
            </a:r>
            <a:r>
              <a:rPr lang="en-US" sz="40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viên</a:t>
            </a:r>
            <a:endParaRPr lang="en-US" b="1" dirty="0">
              <a:solidFill>
                <a:schemeClr val="tx2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2" name="Explosion: 8 Points 1">
            <a:extLst>
              <a:ext uri="{FF2B5EF4-FFF2-40B4-BE49-F238E27FC236}">
                <a16:creationId xmlns:a16="http://schemas.microsoft.com/office/drawing/2014/main" id="{8C8151BC-4F5B-3F1E-EB87-90B001B0C21B}"/>
              </a:ext>
            </a:extLst>
          </p:cNvPr>
          <p:cNvSpPr/>
          <p:nvPr/>
        </p:nvSpPr>
        <p:spPr>
          <a:xfrm>
            <a:off x="585019" y="277216"/>
            <a:ext cx="3986981" cy="2770784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E923314-0983-6E6C-E9AB-1256AE29B7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0200" y="1143000"/>
            <a:ext cx="2222064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8" tIns="45719" rIns="91438" bIns="45719"/>
          <a:lstStyle/>
          <a:p>
            <a:pPr marL="342891" indent="-342891">
              <a:spcBef>
                <a:spcPct val="20000"/>
              </a:spcBef>
            </a:pPr>
            <a:r>
              <a:rPr lang="en-US" sz="3600" b="1" dirty="0" err="1">
                <a:solidFill>
                  <a:srgbClr val="FFFF00"/>
                </a:solidFill>
                <a:latin typeface=".VnAvant" pitchFamily="34" charset="0"/>
              </a:rPr>
              <a:t>Trß</a:t>
            </a:r>
            <a:r>
              <a:rPr lang="en-US" sz="3600" b="1" dirty="0">
                <a:solidFill>
                  <a:srgbClr val="FFFF00"/>
                </a:solidFill>
                <a:latin typeface=".VnAvant" pitchFamily="34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.VnAvant" pitchFamily="34" charset="0"/>
              </a:rPr>
              <a:t>ch¬i</a:t>
            </a:r>
            <a:r>
              <a:rPr lang="en-US" sz="3600" b="1" dirty="0">
                <a:solidFill>
                  <a:srgbClr val="FFFF00"/>
                </a:solidFill>
                <a:latin typeface=".VnAvant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3617045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5AE21BF-99A7-B8EA-FF25-18D6573C3604}"/>
              </a:ext>
            </a:extLst>
          </p:cNvPr>
          <p:cNvSpPr>
            <a:spLocks noGrp="1"/>
          </p:cNvSpPr>
          <p:nvPr>
            <p:ph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6039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A60C149-F89D-5CAC-1494-B1E9E6390342}"/>
              </a:ext>
            </a:extLst>
          </p:cNvPr>
          <p:cNvPicPr>
            <a:picLocks noGrp="1" noChangeAspect="1"/>
          </p:cNvPicPr>
          <p:nvPr>
            <p:ph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99" y="228599"/>
            <a:ext cx="5943601" cy="3505201"/>
          </a:xfrm>
        </p:spPr>
      </p:pic>
      <p:pic>
        <p:nvPicPr>
          <p:cNvPr id="6" name="Content Placeholder 3">
            <a:extLst>
              <a:ext uri="{FF2B5EF4-FFF2-40B4-BE49-F238E27FC236}">
                <a16:creationId xmlns:a16="http://schemas.microsoft.com/office/drawing/2014/main" id="{908A9C56-A68E-1D29-E48E-32EE94ADA7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0" y="228598"/>
            <a:ext cx="5638800" cy="3505201"/>
          </a:xfrm>
          <a:prstGeom prst="rect">
            <a:avLst/>
          </a:prstGeom>
        </p:spPr>
      </p:pic>
      <p:pic>
        <p:nvPicPr>
          <p:cNvPr id="7" name="Content Placeholder 7">
            <a:extLst>
              <a:ext uri="{FF2B5EF4-FFF2-40B4-BE49-F238E27FC236}">
                <a16:creationId xmlns:a16="http://schemas.microsoft.com/office/drawing/2014/main" id="{F968F1F0-98C2-313D-A7EE-42CBDBBA26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200" y="3798168"/>
            <a:ext cx="5918200" cy="2925762"/>
          </a:xfrm>
          <a:prstGeom prst="rect">
            <a:avLst/>
          </a:prstGeom>
        </p:spPr>
      </p:pic>
      <p:pic>
        <p:nvPicPr>
          <p:cNvPr id="8" name="Content Placeholder 11">
            <a:extLst>
              <a:ext uri="{FF2B5EF4-FFF2-40B4-BE49-F238E27FC236}">
                <a16:creationId xmlns:a16="http://schemas.microsoft.com/office/drawing/2014/main" id="{A6BBC2DD-CC6B-580A-8540-7B18538F7C5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0" y="3798168"/>
            <a:ext cx="5638800" cy="2925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5329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0BD8A942-A6B1-BB90-48E0-C33FB104AF2D}"/>
              </a:ext>
            </a:extLst>
          </p:cNvPr>
          <p:cNvSpPr>
            <a:spLocks noGrp="1"/>
          </p:cNvSpPr>
          <p:nvPr>
            <p:ph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4536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í cây xanh (Bài hát mẫu)- Chủ đề 2 - SGK Âm nhạc 1 - Cánh diều (online-video-cutter.com)">
            <a:hlinkClick r:id="" action="ppaction://media"/>
            <a:extLst>
              <a:ext uri="{FF2B5EF4-FFF2-40B4-BE49-F238E27FC236}">
                <a16:creationId xmlns:a16="http://schemas.microsoft.com/office/drawing/2014/main" id="{A85A4C83-8F0D-D8EE-C9D9-BBCE67429F3C}"/>
              </a:ext>
            </a:extLst>
          </p:cNvPr>
          <p:cNvPicPr>
            <a:picLocks noGrp="1" noChangeAspect="1"/>
          </p:cNvPicPr>
          <p:nvPr>
            <p:ph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8600" y="228601"/>
            <a:ext cx="11734800" cy="5943599"/>
          </a:xfrm>
        </p:spPr>
      </p:pic>
      <p:sp>
        <p:nvSpPr>
          <p:cNvPr id="2" name="Oval 6">
            <a:extLst>
              <a:ext uri="{FF2B5EF4-FFF2-40B4-BE49-F238E27FC236}">
                <a16:creationId xmlns:a16="http://schemas.microsoft.com/office/drawing/2014/main" id="{BEC0EADA-67FF-83F9-7B4B-BAA7EF392B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34600" y="228601"/>
            <a:ext cx="1066800" cy="914399"/>
          </a:xfrm>
          <a:prstGeom prst="ellipse">
            <a:avLst/>
          </a:prstGeom>
          <a:gradFill rotWithShape="1">
            <a:gsLst>
              <a:gs pos="0">
                <a:srgbClr val="CCFFFF"/>
              </a:gs>
              <a:gs pos="100000">
                <a:srgbClr val="CCFF33"/>
              </a:gs>
            </a:gsLst>
            <a:path path="shape">
              <a:fillToRect l="50000" t="50000" r="50000" b="50000"/>
            </a:path>
          </a:gradFill>
          <a:ln w="38100">
            <a:solidFill>
              <a:srgbClr val="FF3300"/>
            </a:solidFill>
            <a:round/>
            <a:headEnd/>
            <a:tailEnd/>
          </a:ln>
          <a:effectLst/>
        </p:spPr>
        <p:txBody>
          <a:bodyPr vert="horz" wrap="none" lIns="91438" tIns="45719" rIns="91438" bIns="45719" rtlCol="0" anchor="ctr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  <a:defRPr/>
            </a:pPr>
            <a:endParaRPr lang="en-US" sz="4400" b="1" dirty="0">
              <a:solidFill>
                <a:schemeClr val="tx2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8907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87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93FDF505-0046-3311-E263-68CDD012EDAD}"/>
              </a:ext>
            </a:extLst>
          </p:cNvPr>
          <p:cNvSpPr>
            <a:spLocks noGrp="1"/>
          </p:cNvSpPr>
          <p:nvPr>
            <p:ph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8898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99618F-6813-4197-BB1C-989813C789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Em yêu cây xanh- Bài hát cực hay cho thiếu nhi về môi trường (1) (online-video-cutter.com)">
            <a:hlinkClick r:id="" action="ppaction://media"/>
            <a:extLst>
              <a:ext uri="{FF2B5EF4-FFF2-40B4-BE49-F238E27FC236}">
                <a16:creationId xmlns:a16="http://schemas.microsoft.com/office/drawing/2014/main" id="{F7DDB48A-CD0F-946C-F2E2-95AF45BD5B8F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16138" y="0"/>
            <a:ext cx="8264525" cy="6553200"/>
          </a:xfrm>
        </p:spPr>
      </p:pic>
    </p:spTree>
    <p:extLst>
      <p:ext uri="{BB962C8B-B14F-4D97-AF65-F5344CB8AC3E}">
        <p14:creationId xmlns:p14="http://schemas.microsoft.com/office/powerpoint/2010/main" val="846714437"/>
      </p:ext>
    </p:extLst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9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otched Right Arrow 6"/>
          <p:cNvSpPr/>
          <p:nvPr/>
        </p:nvSpPr>
        <p:spPr>
          <a:xfrm>
            <a:off x="3584426" y="4406054"/>
            <a:ext cx="1143000" cy="533400"/>
          </a:xfrm>
          <a:prstGeom prst="notched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Notched Right Arrow 7"/>
          <p:cNvSpPr/>
          <p:nvPr/>
        </p:nvSpPr>
        <p:spPr>
          <a:xfrm>
            <a:off x="8610600" y="4406054"/>
            <a:ext cx="1143000" cy="533400"/>
          </a:xfrm>
          <a:prstGeom prst="notched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8600" y="4059043"/>
            <a:ext cx="3355826" cy="120032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 1: </a:t>
            </a:r>
          </a:p>
          <a:p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 BỊ  DỤNG CỤ  LÀM ĐẤT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9476" y="4121709"/>
            <a:ext cx="3848100" cy="83099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 2:  </a:t>
            </a:r>
          </a:p>
          <a:p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GIEO HẠT, LẤP KÍN HẠT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829800" y="4059042"/>
            <a:ext cx="2286000" cy="120032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 3: TƯỚI NƯỚC, CHĂM SÓC</a:t>
            </a:r>
          </a:p>
        </p:txBody>
      </p:sp>
      <p:pic>
        <p:nvPicPr>
          <p:cNvPr id="3" name="Content Placeholder 4">
            <a:extLst>
              <a:ext uri="{FF2B5EF4-FFF2-40B4-BE49-F238E27FC236}">
                <a16:creationId xmlns:a16="http://schemas.microsoft.com/office/drawing/2014/main" id="{E0BF5198-78CE-2943-0BDE-12B4C0B313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15800" cy="3657600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78159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6">
            <a:extLst>
              <a:ext uri="{FF2B5EF4-FFF2-40B4-BE49-F238E27FC236}">
                <a16:creationId xmlns:a16="http://schemas.microsoft.com/office/drawing/2014/main" id="{F4035377-765A-99D1-BB89-DC4854B50E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0" y="1371600"/>
            <a:ext cx="6629400" cy="1143000"/>
          </a:xfrm>
          <a:prstGeom prst="ellipse">
            <a:avLst/>
          </a:prstGeom>
          <a:gradFill rotWithShape="1">
            <a:gsLst>
              <a:gs pos="0">
                <a:srgbClr val="CCFFFF"/>
              </a:gs>
              <a:gs pos="100000">
                <a:srgbClr val="CCFF33"/>
              </a:gs>
            </a:gsLst>
            <a:path path="shape">
              <a:fillToRect l="50000" t="50000" r="50000" b="50000"/>
            </a:path>
          </a:gradFill>
          <a:ln w="38100">
            <a:solidFill>
              <a:srgbClr val="FF3300"/>
            </a:solidFill>
            <a:round/>
            <a:headEnd/>
            <a:tailEnd/>
          </a:ln>
          <a:effectLst/>
        </p:spPr>
        <p:txBody>
          <a:bodyPr vert="horz" wrap="none" lIns="91438" tIns="45719" rIns="91438" bIns="45719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  <a:defRPr/>
            </a:pPr>
            <a:r>
              <a:rPr lang="en-US" sz="44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4400" b="1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4400" b="1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4400" b="1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gieo</a:t>
            </a:r>
            <a:r>
              <a:rPr lang="en-US" sz="4400" b="1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endParaRPr lang="en-US" sz="4400" b="1" dirty="0">
              <a:solidFill>
                <a:schemeClr val="tx2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AiTrongCay-TopCaSIDO_byd4">
            <a:hlinkClick r:id="" action="ppaction://media"/>
            <a:extLst>
              <a:ext uri="{FF2B5EF4-FFF2-40B4-BE49-F238E27FC236}">
                <a16:creationId xmlns:a16="http://schemas.microsoft.com/office/drawing/2014/main" id="{B033DE4C-8BEB-829F-4FCE-3A9F4B05F74F}"/>
              </a:ext>
            </a:extLst>
          </p:cNvPr>
          <p:cNvPicPr>
            <a:picLocks noGrp="1" noChangeAspect="1"/>
          </p:cNvPicPr>
          <p:nvPr>
            <p:ph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66800" y="533400"/>
            <a:ext cx="609600" cy="609600"/>
          </a:xfrm>
        </p:spPr>
      </p:pic>
      <p:pic>
        <p:nvPicPr>
          <p:cNvPr id="2" name="Content Placeholder 3">
            <a:extLst>
              <a:ext uri="{FF2B5EF4-FFF2-40B4-BE49-F238E27FC236}">
                <a16:creationId xmlns:a16="http://schemas.microsoft.com/office/drawing/2014/main" id="{93E35621-1C45-CD54-FF0B-889AAA31FB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6781" y="3162300"/>
            <a:ext cx="6158219" cy="3334634"/>
          </a:xfrm>
          <a:prstGeom prst="rect">
            <a:avLst/>
          </a:prstGeom>
        </p:spPr>
      </p:pic>
      <p:pic>
        <p:nvPicPr>
          <p:cNvPr id="3" name="Content Placeholder 7">
            <a:extLst>
              <a:ext uri="{FF2B5EF4-FFF2-40B4-BE49-F238E27FC236}">
                <a16:creationId xmlns:a16="http://schemas.microsoft.com/office/drawing/2014/main" id="{48179453-97F3-F710-94E8-85593657BCD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6780" y="3187367"/>
            <a:ext cx="1052819" cy="526410"/>
          </a:xfrm>
          <a:prstGeom prst="rect">
            <a:avLst/>
          </a:prstGeom>
        </p:spPr>
      </p:pic>
      <p:pic>
        <p:nvPicPr>
          <p:cNvPr id="5" name="Content Placeholder 3">
            <a:extLst>
              <a:ext uri="{FF2B5EF4-FFF2-40B4-BE49-F238E27FC236}">
                <a16:creationId xmlns:a16="http://schemas.microsoft.com/office/drawing/2014/main" id="{2C6363C3-33B8-BC43-767E-3AA0905723A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0727" y="5914172"/>
            <a:ext cx="659073" cy="410428"/>
          </a:xfrm>
          <a:prstGeom prst="rect">
            <a:avLst/>
          </a:prstGeom>
        </p:spPr>
      </p:pic>
      <p:pic>
        <p:nvPicPr>
          <p:cNvPr id="7" name="Content Placeholder 3">
            <a:extLst>
              <a:ext uri="{FF2B5EF4-FFF2-40B4-BE49-F238E27FC236}">
                <a16:creationId xmlns:a16="http://schemas.microsoft.com/office/drawing/2014/main" id="{D014F2F2-5992-E37B-0CDB-C29344858B3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3746" y="5981663"/>
            <a:ext cx="1065556" cy="342937"/>
          </a:xfrm>
          <a:prstGeom prst="rect">
            <a:avLst/>
          </a:prstGeo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75EFCE0F-17A5-D477-AD48-D561DE21437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5896827"/>
            <a:ext cx="364434" cy="607033"/>
          </a:xfrm>
          <a:prstGeom prst="rect">
            <a:avLst/>
          </a:prstGeom>
        </p:spPr>
      </p:pic>
      <p:pic>
        <p:nvPicPr>
          <p:cNvPr id="9" name="Content Placeholder 7">
            <a:extLst>
              <a:ext uri="{FF2B5EF4-FFF2-40B4-BE49-F238E27FC236}">
                <a16:creationId xmlns:a16="http://schemas.microsoft.com/office/drawing/2014/main" id="{34050480-F19E-68C4-57BE-2697A6CF0AC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9222" y="6341945"/>
            <a:ext cx="426778" cy="154989"/>
          </a:xfrm>
          <a:prstGeom prst="rect">
            <a:avLst/>
          </a:prstGeom>
        </p:spPr>
      </p:pic>
      <p:pic>
        <p:nvPicPr>
          <p:cNvPr id="10" name="Content Placeholder 7">
            <a:extLst>
              <a:ext uri="{FF2B5EF4-FFF2-40B4-BE49-F238E27FC236}">
                <a16:creationId xmlns:a16="http://schemas.microsoft.com/office/drawing/2014/main" id="{61389868-1314-D75B-1E8E-34AB15E33DD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5630" y="6351514"/>
            <a:ext cx="426778" cy="154989"/>
          </a:xfrm>
          <a:prstGeom prst="rect">
            <a:avLst/>
          </a:prstGeom>
        </p:spPr>
      </p:pic>
      <p:pic>
        <p:nvPicPr>
          <p:cNvPr id="11" name="Content Placeholder 7">
            <a:extLst>
              <a:ext uri="{FF2B5EF4-FFF2-40B4-BE49-F238E27FC236}">
                <a16:creationId xmlns:a16="http://schemas.microsoft.com/office/drawing/2014/main" id="{B56CABB7-D151-4311-F46E-BC0B46E53CA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9270" y="5877785"/>
            <a:ext cx="364434" cy="607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115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50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1EDF6506-89E9-B27B-B1DA-EADBA980E824}"/>
              </a:ext>
            </a:extLst>
          </p:cNvPr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1631" y="3043216"/>
            <a:ext cx="628738" cy="314369"/>
          </a:xfrm>
        </p:spPr>
      </p:pic>
    </p:spTree>
    <p:extLst>
      <p:ext uri="{BB962C8B-B14F-4D97-AF65-F5344CB8AC3E}">
        <p14:creationId xmlns:p14="http://schemas.microsoft.com/office/powerpoint/2010/main" val="4860537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7491552">
            <a:off x="10659576" y="3547619"/>
            <a:ext cx="1153137" cy="563596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091832">
            <a:off x="593729" y="3330039"/>
            <a:ext cx="710201" cy="1232453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2700000">
            <a:off x="9202383" y="-1846496"/>
            <a:ext cx="4533090" cy="472196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0232" y="-808146"/>
            <a:ext cx="2954657" cy="3794103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600607" y="1088905"/>
            <a:ext cx="10812715" cy="40472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45"/>
            <a:r>
              <a:rPr lang="en-US" sz="4400" dirty="0">
                <a:solidFill>
                  <a:srgbClr val="1F497D">
                    <a:lumMod val="50000"/>
                  </a:srgbClr>
                </a:solidFill>
                <a:latin typeface="Nunito Black" pitchFamily="2" charset="0"/>
              </a:rPr>
              <a:t>Xin chân trọng cảm ơn!</a:t>
            </a:r>
          </a:p>
          <a:p>
            <a:pPr algn="ctr" defTabSz="609645"/>
            <a:endParaRPr lang="en-US" sz="4400" dirty="0">
              <a:solidFill>
                <a:srgbClr val="1F497D">
                  <a:lumMod val="50000"/>
                </a:srgbClr>
              </a:solidFill>
              <a:latin typeface="Nunito Black" pitchFamily="2" charset="0"/>
            </a:endParaRPr>
          </a:p>
          <a:p>
            <a:pPr algn="ctr" defTabSz="609645">
              <a:lnSpc>
                <a:spcPct val="150000"/>
              </a:lnSpc>
            </a:pPr>
            <a:r>
              <a:rPr lang="en-US" sz="4000" dirty="0" err="1">
                <a:solidFill>
                  <a:srgbClr val="FF0000"/>
                </a:solidFill>
                <a:latin typeface="Nunito Black" pitchFamily="2" charset="0"/>
              </a:rPr>
              <a:t>Kính</a:t>
            </a:r>
            <a:r>
              <a:rPr lang="en-US" sz="4000" dirty="0">
                <a:solidFill>
                  <a:srgbClr val="FF0000"/>
                </a:solidFill>
                <a:latin typeface="Nunito Black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Nunito Black" pitchFamily="2" charset="0"/>
              </a:rPr>
              <a:t>chúc</a:t>
            </a:r>
            <a:r>
              <a:rPr lang="en-US" sz="4000" dirty="0">
                <a:solidFill>
                  <a:srgbClr val="FF0000"/>
                </a:solidFill>
                <a:latin typeface="Nunito Black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Nunito Black" pitchFamily="2" charset="0"/>
              </a:rPr>
              <a:t>các</a:t>
            </a:r>
            <a:r>
              <a:rPr lang="en-US" sz="4000" dirty="0">
                <a:solidFill>
                  <a:srgbClr val="FF0000"/>
                </a:solidFill>
                <a:latin typeface="Nunito Black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Nunito Black" pitchFamily="2" charset="0"/>
              </a:rPr>
              <a:t>thầy</a:t>
            </a:r>
            <a:r>
              <a:rPr lang="en-US" sz="4000" dirty="0">
                <a:solidFill>
                  <a:srgbClr val="FF0000"/>
                </a:solidFill>
                <a:latin typeface="Nunito Black" pitchFamily="2" charset="0"/>
              </a:rPr>
              <a:t>, </a:t>
            </a:r>
            <a:r>
              <a:rPr lang="en-US" sz="4000" dirty="0" err="1">
                <a:solidFill>
                  <a:srgbClr val="FF0000"/>
                </a:solidFill>
                <a:latin typeface="Nunito Black" pitchFamily="2" charset="0"/>
              </a:rPr>
              <a:t>cô</a:t>
            </a:r>
            <a:r>
              <a:rPr lang="en-US" sz="4000" dirty="0">
                <a:solidFill>
                  <a:srgbClr val="FF0000"/>
                </a:solidFill>
                <a:latin typeface="Nunito Black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Nunito Black" pitchFamily="2" charset="0"/>
              </a:rPr>
              <a:t>giáo</a:t>
            </a:r>
            <a:r>
              <a:rPr lang="en-US" sz="4000" dirty="0">
                <a:solidFill>
                  <a:srgbClr val="FF0000"/>
                </a:solidFill>
                <a:latin typeface="Nunito Black" pitchFamily="2" charset="0"/>
              </a:rPr>
              <a:t> </a:t>
            </a:r>
          </a:p>
          <a:p>
            <a:pPr algn="ctr" defTabSz="609645">
              <a:lnSpc>
                <a:spcPct val="150000"/>
              </a:lnSpc>
            </a:pPr>
            <a:r>
              <a:rPr lang="en-US" sz="4000" dirty="0" err="1">
                <a:solidFill>
                  <a:srgbClr val="FF0000"/>
                </a:solidFill>
                <a:latin typeface="Nunito Black" pitchFamily="2" charset="0"/>
              </a:rPr>
              <a:t>sức</a:t>
            </a:r>
            <a:r>
              <a:rPr lang="en-US" sz="4000" dirty="0">
                <a:solidFill>
                  <a:srgbClr val="FF0000"/>
                </a:solidFill>
                <a:latin typeface="Nunito Black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Nunito Black" pitchFamily="2" charset="0"/>
              </a:rPr>
              <a:t>khỏe</a:t>
            </a:r>
            <a:r>
              <a:rPr lang="en-US" sz="4000" dirty="0">
                <a:solidFill>
                  <a:srgbClr val="FF0000"/>
                </a:solidFill>
                <a:latin typeface="Nunito Black" pitchFamily="2" charset="0"/>
              </a:rPr>
              <a:t>, </a:t>
            </a:r>
            <a:r>
              <a:rPr lang="en-US" sz="4000" dirty="0" err="1">
                <a:solidFill>
                  <a:srgbClr val="FF0000"/>
                </a:solidFill>
                <a:latin typeface="Nunito Black" pitchFamily="2" charset="0"/>
              </a:rPr>
              <a:t>hạnh</a:t>
            </a:r>
            <a:r>
              <a:rPr lang="en-US" sz="4000" dirty="0">
                <a:solidFill>
                  <a:srgbClr val="FF0000"/>
                </a:solidFill>
                <a:latin typeface="Nunito Black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Nunito Black" pitchFamily="2" charset="0"/>
              </a:rPr>
              <a:t>phúc</a:t>
            </a:r>
            <a:r>
              <a:rPr lang="en-US" sz="4000" dirty="0">
                <a:solidFill>
                  <a:srgbClr val="FF0000"/>
                </a:solidFill>
                <a:latin typeface="Nunito Black" pitchFamily="2" charset="0"/>
              </a:rPr>
              <a:t>!</a:t>
            </a:r>
          </a:p>
          <a:p>
            <a:pPr algn="ctr" defTabSz="609645">
              <a:lnSpc>
                <a:spcPct val="150000"/>
              </a:lnSpc>
            </a:pPr>
            <a:r>
              <a:rPr lang="en-US" sz="4000" dirty="0" err="1">
                <a:solidFill>
                  <a:srgbClr val="00B050"/>
                </a:solidFill>
                <a:latin typeface="Nunito Black" pitchFamily="2" charset="0"/>
              </a:rPr>
              <a:t>Chúc</a:t>
            </a:r>
            <a:r>
              <a:rPr lang="en-US" sz="4000" dirty="0">
                <a:solidFill>
                  <a:srgbClr val="00B050"/>
                </a:solidFill>
                <a:latin typeface="Nunito Black" pitchFamily="2" charset="0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Nunito Black" pitchFamily="2" charset="0"/>
              </a:rPr>
              <a:t>các</a:t>
            </a:r>
            <a:r>
              <a:rPr lang="en-US" sz="4000" dirty="0">
                <a:solidFill>
                  <a:srgbClr val="00B050"/>
                </a:solidFill>
                <a:latin typeface="Nunito Black" pitchFamily="2" charset="0"/>
              </a:rPr>
              <a:t> con </a:t>
            </a:r>
            <a:r>
              <a:rPr lang="en-US" sz="4000" dirty="0" err="1">
                <a:solidFill>
                  <a:srgbClr val="00B050"/>
                </a:solidFill>
                <a:latin typeface="Nunito Black" pitchFamily="2" charset="0"/>
              </a:rPr>
              <a:t>học</a:t>
            </a:r>
            <a:r>
              <a:rPr lang="en-US" sz="4000" dirty="0">
                <a:solidFill>
                  <a:srgbClr val="00B050"/>
                </a:solidFill>
                <a:latin typeface="Nunito Black" pitchFamily="2" charset="0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Nunito Black" pitchFamily="2" charset="0"/>
              </a:rPr>
              <a:t>sinh</a:t>
            </a:r>
            <a:r>
              <a:rPr lang="en-US" sz="4000" dirty="0">
                <a:solidFill>
                  <a:srgbClr val="00B050"/>
                </a:solidFill>
                <a:latin typeface="Nunito Black" pitchFamily="2" charset="0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Nunito Black" pitchFamily="2" charset="0"/>
              </a:rPr>
              <a:t>chăm</a:t>
            </a:r>
            <a:r>
              <a:rPr lang="en-US" sz="4000" dirty="0">
                <a:solidFill>
                  <a:srgbClr val="00B050"/>
                </a:solidFill>
                <a:latin typeface="Nunito Black" pitchFamily="2" charset="0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Nunito Black" pitchFamily="2" charset="0"/>
              </a:rPr>
              <a:t>ngoan</a:t>
            </a:r>
            <a:r>
              <a:rPr lang="en-US" sz="4000" dirty="0">
                <a:solidFill>
                  <a:srgbClr val="00B050"/>
                </a:solidFill>
                <a:latin typeface="Nunito Black" pitchFamily="2" charset="0"/>
              </a:rPr>
              <a:t>, </a:t>
            </a:r>
            <a:r>
              <a:rPr lang="en-US" sz="4000" dirty="0" err="1">
                <a:solidFill>
                  <a:srgbClr val="00B050"/>
                </a:solidFill>
                <a:latin typeface="Nunito Black" pitchFamily="2" charset="0"/>
              </a:rPr>
              <a:t>học</a:t>
            </a:r>
            <a:r>
              <a:rPr lang="en-US" sz="4000" dirty="0">
                <a:solidFill>
                  <a:srgbClr val="00B050"/>
                </a:solidFill>
                <a:latin typeface="Nunito Black" pitchFamily="2" charset="0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Nunito Black" pitchFamily="2" charset="0"/>
              </a:rPr>
              <a:t>giỏi</a:t>
            </a:r>
            <a:r>
              <a:rPr lang="en-US" sz="4000" dirty="0">
                <a:solidFill>
                  <a:srgbClr val="00B050"/>
                </a:solidFill>
                <a:latin typeface="Nunito Black" pitchFamily="2" charset="0"/>
              </a:rPr>
              <a:t>!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21005751">
            <a:off x="-2187604" y="3798860"/>
            <a:ext cx="4658407" cy="412851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9487204" y="-187803"/>
            <a:ext cx="2103917" cy="1950905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-956252" y="5483371"/>
            <a:ext cx="3127433" cy="1956067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-5400000">
            <a:off x="9394275" y="5254753"/>
            <a:ext cx="2736342" cy="27432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 rot="-10800000">
            <a:off x="8476445" y="5386911"/>
            <a:ext cx="3657600" cy="1746504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9297070" y="-150451"/>
            <a:ext cx="2297810" cy="1999095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607465" y="-86767"/>
            <a:ext cx="2355605" cy="2223101"/>
          </a:xfrm>
          <a:prstGeom prst="rect">
            <a:avLst/>
          </a:prstGeom>
        </p:spPr>
      </p:pic>
      <p:pic>
        <p:nvPicPr>
          <p:cNvPr id="17" name="Picture 2">
            <a:extLst>
              <a:ext uri="{FF2B5EF4-FFF2-40B4-BE49-F238E27FC236}">
                <a16:creationId xmlns:a16="http://schemas.microsoft.com/office/drawing/2014/main" id="{43A80170-5832-3FBD-D181-20EC79AB8BF6}"/>
              </a:ext>
            </a:extLst>
          </p:cNvPr>
          <p:cNvPicPr>
            <a:picLocks noChangeAspect="1"/>
          </p:cNvPicPr>
          <p:nvPr/>
        </p:nvPicPr>
        <p:blipFill>
          <a:blip r:embed="rId24"/>
          <a:srcRect/>
          <a:stretch>
            <a:fillRect/>
          </a:stretch>
        </p:blipFill>
        <p:spPr>
          <a:xfrm rot="21393371">
            <a:off x="3415543" y="5783762"/>
            <a:ext cx="5626195" cy="151907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CF0E04-A966-B60B-1585-BAAF62B9CE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B4AA6D4-7302-060A-0CE0-43B7E9944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954581"/>
      </p:ext>
    </p:extLst>
  </p:cSld>
  <p:clrMapOvr>
    <a:masterClrMapping/>
  </p:clrMapOvr>
  <p:transition spd="slow">
    <p:blinds dir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E85BE0D-F3F6-0727-4D2F-EE81BA9B37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2C316D7D-B03A-6187-3F86-3628921A22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0"/>
            <a:ext cx="11353799" cy="6858000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9037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8163"/>
    </mc:Choice>
    <mc:Fallback xmlns="">
      <p:transition advTm="18163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CF0E04-A966-B60B-1585-BAAF62B9CE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B4AA6D4-7302-060A-0CE0-43B7E9944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115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4">
            <a:extLst>
              <a:ext uri="{FF2B5EF4-FFF2-40B4-BE49-F238E27FC236}">
                <a16:creationId xmlns:a16="http://schemas.microsoft.com/office/drawing/2014/main" id="{9BC7744A-94A9-2AFE-85E8-09595CE7CD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618" y="170210"/>
            <a:ext cx="5766892" cy="2751656"/>
          </a:xfrm>
          <a:prstGeom prst="rect">
            <a:avLst/>
          </a:prstGeom>
        </p:spPr>
      </p:pic>
      <p:pic>
        <p:nvPicPr>
          <p:cNvPr id="3" name="Content Placeholder 10">
            <a:extLst>
              <a:ext uri="{FF2B5EF4-FFF2-40B4-BE49-F238E27FC236}">
                <a16:creationId xmlns:a16="http://schemas.microsoft.com/office/drawing/2014/main" id="{E48F1A63-0CBC-F2C1-5600-DC1CB5BEC5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7868" y="170210"/>
            <a:ext cx="5726514" cy="2751656"/>
          </a:xfrm>
          <a:prstGeom prst="rect">
            <a:avLst/>
          </a:prstGeom>
        </p:spPr>
      </p:pic>
      <p:pic>
        <p:nvPicPr>
          <p:cNvPr id="4" name="Content Placeholder 7">
            <a:extLst>
              <a:ext uri="{FF2B5EF4-FFF2-40B4-BE49-F238E27FC236}">
                <a16:creationId xmlns:a16="http://schemas.microsoft.com/office/drawing/2014/main" id="{80BEEBF9-8885-73FD-970F-52894E29C0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7617" y="3574473"/>
            <a:ext cx="5726513" cy="2751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Content Placeholder 10">
            <a:extLst>
              <a:ext uri="{FF2B5EF4-FFF2-40B4-BE49-F238E27FC236}">
                <a16:creationId xmlns:a16="http://schemas.microsoft.com/office/drawing/2014/main" id="{B725037A-7449-6A87-B4A4-6B04522148D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45956" y="3581400"/>
            <a:ext cx="5726514" cy="2788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29D4D760-7B1F-829A-D8A9-CFA141DFC13B}"/>
              </a:ext>
            </a:extLst>
          </p:cNvPr>
          <p:cNvSpPr/>
          <p:nvPr/>
        </p:nvSpPr>
        <p:spPr>
          <a:xfrm>
            <a:off x="5394530" y="2374913"/>
            <a:ext cx="609600" cy="540026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970F6D8-E97B-39DC-D1FB-E50B45493EDB}"/>
              </a:ext>
            </a:extLst>
          </p:cNvPr>
          <p:cNvSpPr/>
          <p:nvPr/>
        </p:nvSpPr>
        <p:spPr>
          <a:xfrm>
            <a:off x="11304782" y="2374913"/>
            <a:ext cx="609600" cy="540026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E4C7AE7-3548-825D-A558-6358554F9C33}"/>
              </a:ext>
            </a:extLst>
          </p:cNvPr>
          <p:cNvSpPr/>
          <p:nvPr/>
        </p:nvSpPr>
        <p:spPr>
          <a:xfrm>
            <a:off x="5434910" y="5779176"/>
            <a:ext cx="609600" cy="540026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98657C2-1150-BCC9-F423-9578C1D6433D}"/>
              </a:ext>
            </a:extLst>
          </p:cNvPr>
          <p:cNvSpPr/>
          <p:nvPr/>
        </p:nvSpPr>
        <p:spPr>
          <a:xfrm>
            <a:off x="11353800" y="5860774"/>
            <a:ext cx="609600" cy="540026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CBBD4889-5407-3642-746E-94DF6C55CB96}"/>
              </a:ext>
            </a:extLst>
          </p:cNvPr>
          <p:cNvSpPr txBox="1">
            <a:spLocks/>
          </p:cNvSpPr>
          <p:nvPr/>
        </p:nvSpPr>
        <p:spPr>
          <a:xfrm>
            <a:off x="5511110" y="2381840"/>
            <a:ext cx="457200" cy="5492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78741ED-AEA9-819F-3662-5557BB5C5146}"/>
              </a:ext>
            </a:extLst>
          </p:cNvPr>
          <p:cNvSpPr txBox="1">
            <a:spLocks/>
          </p:cNvSpPr>
          <p:nvPr/>
        </p:nvSpPr>
        <p:spPr>
          <a:xfrm>
            <a:off x="11380982" y="2424257"/>
            <a:ext cx="457200" cy="5492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9201D3F9-5CBB-2420-E5C8-690A1390284C}"/>
              </a:ext>
            </a:extLst>
          </p:cNvPr>
          <p:cNvSpPr txBox="1">
            <a:spLocks/>
          </p:cNvSpPr>
          <p:nvPr/>
        </p:nvSpPr>
        <p:spPr>
          <a:xfrm>
            <a:off x="5567712" y="5820630"/>
            <a:ext cx="457200" cy="5492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75DEDAD0-4C2F-2AB8-3AFF-32ECB80C41DB}"/>
              </a:ext>
            </a:extLst>
          </p:cNvPr>
          <p:cNvSpPr txBox="1">
            <a:spLocks/>
          </p:cNvSpPr>
          <p:nvPr/>
        </p:nvSpPr>
        <p:spPr>
          <a:xfrm>
            <a:off x="11480634" y="5927725"/>
            <a:ext cx="457200" cy="5492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4F0E1E27-FDC1-8395-A4CB-4F45FFC728AB}"/>
              </a:ext>
            </a:extLst>
          </p:cNvPr>
          <p:cNvSpPr txBox="1">
            <a:spLocks/>
          </p:cNvSpPr>
          <p:nvPr/>
        </p:nvSpPr>
        <p:spPr>
          <a:xfrm>
            <a:off x="1247208" y="2980483"/>
            <a:ext cx="3962400" cy="448517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dương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5A2B9F21-2F37-C890-B71E-CC62567F7EE0}"/>
              </a:ext>
            </a:extLst>
          </p:cNvPr>
          <p:cNvSpPr txBox="1">
            <a:spLocks/>
          </p:cNvSpPr>
          <p:nvPr/>
        </p:nvSpPr>
        <p:spPr>
          <a:xfrm>
            <a:off x="8023138" y="2994904"/>
            <a:ext cx="2172150" cy="460375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 dừa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D07DBE72-B984-69CF-83D0-37835C9462C1}"/>
              </a:ext>
            </a:extLst>
          </p:cNvPr>
          <p:cNvSpPr txBox="1">
            <a:spLocks/>
          </p:cNvSpPr>
          <p:nvPr/>
        </p:nvSpPr>
        <p:spPr>
          <a:xfrm>
            <a:off x="1894908" y="6400800"/>
            <a:ext cx="2667000" cy="460376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8E895B81-1ADD-50B4-8A66-05861AD8823A}"/>
              </a:ext>
            </a:extLst>
          </p:cNvPr>
          <p:cNvSpPr txBox="1">
            <a:spLocks/>
          </p:cNvSpPr>
          <p:nvPr/>
        </p:nvSpPr>
        <p:spPr>
          <a:xfrm>
            <a:off x="7664730" y="6426852"/>
            <a:ext cx="2895600" cy="460375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Giàn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mướp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4613502"/>
      </p:ext>
    </p:extLst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CF0E04-A966-B60B-1585-BAAF62B9CE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B4AA6D4-7302-060A-0CE0-43B7E9944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159981"/>
      </p:ext>
    </p:extLst>
  </p:cSld>
  <p:clrMapOvr>
    <a:masterClrMapping/>
  </p:clrMapOvr>
  <p:transition spd="slow">
    <p:blinds dir="vert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9924990" y="4645056"/>
            <a:ext cx="2080167" cy="221294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69005" y="3548567"/>
            <a:ext cx="3102412" cy="307420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1977484">
            <a:off x="9737017" y="-156917"/>
            <a:ext cx="2456115" cy="265918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-155403" y="-131193"/>
            <a:ext cx="2517648" cy="260773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1266778">
            <a:off x="7529279" y="545362"/>
            <a:ext cx="1717667" cy="1889433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1489491" y="582809"/>
            <a:ext cx="5674873" cy="14389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266"/>
              </a:lnSpc>
            </a:pPr>
            <a:r>
              <a:rPr lang="en-US" sz="8761" dirty="0">
                <a:solidFill>
                  <a:srgbClr val="680100"/>
                </a:solidFill>
                <a:latin typeface="Bungee"/>
              </a:rPr>
              <a:t>TRÒ CHƠI</a:t>
            </a:r>
          </a:p>
        </p:txBody>
      </p:sp>
      <p:sp>
        <p:nvSpPr>
          <p:cNvPr id="10" name="TextBox 10"/>
          <p:cNvSpPr txBox="1"/>
          <p:nvPr/>
        </p:nvSpPr>
        <p:spPr>
          <a:xfrm rot="588256">
            <a:off x="2761619" y="2526989"/>
            <a:ext cx="7276768" cy="13108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199"/>
              </a:lnSpc>
            </a:pPr>
            <a:r>
              <a:rPr lang="en-US" sz="8000" spc="480" dirty="0" err="1">
                <a:solidFill>
                  <a:srgbClr val="3A872B"/>
                </a:solidFill>
                <a:latin typeface="Sedgwick Ave"/>
              </a:rPr>
              <a:t>Truyền</a:t>
            </a:r>
            <a:r>
              <a:rPr lang="en-US" sz="8000" spc="480" dirty="0">
                <a:solidFill>
                  <a:srgbClr val="3A872B"/>
                </a:solidFill>
                <a:latin typeface="Sedgwick Ave"/>
              </a:rPr>
              <a:t> </a:t>
            </a:r>
            <a:r>
              <a:rPr lang="en-US" sz="8000" spc="480" dirty="0" err="1">
                <a:solidFill>
                  <a:srgbClr val="3A872B"/>
                </a:solidFill>
                <a:latin typeface="Sedgwick Ave"/>
              </a:rPr>
              <a:t>điện</a:t>
            </a:r>
            <a:endParaRPr lang="en-US" sz="8000" spc="480" dirty="0">
              <a:solidFill>
                <a:srgbClr val="3A872B"/>
              </a:solidFill>
              <a:latin typeface="Sedgwick Ave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0404FDD-2A2A-E1A7-1D66-3AA4B8336815}"/>
              </a:ext>
            </a:extLst>
          </p:cNvPr>
          <p:cNvSpPr txBox="1"/>
          <p:nvPr/>
        </p:nvSpPr>
        <p:spPr>
          <a:xfrm>
            <a:off x="3371417" y="4393302"/>
            <a:ext cx="7276768" cy="13108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199"/>
              </a:lnSpc>
            </a:pPr>
            <a:r>
              <a:rPr lang="en-US" sz="8000" spc="480" dirty="0">
                <a:solidFill>
                  <a:srgbClr val="FF0000"/>
                </a:solidFill>
                <a:latin typeface="Sedgwick Ave"/>
              </a:rPr>
              <a:t>=</a:t>
            </a:r>
            <a:r>
              <a:rPr lang="en-US" sz="8000" spc="480" dirty="0">
                <a:solidFill>
                  <a:srgbClr val="3A872B"/>
                </a:solidFill>
                <a:latin typeface="Sedgwick Ave"/>
              </a:rPr>
              <a:t> </a:t>
            </a:r>
            <a:r>
              <a:rPr lang="en-US" sz="8000" spc="480" dirty="0" err="1">
                <a:solidFill>
                  <a:schemeClr val="tx2">
                    <a:lumMod val="50000"/>
                  </a:schemeClr>
                </a:solidFill>
                <a:latin typeface="Sedgwick Ave"/>
              </a:rPr>
              <a:t>âm</a:t>
            </a:r>
            <a:r>
              <a:rPr lang="en-US" sz="8000" spc="480" dirty="0">
                <a:solidFill>
                  <a:schemeClr val="tx2">
                    <a:lumMod val="50000"/>
                  </a:schemeClr>
                </a:solidFill>
                <a:latin typeface="Sedgwick Ave"/>
              </a:rPr>
              <a:t> </a:t>
            </a:r>
            <a:r>
              <a:rPr lang="en-US" sz="8000" spc="480" dirty="0" err="1">
                <a:solidFill>
                  <a:schemeClr val="tx2">
                    <a:lumMod val="50000"/>
                  </a:schemeClr>
                </a:solidFill>
                <a:latin typeface="Sedgwick Ave"/>
              </a:rPr>
              <a:t>nhạc</a:t>
            </a:r>
            <a:r>
              <a:rPr lang="en-US" sz="8000" spc="480" dirty="0">
                <a:solidFill>
                  <a:schemeClr val="tx2">
                    <a:lumMod val="50000"/>
                  </a:schemeClr>
                </a:solidFill>
                <a:latin typeface="Sedgwick Ave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768170610"/>
      </p:ext>
    </p:extLst>
  </p:cSld>
  <p:clrMapOvr>
    <a:masterClrMapping/>
  </p:clrMapOvr>
  <p:transition spd="slow">
    <p:blinds dir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74133" y="299419"/>
            <a:ext cx="10972800" cy="6172447"/>
            <a:chOff x="0" y="0"/>
            <a:chExt cx="5656553" cy="296043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656553" cy="2960430"/>
            </a:xfrm>
            <a:custGeom>
              <a:avLst/>
              <a:gdLst/>
              <a:ahLst/>
              <a:cxnLst/>
              <a:rect l="l" t="t" r="r" b="b"/>
              <a:pathLst>
                <a:path w="5656553" h="2960430">
                  <a:moveTo>
                    <a:pt x="0" y="0"/>
                  </a:moveTo>
                  <a:lnTo>
                    <a:pt x="5656553" y="0"/>
                  </a:lnTo>
                  <a:lnTo>
                    <a:pt x="5656553" y="2960430"/>
                  </a:lnTo>
                  <a:lnTo>
                    <a:pt x="0" y="296043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9924990" y="4645056"/>
            <a:ext cx="2080167" cy="221294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269005" y="3548567"/>
            <a:ext cx="3102412" cy="307420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1977484">
            <a:off x="9737017" y="-156917"/>
            <a:ext cx="2456115" cy="265918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-155403" y="-131193"/>
            <a:ext cx="2517648" cy="260773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1266778">
            <a:off x="7529279" y="545362"/>
            <a:ext cx="1717667" cy="1889433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1489491" y="582809"/>
            <a:ext cx="5674873" cy="14389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266"/>
              </a:lnSpc>
            </a:pPr>
            <a:r>
              <a:rPr lang="en-US" sz="8761" dirty="0">
                <a:solidFill>
                  <a:srgbClr val="680100"/>
                </a:solidFill>
                <a:latin typeface="Bungee"/>
              </a:rPr>
              <a:t>TRÒ CHƠI</a:t>
            </a:r>
          </a:p>
        </p:txBody>
      </p:sp>
      <p:sp>
        <p:nvSpPr>
          <p:cNvPr id="10" name="TextBox 10"/>
          <p:cNvSpPr txBox="1"/>
          <p:nvPr/>
        </p:nvSpPr>
        <p:spPr>
          <a:xfrm rot="588256">
            <a:off x="2761619" y="2526989"/>
            <a:ext cx="7276768" cy="13108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199"/>
              </a:lnSpc>
            </a:pPr>
            <a:r>
              <a:rPr lang="en-US" sz="8000" spc="480" dirty="0" err="1">
                <a:solidFill>
                  <a:srgbClr val="3A872B"/>
                </a:solidFill>
                <a:latin typeface="Sedgwick Ave"/>
              </a:rPr>
              <a:t>Truyền</a:t>
            </a:r>
            <a:r>
              <a:rPr lang="en-US" sz="8000" spc="480" dirty="0">
                <a:solidFill>
                  <a:srgbClr val="3A872B"/>
                </a:solidFill>
                <a:latin typeface="Sedgwick Ave"/>
              </a:rPr>
              <a:t> </a:t>
            </a:r>
            <a:r>
              <a:rPr lang="en-US" sz="8000" spc="480" dirty="0" err="1">
                <a:solidFill>
                  <a:srgbClr val="3A872B"/>
                </a:solidFill>
                <a:latin typeface="Sedgwick Ave"/>
              </a:rPr>
              <a:t>điện</a:t>
            </a:r>
            <a:endParaRPr lang="en-US" sz="8000" spc="480" dirty="0">
              <a:solidFill>
                <a:srgbClr val="3A872B"/>
              </a:solidFill>
              <a:latin typeface="Sedgwick Ave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0404FDD-2A2A-E1A7-1D66-3AA4B8336815}"/>
              </a:ext>
            </a:extLst>
          </p:cNvPr>
          <p:cNvSpPr txBox="1"/>
          <p:nvPr/>
        </p:nvSpPr>
        <p:spPr>
          <a:xfrm>
            <a:off x="3371417" y="4393302"/>
            <a:ext cx="7276768" cy="13108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199"/>
              </a:lnSpc>
            </a:pPr>
            <a:r>
              <a:rPr lang="en-US" sz="8000" spc="480" dirty="0">
                <a:solidFill>
                  <a:srgbClr val="FF0000"/>
                </a:solidFill>
                <a:latin typeface="Sedgwick Ave"/>
              </a:rPr>
              <a:t>=</a:t>
            </a:r>
            <a:r>
              <a:rPr lang="en-US" sz="8000" spc="480" dirty="0">
                <a:solidFill>
                  <a:srgbClr val="3A872B"/>
                </a:solidFill>
                <a:latin typeface="Sedgwick Ave"/>
              </a:rPr>
              <a:t> </a:t>
            </a:r>
            <a:r>
              <a:rPr lang="en-US" sz="8000" spc="480" dirty="0" err="1">
                <a:solidFill>
                  <a:schemeClr val="tx2">
                    <a:lumMod val="50000"/>
                  </a:schemeClr>
                </a:solidFill>
                <a:latin typeface="Sedgwick Ave"/>
              </a:rPr>
              <a:t>âm</a:t>
            </a:r>
            <a:r>
              <a:rPr lang="en-US" sz="8000" spc="480" dirty="0">
                <a:solidFill>
                  <a:schemeClr val="tx2">
                    <a:lumMod val="50000"/>
                  </a:schemeClr>
                </a:solidFill>
                <a:latin typeface="Sedgwick Ave"/>
              </a:rPr>
              <a:t> </a:t>
            </a:r>
            <a:r>
              <a:rPr lang="en-US" sz="8000" spc="480" dirty="0" err="1">
                <a:solidFill>
                  <a:schemeClr val="tx2">
                    <a:lumMod val="50000"/>
                  </a:schemeClr>
                </a:solidFill>
                <a:latin typeface="Sedgwick Ave"/>
              </a:rPr>
              <a:t>nhạc</a:t>
            </a:r>
            <a:r>
              <a:rPr lang="en-US" sz="8000" spc="480" dirty="0">
                <a:solidFill>
                  <a:schemeClr val="tx2">
                    <a:lumMod val="50000"/>
                  </a:schemeClr>
                </a:solidFill>
                <a:latin typeface="Sedgwick Ave"/>
              </a:rPr>
              <a:t>!</a:t>
            </a:r>
          </a:p>
        </p:txBody>
      </p:sp>
      <p:pic>
        <p:nvPicPr>
          <p:cNvPr id="13" name="y2meta (mp3cut.net)">
            <a:hlinkClick r:id="" action="ppaction://media"/>
            <a:extLst>
              <a:ext uri="{FF2B5EF4-FFF2-40B4-BE49-F238E27FC236}">
                <a16:creationId xmlns:a16="http://schemas.microsoft.com/office/drawing/2014/main" id="{D7ABFD40-CF4B-B531-FB82-2178181A42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3092966" y="5881447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47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UID" val="{B80CF2F7-DA65-473A-BE0D-43363E4DF8D5}"/>
  <p:tag name="ISPRING_PROJECT_VERSION" val="9.3"/>
  <p:tag name="ISPRING_PROJECT_FOLDER_UPDATED" val="1"/>
  <p:tag name="ISPRING_PRESENTATION_TITLE" val="bài 15"/>
  <p:tag name="ISPRING_FIRST_PUBLISH" val="1"/>
  <p:tag name="ISPRING_DEFAULT_PRESENTE_ID" val="{FA706DFE-F175-4586-A66A-80A6D680666A}"/>
  <p:tag name="ISPRING_PRESENTERDATA_0" val="SMOgIE5oaQ==||||e0ZBNzA2REZFLUYxNzUtNDU4Ni1BNjZBLTgwQTZENjgwNjY2QX0=|||MA==|||"/>
  <p:tag name="FLASHSPRING_PRESENTATION_REFERENCES" val=""/>
  <p:tag name="FLASHSPRING_ZOOM_TAG" val="50"/>
  <p:tag name="ISPRING_PRESENTATION_COURSE_TITLE" val="bài 15"/>
  <p:tag name="ISPRING_CURRENT_PLAYER_ID" val="universal"/>
  <p:tag name="ISPRING_PRESENTATION_INFO_2" val="&lt;?xml version=&quot;1.0&quot; encoding=&quot;UTF-8&quot; standalone=&quot;no&quot; ?&gt;&#10;&lt;presentation2&gt;&#10;&#10;  &lt;slides&gt;&#10;    &lt;slide id=&quot;{8D4E9870-5C28-4821-8AEB-740B7CD89621}&quot; pptId=&quot;324&quot;/&gt;&#10;    &lt;slide id=&quot;{72F72594-3EF4-4209-9B9B-9E5B934CE3C6}&quot; pptId=&quot;401&quot;/&gt;&#10;    &lt;slide id=&quot;{B49AB5C3-A9E5-44FB-864F-BC3B181C24D4}&quot; pptId=&quot;400&quot;/&gt;&#10;    &lt;slide id=&quot;{F689D68F-CFA1-46D4-9F40-BB0C6A64BBD7}&quot; pptId=&quot;338&quot;/&gt;&#10;    &lt;slide id=&quot;{DE32AC16-C886-45A2-BA2B-42483A569280}&quot; pptId=&quot;340&quot;/&gt;&#10;    &lt;slide id=&quot;{AB3587B1-59E5-41A6-B429-D08BA81BD258}&quot; pptId=&quot;397&quot;/&gt;&#10;    &lt;slide id=&quot;{5269FE2C-8C02-47BD-B97A-2CEE3524C03F}&quot; pptId=&quot;337&quot;/&gt;&#10;    &lt;slide id=&quot;{3F95B5F5-79FA-4AD7-9463-C48EBD425EFB}&quot; pptId=&quot;373&quot;/&gt;&#10;    &lt;slide id=&quot;{517B6B3E-DB18-4D81-B1B3-CE95B7DAB64F}&quot; pptId=&quot;416&quot;/&gt;&#10;    &lt;slide id=&quot;{DDC083D6-CEA3-4DF1-B307-B1E685D10BB9}&quot; pptId=&quot;396&quot;/&gt;&#10;    &lt;slide id=&quot;{E0F7C777-AA0D-4E02-896C-DFE3E2C91734}&quot; pptId=&quot;382&quot;/&gt;&#10;    &lt;slide id=&quot;{AA51417B-C192-407C-BF8D-3F58269C56B7}&quot; pptId=&quot;384&quot;/&gt;&#10;    &lt;slide id=&quot;{27F86880-4DB7-4588-A9F6-B4B356091B21}&quot; pptId=&quot;391&quot;/&gt;&#10;    &lt;slide id=&quot;{75F817C0-CFBA-415E-8528-4A00FF0CC3FA}&quot; pptId=&quot;350&quot;/&gt;&#10;    &lt;slide id=&quot;{BFF1BC88-15BA-41AD-B19A-D8B3EB6208F8}&quot; pptId=&quot;374&quot;/&gt;&#10;    &lt;slide id=&quot;{8E357C40-2FD0-4B30-A0C0-C6EF07BEE0FE}&quot; pptId=&quot;398&quot;/&gt;&#10;    &lt;slide id=&quot;{D8AEEB5A-A80A-43C1-9A8E-4C4CB5814CB8}&quot; pptId=&quot;351&quot;/&gt;&#10;    &lt;slide id=&quot;{352C4FE8-CD32-4D6D-9738-3A7630CA5B7D}&quot; pptId=&quot;357&quot;/&gt;&#10;    &lt;slide id=&quot;{FD5B05FF-FAB7-4F20-8A46-F257EDC2AC32}&quot; pptId=&quot;402&quot;/&gt;&#10;    &lt;slide id=&quot;{2435E7A5-A582-4AD1-890F-E0BBF40F7206}&quot; pptId=&quot;403&quot;/&gt;&#10;    &lt;slide id=&quot;{FFDE2BE8-66F6-4913-99F3-5FA611DBAB32}&quot; pptId=&quot;421&quot;/&gt;&#10;    &lt;slide id=&quot;{89643ABB-4596-4E15-ABC7-3B110BF2C028}&quot; pptId=&quot;387&quot;/&gt;&#10;    &lt;slide id=&quot;{E2FF7A0B-968B-40F7-B127-379618A560C4}&quot; pptId=&quot;389&quot;/&gt;&#10;    &lt;slide id=&quot;{CBC3DF2B-90CD-4838-95BE-7722DBA4F2C2}&quot; pptId=&quot;348&quot;/&gt;&#10;    &lt;slide id=&quot;{96B81E26-CB2B-4CFE-88D7-E8DB64FA808F}&quot; pptId=&quot;422&quot;/&gt;&#10;    &lt;slide id=&quot;{6DAD1D7D-47F2-44CC-9C6B-A7AED4AD0A2A}&quot; pptId=&quot;404&quot;/&gt;&#10;    &lt;slide id=&quot;{49BF2339-CDF3-4EB7-8152-FB0C79C3AA03}&quot; pptId=&quot;405&quot;/&gt;&#10;    &lt;slide id=&quot;{0A945E8A-8B61-4240-B6EF-57234986D161}&quot; pptId=&quot;407&quot;/&gt;&#10;    &lt;slide id=&quot;{DBFCEF5C-9A04-48D6-A5F5-3920F7F7AEC1}&quot; pptId=&quot;395&quot;/&gt;&#10;    &lt;slide id=&quot;{DC3490F0-EF40-4D5D-9C94-08D737456F29}&quot; pptId=&quot;392&quot;/&gt;&#10;    &lt;slide id=&quot;{8E4835E1-2413-4AC9-A19D-54AAF6731A0A}&quot; pptId=&quot;393&quot;/&gt;&#10;    &lt;slide id=&quot;{8A283831-8A32-435F-9CAE-A828E58482FD}&quot; pptId=&quot;394&quot;/&gt;&#10;    &lt;slide id=&quot;{C59C1BFF-37C6-49EB-B549-27098B603681}&quot; pptId=&quot;437&quot;/&gt;&#10;    &lt;slide id=&quot;{449397BD-D8C1-4106-9035-CBDB538A88E0}&quot; pptId=&quot;409&quot;/&gt;&#10;    &lt;slide id=&quot;{9A1FBDE8-9072-4F46-8220-557358A980BC}&quot; pptId=&quot;415&quot;/&gt;&#10;    &lt;slide id=&quot;{8BC7F1F9-DBA1-4675-8E1B-4A0B48899A2B}&quot; pptId=&quot;423&quot;/&gt;&#10;    &lt;slide id=&quot;{E0371299-8876-4A0D-ACA2-A144A7525266}&quot; pptId=&quot;435&quot;/&gt;&#10;    &lt;slide id=&quot;{ED7ACDAE-713C-4CE1-BD3F-C7136480470C}&quot; pptId=&quot;436&quot;/&gt;&#10;    &lt;slide id=&quot;{85EE2F31-7DC5-4381-A4D0-12139EFDC366}&quot; pptId=&quot;412&quot;/&gt;&#10;    &lt;slide id=&quot;{5DE5649C-82A2-44E2-A6BE-E760F6638001}&quot; pptId=&quot;430&quot;/&gt;&#10;    &lt;slide id=&quot;{8D75EB10-F787-4B39-915D-B310302E1CEB}&quot; pptId=&quot;434&quot;/&gt;&#10;    &lt;slide id=&quot;{70E04928-E82A-4916-9CCA-7E285D2F8A5B}&quot; pptId=&quot;425&quot;/&gt;&#10;    &lt;slide id=&quot;{316194A0-2044-4F2B-A81C-63A2B30714EA}&quot; pptId=&quot;413&quot;/&gt;&#10;    &lt;slide id=&quot;{12BCBB62-E7EC-4592-9521-BEAC37439B27}&quot; pptId=&quot;426&quot;/&gt;&#10;    &lt;slide id=&quot;{58C298A7-E050-4921-9343-B3464059535D}&quot; pptId=&quot;414&quot;/&gt;&#10;    &lt;slide id=&quot;{EE30DC53-92CD-4FCC-B83B-11E7AA4278C7}&quot; pptId=&quot;427&quot;/&gt;&#10;    &lt;slide id=&quot;{27A2480A-A506-4D36-9701-28E9F9CD007B}&quot; pptId=&quot;429&quot;/&gt;&#10;    &lt;slide id=&quot;{E6B2CB96-B132-414C-9C0B-C4A02FBC0A94}&quot; pptId=&quot;438&quot;/&gt;&#10;    &lt;slide id=&quot;{E1894AB7-C907-4220-81D7-9A7D358AFE6C}&quot; pptId=&quot;459&quot;/&gt;&#10;    &lt;slide id=&quot;{FC3E3A75-0AD3-4E85-B358-518C23E76AA7}&quot; pptId=&quot;460&quot;/&gt;&#10;    &lt;slide id=&quot;{C675CADD-98B9-44F4-BD58-99B064E41D73}&quot; pptId=&quot;461&quot;/&gt;&#10;    &lt;slide id=&quot;{A7C9B2CE-1779-4BC2-8CFA-DC70F876E990}&quot; pptId=&quot;463&quot;/&gt;&#10;    &lt;slide id=&quot;{C38E8776-B8F3-41B9-B28A-92512E75DC16}&quot; pptId=&quot;464&quot;/&gt;&#10;    &lt;slide id=&quot;{4B32086E-B483-4325-B99F-B52154290A9E}&quot; pptId=&quot;465&quot;/&gt;&#10;    &lt;slide id=&quot;{0485C565-865C-4B6F-9906-78AD384C1D99}&quot; pptId=&quot;439&quot;/&gt;&#10;    &lt;slide id=&quot;{01750652-43B0-457C-AC24-A4ED6C695792}&quot; pptId=&quot;440&quot;/&gt;&#10;    &lt;slide id=&quot;{959BF203-17AA-4A2C-A9D2-6A0007E0C3D4}&quot; pptId=&quot;444&quot;/&gt;&#10;    &lt;slide id=&quot;{8E2D579A-6B2C-4B28-832D-5865B2298DC2}&quot; pptId=&quot;445&quot;/&gt;&#10;    &lt;slide id=&quot;{C17BACE2-1631-4E62-BD76-724F1A5460AD}&quot; pptId=&quot;446&quot;/&gt;&#10;    &lt;slide id=&quot;{A80D47AA-5DF0-4888-A387-3B59E6042329}&quot; pptId=&quot;447&quot;/&gt;&#10;    &lt;slide id=&quot;{50DDDFF3-5015-49EA-915F-FA0DF3C9FE9D}&quot; pptId=&quot;448&quot;/&gt;&#10;    &lt;slide id=&quot;{437DEE82-AAF5-4B69-B9F2-C3D2920686B6}&quot; pptId=&quot;449&quot;/&gt;&#10;    &lt;slide id=&quot;{10C65917-2252-47F1-A7E9-7E363FB826C5}&quot; pptId=&quot;450&quot;/&gt;&#10;    &lt;slide id=&quot;{B41911A9-893D-4EF9-A43F-C2D984959518}&quot; pptId=&quot;452&quot;/&gt;&#10;    &lt;slide id=&quot;{FA1F65B4-0212-4129-8088-730A7ED71556}&quot; pptId=&quot;453&quot;/&gt;&#10;    &lt;slide id=&quot;{0F028DB1-9EAA-43FD-9B66-FD87C4048E7A}&quot; pptId=&quot;468&quot;/&gt;&#10;    &lt;slide id=&quot;{538E9C8E-31D4-427B-B4DB-E8C7E65293F3}&quot; pptId=&quot;457&quot;/&gt;&#10;    &lt;slide id=&quot;{75E574D8-609B-420F-B59B-760D5958F10E}&quot; pptId=&quot;466&quot;/&gt;&#10;    &lt;slide id=&quot;{C4E3928B-50E6-484B-86F3-84CA2565A5E6}&quot; pptId=&quot;431&quot;/&gt;&#10;    &lt;slide id=&quot;{E4DD13B4-76F4-4960-89C7-5E8337B213AD}&quot; pptId=&quot;467&quot;/&gt;&#10;    &lt;slide id=&quot;{620778ED-9A18-4383-9ED9-10507793A7A9}&quot; pptId=&quot;469&quot;/&gt;&#10;    &lt;slide id=&quot;{86188282-7209-46AF-A11D-C791A7C16389}&quot; pptId=&quot;458&quot;/&gt;&#10;    &lt;slide id=&quot;{E0016F3A-298D-42A9-B62A-79C21F03664B}&quot; pptId=&quot;408&quot;/&gt;&#10;  &lt;/slides&gt;&#10;&#10;  &lt;narration&gt;&#10;    &lt;audioTracks&gt;&#10;      &lt;audioTrack muted=&quot;false&quot; name=&quot;Audio 1&quot; resource=&quot;7f0d79ee&quot; slideId=&quot;{75F817C0-CFBA-415E-8528-4A00FF0CC3FA}&quot; startTime=&quot;0&quot; volume=&quot;1&quot;&gt;&#10;        &lt;audio channels=&quot;1&quot; format=&quot;s16&quot; sampleRate=&quot;44100&quot;/&gt;&#10;      &lt;/audioTrack&gt;&#10;      &lt;audioTrack muted=&quot;false&quot; name=&quot;Audio 2&quot; resource=&quot;3db1f7c2&quot; slideId=&quot;{D8AEEB5A-A80A-43C1-9A8E-4C4CB5814CB8}&quot; startTime=&quot;0&quot; volume=&quot;1&quot;&gt;&#10;        &lt;audio channels=&quot;1&quot; format=&quot;s16&quot; sampleRate=&quot;44100&quot;/&gt;&#10;      &lt;/audioTrack&gt;&#10;      &lt;audioTrack muted=&quot;false&quot; name=&quot;thực hành&quot; resource=&quot;9bcc1c23&quot; slideId=&quot;{DBFCEF5C-9A04-48D6-A5F5-3920F7F7AEC1}&quot; startTime=&quot;0&quot; stepIndex=&quot;0&quot; volume=&quot;1&quot;&gt;&#10;        &lt;audio channels=&quot;2&quot; format=&quot;fltp&quot; sampleRate=&quot;48000&quot;/&gt;&#10;      &lt;/audioTrack&gt;&#10;      &lt;audioTrack muted=&quot;false&quot; name=&quot;gieo hạt&quot; resource=&quot;71234f98&quot; slideId=&quot;{DC3490F0-EF40-4D5D-9C94-08D737456F29}&quot; startTime=&quot;0&quot; stepIndex=&quot;0&quot; volume=&quot;1&quot;&gt;&#10;        &lt;audio channels=&quot;2&quot; format=&quot;fltp&quot; sampleRate=&quot;48000&quot;/&gt;&#10;      &lt;/audioTrack&gt;&#10;      &lt;audioTrack muted=&quot;false&quot; name=&quot;giới thiệu&quot; resource=&quot;1283f373&quot; slideId=&quot;{DE32AC16-C886-45A2-BA2B-42483A569280}&quot; startTime=&quot;0&quot; stepIndex=&quot;0&quot; volume=&quot;1&quot;&gt;&#10;        &lt;audio channels=&quot;2&quot; format=&quot;fltp&quot; sampleRate=&quot;48000&quot;/&gt;&#10;      &lt;/audioTrack&gt;&#10;      &lt;audioTrack muted=&quot;false&quot; name=&quot;mục tiêu&quot; resource=&quot;d9369a3c&quot; slideId=&quot;{5269FE2C-8C02-47BD-B97A-2CEE3524C03F}&quot; startTime=&quot;0&quot; stepIndex=&quot;0&quot; volume=&quot;1&quot;&gt;&#10;        &lt;audio channels=&quot;2&quot; format=&quot;fltp&quot; sampleRate=&quot;48000&quot;/&gt;&#10;      &lt;/audioTrack&gt;&#10;      &lt;audioTrack muted=&quot;false&quot; name=&quot;tiết 1&quot; resource=&quot;569a6459&quot; slideId=&quot;{3F95B5F5-79FA-4AD7-9463-C48EBD425EFB}&quot; startTime=&quot;0&quot; stepIndex=&quot;0&quot; volume=&quot;1&quot;&gt;&#10;        &lt;audio channels=&quot;2&quot; format=&quot;fltp&quot; sampleRate=&quot;48000&quot;/&gt;&#10;      &lt;/audioTrack&gt;&#10;      &lt;audioTrack muted=&quot;false&quot; name=&quot;khâm phá&quot; resource=&quot;3bae0555&quot; slideId=&quot;{DDC083D6-CEA3-4DF1-B307-B1E685D10BB9}&quot; startTime=&quot;0&quot; stepIndex=&quot;0&quot; volume=&quot;1&quot;&gt;&#10;        &lt;audio channels=&quot;2&quot; format=&quot;fltp&quot; sampleRate=&quot;48000&quot;/&gt;&#10;      &lt;/audioTrack&gt;&#10;      &lt;audioTrack muted=&quot;false&quot; name=&quot;quan sát&quot; resource=&quot;45b9ea8a&quot; slideId=&quot;{E0F7C777-AA0D-4E02-896C-DFE3E2C91734}&quot; startTime=&quot;0&quot; stepIndex=&quot;0&quot; volume=&quot;1&quot;&gt;&#10;        &lt;audio channels=&quot;2&quot; format=&quot;fltp&quot; sampleRate=&quot;48000&quot;/&gt;&#10;      &lt;/audioTrack&gt;&#10;      &lt;audioTrack muted=&quot;false&quot; name=&quot;trò chơi&quot; resource=&quot;03bcbeab&quot; slideId=&quot;{AA51417B-C192-407C-BF8D-3F58269C56B7}&quot; startTime=&quot;0&quot; stepIndex=&quot;0&quot; volume=&quot;1&quot;&gt;&#10;        &lt;audio channels=&quot;2&quot; format=&quot;fltp&quot; sampleRate=&quot;48000&quot;/&gt;&#10;      &lt;/audioTrack&gt;&#10;      &lt;audioTrack muted=&quot;false&quot; name=&quot;lưu ý&quot; resource=&quot;73c84233&quot; slideId=&quot;{B49AB5C3-A9E5-44FB-864F-BC3B181C24D4}&quot; startTime=&quot;0&quot; stepIndex=&quot;0&quot; volume=&quot;1&quot;&gt;&#10;        &lt;audio channels=&quot;2&quot; format=&quot;fltp&quot; sampleRate=&quot;48000&quot;/&gt;&#10;      &lt;/audioTrack&gt;&#10;      &lt;audioTrack muted=&quot;false&quot; name=&quot;3 dạng cây&quot; resource=&quot;2b572b92&quot; slideId=&quot;{BFF1BC88-15BA-41AD-B19A-D8B3EB6208F8}&quot; startTime=&quot;0&quot; stepIndex=&quot;0&quot; volume=&quot;1&quot;&gt;&#10;        &lt;audio channels=&quot;2&quot; format=&quot;fltp&quot; sampleRate=&quot;48000&quot;/&gt;&#10;      &lt;/audioTrack&gt;&#10;      &lt;audioTrack muted=&quot;false&quot; name=&quot;cây rau ở đâu&quot; resource=&quot;b87fd2b8&quot; slideId=&quot;{8E357C40-2FD0-4B30-A0C0-C6EF07BEE0FE}&quot; startTime=&quot;0&quot; stepIndex=&quot;0&quot; volume=&quot;1&quot;&gt;&#10;        &lt;audio channels=&quot;2&quot; format=&quot;fltp&quot; sampleRate=&quot;48000&quot;/&gt;&#10;      &lt;/audioTrack&gt;&#10;      &lt;audioTrack muted=&quot;false&quot; name=&quot;nhà kính&quot; resource=&quot;b48356fd&quot; slideId=&quot;{352C4FE8-CD32-4D6D-9738-3A7630CA5B7D}&quot; startTime=&quot;0&quot; stepIndex=&quot;0&quot; volume=&quot;1&quot;&gt;&#10;        &lt;audio channels=&quot;2&quot; format=&quot;fltp&quot; sampleRate=&quot;48000&quot;/&gt;&#10;      &lt;/audioTrack&gt;&#10;      &lt;audioTrack muted=&quot;false&quot; name=&quot;kết luận 1&quot; resource=&quot;a6948602&quot; slideId=&quot;{0A945E8A-8B61-4240-B6EF-57234986D161}&quot; startTime=&quot;0&quot; stepIndex=&quot;0&quot; volume=&quot;1&quot;&gt;&#10;        &lt;audio channels=&quot;2&quot; format=&quot;fltp&quot; sampleRate=&quot;48000&quot;/&gt;&#10;      &lt;/audioTrack&gt;&#10;      &lt;audioTrack muted=&quot;false&quot; name=&quot;kể tên cây gôc&quot; resource=&quot;222d3197&quot; slideId=&quot;{6DAD1D7D-47F2-44CC-9C6B-A7AED4AD0A2A}&quot; startTime=&quot;0&quot; stepIndex=&quot;0&quot; volume=&quot;1&quot;&gt;&#10;        &lt;audio channels=&quot;2&quot; format=&quot;fltp&quot; sampleRate=&quot;48000&quot;/&gt;&#10;      &lt;/audioTrack&gt;&#10;      &lt;audioTrack muted=&quot;false&quot; name=&quot;cây gỗ ở đâu&quot; resource=&quot;1e29cd21&quot; slideId=&quot;{49BF2339-CDF3-4EB7-8152-FB0C79C3AA03}&quot; startTime=&quot;0&quot; stepIndex=&quot;0&quot; volume=&quot;1&quot;&gt;&#10;        &lt;audio channels=&quot;2&quot; format=&quot;fltp&quot; sampleRate=&quot;48000&quot;/&gt;&#10;      &lt;/audioTrack&gt;&#10;      &lt;audioTrack muted=&quot;false&quot; name=&quot;gt cây gỗ&quot; resource=&quot;db37e73c&quot; slideId=&quot;&quot; startTime=&quot;0&quot; volume=&quot;1&quot;&gt;&#10;        &lt;audio channels=&quot;2&quot; format=&quot;fltp&quot; sampleRate=&quot;48000&quot;/&gt;&#10;      &lt;/audioTrack&gt;&#10;      &lt;audioTrack muted=&quot;false&quot; name=&quot;hoa trồng ở đâu&quot; resource=&quot;9c5b1f93&quot; slideId=&quot;{CBC3DF2B-90CD-4838-95BE-7722DBA4F2C2}&quot; startTime=&quot;0&quot; stepIndex=&quot;0&quot; volume=&quot;1&quot;&gt;&#10;        &lt;audio channels=&quot;2&quot; format=&quot;fltp&quot; sampleRate=&quot;48000&quot;/&gt;&#10;      &lt;/audioTrack&gt;&#10;      &lt;audioTrack muted=&quot;false&quot; name=&quot;nối hoa 2&quot; resource=&quot;fdcf9f5e&quot; slideId=&quot;{E2FF7A0B-968B-40F7-B127-379618A560C4}&quot; startTime=&quot;0&quot; stepIndex=&quot;0&quot; volume=&quot;1&quot;&gt;&#10;        &lt;audio channels=&quot;2&quot; format=&quot;fltp&quot; sampleRate=&quot;48000&quot;/&gt;&#10;      &lt;/audioTrack&gt;&#10;      &lt;audioTrack muted=&quot;false&quot; name=&quot;một số loài hoa&quot; resource=&quot;2c1a855c&quot; slideId=&quot;{89643ABB-4596-4E15-ABC7-3B110BF2C028}&quot; startTime=&quot;0&quot; stepIndex=&quot;0&quot; volume=&quot;1&quot;&gt;&#10;        &lt;audio channels=&quot;2&quot; format=&quot;fltp&quot; sampleRate=&quot;48000&quot;/&gt;&#10;      &lt;/audioTrack&gt;&#10;      &lt;audioTrack muted=&quot;false&quot; name=&quot;giả lao&quot; resource=&quot;039d6251&quot; slideId=&quot;{FD5B05FF-FAB7-4F20-8A46-F257EDC2AC32}&quot; startTime=&quot;0&quot; stepIndex=&quot;0&quot; volume=&quot;1&quot;&gt;&#10;        &lt;audio channels=&quot;2&quot; format=&quot;fltp&quot; sampleRate=&quot;48000&quot;/&gt;&#10;      &lt;/audioTrack&gt;&#10;      &lt;audioTrack muted=&quot;false&quot; name=&quot;gt cây gỗ (2)&quot; resource=&quot;5a7199f8&quot; slideId=&quot;{96B81E26-CB2B-4CFE-88D7-E8DB64FA808F}&quot; startTime=&quot;0&quot; stepIndex=&quot;0&quot; volume=&quot;1&quot;&gt;&#10;        &lt;audio channels=&quot;2&quot; format=&quot;fltp&quot; sampleRate=&quot;48000&quot;/&gt;&#10;      &lt;/audioTrack&gt;&#10;      &lt;audioTrack muted=&quot;false&quot; name=&quot;các bước gieo hạt&quot; resource=&quot;c71a98ff&quot; slideId=&quot;{8E4835E1-2413-4AC9-A19D-54AAF6731A0A}&quot; startTime=&quot;0&quot; stepIndex=&quot;0&quot; volume=&quot;1&quot;&gt;&#10;        &lt;audio channels=&quot;2&quot; format=&quot;fltp&quot; sampleRate=&quot;48000&quot;/&gt;&#10;      &lt;/audioTrack&gt;&#10;      &lt;audioTrack muted=&quot;false&quot; name=&quot;nên k nên&quot; resource=&quot;39130206&quot; slideId=&quot;{449397BD-D8C1-4106-9035-CBDB538A88E0}&quot; startTime=&quot;0&quot; stepIndex=&quot;0&quot; volume=&quot;1&quot;&gt;&#10;        &lt;audio channels=&quot;2&quot; format=&quot;fltp&quot; sampleRate=&quot;48000&quot;/&gt;&#10;      &lt;/audioTrack&gt;&#10;      &lt;audioTrack muted=&quot;false&quot; name=&quot;tiết 2&quot; resource=&quot;6267f91a&quot; slideId=&quot;{9A1FBDE8-9072-4F46-8220-557358A980BC}&quot; startTime=&quot;0&quot; stepIndex=&quot;0&quot; volume=&quot;1&quot;&gt;&#10;        &lt;audio channels=&quot;2&quot; format=&quot;fltp&quot; sampleRate=&quot;48000&quot;/&gt;&#10;      &lt;/audioTrack&gt;&#10;      &lt;audioTrack muted=&quot;false&quot; name=&quot;khởi động&quot; resource=&quot;24af4176&quot; slideId=&quot;{8BC7F1F9-DBA1-4675-8E1B-4A0B48899A2B}&quot; startTime=&quot;0&quot; stepIndex=&quot;0&quot; volume=&quot;1&quot;&gt;&#10;        &lt;audio channels=&quot;2&quot; format=&quot;fltp&quot; sampleRate=&quot;48000&quot;/&gt;&#10;      &lt;/audioTrack&gt;&#10;      &lt;audioTrack muted=&quot;false&quot; name=&quot;thảo luận bộ phận cây&quot; resource=&quot;d7f03163&quot; slideId=&quot;{85EE2F31-7DC5-4381-A4D0-12139EFDC366}&quot; startTime=&quot;0&quot; stepIndex=&quot;0&quot; volume=&quot;1&quot;&gt;&#10;        &lt;audio channels=&quot;2&quot; format=&quot;fltp&quot; sampleRate=&quot;48000&quot;/&gt;&#10;      &lt;/audioTrack&gt;&#10;      &lt;audioTrack muted=&quot;false&quot; name=&quot;so sánh 3 cây&quot; resource=&quot;58f73651&quot; slideId=&quot;{5DE5649C-82A2-44E2-A6BE-E760F6638001}&quot; startTime=&quot;0&quot; stepIndex=&quot;0&quot; volume=&quot;1&quot;&gt;&#10;        &lt;audio channels=&quot;2&quot; format=&quot;fltp&quot; sampleRate=&quot;48000&quot;/&gt;&#10;      &lt;/audioTrack&gt;&#10;      &lt;audioTrack muted=&quot;false&quot; name=&quot;các bộ phận cây&quot; resource=&quot;35f29890&quot; slideId=&quot;{316194A0-2044-4F2B-A81C-63A2B30714EA}&quot; startTime=&quot;0&quot; stepIndex=&quot;0&quot; volume=&quot;1&quot;&gt;&#10;        &lt;audio channels=&quot;2&quot; format=&quot;fltp&quot; sampleRate=&quot;48000&quot;/&gt;&#10;      &lt;/audioTrack&gt;&#10;      &lt;audioTrack muted=&quot;false&quot; name=&quot;câ đặc biệt&quot; resource=&quot;1db35db6&quot; slideId=&quot;{58C298A7-E050-4921-9343-B3464059535D}&quot; startTime=&quot;0&quot; stepIndex=&quot;0&quot; volume=&quot;1&quot;&gt;&#10;        &lt;audio channels=&quot;2&quot; format=&quot;fltp&quot; sampleRate=&quot;48000&quot;/&gt;&#10;      &lt;/audioTrack&gt;&#10;      &lt;audioTrack muted=&quot;false&quot; name=&quot;vẽ bộ phận cây&quot; resource=&quot;9cac1de8&quot; slideId=&quot;{EE30DC53-92CD-4FCC-B83B-11E7AA4278C7}&quot; startTime=&quot;0&quot; stepIndex=&quot;0&quot; volume=&quot;1&quot;&gt;&#10;        &lt;audio channels=&quot;2&quot; format=&quot;fltp&quot; sampleRate=&quot;48000&quot;/&gt;&#10;      &lt;/audioTrack&gt;&#10;      &lt;audioTrack muted=&quot;false&quot; name=&quot;kết luận 2 ok&quot; resource=&quot;5947c16f&quot; slideId=&quot;{27A2480A-A506-4D36-9701-28E9F9CD007B}&quot; startTime=&quot;0&quot; stepIndex=&quot;0&quot; volume=&quot;1&quot;&gt;&#10;        &lt;audio channels=&quot;2&quot; format=&quot;fltp&quot; sampleRate=&quot;48000&quot;/&gt;&#10;      &lt;/audioTrack&gt;&#10;      &lt;audioTrack muted=&quot;false&quot; name=&quot;giới thiệu lltiwets 3&quot; resource=&quot;63f4d66f&quot; slideId=&quot;{E6B2CB96-B132-414C-9C0B-C4A02FBC0A94}&quot; startTime=&quot;0&quot; stepIndex=&quot;0&quot; volume=&quot;1&quot;&gt;&#10;        &lt;audio channels=&quot;2&quot; format=&quot;fltp&quot; sampleRate=&quot;48000&quot;/&gt;&#10;      &lt;/audioTrack&gt;&#10;      &lt;audioTrack muted=&quot;false&quot; name=&quot;khởi động 3&quot; resource=&quot;bd87b000&quot; slideId=&quot;{E1894AB7-C907-4220-81D7-9A7D358AFE6C}&quot; startTime=&quot;0&quot; stepIndex=&quot;0&quot; volume=&quot;1&quot;&gt;&#10;        &lt;audio channels=&quot;2&quot; format=&quot;fltp&quot; sampleRate=&quot;48000&quot;/&gt;&#10;      &lt;/audioTrack&gt;&#10;      &lt;audioTrack muted=&quot;false&quot; name=&quot;tập làm phòng viên&quot; resource=&quot;5e4ccd5e&quot; slideId=&quot;{C675CADD-98B9-44F4-BD58-99B064E41D73}&quot; startTime=&quot;0&quot; stepIndex=&quot;0&quot; volume=&quot;1&quot;&gt;&#10;        &lt;audio channels=&quot;2&quot; format=&quot;fltp&quot; sampleRate=&quot;48000&quot;/&gt;&#10;      &lt;/audioTrack&gt;&#10;      &lt;audioTrack muted=&quot;false&quot; name=&quot;lợi ích hoa 1&quot; resource=&quot;6272d04f&quot; slideId=&quot;{4B32086E-B483-4325-B99F-B52154290A9E}&quot; startTime=&quot;0&quot; stepIndex=&quot;0&quot; volume=&quot;1&quot;&gt;&#10;        &lt;audio channels=&quot;2&quot; format=&quot;fltp&quot; sampleRate=&quot;48000&quot;/&gt;&#10;      &lt;/audioTrack&gt;&#10;      &lt;audioTrack muted=&quot;false&quot; name=&quot;nước hoa, mĩ phẩm&quot; resource=&quot;4b511bae&quot; slideId=&quot;{0485C565-865C-4B6F-9906-78AD384C1D99}&quot; startTime=&quot;0&quot; stepIndex=&quot;0&quot; volume=&quot;1&quot;&gt;&#10;        &lt;audio channels=&quot;2&quot; format=&quot;fltp&quot; sampleRate=&quot;48000&quot;/&gt;&#10;      &lt;/audioTrack&gt;&#10;      &lt;audioTrack muted=&quot;false&quot; name=&quot;chế biến món ăn&quot; resource=&quot;fcd4b529&quot; slideId=&quot;{01750652-43B0-457C-AC24-A4ED6C695792}&quot; startTime=&quot;0&quot; stepIndex=&quot;0&quot; volume=&quot;1&quot;&gt;&#10;        &lt;audio channels=&quot;2&quot; format=&quot;fltp&quot; sampleRate=&quot;48000&quot;/&gt;&#10;      &lt;/audioTrack&gt;&#10;      &lt;audioTrack muted=&quot;false&quot; name=&quot;lợi ích cây rau&quot; resource=&quot;3a88f8e8&quot; slideId=&quot;{959BF203-17AA-4A2C-A9D2-6A0007E0C3D4}&quot; startTime=&quot;0&quot; stepIndex=&quot;0&quot; volume=&quot;1&quot;&gt;&#10;        &lt;audio channels=&quot;2&quot; format=&quot;fltp&quot; sampleRate=&quot;48000&quot;/&gt;&#10;      &lt;/audioTrack&gt;&#10;      &lt;audioTrack muted=&quot;false&quot; name=&quot;rau ăn lá&quot; resource=&quot;04b3e637&quot; slideId=&quot;{8E2D579A-6B2C-4B28-832D-5865B2298DC2}&quot; startTime=&quot;0&quot; stepIndex=&quot;0&quot; volume=&quot;1&quot;&gt;&#10;        &lt;audio channels=&quot;2&quot; format=&quot;fltp&quot; sampleRate=&quot;48000&quot;/&gt;&#10;      &lt;/audioTrack&gt;&#10;      &lt;audioTrack muted=&quot;false&quot; name=&quot;rau ăn thaana&quot; resource=&quot;d538f29d&quot; slideId=&quot;{C17BACE2-1631-4E62-BD76-724F1A5460AD}&quot; startTime=&quot;0&quot; stepIndex=&quot;0&quot; volume=&quot;1&quot;&gt;&#10;        &lt;audio channels=&quot;2&quot; format=&quot;fltp&quot; sampleRate=&quot;48000&quot;/&gt;&#10;      &lt;/audioTrack&gt;&#10;      &lt;audioTrack muted=&quot;false&quot; name=&quot;rau ăn cả thân và lá&quot; resource=&quot;46af4af9&quot; slideId=&quot;{A80D47AA-5DF0-4888-A387-3B59E6042329}&quot; startTime=&quot;0&quot; stepIndex=&quot;0&quot; volume=&quot;1&quot;&gt;&#10;        &lt;audio channels=&quot;2&quot; format=&quot;fltp&quot; sampleRate=&quot;48000&quot;/&gt;&#10;      &lt;/audioTrack&gt;&#10;      &lt;audioTrack muted=&quot;false&quot; name=&quot;rau ăn củ&quot; resource=&quot;c715f1de&quot; slideId=&quot;{50DDDFF3-5015-49EA-915F-FA0DF3C9FE9D}&quot; startTime=&quot;0&quot; stepIndex=&quot;0&quot; volume=&quot;1&quot;&gt;&#10;        &lt;audio channels=&quot;2&quot; format=&quot;fltp&quot; sampleRate=&quot;48000&quot;/&gt;&#10;      &lt;/audioTrack&gt;&#10;      &lt;audioTrack muted=&quot;false&quot; name=&quot;rau ăn quả&quot; resource=&quot;b24f5c32&quot; slideId=&quot;{437DEE82-AAF5-4B69-B9F2-C3D2920686B6}&quot; startTime=&quot;0&quot; stepIndex=&quot;0&quot; volume=&quot;1&quot;&gt;&#10;        &lt;audio channels=&quot;2&quot; format=&quot;fltp&quot; sampleRate=&quot;48000&quot;/&gt;&#10;      &lt;/audioTrack&gt;&#10;      &lt;audioTrack muted=&quot;false&quot; name=&quot;món ăn chế biến từ rau củ&quot; resource=&quot;f69ef2ef&quot; slideId=&quot;{10C65917-2252-47F1-A7E9-7E363FB826C5}&quot; startTime=&quot;0&quot; stepIndex=&quot;0&quot; volume=&quot;1&quot;&gt;&#10;        &lt;audio channels=&quot;2&quot; format=&quot;fltp&quot; sampleRate=&quot;48000&quot;/&gt;&#10;      &lt;/audioTrack&gt;&#10;      &lt;audioTrack muted=&quot;false&quot; name=&quot;trang trí thức ăn&quot; resource=&quot;b8047932&quot; slideId=&quot;{B41911A9-893D-4EF9-A43F-C2D984959518}&quot; startTime=&quot;0&quot; stepIndex=&quot;0&quot; volume=&quot;1&quot;&gt;&#10;        &lt;audio channels=&quot;2&quot; format=&quot;fltp&quot; sampleRate=&quot;48000&quot;/&gt;&#10;      &lt;/audioTrack&gt;&#10;      &lt;audioTrack muted=&quot;false&quot; name=&quot;lợi ích việc ăn rau&quot; resource=&quot;b26a90ae&quot; slideId=&quot;{FA1F65B4-0212-4129-8088-730A7ED71556}&quot; startTime=&quot;0&quot; stepIndex=&quot;0&quot; volume=&quot;1&quot;&gt;&#10;        &lt;audio channels=&quot;2&quot; format=&quot;fltp&quot; sampleRate=&quot;48000&quot;/&gt;&#10;      &lt;/audioTrack&gt;&#10;      &lt;audioTrack muted=&quot;false&quot; name=&quot;lợi ích của cây gỗ&quot; resource=&quot;7d7dc848&quot; slideId=&quot;{538E9C8E-31D4-427B-B4DB-E8C7E65293F3}&quot; startTime=&quot;0&quot; stepIndex=&quot;0&quot; volume=&quot;1&quot;&gt;&#10;        &lt;audio channels=&quot;2&quot; format=&quot;fltp&quot; sampleRate=&quot;48000&quot;/&gt;&#10;      &lt;/audioTrack&gt;&#10;      &lt;audioTrack muted=&quot;false&quot; name=&quot;giáo dục&quot; resource=&quot;6502cb35&quot; slideId=&quot;{E4DD13B4-76F4-4960-89C7-5E8337B213AD}&quot; startTime=&quot;0&quot; stepIndex=&quot;0&quot; volume=&quot;1&quot;&gt;&#10;        &lt;audio channels=&quot;2&quot; format=&quot;fltp&quot; sampleRate=&quot;48000&quot;/&gt;&#10;      &lt;/audioTrack&gt;&#10;      &lt;audioTrack muted=&quot;false&quot; name=&quot;kết luận 3 bài&quot; resource=&quot;b4022c64&quot; slideId=&quot;{86188282-7209-46AF-A11D-C791A7C16389}&quot; startTime=&quot;0&quot; stepIndex=&quot;0&quot; volume=&quot;1&quot;&gt;&#10;        &lt;audio channels=&quot;2&quot; format=&quot;fltp&quot; sampleRate=&quot;48000&quot;/&gt;&#10;      &lt;/audioTrack&gt;&#10;    &lt;/audioTracks&gt;&#10;    &lt;videoTracks&gt;&#10;      &lt;videoTrack muted=&quot;false&quot; name=&quot;698892443887279277&quot; resource=&quot;2f813f7a&quot; slideId=&quot;&quot; startTime=&quot;0&quot; volume=&quot;1&quot;&gt;&#10;        &lt;video format=&quot;yuv420p&quot; frameRate=&quot;30&quot; height=&quot;480&quot; pixelAspectRatio=&quot;1&quot; width=&quot;854&quot;/&gt;&#10;        &lt;audio channels=&quot;1&quot; format=&quot;fltp&quot; sampleRate=&quot;44100&quot;/&gt;&#10;      &lt;/videoTrack&gt;&#10;    &lt;/videoTracks&gt;&#10;  &lt;/narration&gt;&#10;&#10;&lt;/presentation2&gt;&#10;"/>
  <p:tag name="ISPRING_LMS_API_VERSION" val="SCORM 1.2"/>
  <p:tag name="ISPRING_ULTRA_SCORM_COURSE_ID" val="745E9AE1-CF50-499F-9ED1-A65E9DB97BC4"/>
  <p:tag name="ISPRING_CMI5_LAUNCH_METHOD" val="any window"/>
  <p:tag name="ISPRINGCLOUDFOLDERID" val="1"/>
  <p:tag name="ISPRINGONLINEFOLDERID" val="1"/>
  <p:tag name="ISPRING_OUTPUT_FOLDER" val="[[&quot;\uFFFD\uFFFD\u02DA{6CA2600A-E37A-4661-9E6B-7E93DDBE0CFD}&quot;,&quot;D:\\e-leaning\\Cây xung quanh em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},&quot;advancedSettings&quot;:{&quot;enableTextAllocation&quot;:&quot;T_TRUE&quot;,&quot;viewingFromLocalDrive&quot;:&quot;T_TRUE&quot;,&quot;contentScale&quot;:75,&quot;contentScaleMode&quot;:&quot;SCAL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}"/>
  <p:tag name="ISPRING_SCORM_RATE_SLIDES" val="0"/>
  <p:tag name="ISPRING_RESOURCE_FOLDER" val="D:\e-leaning\Cây xung quanh em\BÀI 15 (3 tiết)"/>
  <p:tag name="ISPRING_PRESENTATION_PATH" val="D:\e-leaning\Cây xung quanh em\BÀI 15 (3 tiết).pptx"/>
  <p:tag name="ISPRING_SCREEN_RECS_UPDATED" val="D:\e-leaning\Cây xung quanh em\BÀI 15 (3 tiết)"/>
  <p:tag name="ISPRING_PLAYERS_CUSTOMIZATION_2" val="UEsDBBQAAgAIAKJITk42YVgCRwMAAOEJAAAUAAAAdW5pdmVyc2FsL3BsYXllci54bWytVl1P2zAUfS4S/yHyO3FLxwYoATEktIcxIXVse6vc5DbxmtiZ7RC6X78b5zukbEir1Cq5vuf4fhxf17t+ThPnCZTmUvhk4c6JAyKQIReRTx6/3p2ck+ur4yMvS9gelMNDn+SClwCWECcEHSieGQQ/MBP7pGdwkZk4meJScbP3yXKO3O1Oyzk5Ppqhi9A+iY3JLiktisLlGhEi0jLJSxLtBjKlmQINwoCiVRjEabCX5u9o/KZSULPPQPeQmXn7xjVJy/Gs+YCkWLpSRfR0Pl/QH/efV0EMKTvhQhsmAiAOVnJmS7lhwe5ehnkCurTNvCrIFRhTBmFtM89c8sW5cLQKfFI5rFPQmkWg3UREhLZ+DWdDUGEa65qJcC3YE49Ymdta1162RR2JjqUyQW5q9A72G8lUuG7tPX+PTkTsbROm45pPD3Kx/DteJ2P91uX7ZCw2o3yTcB3jUh/SWaeToMNdvdTW2Mr2sZHtXclEHAW/cq4gtK/f2hMwX5Bqw1bmNk5XFwEu4NMdC4xU+1uEoXRr2bitUtxKKa4FtRxuu/uqoyBNtltgJlfQlGrmPfEQ5BemlO3XlVE5eHRkrLF0CPZolXLdpK4hXmzS5OwfelP6jVrzU7/WGQv4H435hERtTbgI4fmOo4+BFGtqAItd2lyTJW65ZxeTzjdp7zANTN1JwKZgIo5hKgI8+yEzjHZ2eggKiml0CXI1wvYWDoJjHsUJfs0kw3j1IE3K1G6SobdwEJzIYDcBbc0HgRslC8xQ51mGA+Bl8V6utx2h45aMdNmK0aMT49ALcm1kyn9bpQ/mpLm0kn7l9B4fOYc+Degm4y3kw/w1xGgSDOJq5sL2NQKcC08citWA56S2uhkO8YlZXz6NBnxpeihnTDOdS8M6qyzjOQ4mzyqv5hzn2cgnhC3LE3PbT2h4eVjoKOHpe2OK6zueVVms+G9wCh6Wfw0WSyy1E0Opd5+8P1/2GFCLOBkH21vToR23UjR1cF1q36pf247mhqq1UsnskKS8uhcVppoHH1GOkZK5CEcCsA2r6XWC8/hGAXMS2GJGi1M8HjLzyTt8qHO+OLvoUv6wuGiwNq6HauMqljdcR3XAnfxofZDaRLx6ruHjH1BLAwQUAAIACAAlWpVRqFRL3KYFAABBFAAAHQAAAHVuaXZlcnNhbC9jb21tb25fbWVzc2FnZXMubG5nrVhPj9tEFL8j9TuMLFUCqWxbpFYcdlM5zmxirWOn9mT/gJA1a08Ta23PYk+yu5y4Ig5QceRCBQUkQEIqp0SFQyq+h/kkPI+dbFJ1ZTuttFll7Lzfe/Pe7/2Z2X10GYVoypI04PGecn/nnoJY7HE/iEd7ypDsf/ixglJBY5+GPGZ7SswV9Kh1673dkMajCR0x+H7rPYR2I5amsExb+ep6jQJ/Txm03baqHbjEctXBwG0PCbFM11Db2FBabeqd7d4tf36DtGb1B6p54hpW13LbeldpaTw6p/EVMviIv//Rw4eX9x88/KARjNNXDWMTCEmkB/dqAJnEtgwX0LDhmviYKC2iZ7O/B4hk85+0ZvLWkBi6iZVW+aWZ9MDGh0rr8VA9QUY2+0GvlB7aNjaJ6xh6B7u645oWkZ4xMMEdpXXCJ2hMpwwJjqYBu0BizIATIkgYSsPAly88Dg/iCatS1rH6qm66NnaIrWtEt0yl5fAkubojYelEjHkC6lLkByk9DZkvdQL75PvzhKWgmgpgJ4I/MQ7glzyiQbxTrfrINCy1IynXx46jdsHFZLUpQNqAvwjEGN75jN8BFRdxyKmPniQMAC0H0fPzMPCKXwbOeZJbOAjpVaUVtnqkm12gvmU4LjY7yydKq5PNfwOUaTZ72RDFVh1sK63jxQu6haQreZ8LI5HNngvkZbMfm+H09G7PgA/JzWgvZgK9erp4Fo+RD4CTZlgDbBYYVWJAWmwD6R3nyLKBqDgWLEEUndM0veCJv0HY9dBWAeumZkFOaGQNnOQYS2CgSgBFMUmYJ6rBwEpVUr1MMdgrcNElskrk2RVNUnA61J2QCSatDfKtUE+y65Q94ZBqIaPTIg1Au8y7SsYb6tDUem6brGqrQSexN64pB3n6xlRZT4xJyjboX2lTiea2rWMoNErrYLz4Kx41kbIOlNarb7P5d6By8bKJ5Al2oL4vXlTJmOqh3lVlxKAcLmvVshZ6NC894RWingdyObOmAZ+k8CR3D1QsGZ10p5kaBz8eAqN11bih5BaoQA25GgVTBnYkPksqFUFH0HAnz7DHQ/0Td1/VDdx5Aw3pFYq5QNSf0thjQDyP5vG9gnd+4Mt3eQpI/Z9Pgi8QFWUHuF02D7ODj283tWej39yQHVQIFp2LKtW5w0rzt7EiT/cbTaiz9e30Oxo2VVu33k1k0iCahEVjeuv4rCxrGqNKI97SU/Wj9a4tcYq2g2GOMYpC9DVF3jibf4UwzCFhfYhebkNbhyLYA6Pqy+nmPsgMioYGHU+Pn/D60qZVApgcbYvh9MDh0nIHxqEI2lN92UPY9Yb5h3knqS9/hNuOTvJ2lMCJA12w0ypZmd61W6/M7u177tpku9F7iE4MMNoEwFE5NaYoDKJAML8G5rCPlz4oOsbGTtrZ7FmMvMUL2E82fxqjSxahEB4GSEgvieTfP7P5996jt1FV7OD4Glq2bgRzfxXqKm1rR2Eta7ePhYNVG+YYTTW1fPjpZfNfrtBpNv+mpiCkSu4PgzjL+amYVqSnz7LZPwLYUmNWLuGK41kH76sAWe6eLH6P0FkAWFFNlNctujYDiS3B8kkPCipegX5qcsHSzxqD5HtaYTjF2ZBdikogorY3DeiOA6ipi1kdwfKQvBTtZ/PnHjAU/ldK60D1d3IUpUXXi3gEj3aq9UImlXRQCVG1Xh+Szcm7yeIPODSdLX6NmmAsKaVZQxuOc2WianySwIxAAhEyhC9pnl1NUPuqfQD1Vh7K8rFZEh/cWuuAug4kI9sgpmuiq5uQRlG9ln+9aZJVyYJkeebBFF0jfXMPEH3gqp2OvCkCZ8DR/6yYG3w4cHrllVHIR7wumNZTTWgNr+ExPxBNAW2MVzdA+f2GvEswOM2v7P778ucqedmPlyUZKl6xLpPJ5MVBbxNktUrlZd/u3bW7v/8BUEsDBBQAAgAIACValVEVHmAbowAAAH8BAAAuAAAAdW5pdmVyc2Fs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JVqVUSC1GfW1BQAAZR4AACcAAAB1bml2ZXJzYWwvZmxhc2hfcHVibGlzaGluZ19zZXR0aW5ncy54bWzlWU1v2zYYvudXEBp6bBw3ST8C20Viy4tQf9VWtwTDENASY3GRSE2knLqnXYddVuy4y4qtw4BtwIDuZGPbwcX+h/ZL9tJKZDvOB902Rbce4kDk+zx8yZfvl1S4/zjwUZ9EgnJWNPKrawYizOEuZb2i8ciu3rxrICExc7HPGSkajBvofmmlEMZdnwqvQ6QEUYGAhomtUBYNT8pwK5c7Pj5epSKM1Cz3Ywn8YtXhQS6MiCBMkigX+ngA/+QgJMI4YdAggL+AsxNYaWUFoULKVOdu7BNEXdCcUbUp7Fd9LDwjl4p1sXPUi3jM3DL3eYSiXrdofFA2K/nK+qlMSlWhAWHqTEQJBtWw3MKuS5UW2O/QJwR5hPY8UDe/tmGgY+pKr2isr91SPCCfW+SZsKebx4qnzOEUmDxZICASu1ji9DFdMSKHJAJzEFGSUUyAdG5sRlKSxzIbSIfcAcMBdWyYQeqsikbFPmibVbNtNsrmwaN2LVVVG2Fbds3UwnRqVsU8aDRts3Owa9drS4Nsc89eArSsZtr0rbbZMRu22T7YsZpLIvSVmmLM+rZVWxLzsbnTsexlV2ps15eFtHabDT3M7n7LbNesxoMDu9ms2VZriprc4ZnbWsjNX/wCOAiPo9nrLb046DJMfQg2Z+64IBLClY+jHrF5lYI3HmJfEAN9FpLewxj7VA6Uh0JUOyIk3BYhcWRbeV/RUB5lTOlSQlAMXDLz7c17mWvfuTu39Vy6+nRb52pZyIJdy+OSv2Xt82ubmfr3Ni5X/wJFC33qEt7AUTQJWYsbuFKFW9PomF+/fftyLS5YrYClxI4HoVSeRsLZkVMpqvTHjqR9iNPkjK6Hse934jDkkZwG09nBTIkLaAqHnM3dP/WMutx3M7uRoEvcBg7ITALqHFFWBcm8gQ7BU3ywaDMkDHUwg6RHJVjZyQhE3BWSykmyq55Ib0cU+wj4ICsTVO8sWN3xcCTmXCOzj0o0TumTBpdEfJoedzp0oWjHBxMg5aBa8pVk9DProX4y/ENHfGc8lLpy6OXT8TPmITcZPo91QHvjF1hXDklglchJht/rQF5+nYy+wsjxktGXyAzAy3VQdoThbI5JV2vLyfAZQ874BQriZPSUocckQD4MUiQnPDL6+7dk9K1zX4dtn8fAI2CHPAh9IsGkHkGfx/QJ6pJDHhHkE9ynitajAgll9dWliEMsxJQUy5QD3UgzrNWomHs3kOQIu30M1cpy5ODdJAjltfDjAWJcnuLgOBwcC4IGMOdSdzKns7fVVzdDFmA4e1PWmOMXNIh9/CbpswOZob5Gk1/PKssY/koNtJf1cJ8odfuUHE+oIWVRMEnKCRMOJAfKThKSBqGDGeLMHyDsQJUkEGTuPuWxgBG1BnFTavHqGqZ4uKaTpx4kMlgxckmkRbmWv7W+sXn7zt17W6u5f7748ealoJP6seVjtVxaQJYv7Tq0kWc6nCtwF3QSeqgz/cQVoAu7Cm3csmpe0mFoI8/pM7SxZ7sNbeBCz3EF8pLOYwFb5VGgoo67YM/zm1ANuKWU3i7b1keWvX8OwcQVFuu1Qk7VkueXlpNC/12tLB8kw78kZEkoo5Ac/xKgIwojgU6YeOCNf4eMpAqeoymLDrKhQhX0CTqy9WT03IEyCn51xD/0KBR546GO7MNH2/uolgy/s7RqQSsZ/tlCdjL6oawjXx6/0D9F3RL2GzjwsVahvjctPlM7QYrSsg3UGb00b0Kl4dOAgoO8tazxOjFcy+ffcPi/trD43whtr901p7HxekKbvVw4e6X7+35koOu00v/42N/td0rvzYuf8a+gytH4p0Ava09qGig3tE/GzvIrVFDPHGi3NFXrEIICaO51ZHehXnqrUWzeHzpm3dpp1irvQdp4R08wfcq+ucx9ZMle/s9/lVQzAWU0gGNVLwSyT5mlzY21Qu78qZUVYJv/NFxa+RdQSwMEFAACAAgAJVqVUQrlS3R0AwAA+AsAACEAAAB1bml2ZXJzYWwvZmxhc2hfc2tpbl9zZXR0aW5ncy54bWyNVlFv2jAQfi6/ArF3WCkbrZRGoi1I1VhbrYx3JznAwrEj26Hj3+/sxMGBAEmEFN99n32++3wmUFvKuzuQigr+2Bv2ws5NEOdSAtcLSDNGNHQjouA1eezN/s7nvYFFCCbkJ2hN+VqhobR0KaJikWaE7+diLfoRibdrKXKe9MJvszvzBgMLPSJt9hlIRvkWcT+G908vs2Yco0q/akj7KxJDX2DgSJjeTofTYRtCJkEpMME8vEyGk59XOIxEwNwqo/HofjRpxTgsM7NPK9KOKqotaTwc341HzSRMLWLreb2wRiayPGtfhkyKtYn9iDE27xUGEyRBNSD85cG8V+CorL1Z5Eq9NfzTV3If5VoL3o8F1yjaPhcyJQw5K/u04pQVbsGwKqqWwMijpAXBKSgaJ/G5xJA11LMeQ3KbnKsTZg9kHX8p+kI1fjJJM1AxmmAcQiY2Yvhu3gO0/PJOfmByKAX7MCvUOoLRc8Qg1DKHYOBGxqM24us913jcIVwRptDtmxzkAzf5QXLlpqjbHOoPfFGeeJDS4PxLwfIUnosoPVjd7tDPz0+2bn5cla0KTMKuNHmRHYwO94b5PsF5Rof7NEl/52x/Aj72GIY7Qk/EFu9Com8C4AS/XXbcyLrM9HPTeJS3XmmwgFQkEFo9LGgKpjLBwNpMEIOjKAJOdnRNNN4ivw0m2tvQVTA4chQaapRMoKlmcCqkWORSYRDoXJabK6vT4DGE4uipiZ7DSjts3ehSb24pv9Z2fFm95URFkopBV+P19dhLidyCXAjBVK9bUrCF4Qz21jyGm1sCuw/IV74SbQhcaPBntnE3IkVxlFphidYk3qQYSXPUVeps7RprFJTrndaO52kEcor1puCEVrcZ1IauNwx/eknhC5I6/IzT8PQGp+KEVhr2DLbCQGS8cfouBsae5kxTBjtwDcEzmE2e2U6gUNKnezS6qWvNs1wVWtk7DkrwUXXHCXyJ8Yh6D/Idl3WsSaTsZg79wHXgw4xeTy57mtGg387s2MrEnxCdDbnCgnh5I7kWn5pIXU53GNuNkh1MOE1t60Czt2yDxzCYEFmZAetyiTyxu8XNZVJNpBy8wdNMMG0xHDYRrKfeFRd41sKVBPA7ojV2qj79C/aRIDJ5qwC1xt3gNlzcGV5ktrliU04zHQw8ky1FlXX8xv/7YafzH1BLAwQUAAIACAAlWpVRkrQ367EFAADvHQAAJgAAAHVuaXZlcnNhbC9odG1sX3B1Ymxpc2hpbmdfc2V0dGluZ3MueG1s5VlLb9tGEL77VyxY5BjLjvM0JAe2RNdE9IrItDaKwliRa3Hr5S7LXcpRTr0WvTTosZcGbYoCbYEC6UlC24OC/g/2l3Qo2pRlyfIqtR0kPdgGl/N9Ozuz8zKLD58GDHVJJKngJWN1ecVAhLvCo7xTMp442zfvG0gqzD3MBCclgwsDPdxYKoZxm1Hp20QpEJUIaLhcD1XJ8JUK1wuFo6OjZSrDKH0rWKyAXy67IiiEEZGEKxIVQoZ78Ef1QiKNYwYNAvgJBD+GbSwtIVTMmGrCixlB1APNOU0PhdmOCphRyKTa2D3sRCLmXlkwEaGo0y4ZH5TNympl7UQmY6rQgPDUJHIDFtNltY49j6ZKYGbTZwT5hHZ80HZ15baBjqin/JKxtnIr5QH5wjTPiD07O055ygKMwNXxBgFR2MMKZ4/ZjhE5IBF4g8gNFcUESCfWTkkq8lTlC9mS1+M4oK4Db1BqqpJRcfZb5rbZMutlc/9Jq5qpqo1wLKdqamHsqlUx9+sNx7T3d5xadWGQY+46C4AW1UybvtkybbPumK39LauxIEJfqTHGrG1a1QUxH5tbtuUsulN9s7YopLnTqOthdvaaZqtq1R/tO41G1bGaY9ToDp+6rcXC5MUvQoCIODp9vZUfB22OKYNcc+aOS6IgWzEcdYgjtilE4wFmkhjos5B0HseYUdVLIxSS2iEh4aYMiataafSVjDSijDFdRgiKQUjmsX3nQR7a9+5PHL2Q7T4+1kwti3mua/pCiWvWfnXlTq7+g9vz1T9H0WKXekTUcRSNUtb0AS5U4dY4O66u3b07X4tzditipbDrQypVJ5nw9MqJFE31x66iXcjT5IyuBzFjdhyGIlLjZHp6MVfiHJrigeAT9y99Rm3BvNxvJGgTr44DiILmNjfQAYQGAxc2QsKRjTkUOarArW6OkHFbKqpGxW37WHozopghKGBQhQmq2VNudn0cyYlYyB2SVhZ345O6UER+mtk3WzpX1GZgc5RGpJZ8JRn8zDuom/T/0BHfGvaVrhx6/Xz4gvvIS/ovYx3Q7vAV1pVDClgVcpP+9zqQ118ng68wcv1k8CUyAwhrHZQTYbDNEWlrHTnpv+DIHb5CQZwMnnP0lASIwSJFasSjor9/Swbfug912PZEDDwSTiiCkBEFLvUJ+jymz1CbHIiIIEZwl6a0PpVIpl5fXog4xFKOSbHKONCNrKRa9Yq5ewMpgbDXxdCeLEYO4UyCUF0JP+4hLtQJDszh4lgS1IN3HvVG73TOtvzmbsgziuCX5Y0JfkmDmOHLpM8Ncor6Cl1+Nbss4vgLNdDe1sddkqrbpeRoRA01ioJLMk544ULdoPy4AmkQupgjwVkPYRfaIomgVHepiCWspHsQL6OWb65hhodrOnrqwOQEO0YeibQoV1Zvrd2+c/fe/Qfry4V/vvjx5lzQccPYZDjdLusYy3PHDG3kmZHmAtw5o4Me6swAcQHo3DFCG7eomnNGCm3kjMFCG3t2vNAGTg0ZFyDnjBpT2G0RBWnW8ab8OXvq1IBbqdKbZcf6yHL2ZhCMQmG6XysW0uZxdi856uzPtJLtt9dLPkr6fymoi9A4ITX8JUCHFFYCncTwyB/+DjUobXEOxyw6yHqanGAU0JGtJYOXLjRO8FtH/EOfQls37OvIPn6yuYeqSf87S6v7s5L+n03kJIMfyjry5eErfSvqNq3fgMGHWq357rjdzPwERUnLN9BZdLJKCb0FowGFkLi2OvFfsrZWlF9ywr+yRPhuJLOZgzGdm82y/Hc1ycxZLIG90Y19h6vM23PMe2zpmSEgZ1V0ZJOApqBrKu3/m//lDH8FVQ6HPwV6ZXnUtEA/oW0ZJy+g0CK9cGGC0lTNJgQFMK/ryO5AQ3StSWsyFmyzZm01qpUrDQqqFxXvRCa6XPNlT/lHk4mvJPl/7yc/Ky7B+uRH2o2lfwFQSwMEFAACAAgAJVqVUYNhJuy/AQAAegYAAB8AAAB1bml2ZXJzYWwvaHRtbF9za2luX3NldHRpbmdzLmpzjZRRT8IwEMff+RRkvhqiA534hgESEx5M5M340HXHWOh6TVsmaPzurkOk225I+7L+99v/etf1vnr9cgQ86D/2v6rnav1SX1caOM3qLVzXddGh504PjMgSWGY5iExC0ECK46d/8veJoIwDWZnG+1dnazy/AN2bFRPGxxVhoQnNEFpBaB+EtqMCf9Yy+83qkJFX5nhrLcoBR2lB2oFEnbOKCa5W1fATbMBYgP4HXTEONdO78CFOOsmT4yiOEj72OY65YnK/wBQHMeObVONWJgd6PnTTp9d7Bbo88M1f2Kfp3AdEZuyzhbwZeHY7C2dhN6k0GAO/ccfTSTi5J2HBYhB+QtHoYTQ5g9aM59U4QxeZyeyRjsJoGI18WrEUWlXikNwmwzomS69WNVvBD5yFnfWSYTVCsD3ollX7x1CotuqCA1QaU1eRNhq5SaICWZLJ9MBNx26SnNuss+36N6qOMYhRJ8fTgxs3faZRjElQu2bYuGZr4tbmXc3lgs5gycttGlEXVF8QlEjFRUJT1McFuRnb7DRu/VamzfQG9BJRlM3THQqYspmAfpYrdAKzlvF1XmplOu9+oyB3zi/OsbHN3vcPUEsDBBQAAgAIACValVGUE7MiaQAAAG4AAAAcAAAAdW5pdmVyc2FsL2xvY2FsX3NldHRpbmdzLnhtbA3MMQ6DMAxA0Z1TWN4p7daBwMZWltIDWMRFkRwbkYDg9mT7w9Nv+zMKHLylYOrw9XgisM7mgy4Of9NQvxFSJvUkpuxQDaHvqlZsJvlyzgUmWIUu3iaOJTKPFIscdhGo4VNe/8Aem666AVBLAwQUAAIACAAhfJFR1T2sJo8yAAB/TQAAFwAAAHVuaXZlcnNhbC91bml2ZXJzYWwucG5n7bx7WFLZ/y9uYzXjaNqMM5rltRqbytSsTFMhtdIaJy0rM0UyM0tFSgVDQipvzcdG7YqNFzQrSxPyBikCjY6pUZJ5QdkCmRoqIoUC6RY42L3P5Xm+33Oec87vMn8oD2vttd739/v1XntvfvPb6bXg28XfamlpLdjuvWW3ltZcQy2tr85/M18zUmv96rXmY07cbi8PLVKb6Yjmy9wI91/dtbQqsnRnQudpvusc9w6M09LSb5z9m9OMvH1YS+vXH7Zvcd9zMkTME5PpATjB1JRkszdu4R+lvt67h/5ceGCvf2D8P7Yt3NC+5/QzywUXdu9uXX/2Vs75i0fP/5FSfeRAiQ/vZ48/Y7xWNumk2M/YPBycH9385/EjkK/xeBs4DIzJR8V088mEyW7nCEkUHNy0kYDrVozR8erGHzUMPdDR00igdfrSImvNh9aKtT6zHzsP5cx+5P1lP0fz4dT61L4fFKgZMQuF5Qq3AKiW1sFfVywwTMyY83vz1AiOWDM74pamo1gkLFHgulWa/WSmbj7Da76Kn3CyoEvImbpaWvszQhvcmqeGcXhUsIbuAdcn/eYDM5MMNtdCS+ueeWMK9vxEBwiJwms9EGMHft9ICsGKa8oC4DjZKCBQUW7o2qnXtOANpYK0XRpK+0+N/KIWT68R9jNVHDsUk8M10zpOk6oBySmhC29e6g2WrRqxSJnfZ99vrtuYMnEo53iiZmPp0bnbwUf4Zdtcz4U24EEknDFtQFSfUtTF2R7RN2SAPElIQgt8pgkejJNgBdiJYlS9alrEgY5RfzKYmHq5kYmRPfvFjo5pHYmJysmOGzQkzhB4Iq7quQGjh34K2Mh4/bsokRNuwZSLmO30ccevtGI46H7L7cC2vlZ7q+SzClUjfvJqpdMjFH6KgMcoX2NV4wLsqd5vw/+UhUFVCaSkcaJqRiZMeOyBDMrb5HN763PKjNZML1HZiwIP08h4pYiT8bLXofBo+g/Npr5s0hnvTGft1ECG9Aq5fopvQJc+Wp0A8XkToR4L4wgfQFXNUKwy7rLUDUFtRRGVY5L6ocoQJBZ0qSMgy8ARGCFOasv20nqOrtGdv310w4vudJ0NNi1nXXRfiRtcLCL6L4vHpeSijeWqr4Lxa9teI6nOe85DHKzwW9mcctTR1wWpScrCw+2ucaHmmL88M8tMQe/fyvmHIM3ccWwaX7UtzaL8QqhHW9aM6xB4jWpiWz+BVJU3Q/1L8pasS9MZeUcaYbzgYjXir3IDQ6lxFw7f/xgeFBV6qemXNYWxucEBjemXFSJ0YPxQpauDZUZFJ8hC8CBA+IWrrEoYDTFeRopiVVA9z9rIYwP57CFU8DGQMBj2D2CR9eFdcAlVO9lmTCTttL0FT5oaEoV6YnFujyzBluZea8U1adJqcJrLYaCVt9ODiUA1NAeTi0CbBbUWGzCmu8iMIUgsTW9RLCyGo/+zww+t4bUxWJ8KSc9EUm+CRcn9Vvsi+t2kIxNJ4ARmuL7F3groRNHmf4XC8dnsWGxBDBIu3Dy+sfkaa3T61AKqBQdnukTjoKMJDtu5XeeCLKwH+5/RWf5G1lO60UbLMFDdP2y8uaJKv0cgJjcrquJiyaJOcWwu394yozA6ALzdtHvNqUhaMGEeDBccTqzNmnaScJSD+yeSYnJZWCp0z2Nz68PuRNFuXHAl7hEqMCWiPUQ7ObggNZ7nKCm5rVGgyaLJTsYv49AuEMwsH6wTC6+Ajw1Oklhnmea12WFsSCyOBGzI60GNiTtM0bzmO0cWGEpPJPFFyumpUlZCvrGJ9WCEC+fmzIwiLVrsnI3jsDFt1/KqNji1bC6msIDgALDN2Q9kNztbRGrF7tBEWqSx3sXOqL/K9Q0rH/RQW9oO3YANH3bvtC2kJJ9Dt3dB8lw8z/KVh8/s0S2ioK2uoM0i5IC5J58d7twmljdD6uvXHDEwpODzyfPijLhAE9aoF3Nj82F4oB8Brdao6Je0hW6AmNKYAmvuHsWFlMunEy83QsBMeoL6xPAiuTMqJ5tYPDO2RxZ3jdg6fS0SD8lythu9MPcYWMWgu2ao0Vr33CK4YNuQ+GkMeIImXjlHi1pGPZ59g/KdYpPPUWP3vcg5e2sAoVJud1381e1H4c3BDIlT1XFWQ6WZzWFQzy02lyJGGPxIVf6hU3MQUq1Et/NiiFuxShQUehRQXhZDuEqqhBCWpoOZdB93IdxMXLx1Ul5bI+kRqRSz+nVzKDI/ka0AiGw+OxILbsKX4oSbkwqqcFhBrWuWYwukbPGiaEWN8n5CdPNcrT4S+k/L7fRtfdMdptz0g0gWfEvV0dKsCeMu/lelj5prXrUCNmmVOSNu512G6uR2JeKhZtuzlRLTCLm/wl9B58k7X5A0rCw4Le4wlHqfkV/QEVsW8vBu+ZZgm1zWea5cw+9Ab0J0uVi4lxzmxxVVMcXFZhS5GZanZoBOXXdDPcBzZ+TCKkUVl6+6HOqRj3cWjrbr1dYntHWixAyKhSJTnKN1GugKcvLeDcw6+OHQi6kJ9BD3ICMHTKmnUcyUk0HF+JrCUnT7Ht2ZU32Qu7Q14BN4YJR67/gKRZBFhHt11Hd7tDPRf16pFEznxWIkEy57+rrsrRx8bpc4dC6lhRy1ByO/niNWVX1DFino9qGUO/1bqpvjhnt2jBfjVnnEdDCS3PnkgUcV1URPNiOMDAo0cfrHWp8WdoRLShQ71VPYtLIxpa5eOcXGvYygJXVPnDBrRsOBLGwz2kfjsaNrTJffeZuHdquuE7duC4IRzmyGXZ3jvuZQpZNAlbreQiiN9tctTMxt4pDObBVDhyrl8pVAtKQMQTu6o5ZsihSHCcQJPxY3ptTPb5CTpXSLFPSuPKDzhX0N+UI2rsbuYM84VFeqtzSyPX/eKZf1P2847V2Lw7qmZ5bv9XVuUUYMX6DWCPq8QIww7rboWbdGBrEBr3nltjQdTchJq64O3BYBcaECzAVFHCivy8PSvcaj7djHy81/qnaLiKSJER/NsJeZvv0ZabbohKLFyxaV2hyi6Ko8u15UJPBgP2gYpO3GK5FdX6mKaFlhFibWwYmf5K9sTJlpqp4/B5Nbsrva4EfoLTF8n6Tu5HBjimuDpa/LUeLSbC/9aGLlq4W85ool1nnmmrSWqPv19sglFYP2VkMXvpHZj7nuKDJ/Sd/9+mm6zi6yS7Z0zxn5yHcGPJgFLbRh5FOksfQN24r2h+Y8eK1nuNNA6z6Mnpq8vOZ3e5/7zU5QuqRK/rXG8fkN7he52xZZ94XlEfmKQFBbKyYAqSmpiGV6huNr23wl4F3lpy0/AyEfnPGbL6DFOylTNFjk4Xvo8hwtM9K/2On44kaox6SR9ia3tgAJWJ6kuVb0TiOtjXM1+MbsA3MadLOu+/3OmgmnsP/GxLlLaTrwqUcBy7dfXM6LKxn+jMBz1SJr7z94b5fuPxd69kbvu5Wp/93hvIgsc7e66U5/IiPxxW+KEMUyyUx7GZWuNDMoNfU3g2duaO4Dg6tDls0iv4NWaTrCAKMhieqOIt74lUGtadWZBsz6hlngZ6QBTUm4V54W47bdAT8388G86n2fFnE8T+1orBjqwRI7igqSptfxWCjoJx7g9K3TO2SQElx4tn2sC+8zYhz0CcYBOvtYwAZvJxm6jrdtFnk+8NAzbCOjQ/lX8Wv7a4UFIv5LW6xqypiUdTPh/J2E3BCxZf9lYES+JHQWmOqu9XFicuehg5AAeFczTxVTNPM9wEjM4k/zlIyxUqoY1+3ysBOglG/0dnqJrqN9Rozv4SKj0NmJzTmJwD7afJ07VPp4icZ/NGB0oQYwllGf7qQjJFX8tbf4lGMCSytZTDF4LCX0Ky0tm7/s+2dG11T7fyRf5O4xytup6PhgjoaprqCjJXyKIlCyqANNC5uvcwzrwoN/pnFkUX4iwI+gh/mIHZv1v9+tmUb+22mUcmVySud4kAL4d5v7k1xQ2dkUkKPc8MlkMiPunXeSr3fw9qaDT5Xr/91kbifNgOf774jWb/8/tcjHYuZpOo1gUZpgUUf8t8aJ5bVsDqXh/4PyUMo72qloQZ3g367lInaa/FxN7VA6/juuqnnjPWca5Og65n/wCvN1fsP/yaoa28cfLXxK+/0/+kwX44wHEvsfxKYjAPSCHxKB0aTPPDZRV9wJyCEis7BRBK18o98wouRzj+PaVpb5uslGxuWK9g5f/C2sxvNwZPHmIuqXTMAOkvdL4rh7XfyGYeTPN4g0frm6G8yT79VO5aO+UHeCuhOros2bXvUunB00K0mfr0yUtmYlGI+uvhwmwe08UPaJmKi92CtAMl1BHLbttoh1fmmKlcQ9O/BZKgq8zFRrQ3mwauhfsXfn6wg7/tfz2//jh4/KZvNhgIVy2C6e3PFZSCjcFH1xAbPtFwnLyVL+1WXoW68YVVq8GSkTEvFFNKXnMfnr8G+y2cwE3tfQyX6RuVtivBKV+LrJmAbcXEGceSPj3EvI/8zaNLIG1UF1J0/lhTZk1U94KWz/kNBM4RJpe6Tf0yW7BxkFmJdxHIlQVEVnPLHv7/+UJRQ1jSmlRt1TUThIG6BnJHXMGDrgF0GbdTARi8sq40LC1/L1V1QiYATcYbhYXIkwktf8iiViFrtnkkllgNiloB4+VDfdx5UOJ4v9f4jtEz+/TmfuActwL8XonKcxVcpgfxA1akaI6f4YQDxC6jg6Jzs2kMQCA00jinJZlc9JTD4TLOHHKTtPBxO2ngTXn+lz5HCWOneJKzeTcUPSaI7t9Tj8SvAu0L3sp90xnCXWYy4FdTZgK0MUFwXo6z9DP3iaVF6ZFQ1vviCOxbn4OE3WvnREwUrJKBg5d+MngWVpOoF9lIxRm+NRa+GEcPe8Es/O5pUWHA9nsAXeD4jKbKRAieGgEt1PBFli0cCe5N/qBS4vPZsvAS8dA/uoQDRLGAgMfje39lfsXbHyiFpcaDXkBIQ2MNgb4OwxMu6GBy8CrOl+8jGk74ORmorWdJymNa6scSV0De2lwYxeB+YIEbT9JDAKSYgNpEmiAyw44TUSvn3/09edzWJEYvi5XcnnTbEug95i5Uul+ARFETcch6AiorKCNiI/xuS4aM1javgJIKiPc51azrPF97MbXHWlB0wlBw5yZJr9lF2O9DBIvKvsBFZTPv3NErNcj0o2SpBZ6xQXBlrAdAinvhwBcNl7/3VTGmx9hPc92FHJqiyfls1W4LBbNT5IotJUXEmOgZkv7Rx0j1tXKNiZ2clH8gUQxHWzhabTwRMt6a5rDmGn5Kgf46s+JpdxRnuoB6TtEA23aQsgl9pMRq0lKrv8dRLNXDRt1nR6plDTTWRu0J3mezCVB4Yu6IpF6zuf3kjTOSYQ/iGOsxCvFSpPmYNpazaVf+b1Ri/polL+C8gQWVqLIPlimBRWc829nYHrOV85IwERVveVWDlUiV6UDXSKI9cyJCd3mlgfxtciJPOWx2HoRHGs3lRfLB6T+6emY0Do40gbXFvCUTgc5I9PyT4xvD93HjZS/UeB14LOoZpCJIuC4rW8qI1h4hY3kAZqy7nsMKwNHYHGkdLlRa8/Crz8ScwHfbo/G/t7+P+9wzuV+TNdAXCxrfnylUPM794X8hLVTtXDJch444UXL0sF5945ZfYFQStTQZfAZg/geKkpN1g26l9b8Eu2mbzdaWanvuvcd97LvKRtcOYdKcngA8+Db1PFaxfnVwsX/W+8dBt+Bf6LM9U6JB4EjANw4yNk9TSZzFArJcypLhNFHyGkNlF6jUCGvOrcSCp4M0SG0yeEqjeHHgmDcS8V6hejN6Hq8Vz4j7bvyB0eTJDqfZeYEYUDp6PWvcgKSVSO8piTNeNLwd1Yjhcz0W1/v8MnddIEypiE78ot0KOb+1OhGHFif1+QnyiLXDA9Q6RPXXmRZ/Lx0isBISO2hbLuTLOfB7/Tma+Tzuowd0K+07Y/foVkTV6XHXn1Ce8Qi0LqyW48keP3flaTIIDVdo/v+xbwnwatLxN44SdykUlDTl4fZxEC5qvsphPI9rtJmDM72ggf0h8aLGNOl21kxiJl+RwGB2Yfhces/1rY+qGE0HBCFwFmYrViHxHbD/CaKuXCO/pC1tvp2PHGlKykSWNSwckX9ABfqPLauCxhlyR1EXIi1Zg4q0f1PPXTKAfXqccsjnrsRQvTehfIxslIEtmszhlP0pMGbo7Lmq96oY4nvfM0qrNPy1IVAolvRgFNMxl2jDdv6jpDNlZtStNAgZOKadpRkL3lJfyn4TUXs9bg85Hq8GQbUpUfmXOwpfB6NBLYt23+kqEeoBsqzqHSRb4rs0afz7wzxXhkzqs/DXBv1nBwo3d8oQzbGs6TMSs9w90ia91R1+8PEvzTdWQtKXxU+qpmPUNpS3of+1eLC37h0DyLt+mxBaZnmDSYD02EYXk0/Kgbh4BI16GX/NQZzoaqGwZYBdjxWtEc9yBzsR8nAAj1kGsKPZt7yzZKsg7kjkMVgRwiN4EJNnp9P/iWfYMrWzFuf0GztvTUOCHTdUzsD1sRHVyPEp8dH77zbS9lvv7eBTY7sLBIKFXv10p13a/Y3pW+WcNdEIfkiXeuXpsR6kEvD93s1mSVta8FqKb/ukYFsCLXMnH/2CIbbi9upvbyKXICdcqJwHFEBWKJ4sLixJfX2G4MVefoHX385DMRr+n12vBd5iY/j2Hzk9E597ogq66PJca7S0bmosBKnPKsfIL11NLhcE8I+vGyxfIrA8/r3yvzUE6215xOILjAS6vzRb3RKACMLbHuVMVibFkLi3CdHgAar9Hi6H0Hv9tKweAunb2Ddkr6O2qB2cIB128LcXs2S47pm3wzOFCH6FTtQIYSQ7e2JsXBMevdF6zdkfkTFUlM9ANpTzRYowR7z/qjDSoXaoq+L6JlSKJ+4AtN4nqSfN8Sj4byOW+JUizYq3xRi3D/8Cw9s3mBYaUlUmZLBuS2q+mpOAQc7NvHBa7WjTmm67T6m7VlvI2DQVKajonloNL1rCVy4gSlFTyGzUVbMc3M32264eeWoZon6JP3lCf32dFn8sevv+kZPaYvI7sP7voq8LKwXf/EscaU6Xpng3ehSlts3em/ZLQysaKxnkihHjOWYrZ42pb1uy+w5hr79HWtbUxJ5G5B+Kuf/SWHF+a001RUcrzxw+bLXhsuy0e+B1LxOFMAcf0tx26/H+RAwwJneb670aclatUWCcS3XJl4D/JeIwsMpXXaGGap8S93s0SOsuvnMYu3GClqnvpu8Ln95xbEJb4sDPr6pAVC45I8xyFGLEbeEdPBeBA2DiVEQJtdv3/hZ4GZPpIxLE/9umq/b81morOPt2z92RnWdxrbyIwj7f3e0g55sNbuWQ5Q08wQaehDEroj3jlhmQbpkLx+6PQ33b2GKxpwXXDdSLEya0fLIYiEk+Rw7rbX6j3N+oYU6hNcl65tt+MdJcE6kgazk57coR6fem188C7arZ6pupnKf16YENhbc49csrdag5VXixG/wK56baxWcz2NVCar/iKBrht8UU4W7zQMmFqf36dObChqwlLuJHIkohxgSBVFS1zedD5Guid9lcFr9tn6UcS6YnnSthDXyhCOVXIqX7axXBmwYn/uO5Nb6RvuNnqF2eP+R202skxpsXjV4/FbvqinQawO+/3Ed9cU6RuOwnEtHbqJHPbtgp1rB0Z0S9YP3NGfDqWXhN0zf2cBTzPrPOy6gtFCi26Go3aUw/uOqM/XAhR78bZWPCzFO59FmXzAhiXqmWbomxVGG0rqW5ZFrftwNVw90MzgwhZF3SWoZmhI1eXKpR9QmXLojn4cVlOgBDMrw7d+yOigKIuhEs7un6iww4mfEHfvO/wBgwtUJVn4cpp99367mdYopOpG5eKPPVuufLSMHEKXc6MCkPWvH+aqbzrlf4QBdxkT+ZJgnBoU4CeYRiVrPzZ9geY37T+0FZbH0B8b/ItHNv5fG3bA5rx69osdDPc6A14/3WDMOC4bq2Lv2HQpdqewr82Z76IA3qOaIwaGb9MzLmkiV1CfqJRxfsrf7lwSFyM0leSDiPdbV6XrTOkeQVotHXF99PlqDVTKvzirooM5liM33t47bpy7fUX4rLY1utm0cla3DzTa2z5rZK00HW1lv4Wqv4vDkNeMo555jgcJpru7yEouGUaX4CTYPrZqjB2ilCPV6AQwZNaeD75vTLFBJykS8FQs72jgFpmt5Mq8nhXQqVaRlYcRDKqegOJxgcigkaKrc3oEKgAPjiJnfme2iyVqJVNA5zm+PUz9U88QIq/IQhk7rcRvd0MXxfnA3zQYo/UNY00B8JH9MsIQIgYIWVHulwafMmmbuvznfhc9VrYVFKi1Ta6Uo+mzkp3+WtGSYhNbebu1WIvLmmhJCcya33J8qWcyHxW4v8Y3tEXZXTGINr9Q+CNLK1Rwr9DM0XRxzluxDWJyslN9zP9Bp7tmFB0YjMhdRSgJLhCJBnC612d+dEw+U0/cuodCPuPO11Q7Ma4TMSrNNU2OJygHfVWDMkwNctFVIifMPP9tcXO9H+ph1A+UWB4uIm7duSbFQa/FMXDyMGhzWfrN2eCrXqaDCKTlrnDQJm+UXFFzksv35R+B1jKjO2wfxiTqPYNdJYpmfOSkKJcjLu9Uo6kD3uwX9XQbu8QeRqa70fgdSJs88D6nWHfU7i4KF5Q2BwVboD1aJ1YOTsv3x9LqsmaZ45itW+7dHB3xkaVhoORrTSWTLf56g95R9UqaTRKXs7lFnLDmXCzM7Vmh2fIb8iRpfGqfrznCDyzD8ScX3aCRQgyKzAM7VkNFvbeUzuPhHzZD/nlpK2ZNX5U30uK77Mh2uIVw11c0oy2yb86OFeM63SMlK0CWY61NY7pY9FPfoGYjW2jWlAlP/2lpXtyG47e9OGOPZsPgpJ/Gd54BJSZ7Ap93Ziw9sqvT9hyFHJdd+QZpLEfU2mona9r0BSnVmg7wXlHdyFpvxa4Fug6WUfh9ExO5/ftJv/SS6Elvc+KrwjSdKZFabldS8/ROVtQiPwuhI+Clc9jbz/MMopbEZzMiD96jE/u8wPWpNqTIM6iOsOzx4pmZlxHUtPkgd6Pf7GGQlnmnvVVyCvpCgfSEy8GW63TYDWGdfDqYCuuR1Nlmpdz2WhEtWUEId78iXrenBdAzjeX9muleJ5GeuzbjEzDV+4SNb0sNm//t27BIXmzt+pfDcW+aasfq/F9MrtZop9bDtasdPwTcQGThvajs7P9CSF7c+VZZ9j7Z8btntz6tyYSXZlO11i0DQ8arVLtgSRX1mwvVaGdqXKaiTUl53+P0NqYQQhJHRieI6hkZ3O6n/IB/uWDu9o+HH9nraR8a9rnbq5b8Hx3OBhZZnxIFCeqmlXYzf3Yh1QAbppyOUMm6yDOj5O0HqvManQlxmsw4nj/xWV40d9NIZ0ic7ipbAX1NXp4f+K8KiFDxqnhbz92Y+Fl4UtKHfE/6mpvPq9tzR+pZ/5RoEzMMtgv3frpOw2J8JD2OiUj5CLXUE2rpnHwMXUJrq+LXCt6fVMcSNLqGJwVGcDt8oTwlQ+Qq+pSb03T+uBDaEN71eVZev6wxhVWaME79dAq5LU2H8AXtp+f1DG3LPhE5lFNoYmIdvO8TQ5qyt87B5/7dRGHSx9sNZ48czjkeKPuoBY3Kn7TY91eO/s3Q3wz9lxmKX9mY4ps0imdO/86eOaKoQ6inq9QU7NTdWFPnAj6KCvuSyLZ0HaKqRj0wuhqu5LbrTqpn8Or+LvXE717IlQShuOWFm0JAOxVQm1XHlitD2mmn4MDAMUUFPWYyrmDXP22VphP4jZpphxeN2qnVxNww4yaa0dNi/E22ZXHCFIk7p6HIa+UWiRSHyCpRBlM5b5Ok4qFGisUm1jO56gkBnOkWvqs+CnA9VGQkx0B1Z3PKRJbx81pbi5I6JYEx86ILTldNyyBxudyALtqv/G57Kw6VCirU/VAIHyLxggU0+8vMv2t3Kagjc+EQEktKUR6YaRaAymZQgvv9SPcXVijOrT/SgN5VT4YBFIJQOe2kq7KpnPjm3Kk86QkKC+wl8XxRjxFcxTqbFktL7YvBDDPrw7cvzHEXlyUwxapStIUYXAm8dMRAwce4wYHLYSaYGw8rvnSGYdt0ncBBISJSfRYOtoCy2+mXU3Ex/hYBvRAgxs63ue8WDpox5VpZyHOUOmZ59PB9YZxulwI0Ta68jBDFtb06yEFR/0nP5txlhhSgc9kCKQdM/Ic7pZUiRiPSNe0V3NfuNnDrtnh0RBchptTw5FJu8+w+cbl1JF5CaQmub9uX3pM43JiyihARSkxF89kUupiL5mn4SU4Ri2y3IDjYy40U/utOCEVSIp84D5w6oPn6hTs+MbUe3KWF+cOd9msNj5Iwhc61qYwqyqfKyF43xB3apThqqyoOAyZlOgOd4jhYZ3MtyXxltlJmvuGpRkSLXVnZ3mLhtZL9gxd+QMFgSUH/pDrrxpSZrUxYsMKoqwsN8IcAhDTJiL8X5M7HQAkIi733RI619RSEwBeTn8ZNAr1To4MUVyiKAETWCgkHZWLUKZ7tqpMmkub/IFYBAO+fhK9rtXcX/Z24/mbo/8sMjcfmFE6ItaETTDRTson9ab+WsdCGFRBZGa8p/V8h1smXAjcAdtp7U1bsP6Eyr6wQ6fDcER9WbX5c/ScpH5tb34BOcYkhbspcoth22/LywLaRPIAe95EcQtPPwv6Xm+/YgMYUwXS54Nk1DsgQObznuJYV2sCyY95dJx4pIY4nCVDXvlB+5BeK7/xC6be/ULjfF8ou/ELR7l8o+Sz3c4vPrfmb4H+BYHzrrAOZw9zUM7o8UWJ+pTKO7cahzxRt/LQ+f5NPy9npYgtlatmKgpMS1Ox5K5z+5kUGDwFU3icBN8aKqTzYvuZOGimApiwCGGKxZDhE9fRLHDL7sIuF+gpEElH4FKA8utfvxZ8qDmC7TtSKtr7p8MW/nEYgAdqYpsJ4Zu229+n5c5b+OGGWx44SZ9MqS7bj22ctQggOh09KW7PgBHdPWIHVXyUF05OyIZP9nVpLCRz5HVtfzF+eRtNi2dR9Elm5l5bplnyWe0suSCLVMnDxWzNpFDYotg/Fuja7XhxgLP7EYoxGyoapp8sMK3PaNP+yBSGErVNvz/fB1kNuEs4LN12Jq9TKomTxt4fdibGB87/rTcDCsLn1xFgYhKTkoOihHplVPFKmi4QjF4OyqZqs+qPpOlPTh1/5gaM8oeexL+qcFT6U3eCUMciXIQKPR7wu2JqQNrfmDTkVjwjA09lgL8WW7HCqB/LICrw9D5+5ImO6jgSbjNhFTE2S1FGiL4U2yKVoUK7sS1hgU7rYupNzO4HnGf2JwmINLrqQ15Tk8o3TrT5bXcmBuxFF+YoJSuk8PLKdt0SrWvtcMMfcn6bprihdxYYOp2+X/FQNUCVUBbyrIoJ2Kr8SEUQTe0Z+tqOJBlnMCzxKxQ9Bb/YxjIDA/dSs5UdZjrJv0lbpguLi+dIfzsov6NDmzwfASDKwd4G29Ny5WR71vqeoN2118ekxl3h+utO4bhMqxy85xYZf5UeKxRhN0+d42rIP1UPaHGV7UusFjJcelLI5HuZ/3lNm4B8pOX6WwBG4bPiMzas41xoEn7xVLWdUSvj2VuDdsNtKjrB3ifUgAygJGayT7/qxlgRRj5GVB1yrP0OW/hrYlx3xHb1cFSvA5ieLEZWFSONOE59qDlVXovfDqHRsBUE4rWG4fT4mZTNNUi+ARFpKqFQAct0SoYCT05+OR9EEY2UUAWS3FUAhekkgFjs+hWf7ryGndwk5/5tj+Ymmt58sZh6XzUzYxZOxs3HAoe00IH8idPTw+9tbFlDlZAQp5NTrpmYJVNEXl0Ve57O/7DMw1xnqYX7m1ewDklQ9ncic7Nmbd5zGtGBCFrUxJfhqqGfpnBTznZ9JqCltszfkBs5stmVpFaVpzz43GTx7Ew2OnxluL6bqGUpf05LGVpgbLJEyzjQ0fu49mD8803TEzRt8ehhEbqhHSFD/tQiI4k3dqWDOSOj6TwLyhjT9w9AFXUyutGVuY0p612e5itOYIt/kVv+ZTds1O6kLIXx9Q+nZ8yiYi08L4FpTROpojPrCcevV2lDlm5Fvp+6bWQ82GU9MpgZfNY6KTtcx2TxIqbUdgqe+8k79nNR6B5+nU38Xif9fEGyB6RvGM9zAsSqehGZb9d3HW3fedXl/Pwny9/Dfw38P/z389/C/DOe5+mQv334xHk+fkbKQKnRS3rvXdfLWz95O6n72P/mazBcTTpicV/kcRoKsU6geG9X2xQ28fcKsLEHVZwF9E5vnzDdNyLTQamuPgycOjXoyXz/brc7qHh9VEE75TtDpv82oJgbX2cEldrJxX4Oq6YIhcOM0NvrdK0Q7F1vXTwoF9ESOF5OrNOCtGnozgdF64Dw1jEyqAtVu+b5T5llvigkhcJVio7LwlMWE0nXvx6V5LLtVxep180+n/5yRwVdL4pN+t1k+0ZLGZ1QfmUoqKH33StKKBYZt4aX5bG2ttq0FDzmgOr+NfIrs2wVomNzzXsRjOU/BrN7SOQ9q7X3u5+kZXt754d2luc/bniRZcdqNA1GmeRmnyFio7iamlA7Zi4QeoPm/e3NJU+Dv+1OVHqRexVq7ylEnpxVpOoRLoWef3Xn3YpYGDvTdoZ204oSFHO46cXynnqHtisa5Nz+uDr0+2/8qB4hTvWV2+KmmjXbOY0RVB5HJgIkmiGomSTFhoO6H1o1z8MqN/Pq0XsabJjuI6oAQAdLf5AumNmYxv1aPhTGrJ5YDVF4F2DOqDB6kEGcGmafqmXLhUmD2eWwIucATGIJo7DUOxObiU8mxFulO+m2/hTYMxcc0pswoRlKhmCfsV7/lr1LjCTdwGofIWZ5RqZjhMRNkA1BVAtp2kOIQ34KgVHo/3mwl6BwTzSLx7drfZhIkAYzuqU1CUUEq+nA7TMC67O6JPENH0sIUFTUi4VLqE0gkvtda8Z3zuN7iWAyE2IdkM8SV5DEo+MSRejMBwt+WPhkTt8TsGe0J4i9M1UJa3j4L60HihsevLN1es+DM6ccSdZMMmoAxTu6KG90DbE1ejtBo1X670ZEKCbkhaEr31dqsTU7hRFM7QZVNQZBkJhcvmj7MTUJy5yUZ8Wp6+FQeQyTvlcVdACieN6MvIeLqncf3QcjT1x4vXAqFplNYQPQl9hP70JD0vNjcXNefzk4cyTnuXO7q0/LK0u5bcPYRQXPLRUvPJ5TOqGEX5Rs0Rqv0N1LVHHdbjneLMb7wuD1oPUdBVuAeL9uyVJCx2GMMiBGgwLHp2h4+xa2tHlFDDJqvb/KDKZc0aZt7JwESw4KTpKwjqtgNdachNxJygeHsMGRcB2ff8/on5taDfasxzNn3Sq5o2nckeIldP/NmoJ7I4iLaimhO+J1dtouW3+Gcw5pZR5theedjfkHO6b3ENOJ4jipa4UQq3i0ik3+9FpaHZGbR3R8wxJk8rygBu2nYvsiUBpNUXksUhl1hHhiy21vevvWZFR0wjeRUjAECq+a+Iw89Lkw4xuVkzwtphV/wUtU+M/U12oWghz327IvjofdfVRt1irksf7dmCG48Fckcqpu5dBvFk9vxp+pjMbQcRBkwxMByAsBxqNhFbjIkOlnKT9pWJukljWIDLTicKmVdtEjsoj10inSMwz44XsZjU8bsgN9n8sJbdimI0tcVWddbXlPUNhISsTY3vvTD64c+3UGb5dUGdoKf8Lv4tqqcEurRGGMhIBmA6RnKlcF5oL0V80aNOiWUL1FKCfBHsTBbgSKDp5FtrNTIgBZDFUnjW9ZSW+1uphs5pb+oD6/oABnEA0ltB5bhN/D15wbVkniUtjLx64if/TTitSm70UWBarM7qYcfOQej1/j8Mk5LwKGGVQoz8Ly0ZpMm/Iu7FNGE6ZCr04kUOKHcE2zDa2PVdOhkTYuKqzQH4yhKcypaORPNqu2oG8E3UvNLP7wieUlmlB0kazgFDtp1YjJnhjdebaw8KoCMDuRwfI6KgfEe3GVPqHEx+ZpfJm+coelZ7S4A8DdcKad0n8qhB/xJnC2W0x7Z5YrhOVzR6EAiIMrGUVuF+9BKB1x0HhUnfLyyJvl0XhQdIe+yHXd4w5q6JE069nVKia10t3JjYQxNWYakLbwbZ52cOux2sXBVrYQv6yoCBQlj6yKZD5tHxRHVMwoKgyybuEiOgu3LEF9kSU/wr3IppTgOZz1Y5jX/Ml9hq9gL3laHvMwZrZzGN66ERvRGtMpryKeIVCp0D6guE1uKb+WvYmp7P2PMmg/92L7I6Ayt09IKvMPdunzi8AkYHLApFdkpam10wU0Vo3D3czbTE27/wAFiGkn4lL2VhEy3kK37vrZ+vrEzQ44yjr1bayNHBIyH5TxVSZkSgrKaJSfUe3IRVHEVj4TTKAFGvTMvAKxptSsu1p7XBtzJyAvp9TIxC+l6Xr7x3O2mECM0qndlRn2n7eTorh8wyz1ov0Za5Gezl8VGg6rS4FgBXdSxVsEU9UR0JREzuwD2eTROvfsOWbgWTuCrEqEb6aOiZ8D4ZWJVHTNX/7h/DFy4ZZKxs1iTMMnvE6ZNxp+eumqbVVEnOJfmiSm4DJ+HQ2D2PDTjIQYo8A68rWCoauuVumqS+JAAFZSeZLs0+TQXvmD90uZ8JQclZh+EkOY0MMQ75MA4lsKf2o+nt9oNgUkYABK9nnljiFDF/6pfY3wE2CmjU+n6I7xbShbi0fWfiFGlzOr8xULxrYzL6F0/1mi53kRb0Eu8Jo1iSmyku90aitJ+lBFeizEVZn4Pi8i7ehW1FnFqWiZu35Trzk+SRoCoVvleUEDjq0ZBzhK/miHHEx2hHmtUcUwxpbhG8Z1Mdv9YSWnT2eXi2YOV4yXy/CxxXB62y+5KuKBxm4GGH24JSUIXo7wljvTK/SZmy5e3AegL8ZE1P2d6ZlBgNRm3+GfvUI+7oHL8mgN1nyZOe0iYZrLhlJavXj+FX2MxmvjvLLA342WYzLx2bVl7qEcZbIajin2MYUIyxdmoIByMq9xbQwxLatshiVtcPv9lhUQdVPIpU2glRAqmTg4TqMFMnDkCSYvX8NIFQeEkCLJnItWZgjPo5T/E0EYaSlQvzANPEqVVe2t0qw5sHq9j2LqEX+BAmiwzFH235p+nz4sDh1PCGJCbCWMjPaDEDHwcyywZXkOKqBGBhB04N4D8C5/MtTomJl8hNvPvHdWwlkiUaELhpsL598vE3MRqz2h4WFj15zABbGsOSwr16SVNknw1Rc9f7M9R8OWbNBUg7NFSa2ZhjEX5PVG7bh7VRJeYq5JVh+RaJjb7a2eg+3GPlpLNTk5OJsl/kVPpMUG9NeIKhcBFfm0oCqXJsUfWb/LpiQnqUkkF1GhiJo53drquLz7HLwtigktpo3Dhj7kRm/Z+eHM7c7IEP10S4Osm6+yyU72wY9wMvio6PTDZ1jy9VdKTPtBtFwEaub5l8H1w8RH6Xaqv+vR/kDpaIKm+eVT+ofHOI/X7gxcsryTK2xf0JrRJWjwqbMnMMSR7aPEiivrX24CQaexMKYWdpoDePwkfy+sQ4RxKMx+PPLOpqk94JxG8tgs37nxLjLrJKGg+BZOLJX4yVCuEwsmXxu0DHpL6xypqBGV5hs362zJH9nzAqU6WyWf1FkCkF7KClZpsz+8iMGeGqJNjVewQ5SW81JdEXbvndGOicGClgVcMPOWEoHHrrGcGgKyD1ZyuZhmFM1vx/MENLLs7U/eNztLFzshlGeQQwNjZDbV2r3Z5C2AztnvNX1TdUrnV88DhLvnNghVE5VXx2i5Ury8Ws6pEz5AS61rSxwxtMFhFD23YxzsiUOnvhRPGwrC8CmgEgJigUMrFgHK8THntN37GRf6NT1gva/b1j0S/7DN/QnpJad9iLHrKEyC3DkT/RYIvn2DtB3/hM5hSUw0SIkl/Oc5DSqZhhJK3fosufDqKYGGWBJ4SlypZ0UYhJaoNGzIq+mJWExDGL1YSZBQkUb4H796G0UCO0ok42sHVG82s82LVaTrQ264poR6bXgrvcmXr+iBnQ+HOEVxAYb4hruMj0E1xUzUx3xhzfMOcuskzj8jBygm8ik0OwYo3jNhglTK1ilDmL2trvgyfHDWWttgdmhq6F0lkm6WrHsVpIgx8ZJdOS9rOozJnmb05Pa+uC8icuEpM5itwN2buUhvp/EOinMqTPhvyWqZ4S6xv9EUgiJU5IkRJ+gaf/eX++LadvZTyNN8LcSsVADBu/aFaKjb53Gfrt/ovknon+ysfs2ced+Gn7NQ3aQsvtRXljuZndZGY82sqLVvt0HSA+hZBzgZ8M8XswWU+JY96rTGlN9xqr1CGWHN3vE7P2yG4/nemk8Uj+/4jQyMnpvg3r+CNfD/qwEx6LqV+W8M+1Yo9/qP81S7qEvUkkQR5/ZtvvHHoM+d4f/pExRpm31BfpNph8ZQTXuwsJ3t+xK5rxYuXb0Fi2wBPc+sbM/UvF3WMCTMFXjLvO+1eiL7ljSm5e5m08AddtKQrn9RuxlerFHBN/xaUPo/O3NzZuPGXmAmGgk6mfTMrIbfAk9ql8de+dxD5BN982r6/75HfRI6XN29bms7G1doifyLl1UKXj7GNPinBCsCXWGgn4Mud/lr93OI98wmv7z3ra7bKTI47pAG3JtY/f4IkLousvZUxpcoV92PKYOpH7qx/16ak8ztMpa40cRKFnPv8mP4mRcwoBX56Dchn8D2yBp7nLbIO3pmms6Pk42886E9FWGHtHvSofqxQcBj1WsV4893CPj1MfxlwknFCjhmGJx911m9L1fQgh3MKP6XwsVcNunbBuMFlFpiJ4oEhx9o1Wn0/NqawWu3dRz61bMdzDZroLCnGdFnymQgiTv4kS59FWab9jdb93/hMxxsT0SDZ2yxMhq/djFwjYPvTp0fLeE3Jy2/ObDz01/bGFNrJonu04R7jZSyRxWCNIQTsZTMw2+GMN723FJt0tY4D0rpFdLVgZGYxZsHluCnlr9DhHkFYELL+9baEOVbbV6p/X3TimX0/Bf7zmO0mWVOLg2mLaMUNTf/GQoZMe8rizwUjs7Ue4Ebo3vc0uDIDYiEyTcJ3GGySKXq6FRoDlwWEYG7SsrPjrw0xNSC/8falNJ0TQXY/oI15g00t0kPnmW8ymCeVvtsoQ5V83Q1fPYCxJkbWLGaTT/l6hawuqpFKkNPuIXuMTx7daf72x8MIT979XNhvswcEWse/n23itZ4vnz1M1nqw/b/wO2PvF54tK1MbvNzxj4fIvTuWzM5v37pzC8nj4Nn/AVBLAwQUAAIACAAhfJFRDr794UwAAABqAAAAGwAAAHVuaXZlcnNhbC91bml2ZXJzYWwucG5nLnhtbLOxr8jNUShLLSrOzM+zVTLUM1Cyt+PlsikoSi3LTC1XqACKAQUhQEmh0lbJxAjBLc9MKcmwVTI3QVKSkZqZnlFiq2RqagYX1AcaCQBQSwECAAAUAAIACACiSE5ONmFYAkcDAADhCQAAFAAAAAAAAAABAAAAAAAAAAAAdW5pdmVyc2FsL3BsYXllci54bWxQSwECAAAUAAIACAAlWpVRqFRL3KYFAABBFAAAHQAAAAAAAAABAAAAAAB5AwAAdW5pdmVyc2FsL2NvbW1vbl9tZXNzYWdlcy5sbmdQSwECAAAUAAIACAAlWpVRFR5gG6MAAAB/AQAALgAAAAAAAAABAAAAAABaCQAAdW5pdmVyc2FsL3BsYXliYWNrX2FuZF9uYXZpZ2F0aW9uX3NldHRpbmdzLnhtbFBLAQIAABQAAgAIACValVEgtRn1tQUAAGUeAAAnAAAAAAAAAAEAAAAAAEkKAAB1bml2ZXJzYWwvZmxhc2hfcHVibGlzaGluZ19zZXR0aW5ncy54bWxQSwECAAAUAAIACAAlWpVRCuVLdHQDAAD4CwAAIQAAAAAAAAABAAAAAABDEAAAdW5pdmVyc2FsL2ZsYXNoX3NraW5fc2V0dGluZ3MueG1sUEsBAgAAFAACAAgAJVqVUZK0N+uxBQAA7x0AACYAAAAAAAAAAQAAAAAA9hMAAHVuaXZlcnNhbC9odG1sX3B1Ymxpc2hpbmdfc2V0dGluZ3MueG1sUEsBAgAAFAACAAgAJVqVUYNhJuy/AQAAegYAAB8AAAAAAAAAAQAAAAAA6xkAAHVuaXZlcnNhbC9odG1sX3NraW5fc2V0dGluZ3MuanNQSwECAAAUAAIACAAlWpVRlBOzImkAAABuAAAAHAAAAAAAAAABAAAAAADnGwAAdW5pdmVyc2FsL2xvY2FsX3NldHRpbmdzLnhtbFBLAQIAABQAAgAIACF8kVHVPawmjzIAAH9NAAAXAAAAAAAAAAAAAAAAAIocAAB1bml2ZXJzYWwvdW5pdmVyc2FsLnBuZ1BLAQIAABQAAgAIACF8kVEOvv3hTAAAAGoAAAAbAAAAAAAAAAEAAAAAAE5PAAB1bml2ZXJzYWwvdW5pdmVyc2FsLnBuZy54bWxQSwUGAAAAAAoACgAGAwAA008AAAAA"/>
  <p:tag name="ISPRING_SCORM_RATE_QUIZZES" val="1"/>
  <p:tag name="ISPRING_SCORM_PASSING_SCORE" val="80.00000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18.163"/>
  <p:tag name="ISPRING_CUSTOM_TIMING_USED" val="1"/>
  <p:tag name="ISPRING_SLIDE_ID_2" val="{E0F7C777-AA0D-4E02-896C-DFE3E2C91734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001|0.5|2|0.5|2|2"/>
  <p:tag name="ISPRING_CUSTOM_TIMING_USED" val="1"/>
  <p:tag name="GENSWF_ADVANCE_TIME" val="16.080"/>
  <p:tag name="ISPRING_SLIDE_ID_2" val="{8E4835E1-2413-4AC9-A19D-54AAF6731A0A}"/>
</p:tagLst>
</file>

<file path=ppt/theme/theme1.xml><?xml version="1.0" encoding="utf-8"?>
<a:theme xmlns:a="http://schemas.openxmlformats.org/drawingml/2006/main" name="3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4725</TotalTime>
  <Words>105</Words>
  <Application>Microsoft Office PowerPoint</Application>
  <PresentationFormat>Widescreen</PresentationFormat>
  <Paragraphs>33</Paragraphs>
  <Slides>23</Slides>
  <Notes>2</Notes>
  <HiddenSlides>0</HiddenSlides>
  <MMClips>4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23</vt:i4>
      </vt:variant>
    </vt:vector>
  </HeadingPairs>
  <TitlesOfParts>
    <vt:vector size="34" baseType="lpstr">
      <vt:lpstr>.VnAvant</vt:lpstr>
      <vt:lpstr>Arial</vt:lpstr>
      <vt:lpstr>Bungee</vt:lpstr>
      <vt:lpstr>Calibri</vt:lpstr>
      <vt:lpstr>Calibri Light</vt:lpstr>
      <vt:lpstr>Nunito Black</vt:lpstr>
      <vt:lpstr>Sedgwick Ave</vt:lpstr>
      <vt:lpstr>Times New Roman</vt:lpstr>
      <vt:lpstr>3_Office Theme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bài 15</dc:title>
  <dc:creator>ai</dc:creator>
  <cp:lastModifiedBy>Admin</cp:lastModifiedBy>
  <cp:revision>451</cp:revision>
  <dcterms:created xsi:type="dcterms:W3CDTF">2006-08-16T00:00:00Z</dcterms:created>
  <dcterms:modified xsi:type="dcterms:W3CDTF">2022-12-24T07:21:44Z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1033-11.2.0.9635</vt:lpwstr>
  </property>
</Properties>
</file>