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66" r:id="rId3"/>
    <p:sldId id="285" r:id="rId4"/>
  </p:sldIdLst>
  <p:sldSz cx="12192000" cy="6858000"/>
  <p:notesSz cx="6858000" cy="9144000"/>
  <p:custDataLst>
    <p:tags r:id="rId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BE9"/>
    <a:srgbClr val="FEF1D7"/>
    <a:srgbClr val="FEEEBD"/>
    <a:srgbClr val="E9E7E7"/>
    <a:srgbClr val="C6EAFA"/>
    <a:srgbClr val="2FBFC8"/>
    <a:srgbClr val="C00000"/>
    <a:srgbClr val="7030A0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4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464457" y="154819"/>
            <a:ext cx="11514667" cy="6289524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8121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36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5616179" y="2762063"/>
            <a:ext cx="6575349" cy="409529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8"/>
          <p:cNvSpPr/>
          <p:nvPr/>
        </p:nvSpPr>
        <p:spPr>
          <a:xfrm>
            <a:off x="15" y="-9400"/>
            <a:ext cx="6358117" cy="3142055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8"/>
          <p:cNvSpPr/>
          <p:nvPr/>
        </p:nvSpPr>
        <p:spPr>
          <a:xfrm rot="10800000">
            <a:off x="5794094" y="2908513"/>
            <a:ext cx="6435173" cy="40053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834600" y="1488367"/>
            <a:ext cx="6522800" cy="33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50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0"/>
          <p:cNvGrpSpPr/>
          <p:nvPr/>
        </p:nvGrpSpPr>
        <p:grpSpPr>
          <a:xfrm>
            <a:off x="-263" y="-8667"/>
            <a:ext cx="6923888" cy="6875200"/>
            <a:chOff x="-202" y="-6500"/>
            <a:chExt cx="5558677" cy="5156400"/>
          </a:xfrm>
        </p:grpSpPr>
        <p:sp>
          <p:nvSpPr>
            <p:cNvPr id="165" name="Google Shape;165;p20"/>
            <p:cNvSpPr/>
            <p:nvPr/>
          </p:nvSpPr>
          <p:spPr>
            <a:xfrm rot="5400000" flipH="1">
              <a:off x="-235852" y="229150"/>
              <a:ext cx="5156400" cy="468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0"/>
            <p:cNvSpPr/>
            <p:nvPr/>
          </p:nvSpPr>
          <p:spPr>
            <a:xfrm flipH="1">
              <a:off x="4628418" y="0"/>
              <a:ext cx="930058" cy="5143479"/>
            </a:xfrm>
            <a:custGeom>
              <a:avLst/>
              <a:gdLst/>
              <a:ahLst/>
              <a:cxnLst/>
              <a:rect l="l" t="t" r="r" b="b"/>
              <a:pathLst>
                <a:path w="34291" h="34874" extrusionOk="0">
                  <a:moveTo>
                    <a:pt x="24658" y="1"/>
                  </a:moveTo>
                  <a:cubicBezTo>
                    <a:pt x="24658" y="1"/>
                    <a:pt x="17669" y="715"/>
                    <a:pt x="15824" y="4715"/>
                  </a:cubicBezTo>
                  <a:cubicBezTo>
                    <a:pt x="13823" y="9073"/>
                    <a:pt x="16824" y="14550"/>
                    <a:pt x="16240" y="19110"/>
                  </a:cubicBezTo>
                  <a:cubicBezTo>
                    <a:pt x="15609" y="23944"/>
                    <a:pt x="4239" y="29957"/>
                    <a:pt x="2262" y="31754"/>
                  </a:cubicBezTo>
                  <a:cubicBezTo>
                    <a:pt x="286" y="33564"/>
                    <a:pt x="0" y="34874"/>
                    <a:pt x="0" y="34874"/>
                  </a:cubicBezTo>
                  <a:lnTo>
                    <a:pt x="34290" y="34874"/>
                  </a:lnTo>
                  <a:lnTo>
                    <a:pt x="34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20"/>
          <p:cNvSpPr txBox="1">
            <a:spLocks noGrp="1"/>
          </p:cNvSpPr>
          <p:nvPr>
            <p:ph type="title" hasCustomPrompt="1"/>
          </p:nvPr>
        </p:nvSpPr>
        <p:spPr>
          <a:xfrm>
            <a:off x="1083248" y="1943451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68" name="Google Shape;168;p20"/>
          <p:cNvSpPr txBox="1">
            <a:spLocks noGrp="1"/>
          </p:cNvSpPr>
          <p:nvPr>
            <p:ph type="subTitle" idx="1"/>
          </p:nvPr>
        </p:nvSpPr>
        <p:spPr>
          <a:xfrm>
            <a:off x="2687567" y="1632688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subTitle" idx="2"/>
          </p:nvPr>
        </p:nvSpPr>
        <p:spPr>
          <a:xfrm>
            <a:off x="2687567" y="2105120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 idx="3" hasCustomPrompt="1"/>
          </p:nvPr>
        </p:nvSpPr>
        <p:spPr>
          <a:xfrm>
            <a:off x="1083248" y="3495684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1" name="Google Shape;171;p20"/>
          <p:cNvSpPr txBox="1">
            <a:spLocks noGrp="1"/>
          </p:cNvSpPr>
          <p:nvPr>
            <p:ph type="subTitle" idx="4"/>
          </p:nvPr>
        </p:nvSpPr>
        <p:spPr>
          <a:xfrm>
            <a:off x="2687567" y="3187904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subTitle" idx="5"/>
          </p:nvPr>
        </p:nvSpPr>
        <p:spPr>
          <a:xfrm>
            <a:off x="2687567" y="3660336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title" idx="6" hasCustomPrompt="1"/>
          </p:nvPr>
        </p:nvSpPr>
        <p:spPr>
          <a:xfrm>
            <a:off x="1083248" y="5047917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4" name="Google Shape;174;p20"/>
          <p:cNvSpPr txBox="1">
            <a:spLocks noGrp="1"/>
          </p:cNvSpPr>
          <p:nvPr>
            <p:ph type="subTitle" idx="7"/>
          </p:nvPr>
        </p:nvSpPr>
        <p:spPr>
          <a:xfrm>
            <a:off x="2687567" y="4740137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ubTitle" idx="8"/>
          </p:nvPr>
        </p:nvSpPr>
        <p:spPr>
          <a:xfrm>
            <a:off x="2687567" y="5212569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 idx="9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934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9230468" y="6502400"/>
            <a:ext cx="2140085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9655119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365E0B-EF1B-4943-9A5E-A714BE4BD024}"/>
              </a:ext>
            </a:extLst>
          </p:cNvPr>
          <p:cNvSpPr txBox="1"/>
          <p:nvPr/>
        </p:nvSpPr>
        <p:spPr>
          <a:xfrm>
            <a:off x="759714" y="188217"/>
            <a:ext cx="1082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3600" b="1" dirty="0">
                <a:solidFill>
                  <a:srgbClr val="160BE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hoạt động khác của ngày Khai trường:</a:t>
            </a:r>
            <a:endParaRPr kumimoji="0" lang="x-none" sz="3600" b="1" i="0" u="none" strike="noStrike" kern="1200" cap="none" spc="0" normalizeH="0" baseline="0" noProof="0" dirty="0">
              <a:ln>
                <a:noFill/>
              </a:ln>
              <a:solidFill>
                <a:srgbClr val="160BE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32A32C1-8C72-C744-A1B6-E4F697723577}"/>
              </a:ext>
            </a:extLst>
          </p:cNvPr>
          <p:cNvGrpSpPr/>
          <p:nvPr/>
        </p:nvGrpSpPr>
        <p:grpSpPr>
          <a:xfrm rot="200562">
            <a:off x="1152809" y="879204"/>
            <a:ext cx="3629528" cy="2908614"/>
            <a:chOff x="1436606" y="1149376"/>
            <a:chExt cx="4256132" cy="341075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1BF73838-0340-934B-852B-4CD97BAEBA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" t="2910" r="2457" b="6762"/>
            <a:stretch/>
          </p:blipFill>
          <p:spPr>
            <a:xfrm rot="21365015">
              <a:off x="1436606" y="1149376"/>
              <a:ext cx="4256132" cy="3175334"/>
            </a:xfrm>
            <a:prstGeom prst="roundRect">
              <a:avLst>
                <a:gd name="adj" fmla="val 20088"/>
              </a:avLst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xmlns="" id="{04A20A71-3E78-0046-9A19-0ACB92944111}"/>
                </a:ext>
              </a:extLst>
            </p:cNvPr>
            <p:cNvSpPr/>
            <p:nvPr/>
          </p:nvSpPr>
          <p:spPr>
            <a:xfrm rot="21420845">
              <a:off x="1484701" y="1257969"/>
              <a:ext cx="4168444" cy="3042771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559E2C63-EAC7-1A4B-9B69-BD55A3B97B7A}"/>
                </a:ext>
              </a:extLst>
            </p:cNvPr>
            <p:cNvSpPr/>
            <p:nvPr/>
          </p:nvSpPr>
          <p:spPr>
            <a:xfrm rot="21219466">
              <a:off x="3322910" y="3993072"/>
              <a:ext cx="567063" cy="567063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F1924EA-7AB2-7143-AA44-0AA8AF0EE1B9}"/>
              </a:ext>
            </a:extLst>
          </p:cNvPr>
          <p:cNvGrpSpPr/>
          <p:nvPr/>
        </p:nvGrpSpPr>
        <p:grpSpPr>
          <a:xfrm rot="207951">
            <a:off x="7258384" y="3686084"/>
            <a:ext cx="4155150" cy="2992445"/>
            <a:chOff x="4823219" y="1783477"/>
            <a:chExt cx="4622800" cy="38481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7A0EC777-EE13-2149-AC2F-9853F719D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61" b="89769" l="9341" r="92582">
                          <a14:foregroundMark x1="9890" y1="17822" x2="10989" y2="33993"/>
                          <a14:foregroundMark x1="10989" y1="33993" x2="20055" y2="62046"/>
                          <a14:foregroundMark x1="20055" y1="62046" x2="20330" y2="63366"/>
                          <a14:foregroundMark x1="20330" y1="62706" x2="25275" y2="76238"/>
                          <a14:foregroundMark x1="25275" y1="76238" x2="40934" y2="81848"/>
                          <a14:foregroundMark x1="40934" y1="81848" x2="67857" y2="74587"/>
                          <a14:foregroundMark x1="67857" y1="74587" x2="75824" y2="74587"/>
                          <a14:foregroundMark x1="75824" y1="74257" x2="81319" y2="55776"/>
                          <a14:foregroundMark x1="81319" y1="55776" x2="81868" y2="37954"/>
                          <a14:foregroundMark x1="81868" y1="37954" x2="76374" y2="23102"/>
                          <a14:foregroundMark x1="76374" y1="23102" x2="63736" y2="10231"/>
                          <a14:foregroundMark x1="63736" y1="10231" x2="38736" y2="11551"/>
                          <a14:foregroundMark x1="38736" y1="11551" x2="16209" y2="21782"/>
                          <a14:foregroundMark x1="16209" y1="21782" x2="10714" y2="45875"/>
                          <a14:foregroundMark x1="10714" y1="45875" x2="15385" y2="82508"/>
                          <a14:foregroundMark x1="15385" y1="82508" x2="29121" y2="85809"/>
                          <a14:foregroundMark x1="29121" y1="85809" x2="66209" y2="73927"/>
                          <a14:foregroundMark x1="66209" y1="73927" x2="77747" y2="76568"/>
                          <a14:foregroundMark x1="77747" y1="76568" x2="84615" y2="61056"/>
                          <a14:foregroundMark x1="84615" y1="61056" x2="83242" y2="27393"/>
                          <a14:foregroundMark x1="83242" y1="27393" x2="79670" y2="15182"/>
                          <a14:foregroundMark x1="79670" y1="15182" x2="56868" y2="63696"/>
                          <a14:foregroundMark x1="56868" y1="63696" x2="28297" y2="74587"/>
                          <a14:foregroundMark x1="28297" y1="74587" x2="22802" y2="78218"/>
                          <a14:foregroundMark x1="22802" y1="77888" x2="39011" y2="57426"/>
                          <a14:foregroundMark x1="39011" y1="57426" x2="35165" y2="44554"/>
                          <a14:foregroundMark x1="35165" y1="44554" x2="28022" y2="38284"/>
                          <a14:foregroundMark x1="28022" y1="37624" x2="28022" y2="55776"/>
                          <a14:foregroundMark x1="28022" y1="55776" x2="36264" y2="63696"/>
                          <a14:foregroundMark x1="36264" y1="63696" x2="49725" y2="63696"/>
                          <a14:foregroundMark x1="49725" y1="63696" x2="62088" y2="62376"/>
                          <a14:foregroundMark x1="62088" y1="62046" x2="60440" y2="70297"/>
                          <a14:foregroundMark x1="60440" y1="69307" x2="71429" y2="69967"/>
                          <a14:foregroundMark x1="71429" y1="69967" x2="82418" y2="74917"/>
                          <a14:foregroundMark x1="82418" y1="74917" x2="89587" y2="82892"/>
                          <a14:foregroundMark x1="89833" y1="82143" x2="89560" y2="30033"/>
                          <a14:foregroundMark x1="89560" y1="30033" x2="85989" y2="15842"/>
                          <a14:foregroundMark x1="85989" y1="15842" x2="69780" y2="10891"/>
                          <a14:foregroundMark x1="69780" y1="10891" x2="29396" y2="22112"/>
                          <a14:foregroundMark x1="29396" y1="22112" x2="10714" y2="16172"/>
                          <a14:foregroundMark x1="10714" y1="15842" x2="26099" y2="12541"/>
                          <a14:foregroundMark x1="84066" y1="10891" x2="84066" y2="10891"/>
                          <a14:foregroundMark x1="84066" y1="10891" x2="74451" y2="11221"/>
                          <a14:foregroundMark x1="74451" y1="10891" x2="84341" y2="6931"/>
                          <a14:foregroundMark x1="84341" y1="6931" x2="90110" y2="17162"/>
                          <a14:foregroundMark x1="90110" y1="17162" x2="89560" y2="17492"/>
                          <a14:foregroundMark x1="92477" y1="76784" x2="92857" y2="67657"/>
                          <a14:foregroundMark x1="92857" y1="67657" x2="92308" y2="66007"/>
                          <a14:foregroundMark x1="71978" y1="8581" x2="82692" y2="8581"/>
                          <a14:foregroundMark x1="82692" y1="8581" x2="86538" y2="7261"/>
                          <a14:backgroundMark x1="8791" y1="85149" x2="9341" y2="83168"/>
                          <a14:backgroundMark x1="9341" y1="82838" x2="13736" y2="90759"/>
                          <a14:backgroundMark x1="88736" y1="85479" x2="94505" y2="75578"/>
                        </a14:backgroundRemoval>
                      </a14:imgEffect>
                      <a14:imgEffect>
                        <a14:sharpenSoften amoun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219" y="1783477"/>
              <a:ext cx="4622800" cy="3848100"/>
            </a:xfrm>
            <a:prstGeom prst="roundRect">
              <a:avLst>
                <a:gd name="adj" fmla="val 38230"/>
              </a:avLst>
            </a:prstGeom>
          </p:spPr>
        </p:pic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xmlns="" id="{AB8C70EA-0A9E-8A48-9596-23F7881E8C0D}"/>
                </a:ext>
              </a:extLst>
            </p:cNvPr>
            <p:cNvSpPr/>
            <p:nvPr/>
          </p:nvSpPr>
          <p:spPr>
            <a:xfrm rot="21422226">
              <a:off x="5175474" y="2013042"/>
              <a:ext cx="3954847" cy="3168703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2B488091-6A7F-884E-937B-7659F3786A8C}"/>
                </a:ext>
              </a:extLst>
            </p:cNvPr>
            <p:cNvSpPr/>
            <p:nvPr/>
          </p:nvSpPr>
          <p:spPr>
            <a:xfrm rot="21420028">
              <a:off x="6944997" y="4863843"/>
              <a:ext cx="585129" cy="643643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1F11D7D0-1A3E-674E-AE49-3BC2C8EAFEAF}"/>
              </a:ext>
            </a:extLst>
          </p:cNvPr>
          <p:cNvGrpSpPr/>
          <p:nvPr/>
        </p:nvGrpSpPr>
        <p:grpSpPr>
          <a:xfrm rot="21444119">
            <a:off x="2483250" y="3484912"/>
            <a:ext cx="3991830" cy="3258501"/>
            <a:chOff x="3898900" y="1562100"/>
            <a:chExt cx="4394200" cy="37338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C7DB7005-A154-6045-AA2E-94969FF8B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64" b="89796" l="4624" r="93931">
                          <a14:foregroundMark x1="10694" y1="79592" x2="11561" y2="36054"/>
                          <a14:foregroundMark x1="11561" y1="36054" x2="10983" y2="35374"/>
                          <a14:foregroundMark x1="86705" y1="83673" x2="90751" y2="34014"/>
                          <a14:foregroundMark x1="93931" y1="24830" x2="93931" y2="24830"/>
                          <a14:foregroundMark x1="4624" y1="77211" x2="4624" y2="77211"/>
                          <a14:foregroundMark x1="36127" y1="65306" x2="47110" y2="65646"/>
                          <a14:foregroundMark x1="47110" y1="65646" x2="49711" y2="65306"/>
                          <a14:foregroundMark x1="49711" y1="64966" x2="38150" y2="67007"/>
                          <a14:foregroundMark x1="38150" y1="67007" x2="45376" y2="35374"/>
                          <a14:foregroundMark x1="45376" y1="35374" x2="45376" y2="23810"/>
                          <a14:foregroundMark x1="45376" y1="23469" x2="53179" y2="29932"/>
                          <a14:foregroundMark x1="51734" y1="54762" x2="41618" y2="59524"/>
                          <a14:foregroundMark x1="41618" y1="59524" x2="34393" y2="66327"/>
                          <a14:foregroundMark x1="62717" y1="71088" x2="73988" y2="71429"/>
                          <a14:foregroundMark x1="73988" y1="71429" x2="79191" y2="74830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8900" y="1562100"/>
              <a:ext cx="4394200" cy="3733800"/>
            </a:xfrm>
            <a:prstGeom prst="rect">
              <a:avLst/>
            </a:prstGeom>
          </p:spPr>
        </p:pic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xmlns="" id="{3FFF9483-4EC3-F741-BBCA-31D3388B3B9A}"/>
                </a:ext>
              </a:extLst>
            </p:cNvPr>
            <p:cNvSpPr/>
            <p:nvPr/>
          </p:nvSpPr>
          <p:spPr>
            <a:xfrm rot="154108">
              <a:off x="4109381" y="1988983"/>
              <a:ext cx="3960859" cy="2853509"/>
            </a:xfrm>
            <a:prstGeom prst="roundRect">
              <a:avLst>
                <a:gd name="adj" fmla="val 11058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14C73C00-858C-F44A-B1C0-72AC4A6D329B}"/>
                </a:ext>
              </a:extLst>
            </p:cNvPr>
            <p:cNvSpPr/>
            <p:nvPr/>
          </p:nvSpPr>
          <p:spPr>
            <a:xfrm rot="27979">
              <a:off x="5917057" y="4534423"/>
              <a:ext cx="535748" cy="535745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86B68F5F-2305-5740-ACD0-994183BD10F9}"/>
              </a:ext>
            </a:extLst>
          </p:cNvPr>
          <p:cNvGrpSpPr/>
          <p:nvPr/>
        </p:nvGrpSpPr>
        <p:grpSpPr>
          <a:xfrm rot="215352">
            <a:off x="5227072" y="604947"/>
            <a:ext cx="4422449" cy="3329168"/>
            <a:chOff x="3665013" y="1654894"/>
            <a:chExt cx="4341186" cy="326799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7A5EC569-A07C-874B-910D-C7F16F7E7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416" b="89610" l="7713" r="90691">
                          <a14:foregroundMark x1="46011" y1="75000" x2="46543" y2="72727"/>
                          <a14:foregroundMark x1="46543" y1="72403" x2="48670" y2="76623"/>
                          <a14:foregroundMark x1="90957" y1="80195" x2="90957" y2="80195"/>
                          <a14:foregroundMark x1="7713" y1="23052" x2="7713" y2="23052"/>
                        </a14:backgroundRemoval>
                      </a14:imgEffect>
                      <a14:imgEffect>
                        <a14:sharpenSoften amount="45000"/>
                      </a14:imgEffect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5013" y="1654894"/>
              <a:ext cx="4341186" cy="3267994"/>
            </a:xfrm>
            <a:prstGeom prst="roundRect">
              <a:avLst>
                <a:gd name="adj" fmla="val 30216"/>
              </a:avLst>
            </a:prstGeom>
          </p:spPr>
        </p:pic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xmlns="" id="{3D8AE45E-0F94-0B45-993F-68D6CC078322}"/>
                </a:ext>
              </a:extLst>
            </p:cNvPr>
            <p:cNvSpPr/>
            <p:nvPr/>
          </p:nvSpPr>
          <p:spPr>
            <a:xfrm rot="21420455">
              <a:off x="4087641" y="2046678"/>
              <a:ext cx="3598169" cy="2490268"/>
            </a:xfrm>
            <a:prstGeom prst="roundRect">
              <a:avLst>
                <a:gd name="adj" fmla="val 11058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E0739D2-AF33-5F4E-B326-5E1961719B52}"/>
                </a:ext>
              </a:extLst>
            </p:cNvPr>
            <p:cNvSpPr/>
            <p:nvPr/>
          </p:nvSpPr>
          <p:spPr>
            <a:xfrm rot="21384648">
              <a:off x="5618656" y="4358589"/>
              <a:ext cx="486690" cy="467548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2800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43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EDE187-4228-9C46-B8A6-3A7229314737}"/>
              </a:ext>
            </a:extLst>
          </p:cNvPr>
          <p:cNvSpPr txBox="1"/>
          <p:nvPr/>
        </p:nvSpPr>
        <p:spPr>
          <a:xfrm>
            <a:off x="461640" y="229056"/>
            <a:ext cx="117984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3600" b="1" dirty="0">
                <a:solidFill>
                  <a:srgbClr val="160BE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Khai giảng ở trường em còn hoạt động nào khác nữa không?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3600" b="1" i="0" u="none" strike="noStrike" kern="1200" cap="none" spc="0" normalizeH="0" baseline="0" noProof="0" dirty="0">
              <a:ln>
                <a:noFill/>
              </a:ln>
              <a:solidFill>
                <a:srgbClr val="160BE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74B0CE0-536F-DF40-AA37-CE33D8106DAC}"/>
              </a:ext>
            </a:extLst>
          </p:cNvPr>
          <p:cNvGrpSpPr/>
          <p:nvPr/>
        </p:nvGrpSpPr>
        <p:grpSpPr>
          <a:xfrm>
            <a:off x="1565961" y="1752600"/>
            <a:ext cx="8557752" cy="4060371"/>
            <a:chOff x="1565961" y="1752600"/>
            <a:chExt cx="8557752" cy="4060371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xmlns="" id="{D3276DD0-50F7-874C-A143-AD93DFDC150B}"/>
                </a:ext>
              </a:extLst>
            </p:cNvPr>
            <p:cNvSpPr/>
            <p:nvPr/>
          </p:nvSpPr>
          <p:spPr>
            <a:xfrm>
              <a:off x="3322263" y="1917952"/>
              <a:ext cx="6360302" cy="2971389"/>
            </a:xfrm>
            <a:prstGeom prst="cloud">
              <a:avLst/>
            </a:prstGeom>
            <a:solidFill>
              <a:srgbClr val="6CD0F5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400"/>
            </a:p>
          </p:txBody>
        </p:sp>
        <p:sp>
          <p:nvSpPr>
            <p:cNvPr id="8" name="Cloud 7">
              <a:extLst>
                <a:ext uri="{FF2B5EF4-FFF2-40B4-BE49-F238E27FC236}">
                  <a16:creationId xmlns:a16="http://schemas.microsoft.com/office/drawing/2014/main" xmlns="" id="{EBB2E657-4466-AE4E-BCBE-5C077DF7B38D}"/>
                </a:ext>
              </a:extLst>
            </p:cNvPr>
            <p:cNvSpPr/>
            <p:nvPr/>
          </p:nvSpPr>
          <p:spPr>
            <a:xfrm>
              <a:off x="3127382" y="1937295"/>
              <a:ext cx="6996331" cy="3875676"/>
            </a:xfrm>
            <a:prstGeom prst="cloud">
              <a:avLst/>
            </a:prstGeom>
            <a:solidFill>
              <a:schemeClr val="bg1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2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9E38B8D-79CE-6A49-8C98-AF7F8CFE2949}"/>
                </a:ext>
              </a:extLst>
            </p:cNvPr>
            <p:cNvSpPr txBox="1"/>
            <p:nvPr/>
          </p:nvSpPr>
          <p:spPr>
            <a:xfrm>
              <a:off x="3832116" y="2808007"/>
              <a:ext cx="558686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000" b="1" dirty="0">
                  <a:ln>
                    <a:solidFill>
                      <a:srgbClr val="3D871F"/>
                    </a:solidFill>
                  </a:ln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 em học sinh lớp 1 rất háo hức. </a:t>
              </a:r>
            </a:p>
            <a:p>
              <a:pPr algn="ctr"/>
              <a:r>
                <a:rPr lang="x-none" sz="4000" b="1" dirty="0">
                  <a:ln>
                    <a:solidFill>
                      <a:srgbClr val="3D871F"/>
                    </a:solidFill>
                  </a:ln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Còn các bạn thì sao?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3988674-E146-784F-92DA-CD2065FF1B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119" b="92453" l="1423" r="94309">
                          <a14:foregroundMark x1="1626" y1="31761" x2="36585" y2="32390"/>
                          <a14:foregroundMark x1="36585" y1="32390" x2="63415" y2="30189"/>
                          <a14:foregroundMark x1="63415" y1="30189" x2="70325" y2="30818"/>
                          <a14:foregroundMark x1="70325" y1="30189" x2="60976" y2="35535"/>
                          <a14:foregroundMark x1="60976" y1="35535" x2="26016" y2="73270"/>
                          <a14:foregroundMark x1="26016" y1="72956" x2="51220" y2="81447"/>
                          <a14:foregroundMark x1="51220" y1="81447" x2="58333" y2="86478"/>
                          <a14:foregroundMark x1="58333" y1="85849" x2="76016" y2="86478"/>
                          <a14:foregroundMark x1="76016" y1="86478" x2="85569" y2="83962"/>
                          <a14:foregroundMark x1="85569" y1="83333" x2="91667" y2="77044"/>
                          <a14:foregroundMark x1="91667" y1="77044" x2="95935" y2="56918"/>
                          <a14:foregroundMark x1="95935" y1="56918" x2="94512" y2="40566"/>
                          <a14:foregroundMark x1="94512" y1="40566" x2="85976" y2="19182"/>
                          <a14:foregroundMark x1="85976" y1="19182" x2="84350" y2="16352"/>
                          <a14:foregroundMark x1="65447" y1="12579" x2="65447" y2="12579"/>
                          <a14:foregroundMark x1="65854" y1="12264" x2="65854" y2="12264"/>
                          <a14:foregroundMark x1="51675" y1="13117" x2="34109" y2="14173"/>
                          <a14:foregroundMark x1="59916" y1="12621" x2="59729" y2="12632"/>
                          <a14:foregroundMark x1="65854" y1="12264" x2="62170" y2="12485"/>
                          <a14:foregroundMark x1="28237" y1="20621" x2="25000" y2="39937"/>
                          <a14:foregroundMark x1="25000" y1="39937" x2="19106" y2="51887"/>
                          <a14:foregroundMark x1="19106" y1="51258" x2="37602" y2="41195"/>
                          <a14:foregroundMark x1="15244" y1="70755" x2="15244" y2="70755"/>
                          <a14:foregroundMark x1="16463" y1="70440" x2="16463" y2="70440"/>
                          <a14:foregroundMark x1="15650" y1="66038" x2="15650" y2="63522"/>
                          <a14:foregroundMark x1="20528" y1="75472" x2="20528" y2="75472"/>
                          <a14:foregroundMark x1="21341" y1="77358" x2="27439" y2="83333"/>
                          <a14:foregroundMark x1="27439" y1="83333" x2="36179" y2="84591"/>
                          <a14:foregroundMark x1="36179" y1="84591" x2="42073" y2="90252"/>
                          <a14:foregroundMark x1="42073" y1="90252" x2="49187" y2="90881"/>
                          <a14:foregroundMark x1="49187" y1="90881" x2="55894" y2="90252"/>
                          <a14:foregroundMark x1="55894" y1="90252" x2="64024" y2="92453"/>
                          <a14:foregroundMark x1="64024" y1="92453" x2="69512" y2="90566"/>
                          <a14:foregroundMark x1="69512" y1="89937" x2="76626" y2="90566"/>
                          <a14:foregroundMark x1="76626" y1="90566" x2="89634" y2="83019"/>
                          <a14:foregroundMark x1="89634" y1="83019" x2="94919" y2="74214"/>
                          <a14:foregroundMark x1="94919" y1="74214" x2="97154" y2="51572"/>
                          <a14:foregroundMark x1="97154" y1="51572" x2="88618" y2="19811"/>
                          <a14:foregroundMark x1="88618" y1="19811" x2="79065" y2="16981"/>
                          <a14:foregroundMark x1="79065" y1="16981" x2="72764" y2="11635"/>
                          <a14:foregroundMark x1="72764" y1="11635" x2="62927" y2="10297"/>
                          <a14:foregroundMark x1="53302" y1="9541" x2="46341" y2="12579"/>
                          <a14:foregroundMark x1="5894" y1="30818" x2="6707" y2="18868"/>
                          <a14:foregroundMark x1="6707" y1="18868" x2="20732" y2="12579"/>
                          <a14:foregroundMark x1="20732" y1="12579" x2="25407" y2="17296"/>
                          <a14:foregroundMark x1="3659" y1="39937" x2="14837" y2="53774"/>
                          <a14:foregroundMark x1="15484" y1="53774" x2="16260" y2="53774"/>
                          <a14:foregroundMark x1="14837" y1="53774" x2="15280" y2="53774"/>
                          <a14:foregroundMark x1="20122" y1="27673" x2="19512" y2="30189"/>
                          <a14:backgroundMark x1="610" y1="34277" x2="610" y2="34277"/>
                          <a14:backgroundMark x1="14024" y1="72327" x2="15244" y2="68868"/>
                          <a14:backgroundMark x1="53659" y1="8805" x2="60366" y2="11321"/>
                          <a14:backgroundMark x1="60366" y1="11321" x2="63008" y2="10063"/>
                          <a14:backgroundMark x1="29065" y1="16352" x2="29065" y2="16352"/>
                          <a14:backgroundMark x1="29065" y1="16352" x2="33333" y2="13208"/>
                          <a14:backgroundMark x1="33333" y1="12893" x2="33537" y2="13522"/>
                          <a14:backgroundMark x1="33537" y1="13208" x2="28455" y2="17296"/>
                          <a14:backgroundMark x1="28659" y1="16667" x2="33333" y2="14151"/>
                          <a14:backgroundMark x1="33333" y1="13836" x2="33130" y2="12579"/>
                          <a14:backgroundMark x1="16260" y1="60692" x2="15041" y2="61635"/>
                          <a14:backgroundMark x1="15041" y1="61006" x2="16260" y2="56289"/>
                          <a14:backgroundMark x1="16260" y1="55660" x2="16057" y2="55660"/>
                          <a14:backgroundMark x1="96748" y1="11950" x2="96748" y2="11950"/>
                        </a14:backgroundRemoval>
                      </a14:imgEffect>
                      <a14:imgEffect>
                        <a14:sharpenSoften amoun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468" b="37410"/>
            <a:stretch/>
          </p:blipFill>
          <p:spPr>
            <a:xfrm>
              <a:off x="1565961" y="1752600"/>
              <a:ext cx="2434539" cy="2852057"/>
            </a:xfrm>
            <a:prstGeom prst="ellipse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5042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44" y="403043"/>
            <a:ext cx="9575347" cy="59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063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9.Giuvesinhtruonghoc[20210610210712901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44</Words>
  <Application>Microsoft Office PowerPoint</Application>
  <PresentationFormat>Custom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English Vocabulary Workshop by Slidesgo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81</cp:revision>
  <dcterms:created xsi:type="dcterms:W3CDTF">2021-06-02T02:35:09Z</dcterms:created>
  <dcterms:modified xsi:type="dcterms:W3CDTF">2024-06-21T15:01:29Z</dcterms:modified>
</cp:coreProperties>
</file>