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75" r:id="rId4"/>
    <p:sldId id="258" r:id="rId5"/>
    <p:sldId id="259" r:id="rId6"/>
    <p:sldId id="260" r:id="rId7"/>
    <p:sldId id="261" r:id="rId8"/>
    <p:sldId id="274" r:id="rId9"/>
    <p:sldId id="262" r:id="rId10"/>
    <p:sldId id="267" r:id="rId11"/>
    <p:sldId id="269" r:id="rId12"/>
    <p:sldId id="270" r:id="rId13"/>
    <p:sldId id="27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A8FF"/>
    <a:srgbClr val="97D5FF"/>
    <a:srgbClr val="79C9FF"/>
    <a:srgbClr val="AFDFFF"/>
    <a:srgbClr val="9BD7FF"/>
    <a:srgbClr val="71C6FF"/>
    <a:srgbClr val="4BD0FF"/>
    <a:srgbClr val="1DC4FF"/>
    <a:srgbClr val="33CCFF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75" autoAdjust="0"/>
    <p:restoredTop sz="94660"/>
  </p:normalViewPr>
  <p:slideViewPr>
    <p:cSldViewPr snapToGrid="0">
      <p:cViewPr varScale="1">
        <p:scale>
          <a:sx n="74" d="100"/>
          <a:sy n="74" d="100"/>
        </p:scale>
        <p:origin x="-76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5CF13-1595-43F6-AC1B-03C26296852D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DC6309-EF99-4D80-82A1-7C2B87E4C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855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33800-9EF5-458B-9C8B-85636545FB54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450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953FCB-8F62-4072-9136-DAD8346C90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0D03612-F00C-4FB4-AFEB-6D052B5EF6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F7DDC8F-9159-4350-BBB4-2BFE7ADB9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209450E-7221-4C9A-8506-A04C7E220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CC7B287-C064-4771-8035-9D18CBE44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945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8143B4-0A74-4B3A-A7A4-430139E1A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3C3266D-CBE0-4583-A5A3-D816903890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F5D260A-4342-4169-950F-59F96729F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27BE648-FBCD-48AF-A32B-DFC324442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B4E2D5D-47AE-4C0F-A29F-C13940475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352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A8444E2-B382-4B79-BF30-AC2E779FBE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5EAFF2D-5510-4C54-A1A8-AB94FD6B88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96DFEF1-5669-47C7-837D-729E61E02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85132E6-344C-43BE-9E91-9E4423EA9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93ADCB5-8760-49CD-A792-1092F9DBD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002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2" y="2130430"/>
            <a:ext cx="10363200" cy="147002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0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4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84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2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0621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492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" name="Group 3"/>
          <p:cNvGrpSpPr/>
          <p:nvPr userDrawn="1"/>
        </p:nvGrpSpPr>
        <p:grpSpPr>
          <a:xfrm rot="10800000" flipV="1">
            <a:off x="2282330" y="6225657"/>
            <a:ext cx="412599" cy="1820481"/>
            <a:chOff x="4980416" y="5037518"/>
            <a:chExt cx="412706" cy="1820482"/>
          </a:xfrm>
        </p:grpSpPr>
        <p:sp>
          <p:nvSpPr>
            <p:cNvPr id="260" name="Freeform 11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61" name="Freeform 12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62" name="Freeform 13"/>
            <p:cNvSpPr>
              <a:spLocks/>
            </p:cNvSpPr>
            <p:nvPr/>
          </p:nvSpPr>
          <p:spPr bwMode="auto">
            <a:xfrm>
              <a:off x="5078038" y="5468401"/>
              <a:ext cx="125899" cy="1386906"/>
            </a:xfrm>
            <a:custGeom>
              <a:avLst/>
              <a:gdLst>
                <a:gd name="T0" fmla="*/ 79 w 79"/>
                <a:gd name="T1" fmla="*/ 871 h 871"/>
                <a:gd name="T2" fmla="*/ 0 w 79"/>
                <a:gd name="T3" fmla="*/ 871 h 871"/>
                <a:gd name="T4" fmla="*/ 0 w 79"/>
                <a:gd name="T5" fmla="*/ 33 h 871"/>
                <a:gd name="T6" fmla="*/ 39 w 79"/>
                <a:gd name="T7" fmla="*/ 1 h 871"/>
                <a:gd name="T8" fmla="*/ 79 w 79"/>
                <a:gd name="T9" fmla="*/ 33 h 871"/>
                <a:gd name="T10" fmla="*/ 79 w 79"/>
                <a:gd name="T1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71">
                  <a:moveTo>
                    <a:pt x="79" y="871"/>
                  </a:moveTo>
                  <a:cubicBezTo>
                    <a:pt x="0" y="871"/>
                    <a:pt x="0" y="871"/>
                    <a:pt x="0" y="87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9" y="1"/>
                  </a:cubicBezTo>
                  <a:cubicBezTo>
                    <a:pt x="73" y="0"/>
                    <a:pt x="79" y="33"/>
                    <a:pt x="79" y="33"/>
                  </a:cubicBezTo>
                  <a:cubicBezTo>
                    <a:pt x="79" y="871"/>
                    <a:pt x="79" y="871"/>
                    <a:pt x="79" y="87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63" name="Freeform 14"/>
            <p:cNvSpPr>
              <a:spLocks/>
            </p:cNvSpPr>
            <p:nvPr/>
          </p:nvSpPr>
          <p:spPr bwMode="auto">
            <a:xfrm>
              <a:off x="5200571" y="5465708"/>
              <a:ext cx="101662" cy="1387579"/>
            </a:xfrm>
            <a:custGeom>
              <a:avLst/>
              <a:gdLst>
                <a:gd name="T0" fmla="*/ 64 w 64"/>
                <a:gd name="T1" fmla="*/ 872 h 872"/>
                <a:gd name="T2" fmla="*/ 0 w 64"/>
                <a:gd name="T3" fmla="*/ 872 h 872"/>
                <a:gd name="T4" fmla="*/ 0 w 64"/>
                <a:gd name="T5" fmla="*/ 33 h 872"/>
                <a:gd name="T6" fmla="*/ 31 w 64"/>
                <a:gd name="T7" fmla="*/ 1 h 872"/>
                <a:gd name="T8" fmla="*/ 64 w 64"/>
                <a:gd name="T9" fmla="*/ 33 h 872"/>
                <a:gd name="T10" fmla="*/ 64 w 64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872">
                  <a:moveTo>
                    <a:pt x="64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8" y="0"/>
                    <a:pt x="64" y="33"/>
                    <a:pt x="64" y="33"/>
                  </a:cubicBezTo>
                  <a:cubicBezTo>
                    <a:pt x="64" y="872"/>
                    <a:pt x="64" y="872"/>
                    <a:pt x="64" y="872"/>
                  </a:cubicBezTo>
                </a:path>
              </a:pathLst>
            </a:custGeom>
            <a:solidFill>
              <a:srgbClr val="ABA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64" name="Freeform 15"/>
            <p:cNvSpPr>
              <a:spLocks/>
            </p:cNvSpPr>
            <p:nvPr/>
          </p:nvSpPr>
          <p:spPr bwMode="auto">
            <a:xfrm>
              <a:off x="4980416" y="5465708"/>
              <a:ext cx="100315" cy="1387579"/>
            </a:xfrm>
            <a:custGeom>
              <a:avLst/>
              <a:gdLst>
                <a:gd name="T0" fmla="*/ 63 w 63"/>
                <a:gd name="T1" fmla="*/ 872 h 872"/>
                <a:gd name="T2" fmla="*/ 0 w 63"/>
                <a:gd name="T3" fmla="*/ 872 h 872"/>
                <a:gd name="T4" fmla="*/ 0 w 63"/>
                <a:gd name="T5" fmla="*/ 33 h 872"/>
                <a:gd name="T6" fmla="*/ 31 w 63"/>
                <a:gd name="T7" fmla="*/ 1 h 872"/>
                <a:gd name="T8" fmla="*/ 63 w 63"/>
                <a:gd name="T9" fmla="*/ 33 h 872"/>
                <a:gd name="T10" fmla="*/ 63 w 63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72">
                  <a:moveTo>
                    <a:pt x="63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7" y="0"/>
                    <a:pt x="63" y="33"/>
                    <a:pt x="63" y="33"/>
                  </a:cubicBezTo>
                  <a:lnTo>
                    <a:pt x="63" y="872"/>
                  </a:lnTo>
                  <a:close/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65" name="Freeform 16"/>
            <p:cNvSpPr>
              <a:spLocks/>
            </p:cNvSpPr>
            <p:nvPr/>
          </p:nvSpPr>
          <p:spPr bwMode="auto">
            <a:xfrm>
              <a:off x="5076019" y="5038865"/>
              <a:ext cx="132631" cy="192551"/>
            </a:xfrm>
            <a:custGeom>
              <a:avLst/>
              <a:gdLst>
                <a:gd name="T0" fmla="*/ 0 w 83"/>
                <a:gd name="T1" fmla="*/ 111 h 121"/>
                <a:gd name="T2" fmla="*/ 83 w 83"/>
                <a:gd name="T3" fmla="*/ 113 h 121"/>
                <a:gd name="T4" fmla="*/ 49 w 83"/>
                <a:gd name="T5" fmla="*/ 0 h 121"/>
                <a:gd name="T6" fmla="*/ 29 w 83"/>
                <a:gd name="T7" fmla="*/ 0 h 121"/>
                <a:gd name="T8" fmla="*/ 0 w 83"/>
                <a:gd name="T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1">
                  <a:moveTo>
                    <a:pt x="0" y="111"/>
                  </a:moveTo>
                  <a:cubicBezTo>
                    <a:pt x="0" y="111"/>
                    <a:pt x="40" y="121"/>
                    <a:pt x="83" y="11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66" name="Freeform 35"/>
            <p:cNvSpPr>
              <a:spLocks/>
            </p:cNvSpPr>
            <p:nvPr/>
          </p:nvSpPr>
          <p:spPr bwMode="auto">
            <a:xfrm>
              <a:off x="5143344" y="5037518"/>
              <a:ext cx="249778" cy="1820482"/>
            </a:xfrm>
            <a:custGeom>
              <a:avLst/>
              <a:gdLst>
                <a:gd name="T0" fmla="*/ 34 w 157"/>
                <a:gd name="T1" fmla="*/ 0 h 1144"/>
                <a:gd name="T2" fmla="*/ 0 w 157"/>
                <a:gd name="T3" fmla="*/ 1 h 1144"/>
                <a:gd name="T4" fmla="*/ 7 w 157"/>
                <a:gd name="T5" fmla="*/ 1 h 1144"/>
                <a:gd name="T6" fmla="*/ 41 w 157"/>
                <a:gd name="T7" fmla="*/ 114 h 1144"/>
                <a:gd name="T8" fmla="*/ 41 w 157"/>
                <a:gd name="T9" fmla="*/ 114 h 1144"/>
                <a:gd name="T10" fmla="*/ 94 w 157"/>
                <a:gd name="T11" fmla="*/ 285 h 1144"/>
                <a:gd name="T12" fmla="*/ 94 w 157"/>
                <a:gd name="T13" fmla="*/ 286 h 1144"/>
                <a:gd name="T14" fmla="*/ 100 w 157"/>
                <a:gd name="T15" fmla="*/ 302 h 1144"/>
                <a:gd name="T16" fmla="*/ 100 w 157"/>
                <a:gd name="T17" fmla="*/ 1141 h 1144"/>
                <a:gd name="T18" fmla="*/ 38 w 157"/>
                <a:gd name="T19" fmla="*/ 1141 h 1144"/>
                <a:gd name="T20" fmla="*/ 38 w 157"/>
                <a:gd name="T21" fmla="*/ 1142 h 1144"/>
                <a:gd name="T22" fmla="*/ 0 w 157"/>
                <a:gd name="T23" fmla="*/ 1142 h 1144"/>
                <a:gd name="T24" fmla="*/ 0 w 157"/>
                <a:gd name="T25" fmla="*/ 1144 h 1144"/>
                <a:gd name="T26" fmla="*/ 157 w 157"/>
                <a:gd name="T27" fmla="*/ 1142 h 1144"/>
                <a:gd name="T28" fmla="*/ 142 w 157"/>
                <a:gd name="T29" fmla="*/ 290 h 1144"/>
                <a:gd name="T30" fmla="*/ 34 w 157"/>
                <a:gd name="T3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1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4"/>
                    <a:pt x="100" y="302"/>
                    <a:pt x="100" y="302"/>
                  </a:cubicBezTo>
                  <a:cubicBezTo>
                    <a:pt x="100" y="1141"/>
                    <a:pt x="100" y="1141"/>
                    <a:pt x="100" y="1141"/>
                  </a:cubicBezTo>
                  <a:cubicBezTo>
                    <a:pt x="38" y="1141"/>
                    <a:pt x="38" y="1141"/>
                    <a:pt x="38" y="1141"/>
                  </a:cubicBezTo>
                  <a:cubicBezTo>
                    <a:pt x="38" y="1142"/>
                    <a:pt x="38" y="1142"/>
                    <a:pt x="38" y="1142"/>
                  </a:cubicBezTo>
                  <a:cubicBezTo>
                    <a:pt x="0" y="1142"/>
                    <a:pt x="0" y="1142"/>
                    <a:pt x="0" y="1142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157" y="1142"/>
                    <a:pt x="157" y="1142"/>
                    <a:pt x="157" y="11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67" name="Freeform 36"/>
            <p:cNvSpPr>
              <a:spLocks/>
            </p:cNvSpPr>
            <p:nvPr/>
          </p:nvSpPr>
          <p:spPr bwMode="auto">
            <a:xfrm>
              <a:off x="5143344" y="5218624"/>
              <a:ext cx="149463" cy="294886"/>
            </a:xfrm>
            <a:custGeom>
              <a:avLst/>
              <a:gdLst>
                <a:gd name="T0" fmla="*/ 41 w 94"/>
                <a:gd name="T1" fmla="*/ 0 h 185"/>
                <a:gd name="T2" fmla="*/ 6 w 94"/>
                <a:gd name="T3" fmla="*/ 3 h 185"/>
                <a:gd name="T4" fmla="*/ 0 w 94"/>
                <a:gd name="T5" fmla="*/ 3 h 185"/>
                <a:gd name="T6" fmla="*/ 0 w 94"/>
                <a:gd name="T7" fmla="*/ 158 h 185"/>
                <a:gd name="T8" fmla="*/ 37 w 94"/>
                <a:gd name="T9" fmla="*/ 185 h 185"/>
                <a:gd name="T10" fmla="*/ 67 w 94"/>
                <a:gd name="T11" fmla="*/ 156 h 185"/>
                <a:gd name="T12" fmla="*/ 68 w 94"/>
                <a:gd name="T13" fmla="*/ 156 h 185"/>
                <a:gd name="T14" fmla="*/ 94 w 94"/>
                <a:gd name="T15" fmla="*/ 172 h 185"/>
                <a:gd name="T16" fmla="*/ 94 w 94"/>
                <a:gd name="T17" fmla="*/ 171 h 185"/>
                <a:gd name="T18" fmla="*/ 41 w 94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85">
                  <a:moveTo>
                    <a:pt x="41" y="0"/>
                  </a:moveTo>
                  <a:cubicBezTo>
                    <a:pt x="28" y="2"/>
                    <a:pt x="16" y="3"/>
                    <a:pt x="6" y="3"/>
                  </a:cubicBezTo>
                  <a:cubicBezTo>
                    <a:pt x="4" y="3"/>
                    <a:pt x="2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24" y="159"/>
                    <a:pt x="34" y="177"/>
                    <a:pt x="37" y="185"/>
                  </a:cubicBezTo>
                  <a:cubicBezTo>
                    <a:pt x="38" y="178"/>
                    <a:pt x="45" y="157"/>
                    <a:pt x="67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1" y="156"/>
                    <a:pt x="89" y="164"/>
                    <a:pt x="94" y="172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68" name="Freeform 37"/>
            <p:cNvSpPr>
              <a:spLocks/>
            </p:cNvSpPr>
            <p:nvPr/>
          </p:nvSpPr>
          <p:spPr bwMode="auto">
            <a:xfrm>
              <a:off x="5143344" y="5470421"/>
              <a:ext cx="60593" cy="1384886"/>
            </a:xfrm>
            <a:custGeom>
              <a:avLst/>
              <a:gdLst>
                <a:gd name="T0" fmla="*/ 0 w 38"/>
                <a:gd name="T1" fmla="*/ 0 h 870"/>
                <a:gd name="T2" fmla="*/ 0 w 38"/>
                <a:gd name="T3" fmla="*/ 870 h 870"/>
                <a:gd name="T4" fmla="*/ 38 w 38"/>
                <a:gd name="T5" fmla="*/ 870 h 870"/>
                <a:gd name="T6" fmla="*/ 38 w 38"/>
                <a:gd name="T7" fmla="*/ 869 h 870"/>
                <a:gd name="T8" fmla="*/ 36 w 38"/>
                <a:gd name="T9" fmla="*/ 869 h 870"/>
                <a:gd name="T10" fmla="*/ 36 w 38"/>
                <a:gd name="T11" fmla="*/ 30 h 870"/>
                <a:gd name="T12" fmla="*/ 37 w 38"/>
                <a:gd name="T13" fmla="*/ 27 h 870"/>
                <a:gd name="T14" fmla="*/ 0 w 38"/>
                <a:gd name="T15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70">
                  <a:moveTo>
                    <a:pt x="0" y="0"/>
                  </a:moveTo>
                  <a:cubicBezTo>
                    <a:pt x="0" y="870"/>
                    <a:pt x="0" y="870"/>
                    <a:pt x="0" y="870"/>
                  </a:cubicBezTo>
                  <a:cubicBezTo>
                    <a:pt x="38" y="870"/>
                    <a:pt x="38" y="870"/>
                    <a:pt x="38" y="870"/>
                  </a:cubicBezTo>
                  <a:cubicBezTo>
                    <a:pt x="38" y="869"/>
                    <a:pt x="38" y="869"/>
                    <a:pt x="38" y="869"/>
                  </a:cubicBezTo>
                  <a:cubicBezTo>
                    <a:pt x="36" y="869"/>
                    <a:pt x="36" y="869"/>
                    <a:pt x="36" y="86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7" y="29"/>
                    <a:pt x="37" y="27"/>
                  </a:cubicBezTo>
                  <a:cubicBezTo>
                    <a:pt x="34" y="19"/>
                    <a:pt x="24" y="1"/>
                    <a:pt x="0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69" name="Freeform 38"/>
            <p:cNvSpPr>
              <a:spLocks/>
            </p:cNvSpPr>
            <p:nvPr/>
          </p:nvSpPr>
          <p:spPr bwMode="auto">
            <a:xfrm>
              <a:off x="5200571" y="5467055"/>
              <a:ext cx="101662" cy="1386232"/>
            </a:xfrm>
            <a:custGeom>
              <a:avLst/>
              <a:gdLst>
                <a:gd name="T0" fmla="*/ 32 w 64"/>
                <a:gd name="T1" fmla="*/ 0 h 871"/>
                <a:gd name="T2" fmla="*/ 31 w 64"/>
                <a:gd name="T3" fmla="*/ 0 h 871"/>
                <a:gd name="T4" fmla="*/ 1 w 64"/>
                <a:gd name="T5" fmla="*/ 29 h 871"/>
                <a:gd name="T6" fmla="*/ 0 w 64"/>
                <a:gd name="T7" fmla="*/ 32 h 871"/>
                <a:gd name="T8" fmla="*/ 0 w 64"/>
                <a:gd name="T9" fmla="*/ 871 h 871"/>
                <a:gd name="T10" fmla="*/ 2 w 64"/>
                <a:gd name="T11" fmla="*/ 871 h 871"/>
                <a:gd name="T12" fmla="*/ 64 w 64"/>
                <a:gd name="T13" fmla="*/ 871 h 871"/>
                <a:gd name="T14" fmla="*/ 64 w 64"/>
                <a:gd name="T15" fmla="*/ 32 h 871"/>
                <a:gd name="T16" fmla="*/ 58 w 64"/>
                <a:gd name="T17" fmla="*/ 16 h 871"/>
                <a:gd name="T18" fmla="*/ 32 w 64"/>
                <a:gd name="T19" fmla="*/ 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871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9" y="1"/>
                    <a:pt x="2" y="22"/>
                    <a:pt x="1" y="29"/>
                  </a:cubicBezTo>
                  <a:cubicBezTo>
                    <a:pt x="1" y="31"/>
                    <a:pt x="0" y="32"/>
                    <a:pt x="0" y="32"/>
                  </a:cubicBezTo>
                  <a:cubicBezTo>
                    <a:pt x="0" y="871"/>
                    <a:pt x="0" y="871"/>
                    <a:pt x="0" y="871"/>
                  </a:cubicBezTo>
                  <a:cubicBezTo>
                    <a:pt x="2" y="871"/>
                    <a:pt x="2" y="871"/>
                    <a:pt x="2" y="871"/>
                  </a:cubicBezTo>
                  <a:cubicBezTo>
                    <a:pt x="64" y="871"/>
                    <a:pt x="64" y="871"/>
                    <a:pt x="64" y="871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2" y="24"/>
                    <a:pt x="58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70" name="Freeform 39"/>
            <p:cNvSpPr>
              <a:spLocks/>
            </p:cNvSpPr>
            <p:nvPr/>
          </p:nvSpPr>
          <p:spPr bwMode="auto">
            <a:xfrm>
              <a:off x="5143344" y="5038865"/>
              <a:ext cx="65306" cy="184472"/>
            </a:xfrm>
            <a:custGeom>
              <a:avLst/>
              <a:gdLst>
                <a:gd name="T0" fmla="*/ 7 w 41"/>
                <a:gd name="T1" fmla="*/ 0 h 116"/>
                <a:gd name="T2" fmla="*/ 0 w 41"/>
                <a:gd name="T3" fmla="*/ 0 h 116"/>
                <a:gd name="T4" fmla="*/ 0 w 41"/>
                <a:gd name="T5" fmla="*/ 116 h 116"/>
                <a:gd name="T6" fmla="*/ 6 w 41"/>
                <a:gd name="T7" fmla="*/ 116 h 116"/>
                <a:gd name="T8" fmla="*/ 41 w 41"/>
                <a:gd name="T9" fmla="*/ 113 h 116"/>
                <a:gd name="T10" fmla="*/ 41 w 41"/>
                <a:gd name="T11" fmla="*/ 113 h 116"/>
                <a:gd name="T12" fmla="*/ 7 w 41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6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6"/>
                    <a:pt x="4" y="116"/>
                    <a:pt x="6" y="116"/>
                  </a:cubicBezTo>
                  <a:cubicBezTo>
                    <a:pt x="16" y="116"/>
                    <a:pt x="28" y="115"/>
                    <a:pt x="41" y="113"/>
                  </a:cubicBezTo>
                  <a:cubicBezTo>
                    <a:pt x="41" y="113"/>
                    <a:pt x="41" y="113"/>
                    <a:pt x="41" y="1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271" name="Group 4"/>
          <p:cNvGrpSpPr/>
          <p:nvPr userDrawn="1"/>
        </p:nvGrpSpPr>
        <p:grpSpPr>
          <a:xfrm rot="10800000" flipV="1">
            <a:off x="1760019" y="6225657"/>
            <a:ext cx="412599" cy="1502707"/>
            <a:chOff x="5502862" y="5355294"/>
            <a:chExt cx="412706" cy="1502706"/>
          </a:xfrm>
        </p:grpSpPr>
        <p:sp>
          <p:nvSpPr>
            <p:cNvPr id="272" name="Freeform 23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73" name="Freeform 24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74" name="Freeform 25"/>
            <p:cNvSpPr>
              <a:spLocks/>
            </p:cNvSpPr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75" name="Freeform 26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76" name="Freeform 27"/>
            <p:cNvSpPr>
              <a:spLocks/>
            </p:cNvSpPr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77" name="Freeform 28"/>
            <p:cNvSpPr>
              <a:spLocks/>
            </p:cNvSpPr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78" name="Freeform 40"/>
            <p:cNvSpPr>
              <a:spLocks/>
            </p:cNvSpPr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79" name="Freeform 41"/>
            <p:cNvSpPr>
              <a:spLocks/>
            </p:cNvSpPr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80" name="Freeform 42"/>
            <p:cNvSpPr>
              <a:spLocks/>
            </p:cNvSpPr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81" name="Freeform 43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82" name="Freeform 44"/>
            <p:cNvSpPr>
              <a:spLocks/>
            </p:cNvSpPr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283" name="Group 7"/>
          <p:cNvGrpSpPr/>
          <p:nvPr userDrawn="1"/>
        </p:nvGrpSpPr>
        <p:grpSpPr>
          <a:xfrm rot="10800000" flipV="1">
            <a:off x="308857" y="6225657"/>
            <a:ext cx="407215" cy="1502707"/>
            <a:chOff x="6959786" y="5355294"/>
            <a:chExt cx="407320" cy="1502706"/>
          </a:xfrm>
        </p:grpSpPr>
        <p:sp>
          <p:nvSpPr>
            <p:cNvPr id="284" name="Freeform 17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85" name="Freeform 18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86" name="Freeform 19"/>
            <p:cNvSpPr>
              <a:spLocks/>
            </p:cNvSpPr>
            <p:nvPr/>
          </p:nvSpPr>
          <p:spPr bwMode="auto">
            <a:xfrm>
              <a:off x="7058755" y="5786851"/>
              <a:ext cx="123879" cy="1068456"/>
            </a:xfrm>
            <a:custGeom>
              <a:avLst/>
              <a:gdLst>
                <a:gd name="T0" fmla="*/ 78 w 78"/>
                <a:gd name="T1" fmla="*/ 671 h 671"/>
                <a:gd name="T2" fmla="*/ 0 w 78"/>
                <a:gd name="T3" fmla="*/ 671 h 671"/>
                <a:gd name="T4" fmla="*/ 0 w 78"/>
                <a:gd name="T5" fmla="*/ 32 h 671"/>
                <a:gd name="T6" fmla="*/ 38 w 78"/>
                <a:gd name="T7" fmla="*/ 1 h 671"/>
                <a:gd name="T8" fmla="*/ 78 w 78"/>
                <a:gd name="T9" fmla="*/ 32 h 671"/>
                <a:gd name="T10" fmla="*/ 78 w 78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71">
                  <a:moveTo>
                    <a:pt x="78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8" y="1"/>
                  </a:cubicBezTo>
                  <a:cubicBezTo>
                    <a:pt x="72" y="0"/>
                    <a:pt x="78" y="32"/>
                    <a:pt x="78" y="32"/>
                  </a:cubicBezTo>
                  <a:cubicBezTo>
                    <a:pt x="78" y="671"/>
                    <a:pt x="78" y="671"/>
                    <a:pt x="78" y="671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87" name="Freeform 20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F778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88" name="Freeform 21"/>
            <p:cNvSpPr>
              <a:spLocks/>
            </p:cNvSpPr>
            <p:nvPr/>
          </p:nvSpPr>
          <p:spPr bwMode="auto">
            <a:xfrm>
              <a:off x="6959786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89" name="Freeform 22"/>
            <p:cNvSpPr>
              <a:spLocks/>
            </p:cNvSpPr>
            <p:nvPr/>
          </p:nvSpPr>
          <p:spPr bwMode="auto">
            <a:xfrm>
              <a:off x="7056735" y="5357314"/>
              <a:ext cx="130611" cy="191204"/>
            </a:xfrm>
            <a:custGeom>
              <a:avLst/>
              <a:gdLst>
                <a:gd name="T0" fmla="*/ 0 w 82"/>
                <a:gd name="T1" fmla="*/ 110 h 120"/>
                <a:gd name="T2" fmla="*/ 82 w 82"/>
                <a:gd name="T3" fmla="*/ 112 h 120"/>
                <a:gd name="T4" fmla="*/ 48 w 82"/>
                <a:gd name="T5" fmla="*/ 0 h 120"/>
                <a:gd name="T6" fmla="*/ 28 w 82"/>
                <a:gd name="T7" fmla="*/ 0 h 120"/>
                <a:gd name="T8" fmla="*/ 0 w 82"/>
                <a:gd name="T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20">
                  <a:moveTo>
                    <a:pt x="0" y="110"/>
                  </a:moveTo>
                  <a:cubicBezTo>
                    <a:pt x="0" y="110"/>
                    <a:pt x="39" y="120"/>
                    <a:pt x="82" y="1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90" name="Freeform 45"/>
            <p:cNvSpPr>
              <a:spLocks/>
            </p:cNvSpPr>
            <p:nvPr/>
          </p:nvSpPr>
          <p:spPr bwMode="auto">
            <a:xfrm>
              <a:off x="7117328" y="5355294"/>
              <a:ext cx="249778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10 w 157"/>
                <a:gd name="T7" fmla="*/ 1 h 944"/>
                <a:gd name="T8" fmla="*/ 44 w 157"/>
                <a:gd name="T9" fmla="*/ 113 h 944"/>
                <a:gd name="T10" fmla="*/ 44 w 157"/>
                <a:gd name="T11" fmla="*/ 113 h 944"/>
                <a:gd name="T12" fmla="*/ 98 w 157"/>
                <a:gd name="T13" fmla="*/ 284 h 944"/>
                <a:gd name="T14" fmla="*/ 97 w 157"/>
                <a:gd name="T15" fmla="*/ 286 h 944"/>
                <a:gd name="T16" fmla="*/ 103 w 157"/>
                <a:gd name="T17" fmla="*/ 301 h 944"/>
                <a:gd name="T18" fmla="*/ 103 w 157"/>
                <a:gd name="T19" fmla="*/ 941 h 944"/>
                <a:gd name="T20" fmla="*/ 41 w 157"/>
                <a:gd name="T21" fmla="*/ 941 h 944"/>
                <a:gd name="T22" fmla="*/ 41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7" y="286"/>
                    <a:pt x="97" y="286"/>
                    <a:pt x="97" y="286"/>
                  </a:cubicBezTo>
                  <a:cubicBezTo>
                    <a:pt x="101" y="293"/>
                    <a:pt x="103" y="301"/>
                    <a:pt x="103" y="301"/>
                  </a:cubicBezTo>
                  <a:cubicBezTo>
                    <a:pt x="103" y="941"/>
                    <a:pt x="103" y="941"/>
                    <a:pt x="103" y="941"/>
                  </a:cubicBezTo>
                  <a:cubicBezTo>
                    <a:pt x="41" y="941"/>
                    <a:pt x="41" y="941"/>
                    <a:pt x="41" y="941"/>
                  </a:cubicBezTo>
                  <a:cubicBezTo>
                    <a:pt x="41" y="942"/>
                    <a:pt x="41" y="942"/>
                    <a:pt x="41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91" name="Freeform 46"/>
            <p:cNvSpPr>
              <a:spLocks/>
            </p:cNvSpPr>
            <p:nvPr/>
          </p:nvSpPr>
          <p:spPr bwMode="auto">
            <a:xfrm>
              <a:off x="7117328" y="5535727"/>
              <a:ext cx="156195" cy="295559"/>
            </a:xfrm>
            <a:custGeom>
              <a:avLst/>
              <a:gdLst>
                <a:gd name="T0" fmla="*/ 44 w 98"/>
                <a:gd name="T1" fmla="*/ 0 h 186"/>
                <a:gd name="T2" fmla="*/ 9 w 98"/>
                <a:gd name="T3" fmla="*/ 3 h 186"/>
                <a:gd name="T4" fmla="*/ 0 w 98"/>
                <a:gd name="T5" fmla="*/ 3 h 186"/>
                <a:gd name="T6" fmla="*/ 0 w 98"/>
                <a:gd name="T7" fmla="*/ 159 h 186"/>
                <a:gd name="T8" fmla="*/ 1 w 98"/>
                <a:gd name="T9" fmla="*/ 159 h 186"/>
                <a:gd name="T10" fmla="*/ 2 w 98"/>
                <a:gd name="T11" fmla="*/ 159 h 186"/>
                <a:gd name="T12" fmla="*/ 40 w 98"/>
                <a:gd name="T13" fmla="*/ 186 h 186"/>
                <a:gd name="T14" fmla="*/ 71 w 98"/>
                <a:gd name="T15" fmla="*/ 156 h 186"/>
                <a:gd name="T16" fmla="*/ 71 w 98"/>
                <a:gd name="T17" fmla="*/ 156 h 186"/>
                <a:gd name="T18" fmla="*/ 97 w 98"/>
                <a:gd name="T19" fmla="*/ 173 h 186"/>
                <a:gd name="T20" fmla="*/ 98 w 98"/>
                <a:gd name="T21" fmla="*/ 171 h 186"/>
                <a:gd name="T22" fmla="*/ 44 w 98"/>
                <a:gd name="T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86">
                  <a:moveTo>
                    <a:pt x="44" y="0"/>
                  </a:moveTo>
                  <a:cubicBezTo>
                    <a:pt x="31" y="2"/>
                    <a:pt x="20" y="3"/>
                    <a:pt x="9" y="3"/>
                  </a:cubicBezTo>
                  <a:cubicBezTo>
                    <a:pt x="6" y="3"/>
                    <a:pt x="3" y="3"/>
                    <a:pt x="0" y="3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1" y="159"/>
                    <a:pt x="1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7" y="159"/>
                    <a:pt x="37" y="177"/>
                    <a:pt x="40" y="186"/>
                  </a:cubicBezTo>
                  <a:cubicBezTo>
                    <a:pt x="42" y="179"/>
                    <a:pt x="48" y="157"/>
                    <a:pt x="71" y="156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85" y="156"/>
                    <a:pt x="92" y="165"/>
                    <a:pt x="97" y="173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92" name="Freeform 47"/>
            <p:cNvSpPr>
              <a:spLocks/>
            </p:cNvSpPr>
            <p:nvPr/>
          </p:nvSpPr>
          <p:spPr bwMode="auto">
            <a:xfrm>
              <a:off x="7117328" y="5788871"/>
              <a:ext cx="65306" cy="1066436"/>
            </a:xfrm>
            <a:custGeom>
              <a:avLst/>
              <a:gdLst>
                <a:gd name="T0" fmla="*/ 2 w 41"/>
                <a:gd name="T1" fmla="*/ 0 h 670"/>
                <a:gd name="T2" fmla="*/ 1 w 41"/>
                <a:gd name="T3" fmla="*/ 0 h 670"/>
                <a:gd name="T4" fmla="*/ 0 w 41"/>
                <a:gd name="T5" fmla="*/ 0 h 670"/>
                <a:gd name="T6" fmla="*/ 0 w 41"/>
                <a:gd name="T7" fmla="*/ 670 h 670"/>
                <a:gd name="T8" fmla="*/ 41 w 41"/>
                <a:gd name="T9" fmla="*/ 670 h 670"/>
                <a:gd name="T10" fmla="*/ 41 w 41"/>
                <a:gd name="T11" fmla="*/ 669 h 670"/>
                <a:gd name="T12" fmla="*/ 40 w 41"/>
                <a:gd name="T13" fmla="*/ 669 h 670"/>
                <a:gd name="T14" fmla="*/ 40 w 41"/>
                <a:gd name="T15" fmla="*/ 29 h 670"/>
                <a:gd name="T16" fmla="*/ 40 w 41"/>
                <a:gd name="T17" fmla="*/ 27 h 670"/>
                <a:gd name="T18" fmla="*/ 2 w 41"/>
                <a:gd name="T1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7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41" y="670"/>
                    <a:pt x="41" y="670"/>
                    <a:pt x="41" y="670"/>
                  </a:cubicBezTo>
                  <a:cubicBezTo>
                    <a:pt x="41" y="669"/>
                    <a:pt x="41" y="669"/>
                    <a:pt x="41" y="669"/>
                  </a:cubicBezTo>
                  <a:cubicBezTo>
                    <a:pt x="40" y="669"/>
                    <a:pt x="40" y="669"/>
                    <a:pt x="40" y="66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37" y="18"/>
                    <a:pt x="27" y="0"/>
                    <a:pt x="2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93" name="Freeform 48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1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1" y="672"/>
                    <a:pt x="1" y="672"/>
                    <a:pt x="1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94" name="Freeform 49"/>
            <p:cNvSpPr>
              <a:spLocks/>
            </p:cNvSpPr>
            <p:nvPr/>
          </p:nvSpPr>
          <p:spPr bwMode="auto">
            <a:xfrm>
              <a:off x="7117328" y="5357314"/>
              <a:ext cx="70019" cy="183125"/>
            </a:xfrm>
            <a:custGeom>
              <a:avLst/>
              <a:gdLst>
                <a:gd name="T0" fmla="*/ 10 w 44"/>
                <a:gd name="T1" fmla="*/ 0 h 115"/>
                <a:gd name="T2" fmla="*/ 0 w 44"/>
                <a:gd name="T3" fmla="*/ 0 h 115"/>
                <a:gd name="T4" fmla="*/ 0 w 44"/>
                <a:gd name="T5" fmla="*/ 115 h 115"/>
                <a:gd name="T6" fmla="*/ 9 w 44"/>
                <a:gd name="T7" fmla="*/ 115 h 115"/>
                <a:gd name="T8" fmla="*/ 44 w 44"/>
                <a:gd name="T9" fmla="*/ 112 h 115"/>
                <a:gd name="T10" fmla="*/ 44 w 44"/>
                <a:gd name="T11" fmla="*/ 112 h 115"/>
                <a:gd name="T12" fmla="*/ 10 w 44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5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6" y="115"/>
                    <a:pt x="9" y="115"/>
                  </a:cubicBezTo>
                  <a:cubicBezTo>
                    <a:pt x="20" y="115"/>
                    <a:pt x="31" y="114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295" name="Group 5"/>
          <p:cNvGrpSpPr/>
          <p:nvPr userDrawn="1"/>
        </p:nvGrpSpPr>
        <p:grpSpPr>
          <a:xfrm rot="10800000" flipV="1">
            <a:off x="1263960" y="6225655"/>
            <a:ext cx="403845" cy="2588667"/>
            <a:chOff x="6007804" y="4266641"/>
            <a:chExt cx="403952" cy="2588666"/>
          </a:xfrm>
        </p:grpSpPr>
        <p:sp>
          <p:nvSpPr>
            <p:cNvPr id="296" name="Freeform 29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97" name="Freeform 30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98" name="Freeform 31"/>
            <p:cNvSpPr>
              <a:spLocks/>
            </p:cNvSpPr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99" name="Freeform 32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00" name="Freeform 33"/>
            <p:cNvSpPr>
              <a:spLocks/>
            </p:cNvSpPr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01" name="Freeform 34"/>
            <p:cNvSpPr>
              <a:spLocks/>
            </p:cNvSpPr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02" name="Freeform 50"/>
            <p:cNvSpPr>
              <a:spLocks/>
            </p:cNvSpPr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03" name="Freeform 51"/>
            <p:cNvSpPr>
              <a:spLocks/>
            </p:cNvSpPr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04" name="Freeform 52"/>
            <p:cNvSpPr>
              <a:spLocks/>
            </p:cNvSpPr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05" name="Freeform 53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06" name="Freeform 54"/>
            <p:cNvSpPr>
              <a:spLocks/>
            </p:cNvSpPr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307" name="Group 6"/>
          <p:cNvGrpSpPr/>
          <p:nvPr userDrawn="1"/>
        </p:nvGrpSpPr>
        <p:grpSpPr>
          <a:xfrm rot="10800000" flipV="1">
            <a:off x="786073" y="6225655"/>
            <a:ext cx="409232" cy="3142083"/>
            <a:chOff x="6480429" y="3713225"/>
            <a:chExt cx="409339" cy="3142082"/>
          </a:xfrm>
        </p:grpSpPr>
        <p:sp>
          <p:nvSpPr>
            <p:cNvPr id="308" name="Freeform 5"/>
            <p:cNvSpPr>
              <a:spLocks/>
            </p:cNvSpPr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09" name="Freeform 6"/>
            <p:cNvSpPr>
              <a:spLocks/>
            </p:cNvSpPr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10" name="Freeform 7"/>
            <p:cNvSpPr>
              <a:spLocks/>
            </p:cNvSpPr>
            <p:nvPr/>
          </p:nvSpPr>
          <p:spPr bwMode="auto">
            <a:xfrm>
              <a:off x="6579397" y="4144108"/>
              <a:ext cx="125899" cy="2711199"/>
            </a:xfrm>
            <a:custGeom>
              <a:avLst/>
              <a:gdLst>
                <a:gd name="T0" fmla="*/ 79 w 79"/>
                <a:gd name="T1" fmla="*/ 1703 h 1703"/>
                <a:gd name="T2" fmla="*/ 0 w 79"/>
                <a:gd name="T3" fmla="*/ 1703 h 1703"/>
                <a:gd name="T4" fmla="*/ 0 w 79"/>
                <a:gd name="T5" fmla="*/ 33 h 1703"/>
                <a:gd name="T6" fmla="*/ 38 w 79"/>
                <a:gd name="T7" fmla="*/ 1 h 1703"/>
                <a:gd name="T8" fmla="*/ 79 w 79"/>
                <a:gd name="T9" fmla="*/ 33 h 1703"/>
                <a:gd name="T10" fmla="*/ 79 w 79"/>
                <a:gd name="T11" fmla="*/ 1703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703">
                  <a:moveTo>
                    <a:pt x="79" y="1703"/>
                  </a:moveTo>
                  <a:cubicBezTo>
                    <a:pt x="0" y="1703"/>
                    <a:pt x="0" y="1703"/>
                    <a:pt x="0" y="170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8" y="1"/>
                  </a:cubicBezTo>
                  <a:cubicBezTo>
                    <a:pt x="72" y="0"/>
                    <a:pt x="79" y="33"/>
                    <a:pt x="79" y="33"/>
                  </a:cubicBezTo>
                  <a:cubicBezTo>
                    <a:pt x="79" y="1703"/>
                    <a:pt x="79" y="1703"/>
                    <a:pt x="79" y="1703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11" name="Freeform 8"/>
            <p:cNvSpPr>
              <a:spLocks/>
            </p:cNvSpPr>
            <p:nvPr/>
          </p:nvSpPr>
          <p:spPr bwMode="auto">
            <a:xfrm>
              <a:off x="6701930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cubicBezTo>
                    <a:pt x="63" y="1704"/>
                    <a:pt x="63" y="1704"/>
                    <a:pt x="63" y="1704"/>
                  </a:cubicBezTo>
                </a:path>
              </a:pathLst>
            </a:custGeom>
            <a:solidFill>
              <a:srgbClr val="3DC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12" name="Freeform 9"/>
            <p:cNvSpPr>
              <a:spLocks/>
            </p:cNvSpPr>
            <p:nvPr/>
          </p:nvSpPr>
          <p:spPr bwMode="auto">
            <a:xfrm>
              <a:off x="6480429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lnTo>
                    <a:pt x="63" y="1704"/>
                  </a:lnTo>
                  <a:close/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13" name="Freeform 10"/>
            <p:cNvSpPr>
              <a:spLocks/>
            </p:cNvSpPr>
            <p:nvPr/>
          </p:nvSpPr>
          <p:spPr bwMode="auto">
            <a:xfrm>
              <a:off x="6576031" y="3714572"/>
              <a:ext cx="131958" cy="191204"/>
            </a:xfrm>
            <a:custGeom>
              <a:avLst/>
              <a:gdLst>
                <a:gd name="T0" fmla="*/ 0 w 83"/>
                <a:gd name="T1" fmla="*/ 111 h 120"/>
                <a:gd name="T2" fmla="*/ 83 w 83"/>
                <a:gd name="T3" fmla="*/ 113 h 120"/>
                <a:gd name="T4" fmla="*/ 50 w 83"/>
                <a:gd name="T5" fmla="*/ 0 h 120"/>
                <a:gd name="T6" fmla="*/ 29 w 83"/>
                <a:gd name="T7" fmla="*/ 0 h 120"/>
                <a:gd name="T8" fmla="*/ 0 w 83"/>
                <a:gd name="T9" fmla="*/ 11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0">
                  <a:moveTo>
                    <a:pt x="0" y="111"/>
                  </a:moveTo>
                  <a:cubicBezTo>
                    <a:pt x="0" y="111"/>
                    <a:pt x="40" y="120"/>
                    <a:pt x="83" y="11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14" name="Freeform 55"/>
            <p:cNvSpPr>
              <a:spLocks/>
            </p:cNvSpPr>
            <p:nvPr/>
          </p:nvSpPr>
          <p:spPr bwMode="auto">
            <a:xfrm>
              <a:off x="6655475" y="3713225"/>
              <a:ext cx="234293" cy="3142082"/>
            </a:xfrm>
            <a:custGeom>
              <a:avLst/>
              <a:gdLst>
                <a:gd name="T0" fmla="*/ 24 w 147"/>
                <a:gd name="T1" fmla="*/ 0 h 1974"/>
                <a:gd name="T2" fmla="*/ 0 w 147"/>
                <a:gd name="T3" fmla="*/ 1 h 1974"/>
                <a:gd name="T4" fmla="*/ 33 w 147"/>
                <a:gd name="T5" fmla="*/ 114 h 1974"/>
                <a:gd name="T6" fmla="*/ 33 w 147"/>
                <a:gd name="T7" fmla="*/ 114 h 1974"/>
                <a:gd name="T8" fmla="*/ 87 w 147"/>
                <a:gd name="T9" fmla="*/ 284 h 1974"/>
                <a:gd name="T10" fmla="*/ 86 w 147"/>
                <a:gd name="T11" fmla="*/ 286 h 1974"/>
                <a:gd name="T12" fmla="*/ 92 w 147"/>
                <a:gd name="T13" fmla="*/ 302 h 1974"/>
                <a:gd name="T14" fmla="*/ 92 w 147"/>
                <a:gd name="T15" fmla="*/ 1973 h 1974"/>
                <a:gd name="T16" fmla="*/ 31 w 147"/>
                <a:gd name="T17" fmla="*/ 1973 h 1974"/>
                <a:gd name="T18" fmla="*/ 31 w 147"/>
                <a:gd name="T19" fmla="*/ 1974 h 1974"/>
                <a:gd name="T20" fmla="*/ 147 w 147"/>
                <a:gd name="T21" fmla="*/ 1974 h 1974"/>
                <a:gd name="T22" fmla="*/ 132 w 147"/>
                <a:gd name="T23" fmla="*/ 290 h 1974"/>
                <a:gd name="T24" fmla="*/ 24 w 147"/>
                <a:gd name="T25" fmla="*/ 0 h 1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7" h="1974">
                  <a:moveTo>
                    <a:pt x="2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87" y="284"/>
                    <a:pt x="87" y="284"/>
                    <a:pt x="87" y="284"/>
                  </a:cubicBezTo>
                  <a:cubicBezTo>
                    <a:pt x="86" y="286"/>
                    <a:pt x="86" y="286"/>
                    <a:pt x="86" y="286"/>
                  </a:cubicBezTo>
                  <a:cubicBezTo>
                    <a:pt x="91" y="294"/>
                    <a:pt x="92" y="302"/>
                    <a:pt x="92" y="302"/>
                  </a:cubicBezTo>
                  <a:cubicBezTo>
                    <a:pt x="92" y="1973"/>
                    <a:pt x="92" y="1973"/>
                    <a:pt x="92" y="1973"/>
                  </a:cubicBezTo>
                  <a:cubicBezTo>
                    <a:pt x="31" y="1973"/>
                    <a:pt x="31" y="1973"/>
                    <a:pt x="31" y="1973"/>
                  </a:cubicBezTo>
                  <a:cubicBezTo>
                    <a:pt x="31" y="1974"/>
                    <a:pt x="31" y="1974"/>
                    <a:pt x="31" y="1974"/>
                  </a:cubicBezTo>
                  <a:cubicBezTo>
                    <a:pt x="147" y="1974"/>
                    <a:pt x="147" y="1974"/>
                    <a:pt x="147" y="1974"/>
                  </a:cubicBezTo>
                  <a:cubicBezTo>
                    <a:pt x="132" y="290"/>
                    <a:pt x="132" y="290"/>
                    <a:pt x="132" y="29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15" name="Freeform 56"/>
            <p:cNvSpPr>
              <a:spLocks/>
            </p:cNvSpPr>
            <p:nvPr/>
          </p:nvSpPr>
          <p:spPr bwMode="auto">
            <a:xfrm>
              <a:off x="6639990" y="3894331"/>
              <a:ext cx="154175" cy="294886"/>
            </a:xfrm>
            <a:custGeom>
              <a:avLst/>
              <a:gdLst>
                <a:gd name="T0" fmla="*/ 43 w 97"/>
                <a:gd name="T1" fmla="*/ 0 h 185"/>
                <a:gd name="T2" fmla="*/ 8 w 97"/>
                <a:gd name="T3" fmla="*/ 3 h 185"/>
                <a:gd name="T4" fmla="*/ 0 w 97"/>
                <a:gd name="T5" fmla="*/ 3 h 185"/>
                <a:gd name="T6" fmla="*/ 0 w 97"/>
                <a:gd name="T7" fmla="*/ 158 h 185"/>
                <a:gd name="T8" fmla="*/ 0 w 97"/>
                <a:gd name="T9" fmla="*/ 158 h 185"/>
                <a:gd name="T10" fmla="*/ 1 w 97"/>
                <a:gd name="T11" fmla="*/ 158 h 185"/>
                <a:gd name="T12" fmla="*/ 39 w 97"/>
                <a:gd name="T13" fmla="*/ 185 h 185"/>
                <a:gd name="T14" fmla="*/ 70 w 97"/>
                <a:gd name="T15" fmla="*/ 156 h 185"/>
                <a:gd name="T16" fmla="*/ 71 w 97"/>
                <a:gd name="T17" fmla="*/ 156 h 185"/>
                <a:gd name="T18" fmla="*/ 96 w 97"/>
                <a:gd name="T19" fmla="*/ 172 h 185"/>
                <a:gd name="T20" fmla="*/ 97 w 97"/>
                <a:gd name="T21" fmla="*/ 170 h 185"/>
                <a:gd name="T22" fmla="*/ 43 w 97"/>
                <a:gd name="T2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85">
                  <a:moveTo>
                    <a:pt x="43" y="0"/>
                  </a:moveTo>
                  <a:cubicBezTo>
                    <a:pt x="31" y="2"/>
                    <a:pt x="19" y="3"/>
                    <a:pt x="8" y="3"/>
                  </a:cubicBezTo>
                  <a:cubicBezTo>
                    <a:pt x="5" y="3"/>
                    <a:pt x="3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1" y="158"/>
                    <a:pt x="1" y="158"/>
                    <a:pt x="1" y="158"/>
                  </a:cubicBezTo>
                  <a:cubicBezTo>
                    <a:pt x="26" y="158"/>
                    <a:pt x="36" y="176"/>
                    <a:pt x="39" y="185"/>
                  </a:cubicBezTo>
                  <a:cubicBezTo>
                    <a:pt x="41" y="178"/>
                    <a:pt x="47" y="156"/>
                    <a:pt x="70" y="156"/>
                  </a:cubicBezTo>
                  <a:cubicBezTo>
                    <a:pt x="70" y="156"/>
                    <a:pt x="70" y="156"/>
                    <a:pt x="71" y="156"/>
                  </a:cubicBezTo>
                  <a:cubicBezTo>
                    <a:pt x="84" y="156"/>
                    <a:pt x="92" y="164"/>
                    <a:pt x="96" y="172"/>
                  </a:cubicBezTo>
                  <a:cubicBezTo>
                    <a:pt x="97" y="170"/>
                    <a:pt x="97" y="170"/>
                    <a:pt x="97" y="170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16" name="Freeform 57"/>
            <p:cNvSpPr>
              <a:spLocks/>
            </p:cNvSpPr>
            <p:nvPr/>
          </p:nvSpPr>
          <p:spPr bwMode="auto">
            <a:xfrm>
              <a:off x="6639990" y="4146128"/>
              <a:ext cx="65306" cy="2709179"/>
            </a:xfrm>
            <a:custGeom>
              <a:avLst/>
              <a:gdLst>
                <a:gd name="T0" fmla="*/ 1 w 41"/>
                <a:gd name="T1" fmla="*/ 0 h 1702"/>
                <a:gd name="T2" fmla="*/ 0 w 41"/>
                <a:gd name="T3" fmla="*/ 0 h 1702"/>
                <a:gd name="T4" fmla="*/ 0 w 41"/>
                <a:gd name="T5" fmla="*/ 0 h 1702"/>
                <a:gd name="T6" fmla="*/ 0 w 41"/>
                <a:gd name="T7" fmla="*/ 1702 h 1702"/>
                <a:gd name="T8" fmla="*/ 41 w 41"/>
                <a:gd name="T9" fmla="*/ 1702 h 1702"/>
                <a:gd name="T10" fmla="*/ 41 w 41"/>
                <a:gd name="T11" fmla="*/ 1701 h 1702"/>
                <a:gd name="T12" fmla="*/ 39 w 41"/>
                <a:gd name="T13" fmla="*/ 1701 h 1702"/>
                <a:gd name="T14" fmla="*/ 39 w 41"/>
                <a:gd name="T15" fmla="*/ 30 h 1702"/>
                <a:gd name="T16" fmla="*/ 39 w 41"/>
                <a:gd name="T17" fmla="*/ 27 h 1702"/>
                <a:gd name="T18" fmla="*/ 1 w 41"/>
                <a:gd name="T19" fmla="*/ 0 h 1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1702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2"/>
                    <a:pt x="0" y="1702"/>
                    <a:pt x="0" y="1702"/>
                  </a:cubicBezTo>
                  <a:cubicBezTo>
                    <a:pt x="41" y="1702"/>
                    <a:pt x="41" y="1702"/>
                    <a:pt x="41" y="1702"/>
                  </a:cubicBezTo>
                  <a:cubicBezTo>
                    <a:pt x="41" y="1701"/>
                    <a:pt x="41" y="1701"/>
                    <a:pt x="41" y="1701"/>
                  </a:cubicBezTo>
                  <a:cubicBezTo>
                    <a:pt x="39" y="1701"/>
                    <a:pt x="39" y="1701"/>
                    <a:pt x="39" y="170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29"/>
                    <a:pt x="39" y="27"/>
                  </a:cubicBezTo>
                  <a:cubicBezTo>
                    <a:pt x="36" y="18"/>
                    <a:pt x="26" y="0"/>
                    <a:pt x="1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17" name="Freeform 58"/>
            <p:cNvSpPr>
              <a:spLocks/>
            </p:cNvSpPr>
            <p:nvPr/>
          </p:nvSpPr>
          <p:spPr bwMode="auto">
            <a:xfrm>
              <a:off x="6701930" y="4142762"/>
              <a:ext cx="100315" cy="2710525"/>
            </a:xfrm>
            <a:custGeom>
              <a:avLst/>
              <a:gdLst>
                <a:gd name="T0" fmla="*/ 32 w 63"/>
                <a:gd name="T1" fmla="*/ 0 h 1703"/>
                <a:gd name="T2" fmla="*/ 31 w 63"/>
                <a:gd name="T3" fmla="*/ 0 h 1703"/>
                <a:gd name="T4" fmla="*/ 0 w 63"/>
                <a:gd name="T5" fmla="*/ 29 h 1703"/>
                <a:gd name="T6" fmla="*/ 0 w 63"/>
                <a:gd name="T7" fmla="*/ 32 h 1703"/>
                <a:gd name="T8" fmla="*/ 0 w 63"/>
                <a:gd name="T9" fmla="*/ 1703 h 1703"/>
                <a:gd name="T10" fmla="*/ 2 w 63"/>
                <a:gd name="T11" fmla="*/ 1703 h 1703"/>
                <a:gd name="T12" fmla="*/ 63 w 63"/>
                <a:gd name="T13" fmla="*/ 1703 h 1703"/>
                <a:gd name="T14" fmla="*/ 63 w 63"/>
                <a:gd name="T15" fmla="*/ 32 h 1703"/>
                <a:gd name="T16" fmla="*/ 57 w 63"/>
                <a:gd name="T17" fmla="*/ 16 h 1703"/>
                <a:gd name="T18" fmla="*/ 32 w 63"/>
                <a:gd name="T19" fmla="*/ 0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703">
                  <a:moveTo>
                    <a:pt x="32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0"/>
                    <a:pt x="2" y="22"/>
                    <a:pt x="0" y="29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703"/>
                    <a:pt x="0" y="1703"/>
                    <a:pt x="0" y="1703"/>
                  </a:cubicBezTo>
                  <a:cubicBezTo>
                    <a:pt x="2" y="1703"/>
                    <a:pt x="2" y="1703"/>
                    <a:pt x="2" y="1703"/>
                  </a:cubicBezTo>
                  <a:cubicBezTo>
                    <a:pt x="63" y="1703"/>
                    <a:pt x="63" y="1703"/>
                    <a:pt x="63" y="1703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2" y="24"/>
                    <a:pt x="57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18" name="Freeform 59"/>
            <p:cNvSpPr>
              <a:spLocks/>
            </p:cNvSpPr>
            <p:nvPr/>
          </p:nvSpPr>
          <p:spPr bwMode="auto">
            <a:xfrm>
              <a:off x="6639990" y="3714572"/>
              <a:ext cx="67999" cy="184472"/>
            </a:xfrm>
            <a:custGeom>
              <a:avLst/>
              <a:gdLst>
                <a:gd name="T0" fmla="*/ 10 w 43"/>
                <a:gd name="T1" fmla="*/ 0 h 116"/>
                <a:gd name="T2" fmla="*/ 0 w 43"/>
                <a:gd name="T3" fmla="*/ 0 h 116"/>
                <a:gd name="T4" fmla="*/ 0 w 43"/>
                <a:gd name="T5" fmla="*/ 116 h 116"/>
                <a:gd name="T6" fmla="*/ 8 w 43"/>
                <a:gd name="T7" fmla="*/ 116 h 116"/>
                <a:gd name="T8" fmla="*/ 43 w 43"/>
                <a:gd name="T9" fmla="*/ 113 h 116"/>
                <a:gd name="T10" fmla="*/ 43 w 43"/>
                <a:gd name="T11" fmla="*/ 113 h 116"/>
                <a:gd name="T12" fmla="*/ 10 w 43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116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" y="116"/>
                    <a:pt x="5" y="116"/>
                    <a:pt x="8" y="116"/>
                  </a:cubicBezTo>
                  <a:cubicBezTo>
                    <a:pt x="19" y="116"/>
                    <a:pt x="31" y="115"/>
                    <a:pt x="43" y="113"/>
                  </a:cubicBezTo>
                  <a:cubicBezTo>
                    <a:pt x="43" y="113"/>
                    <a:pt x="43" y="113"/>
                    <a:pt x="43" y="113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319" name="Group 3"/>
          <p:cNvGrpSpPr/>
          <p:nvPr userDrawn="1"/>
        </p:nvGrpSpPr>
        <p:grpSpPr>
          <a:xfrm rot="10800000" flipV="1">
            <a:off x="4579047" y="6225657"/>
            <a:ext cx="412599" cy="1820481"/>
            <a:chOff x="4980416" y="5037518"/>
            <a:chExt cx="412706" cy="1820482"/>
          </a:xfrm>
        </p:grpSpPr>
        <p:sp>
          <p:nvSpPr>
            <p:cNvPr id="320" name="Freeform 11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21" name="Freeform 12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22" name="Freeform 13"/>
            <p:cNvSpPr>
              <a:spLocks/>
            </p:cNvSpPr>
            <p:nvPr/>
          </p:nvSpPr>
          <p:spPr bwMode="auto">
            <a:xfrm>
              <a:off x="5078038" y="5468401"/>
              <a:ext cx="125899" cy="1386906"/>
            </a:xfrm>
            <a:custGeom>
              <a:avLst/>
              <a:gdLst>
                <a:gd name="T0" fmla="*/ 79 w 79"/>
                <a:gd name="T1" fmla="*/ 871 h 871"/>
                <a:gd name="T2" fmla="*/ 0 w 79"/>
                <a:gd name="T3" fmla="*/ 871 h 871"/>
                <a:gd name="T4" fmla="*/ 0 w 79"/>
                <a:gd name="T5" fmla="*/ 33 h 871"/>
                <a:gd name="T6" fmla="*/ 39 w 79"/>
                <a:gd name="T7" fmla="*/ 1 h 871"/>
                <a:gd name="T8" fmla="*/ 79 w 79"/>
                <a:gd name="T9" fmla="*/ 33 h 871"/>
                <a:gd name="T10" fmla="*/ 79 w 79"/>
                <a:gd name="T1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71">
                  <a:moveTo>
                    <a:pt x="79" y="871"/>
                  </a:moveTo>
                  <a:cubicBezTo>
                    <a:pt x="0" y="871"/>
                    <a:pt x="0" y="871"/>
                    <a:pt x="0" y="87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9" y="1"/>
                  </a:cubicBezTo>
                  <a:cubicBezTo>
                    <a:pt x="73" y="0"/>
                    <a:pt x="79" y="33"/>
                    <a:pt x="79" y="33"/>
                  </a:cubicBezTo>
                  <a:cubicBezTo>
                    <a:pt x="79" y="871"/>
                    <a:pt x="79" y="871"/>
                    <a:pt x="79" y="87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23" name="Freeform 14"/>
            <p:cNvSpPr>
              <a:spLocks/>
            </p:cNvSpPr>
            <p:nvPr/>
          </p:nvSpPr>
          <p:spPr bwMode="auto">
            <a:xfrm>
              <a:off x="5200571" y="5465708"/>
              <a:ext cx="101662" cy="1387579"/>
            </a:xfrm>
            <a:custGeom>
              <a:avLst/>
              <a:gdLst>
                <a:gd name="T0" fmla="*/ 64 w 64"/>
                <a:gd name="T1" fmla="*/ 872 h 872"/>
                <a:gd name="T2" fmla="*/ 0 w 64"/>
                <a:gd name="T3" fmla="*/ 872 h 872"/>
                <a:gd name="T4" fmla="*/ 0 w 64"/>
                <a:gd name="T5" fmla="*/ 33 h 872"/>
                <a:gd name="T6" fmla="*/ 31 w 64"/>
                <a:gd name="T7" fmla="*/ 1 h 872"/>
                <a:gd name="T8" fmla="*/ 64 w 64"/>
                <a:gd name="T9" fmla="*/ 33 h 872"/>
                <a:gd name="T10" fmla="*/ 64 w 64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872">
                  <a:moveTo>
                    <a:pt x="64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8" y="0"/>
                    <a:pt x="64" y="33"/>
                    <a:pt x="64" y="33"/>
                  </a:cubicBezTo>
                  <a:cubicBezTo>
                    <a:pt x="64" y="872"/>
                    <a:pt x="64" y="872"/>
                    <a:pt x="64" y="872"/>
                  </a:cubicBezTo>
                </a:path>
              </a:pathLst>
            </a:custGeom>
            <a:solidFill>
              <a:srgbClr val="ABA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24" name="Freeform 15"/>
            <p:cNvSpPr>
              <a:spLocks/>
            </p:cNvSpPr>
            <p:nvPr/>
          </p:nvSpPr>
          <p:spPr bwMode="auto">
            <a:xfrm>
              <a:off x="4980416" y="5465708"/>
              <a:ext cx="100315" cy="1387579"/>
            </a:xfrm>
            <a:custGeom>
              <a:avLst/>
              <a:gdLst>
                <a:gd name="T0" fmla="*/ 63 w 63"/>
                <a:gd name="T1" fmla="*/ 872 h 872"/>
                <a:gd name="T2" fmla="*/ 0 w 63"/>
                <a:gd name="T3" fmla="*/ 872 h 872"/>
                <a:gd name="T4" fmla="*/ 0 w 63"/>
                <a:gd name="T5" fmla="*/ 33 h 872"/>
                <a:gd name="T6" fmla="*/ 31 w 63"/>
                <a:gd name="T7" fmla="*/ 1 h 872"/>
                <a:gd name="T8" fmla="*/ 63 w 63"/>
                <a:gd name="T9" fmla="*/ 33 h 872"/>
                <a:gd name="T10" fmla="*/ 63 w 63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72">
                  <a:moveTo>
                    <a:pt x="63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7" y="0"/>
                    <a:pt x="63" y="33"/>
                    <a:pt x="63" y="33"/>
                  </a:cubicBezTo>
                  <a:lnTo>
                    <a:pt x="63" y="872"/>
                  </a:lnTo>
                  <a:close/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25" name="Freeform 16"/>
            <p:cNvSpPr>
              <a:spLocks/>
            </p:cNvSpPr>
            <p:nvPr/>
          </p:nvSpPr>
          <p:spPr bwMode="auto">
            <a:xfrm>
              <a:off x="5076019" y="5038865"/>
              <a:ext cx="132631" cy="192551"/>
            </a:xfrm>
            <a:custGeom>
              <a:avLst/>
              <a:gdLst>
                <a:gd name="T0" fmla="*/ 0 w 83"/>
                <a:gd name="T1" fmla="*/ 111 h 121"/>
                <a:gd name="T2" fmla="*/ 83 w 83"/>
                <a:gd name="T3" fmla="*/ 113 h 121"/>
                <a:gd name="T4" fmla="*/ 49 w 83"/>
                <a:gd name="T5" fmla="*/ 0 h 121"/>
                <a:gd name="T6" fmla="*/ 29 w 83"/>
                <a:gd name="T7" fmla="*/ 0 h 121"/>
                <a:gd name="T8" fmla="*/ 0 w 83"/>
                <a:gd name="T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1">
                  <a:moveTo>
                    <a:pt x="0" y="111"/>
                  </a:moveTo>
                  <a:cubicBezTo>
                    <a:pt x="0" y="111"/>
                    <a:pt x="40" y="121"/>
                    <a:pt x="83" y="11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26" name="Freeform 35"/>
            <p:cNvSpPr>
              <a:spLocks/>
            </p:cNvSpPr>
            <p:nvPr/>
          </p:nvSpPr>
          <p:spPr bwMode="auto">
            <a:xfrm>
              <a:off x="5143344" y="5037518"/>
              <a:ext cx="249778" cy="1820482"/>
            </a:xfrm>
            <a:custGeom>
              <a:avLst/>
              <a:gdLst>
                <a:gd name="T0" fmla="*/ 34 w 157"/>
                <a:gd name="T1" fmla="*/ 0 h 1144"/>
                <a:gd name="T2" fmla="*/ 0 w 157"/>
                <a:gd name="T3" fmla="*/ 1 h 1144"/>
                <a:gd name="T4" fmla="*/ 7 w 157"/>
                <a:gd name="T5" fmla="*/ 1 h 1144"/>
                <a:gd name="T6" fmla="*/ 41 w 157"/>
                <a:gd name="T7" fmla="*/ 114 h 1144"/>
                <a:gd name="T8" fmla="*/ 41 w 157"/>
                <a:gd name="T9" fmla="*/ 114 h 1144"/>
                <a:gd name="T10" fmla="*/ 94 w 157"/>
                <a:gd name="T11" fmla="*/ 285 h 1144"/>
                <a:gd name="T12" fmla="*/ 94 w 157"/>
                <a:gd name="T13" fmla="*/ 286 h 1144"/>
                <a:gd name="T14" fmla="*/ 100 w 157"/>
                <a:gd name="T15" fmla="*/ 302 h 1144"/>
                <a:gd name="T16" fmla="*/ 100 w 157"/>
                <a:gd name="T17" fmla="*/ 1141 h 1144"/>
                <a:gd name="T18" fmla="*/ 38 w 157"/>
                <a:gd name="T19" fmla="*/ 1141 h 1144"/>
                <a:gd name="T20" fmla="*/ 38 w 157"/>
                <a:gd name="T21" fmla="*/ 1142 h 1144"/>
                <a:gd name="T22" fmla="*/ 0 w 157"/>
                <a:gd name="T23" fmla="*/ 1142 h 1144"/>
                <a:gd name="T24" fmla="*/ 0 w 157"/>
                <a:gd name="T25" fmla="*/ 1144 h 1144"/>
                <a:gd name="T26" fmla="*/ 157 w 157"/>
                <a:gd name="T27" fmla="*/ 1142 h 1144"/>
                <a:gd name="T28" fmla="*/ 142 w 157"/>
                <a:gd name="T29" fmla="*/ 290 h 1144"/>
                <a:gd name="T30" fmla="*/ 34 w 157"/>
                <a:gd name="T3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1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4"/>
                    <a:pt x="100" y="302"/>
                    <a:pt x="100" y="302"/>
                  </a:cubicBezTo>
                  <a:cubicBezTo>
                    <a:pt x="100" y="1141"/>
                    <a:pt x="100" y="1141"/>
                    <a:pt x="100" y="1141"/>
                  </a:cubicBezTo>
                  <a:cubicBezTo>
                    <a:pt x="38" y="1141"/>
                    <a:pt x="38" y="1141"/>
                    <a:pt x="38" y="1141"/>
                  </a:cubicBezTo>
                  <a:cubicBezTo>
                    <a:pt x="38" y="1142"/>
                    <a:pt x="38" y="1142"/>
                    <a:pt x="38" y="1142"/>
                  </a:cubicBezTo>
                  <a:cubicBezTo>
                    <a:pt x="0" y="1142"/>
                    <a:pt x="0" y="1142"/>
                    <a:pt x="0" y="1142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157" y="1142"/>
                    <a:pt x="157" y="1142"/>
                    <a:pt x="157" y="11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27" name="Freeform 36"/>
            <p:cNvSpPr>
              <a:spLocks/>
            </p:cNvSpPr>
            <p:nvPr/>
          </p:nvSpPr>
          <p:spPr bwMode="auto">
            <a:xfrm>
              <a:off x="5143344" y="5218624"/>
              <a:ext cx="149463" cy="294886"/>
            </a:xfrm>
            <a:custGeom>
              <a:avLst/>
              <a:gdLst>
                <a:gd name="T0" fmla="*/ 41 w 94"/>
                <a:gd name="T1" fmla="*/ 0 h 185"/>
                <a:gd name="T2" fmla="*/ 6 w 94"/>
                <a:gd name="T3" fmla="*/ 3 h 185"/>
                <a:gd name="T4" fmla="*/ 0 w 94"/>
                <a:gd name="T5" fmla="*/ 3 h 185"/>
                <a:gd name="T6" fmla="*/ 0 w 94"/>
                <a:gd name="T7" fmla="*/ 158 h 185"/>
                <a:gd name="T8" fmla="*/ 37 w 94"/>
                <a:gd name="T9" fmla="*/ 185 h 185"/>
                <a:gd name="T10" fmla="*/ 67 w 94"/>
                <a:gd name="T11" fmla="*/ 156 h 185"/>
                <a:gd name="T12" fmla="*/ 68 w 94"/>
                <a:gd name="T13" fmla="*/ 156 h 185"/>
                <a:gd name="T14" fmla="*/ 94 w 94"/>
                <a:gd name="T15" fmla="*/ 172 h 185"/>
                <a:gd name="T16" fmla="*/ 94 w 94"/>
                <a:gd name="T17" fmla="*/ 171 h 185"/>
                <a:gd name="T18" fmla="*/ 41 w 94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85">
                  <a:moveTo>
                    <a:pt x="41" y="0"/>
                  </a:moveTo>
                  <a:cubicBezTo>
                    <a:pt x="28" y="2"/>
                    <a:pt x="16" y="3"/>
                    <a:pt x="6" y="3"/>
                  </a:cubicBezTo>
                  <a:cubicBezTo>
                    <a:pt x="4" y="3"/>
                    <a:pt x="2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24" y="159"/>
                    <a:pt x="34" y="177"/>
                    <a:pt x="37" y="185"/>
                  </a:cubicBezTo>
                  <a:cubicBezTo>
                    <a:pt x="38" y="178"/>
                    <a:pt x="45" y="157"/>
                    <a:pt x="67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1" y="156"/>
                    <a:pt x="89" y="164"/>
                    <a:pt x="94" y="172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28" name="Freeform 37"/>
            <p:cNvSpPr>
              <a:spLocks/>
            </p:cNvSpPr>
            <p:nvPr/>
          </p:nvSpPr>
          <p:spPr bwMode="auto">
            <a:xfrm>
              <a:off x="5143344" y="5470421"/>
              <a:ext cx="60593" cy="1384886"/>
            </a:xfrm>
            <a:custGeom>
              <a:avLst/>
              <a:gdLst>
                <a:gd name="T0" fmla="*/ 0 w 38"/>
                <a:gd name="T1" fmla="*/ 0 h 870"/>
                <a:gd name="T2" fmla="*/ 0 w 38"/>
                <a:gd name="T3" fmla="*/ 870 h 870"/>
                <a:gd name="T4" fmla="*/ 38 w 38"/>
                <a:gd name="T5" fmla="*/ 870 h 870"/>
                <a:gd name="T6" fmla="*/ 38 w 38"/>
                <a:gd name="T7" fmla="*/ 869 h 870"/>
                <a:gd name="T8" fmla="*/ 36 w 38"/>
                <a:gd name="T9" fmla="*/ 869 h 870"/>
                <a:gd name="T10" fmla="*/ 36 w 38"/>
                <a:gd name="T11" fmla="*/ 30 h 870"/>
                <a:gd name="T12" fmla="*/ 37 w 38"/>
                <a:gd name="T13" fmla="*/ 27 h 870"/>
                <a:gd name="T14" fmla="*/ 0 w 38"/>
                <a:gd name="T15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70">
                  <a:moveTo>
                    <a:pt x="0" y="0"/>
                  </a:moveTo>
                  <a:cubicBezTo>
                    <a:pt x="0" y="870"/>
                    <a:pt x="0" y="870"/>
                    <a:pt x="0" y="870"/>
                  </a:cubicBezTo>
                  <a:cubicBezTo>
                    <a:pt x="38" y="870"/>
                    <a:pt x="38" y="870"/>
                    <a:pt x="38" y="870"/>
                  </a:cubicBezTo>
                  <a:cubicBezTo>
                    <a:pt x="38" y="869"/>
                    <a:pt x="38" y="869"/>
                    <a:pt x="38" y="869"/>
                  </a:cubicBezTo>
                  <a:cubicBezTo>
                    <a:pt x="36" y="869"/>
                    <a:pt x="36" y="869"/>
                    <a:pt x="36" y="86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7" y="29"/>
                    <a:pt x="37" y="27"/>
                  </a:cubicBezTo>
                  <a:cubicBezTo>
                    <a:pt x="34" y="19"/>
                    <a:pt x="24" y="1"/>
                    <a:pt x="0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29" name="Freeform 38"/>
            <p:cNvSpPr>
              <a:spLocks/>
            </p:cNvSpPr>
            <p:nvPr/>
          </p:nvSpPr>
          <p:spPr bwMode="auto">
            <a:xfrm>
              <a:off x="5200571" y="5467055"/>
              <a:ext cx="101662" cy="1386232"/>
            </a:xfrm>
            <a:custGeom>
              <a:avLst/>
              <a:gdLst>
                <a:gd name="T0" fmla="*/ 32 w 64"/>
                <a:gd name="T1" fmla="*/ 0 h 871"/>
                <a:gd name="T2" fmla="*/ 31 w 64"/>
                <a:gd name="T3" fmla="*/ 0 h 871"/>
                <a:gd name="T4" fmla="*/ 1 w 64"/>
                <a:gd name="T5" fmla="*/ 29 h 871"/>
                <a:gd name="T6" fmla="*/ 0 w 64"/>
                <a:gd name="T7" fmla="*/ 32 h 871"/>
                <a:gd name="T8" fmla="*/ 0 w 64"/>
                <a:gd name="T9" fmla="*/ 871 h 871"/>
                <a:gd name="T10" fmla="*/ 2 w 64"/>
                <a:gd name="T11" fmla="*/ 871 h 871"/>
                <a:gd name="T12" fmla="*/ 64 w 64"/>
                <a:gd name="T13" fmla="*/ 871 h 871"/>
                <a:gd name="T14" fmla="*/ 64 w 64"/>
                <a:gd name="T15" fmla="*/ 32 h 871"/>
                <a:gd name="T16" fmla="*/ 58 w 64"/>
                <a:gd name="T17" fmla="*/ 16 h 871"/>
                <a:gd name="T18" fmla="*/ 32 w 64"/>
                <a:gd name="T19" fmla="*/ 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871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9" y="1"/>
                    <a:pt x="2" y="22"/>
                    <a:pt x="1" y="29"/>
                  </a:cubicBezTo>
                  <a:cubicBezTo>
                    <a:pt x="1" y="31"/>
                    <a:pt x="0" y="32"/>
                    <a:pt x="0" y="32"/>
                  </a:cubicBezTo>
                  <a:cubicBezTo>
                    <a:pt x="0" y="871"/>
                    <a:pt x="0" y="871"/>
                    <a:pt x="0" y="871"/>
                  </a:cubicBezTo>
                  <a:cubicBezTo>
                    <a:pt x="2" y="871"/>
                    <a:pt x="2" y="871"/>
                    <a:pt x="2" y="871"/>
                  </a:cubicBezTo>
                  <a:cubicBezTo>
                    <a:pt x="64" y="871"/>
                    <a:pt x="64" y="871"/>
                    <a:pt x="64" y="871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2" y="24"/>
                    <a:pt x="58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30" name="Freeform 39"/>
            <p:cNvSpPr>
              <a:spLocks/>
            </p:cNvSpPr>
            <p:nvPr/>
          </p:nvSpPr>
          <p:spPr bwMode="auto">
            <a:xfrm>
              <a:off x="5143344" y="5038865"/>
              <a:ext cx="65306" cy="184472"/>
            </a:xfrm>
            <a:custGeom>
              <a:avLst/>
              <a:gdLst>
                <a:gd name="T0" fmla="*/ 7 w 41"/>
                <a:gd name="T1" fmla="*/ 0 h 116"/>
                <a:gd name="T2" fmla="*/ 0 w 41"/>
                <a:gd name="T3" fmla="*/ 0 h 116"/>
                <a:gd name="T4" fmla="*/ 0 w 41"/>
                <a:gd name="T5" fmla="*/ 116 h 116"/>
                <a:gd name="T6" fmla="*/ 6 w 41"/>
                <a:gd name="T7" fmla="*/ 116 h 116"/>
                <a:gd name="T8" fmla="*/ 41 w 41"/>
                <a:gd name="T9" fmla="*/ 113 h 116"/>
                <a:gd name="T10" fmla="*/ 41 w 41"/>
                <a:gd name="T11" fmla="*/ 113 h 116"/>
                <a:gd name="T12" fmla="*/ 7 w 41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6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6"/>
                    <a:pt x="4" y="116"/>
                    <a:pt x="6" y="116"/>
                  </a:cubicBezTo>
                  <a:cubicBezTo>
                    <a:pt x="16" y="116"/>
                    <a:pt x="28" y="115"/>
                    <a:pt x="41" y="113"/>
                  </a:cubicBezTo>
                  <a:cubicBezTo>
                    <a:pt x="41" y="113"/>
                    <a:pt x="41" y="113"/>
                    <a:pt x="41" y="1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331" name="Group 4"/>
          <p:cNvGrpSpPr/>
          <p:nvPr userDrawn="1"/>
        </p:nvGrpSpPr>
        <p:grpSpPr>
          <a:xfrm rot="10800000" flipV="1">
            <a:off x="3991942" y="6225657"/>
            <a:ext cx="412599" cy="1502707"/>
            <a:chOff x="5502862" y="5355294"/>
            <a:chExt cx="412706" cy="1502706"/>
          </a:xfrm>
        </p:grpSpPr>
        <p:sp>
          <p:nvSpPr>
            <p:cNvPr id="332" name="Freeform 23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33" name="Freeform 24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34" name="Freeform 25"/>
            <p:cNvSpPr>
              <a:spLocks/>
            </p:cNvSpPr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35" name="Freeform 26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36" name="Freeform 27"/>
            <p:cNvSpPr>
              <a:spLocks/>
            </p:cNvSpPr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37" name="Freeform 28"/>
            <p:cNvSpPr>
              <a:spLocks/>
            </p:cNvSpPr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38" name="Freeform 40"/>
            <p:cNvSpPr>
              <a:spLocks/>
            </p:cNvSpPr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39" name="Freeform 41"/>
            <p:cNvSpPr>
              <a:spLocks/>
            </p:cNvSpPr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40" name="Freeform 42"/>
            <p:cNvSpPr>
              <a:spLocks/>
            </p:cNvSpPr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41" name="Freeform 43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42" name="Freeform 44"/>
            <p:cNvSpPr>
              <a:spLocks/>
            </p:cNvSpPr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343" name="Group 7"/>
          <p:cNvGrpSpPr/>
          <p:nvPr userDrawn="1"/>
        </p:nvGrpSpPr>
        <p:grpSpPr>
          <a:xfrm rot="10800000" flipV="1">
            <a:off x="2803964" y="6225657"/>
            <a:ext cx="407215" cy="1502707"/>
            <a:chOff x="6959786" y="5355294"/>
            <a:chExt cx="407320" cy="1502706"/>
          </a:xfrm>
        </p:grpSpPr>
        <p:sp>
          <p:nvSpPr>
            <p:cNvPr id="344" name="Freeform 17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45" name="Freeform 18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46" name="Freeform 19"/>
            <p:cNvSpPr>
              <a:spLocks/>
            </p:cNvSpPr>
            <p:nvPr/>
          </p:nvSpPr>
          <p:spPr bwMode="auto">
            <a:xfrm>
              <a:off x="7058755" y="5786851"/>
              <a:ext cx="123879" cy="1068456"/>
            </a:xfrm>
            <a:custGeom>
              <a:avLst/>
              <a:gdLst>
                <a:gd name="T0" fmla="*/ 78 w 78"/>
                <a:gd name="T1" fmla="*/ 671 h 671"/>
                <a:gd name="T2" fmla="*/ 0 w 78"/>
                <a:gd name="T3" fmla="*/ 671 h 671"/>
                <a:gd name="T4" fmla="*/ 0 w 78"/>
                <a:gd name="T5" fmla="*/ 32 h 671"/>
                <a:gd name="T6" fmla="*/ 38 w 78"/>
                <a:gd name="T7" fmla="*/ 1 h 671"/>
                <a:gd name="T8" fmla="*/ 78 w 78"/>
                <a:gd name="T9" fmla="*/ 32 h 671"/>
                <a:gd name="T10" fmla="*/ 78 w 78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71">
                  <a:moveTo>
                    <a:pt x="78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8" y="1"/>
                  </a:cubicBezTo>
                  <a:cubicBezTo>
                    <a:pt x="72" y="0"/>
                    <a:pt x="78" y="32"/>
                    <a:pt x="78" y="32"/>
                  </a:cubicBezTo>
                  <a:cubicBezTo>
                    <a:pt x="78" y="671"/>
                    <a:pt x="78" y="671"/>
                    <a:pt x="78" y="671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47" name="Freeform 20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F778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48" name="Freeform 21"/>
            <p:cNvSpPr>
              <a:spLocks/>
            </p:cNvSpPr>
            <p:nvPr/>
          </p:nvSpPr>
          <p:spPr bwMode="auto">
            <a:xfrm>
              <a:off x="6959786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49" name="Freeform 22"/>
            <p:cNvSpPr>
              <a:spLocks/>
            </p:cNvSpPr>
            <p:nvPr/>
          </p:nvSpPr>
          <p:spPr bwMode="auto">
            <a:xfrm>
              <a:off x="7056735" y="5357314"/>
              <a:ext cx="130611" cy="191204"/>
            </a:xfrm>
            <a:custGeom>
              <a:avLst/>
              <a:gdLst>
                <a:gd name="T0" fmla="*/ 0 w 82"/>
                <a:gd name="T1" fmla="*/ 110 h 120"/>
                <a:gd name="T2" fmla="*/ 82 w 82"/>
                <a:gd name="T3" fmla="*/ 112 h 120"/>
                <a:gd name="T4" fmla="*/ 48 w 82"/>
                <a:gd name="T5" fmla="*/ 0 h 120"/>
                <a:gd name="T6" fmla="*/ 28 w 82"/>
                <a:gd name="T7" fmla="*/ 0 h 120"/>
                <a:gd name="T8" fmla="*/ 0 w 82"/>
                <a:gd name="T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20">
                  <a:moveTo>
                    <a:pt x="0" y="110"/>
                  </a:moveTo>
                  <a:cubicBezTo>
                    <a:pt x="0" y="110"/>
                    <a:pt x="39" y="120"/>
                    <a:pt x="82" y="1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50" name="Freeform 45"/>
            <p:cNvSpPr>
              <a:spLocks/>
            </p:cNvSpPr>
            <p:nvPr/>
          </p:nvSpPr>
          <p:spPr bwMode="auto">
            <a:xfrm>
              <a:off x="7117328" y="5355294"/>
              <a:ext cx="249778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10 w 157"/>
                <a:gd name="T7" fmla="*/ 1 h 944"/>
                <a:gd name="T8" fmla="*/ 44 w 157"/>
                <a:gd name="T9" fmla="*/ 113 h 944"/>
                <a:gd name="T10" fmla="*/ 44 w 157"/>
                <a:gd name="T11" fmla="*/ 113 h 944"/>
                <a:gd name="T12" fmla="*/ 98 w 157"/>
                <a:gd name="T13" fmla="*/ 284 h 944"/>
                <a:gd name="T14" fmla="*/ 97 w 157"/>
                <a:gd name="T15" fmla="*/ 286 h 944"/>
                <a:gd name="T16" fmla="*/ 103 w 157"/>
                <a:gd name="T17" fmla="*/ 301 h 944"/>
                <a:gd name="T18" fmla="*/ 103 w 157"/>
                <a:gd name="T19" fmla="*/ 941 h 944"/>
                <a:gd name="T20" fmla="*/ 41 w 157"/>
                <a:gd name="T21" fmla="*/ 941 h 944"/>
                <a:gd name="T22" fmla="*/ 41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7" y="286"/>
                    <a:pt x="97" y="286"/>
                    <a:pt x="97" y="286"/>
                  </a:cubicBezTo>
                  <a:cubicBezTo>
                    <a:pt x="101" y="293"/>
                    <a:pt x="103" y="301"/>
                    <a:pt x="103" y="301"/>
                  </a:cubicBezTo>
                  <a:cubicBezTo>
                    <a:pt x="103" y="941"/>
                    <a:pt x="103" y="941"/>
                    <a:pt x="103" y="941"/>
                  </a:cubicBezTo>
                  <a:cubicBezTo>
                    <a:pt x="41" y="941"/>
                    <a:pt x="41" y="941"/>
                    <a:pt x="41" y="941"/>
                  </a:cubicBezTo>
                  <a:cubicBezTo>
                    <a:pt x="41" y="942"/>
                    <a:pt x="41" y="942"/>
                    <a:pt x="41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51" name="Freeform 46"/>
            <p:cNvSpPr>
              <a:spLocks/>
            </p:cNvSpPr>
            <p:nvPr/>
          </p:nvSpPr>
          <p:spPr bwMode="auto">
            <a:xfrm>
              <a:off x="7117328" y="5535727"/>
              <a:ext cx="156195" cy="295559"/>
            </a:xfrm>
            <a:custGeom>
              <a:avLst/>
              <a:gdLst>
                <a:gd name="T0" fmla="*/ 44 w 98"/>
                <a:gd name="T1" fmla="*/ 0 h 186"/>
                <a:gd name="T2" fmla="*/ 9 w 98"/>
                <a:gd name="T3" fmla="*/ 3 h 186"/>
                <a:gd name="T4" fmla="*/ 0 w 98"/>
                <a:gd name="T5" fmla="*/ 3 h 186"/>
                <a:gd name="T6" fmla="*/ 0 w 98"/>
                <a:gd name="T7" fmla="*/ 159 h 186"/>
                <a:gd name="T8" fmla="*/ 1 w 98"/>
                <a:gd name="T9" fmla="*/ 159 h 186"/>
                <a:gd name="T10" fmla="*/ 2 w 98"/>
                <a:gd name="T11" fmla="*/ 159 h 186"/>
                <a:gd name="T12" fmla="*/ 40 w 98"/>
                <a:gd name="T13" fmla="*/ 186 h 186"/>
                <a:gd name="T14" fmla="*/ 71 w 98"/>
                <a:gd name="T15" fmla="*/ 156 h 186"/>
                <a:gd name="T16" fmla="*/ 71 w 98"/>
                <a:gd name="T17" fmla="*/ 156 h 186"/>
                <a:gd name="T18" fmla="*/ 97 w 98"/>
                <a:gd name="T19" fmla="*/ 173 h 186"/>
                <a:gd name="T20" fmla="*/ 98 w 98"/>
                <a:gd name="T21" fmla="*/ 171 h 186"/>
                <a:gd name="T22" fmla="*/ 44 w 98"/>
                <a:gd name="T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86">
                  <a:moveTo>
                    <a:pt x="44" y="0"/>
                  </a:moveTo>
                  <a:cubicBezTo>
                    <a:pt x="31" y="2"/>
                    <a:pt x="20" y="3"/>
                    <a:pt x="9" y="3"/>
                  </a:cubicBezTo>
                  <a:cubicBezTo>
                    <a:pt x="6" y="3"/>
                    <a:pt x="3" y="3"/>
                    <a:pt x="0" y="3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1" y="159"/>
                    <a:pt x="1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7" y="159"/>
                    <a:pt x="37" y="177"/>
                    <a:pt x="40" y="186"/>
                  </a:cubicBezTo>
                  <a:cubicBezTo>
                    <a:pt x="42" y="179"/>
                    <a:pt x="48" y="157"/>
                    <a:pt x="71" y="156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85" y="156"/>
                    <a:pt x="92" y="165"/>
                    <a:pt x="97" y="173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52" name="Freeform 47"/>
            <p:cNvSpPr>
              <a:spLocks/>
            </p:cNvSpPr>
            <p:nvPr/>
          </p:nvSpPr>
          <p:spPr bwMode="auto">
            <a:xfrm>
              <a:off x="7117328" y="5788871"/>
              <a:ext cx="65306" cy="1066436"/>
            </a:xfrm>
            <a:custGeom>
              <a:avLst/>
              <a:gdLst>
                <a:gd name="T0" fmla="*/ 2 w 41"/>
                <a:gd name="T1" fmla="*/ 0 h 670"/>
                <a:gd name="T2" fmla="*/ 1 w 41"/>
                <a:gd name="T3" fmla="*/ 0 h 670"/>
                <a:gd name="T4" fmla="*/ 0 w 41"/>
                <a:gd name="T5" fmla="*/ 0 h 670"/>
                <a:gd name="T6" fmla="*/ 0 w 41"/>
                <a:gd name="T7" fmla="*/ 670 h 670"/>
                <a:gd name="T8" fmla="*/ 41 w 41"/>
                <a:gd name="T9" fmla="*/ 670 h 670"/>
                <a:gd name="T10" fmla="*/ 41 w 41"/>
                <a:gd name="T11" fmla="*/ 669 h 670"/>
                <a:gd name="T12" fmla="*/ 40 w 41"/>
                <a:gd name="T13" fmla="*/ 669 h 670"/>
                <a:gd name="T14" fmla="*/ 40 w 41"/>
                <a:gd name="T15" fmla="*/ 29 h 670"/>
                <a:gd name="T16" fmla="*/ 40 w 41"/>
                <a:gd name="T17" fmla="*/ 27 h 670"/>
                <a:gd name="T18" fmla="*/ 2 w 41"/>
                <a:gd name="T1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7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41" y="670"/>
                    <a:pt x="41" y="670"/>
                    <a:pt x="41" y="670"/>
                  </a:cubicBezTo>
                  <a:cubicBezTo>
                    <a:pt x="41" y="669"/>
                    <a:pt x="41" y="669"/>
                    <a:pt x="41" y="669"/>
                  </a:cubicBezTo>
                  <a:cubicBezTo>
                    <a:pt x="40" y="669"/>
                    <a:pt x="40" y="669"/>
                    <a:pt x="40" y="66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37" y="18"/>
                    <a:pt x="27" y="0"/>
                    <a:pt x="2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53" name="Freeform 48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1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1" y="672"/>
                    <a:pt x="1" y="672"/>
                    <a:pt x="1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54" name="Freeform 49"/>
            <p:cNvSpPr>
              <a:spLocks/>
            </p:cNvSpPr>
            <p:nvPr/>
          </p:nvSpPr>
          <p:spPr bwMode="auto">
            <a:xfrm>
              <a:off x="7117328" y="5357314"/>
              <a:ext cx="70019" cy="183125"/>
            </a:xfrm>
            <a:custGeom>
              <a:avLst/>
              <a:gdLst>
                <a:gd name="T0" fmla="*/ 10 w 44"/>
                <a:gd name="T1" fmla="*/ 0 h 115"/>
                <a:gd name="T2" fmla="*/ 0 w 44"/>
                <a:gd name="T3" fmla="*/ 0 h 115"/>
                <a:gd name="T4" fmla="*/ 0 w 44"/>
                <a:gd name="T5" fmla="*/ 115 h 115"/>
                <a:gd name="T6" fmla="*/ 9 w 44"/>
                <a:gd name="T7" fmla="*/ 115 h 115"/>
                <a:gd name="T8" fmla="*/ 44 w 44"/>
                <a:gd name="T9" fmla="*/ 112 h 115"/>
                <a:gd name="T10" fmla="*/ 44 w 44"/>
                <a:gd name="T11" fmla="*/ 112 h 115"/>
                <a:gd name="T12" fmla="*/ 10 w 44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5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6" y="115"/>
                    <a:pt x="9" y="115"/>
                  </a:cubicBezTo>
                  <a:cubicBezTo>
                    <a:pt x="20" y="115"/>
                    <a:pt x="31" y="114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355" name="Group 5"/>
          <p:cNvGrpSpPr/>
          <p:nvPr userDrawn="1"/>
        </p:nvGrpSpPr>
        <p:grpSpPr>
          <a:xfrm rot="10800000" flipV="1">
            <a:off x="3368352" y="6225656"/>
            <a:ext cx="403845" cy="2167807"/>
            <a:chOff x="6007804" y="4266641"/>
            <a:chExt cx="403952" cy="2588666"/>
          </a:xfrm>
        </p:grpSpPr>
        <p:sp>
          <p:nvSpPr>
            <p:cNvPr id="356" name="Freeform 29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57" name="Freeform 30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58" name="Freeform 31"/>
            <p:cNvSpPr>
              <a:spLocks/>
            </p:cNvSpPr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59" name="Freeform 32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60" name="Freeform 33"/>
            <p:cNvSpPr>
              <a:spLocks/>
            </p:cNvSpPr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61" name="Freeform 34"/>
            <p:cNvSpPr>
              <a:spLocks/>
            </p:cNvSpPr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62" name="Freeform 50"/>
            <p:cNvSpPr>
              <a:spLocks/>
            </p:cNvSpPr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63" name="Freeform 51"/>
            <p:cNvSpPr>
              <a:spLocks/>
            </p:cNvSpPr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64" name="Freeform 52"/>
            <p:cNvSpPr>
              <a:spLocks/>
            </p:cNvSpPr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65" name="Freeform 53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66" name="Freeform 54"/>
            <p:cNvSpPr>
              <a:spLocks/>
            </p:cNvSpPr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367" name="Group 6"/>
          <p:cNvGrpSpPr/>
          <p:nvPr userDrawn="1"/>
        </p:nvGrpSpPr>
        <p:grpSpPr>
          <a:xfrm rot="10800000" flipV="1">
            <a:off x="11470738" y="6225655"/>
            <a:ext cx="409232" cy="3142083"/>
            <a:chOff x="6480429" y="3713225"/>
            <a:chExt cx="409339" cy="3142082"/>
          </a:xfrm>
        </p:grpSpPr>
        <p:sp>
          <p:nvSpPr>
            <p:cNvPr id="368" name="Freeform 5"/>
            <p:cNvSpPr>
              <a:spLocks/>
            </p:cNvSpPr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69" name="Freeform 6"/>
            <p:cNvSpPr>
              <a:spLocks/>
            </p:cNvSpPr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70" name="Freeform 7"/>
            <p:cNvSpPr>
              <a:spLocks/>
            </p:cNvSpPr>
            <p:nvPr/>
          </p:nvSpPr>
          <p:spPr bwMode="auto">
            <a:xfrm>
              <a:off x="6579397" y="4144108"/>
              <a:ext cx="125899" cy="2711199"/>
            </a:xfrm>
            <a:custGeom>
              <a:avLst/>
              <a:gdLst>
                <a:gd name="T0" fmla="*/ 79 w 79"/>
                <a:gd name="T1" fmla="*/ 1703 h 1703"/>
                <a:gd name="T2" fmla="*/ 0 w 79"/>
                <a:gd name="T3" fmla="*/ 1703 h 1703"/>
                <a:gd name="T4" fmla="*/ 0 w 79"/>
                <a:gd name="T5" fmla="*/ 33 h 1703"/>
                <a:gd name="T6" fmla="*/ 38 w 79"/>
                <a:gd name="T7" fmla="*/ 1 h 1703"/>
                <a:gd name="T8" fmla="*/ 79 w 79"/>
                <a:gd name="T9" fmla="*/ 33 h 1703"/>
                <a:gd name="T10" fmla="*/ 79 w 79"/>
                <a:gd name="T11" fmla="*/ 1703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703">
                  <a:moveTo>
                    <a:pt x="79" y="1703"/>
                  </a:moveTo>
                  <a:cubicBezTo>
                    <a:pt x="0" y="1703"/>
                    <a:pt x="0" y="1703"/>
                    <a:pt x="0" y="170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8" y="1"/>
                  </a:cubicBezTo>
                  <a:cubicBezTo>
                    <a:pt x="72" y="0"/>
                    <a:pt x="79" y="33"/>
                    <a:pt x="79" y="33"/>
                  </a:cubicBezTo>
                  <a:cubicBezTo>
                    <a:pt x="79" y="1703"/>
                    <a:pt x="79" y="1703"/>
                    <a:pt x="79" y="1703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71" name="Freeform 8"/>
            <p:cNvSpPr>
              <a:spLocks/>
            </p:cNvSpPr>
            <p:nvPr/>
          </p:nvSpPr>
          <p:spPr bwMode="auto">
            <a:xfrm>
              <a:off x="6701930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cubicBezTo>
                    <a:pt x="63" y="1704"/>
                    <a:pt x="63" y="1704"/>
                    <a:pt x="63" y="1704"/>
                  </a:cubicBezTo>
                </a:path>
              </a:pathLst>
            </a:custGeom>
            <a:solidFill>
              <a:srgbClr val="3DC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72" name="Freeform 9"/>
            <p:cNvSpPr>
              <a:spLocks/>
            </p:cNvSpPr>
            <p:nvPr/>
          </p:nvSpPr>
          <p:spPr bwMode="auto">
            <a:xfrm>
              <a:off x="6480429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lnTo>
                    <a:pt x="63" y="1704"/>
                  </a:lnTo>
                  <a:close/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73" name="Freeform 10"/>
            <p:cNvSpPr>
              <a:spLocks/>
            </p:cNvSpPr>
            <p:nvPr/>
          </p:nvSpPr>
          <p:spPr bwMode="auto">
            <a:xfrm>
              <a:off x="6576031" y="3714572"/>
              <a:ext cx="131958" cy="191204"/>
            </a:xfrm>
            <a:custGeom>
              <a:avLst/>
              <a:gdLst>
                <a:gd name="T0" fmla="*/ 0 w 83"/>
                <a:gd name="T1" fmla="*/ 111 h 120"/>
                <a:gd name="T2" fmla="*/ 83 w 83"/>
                <a:gd name="T3" fmla="*/ 113 h 120"/>
                <a:gd name="T4" fmla="*/ 50 w 83"/>
                <a:gd name="T5" fmla="*/ 0 h 120"/>
                <a:gd name="T6" fmla="*/ 29 w 83"/>
                <a:gd name="T7" fmla="*/ 0 h 120"/>
                <a:gd name="T8" fmla="*/ 0 w 83"/>
                <a:gd name="T9" fmla="*/ 11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0">
                  <a:moveTo>
                    <a:pt x="0" y="111"/>
                  </a:moveTo>
                  <a:cubicBezTo>
                    <a:pt x="0" y="111"/>
                    <a:pt x="40" y="120"/>
                    <a:pt x="83" y="11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74" name="Freeform 55"/>
            <p:cNvSpPr>
              <a:spLocks/>
            </p:cNvSpPr>
            <p:nvPr/>
          </p:nvSpPr>
          <p:spPr bwMode="auto">
            <a:xfrm>
              <a:off x="6655475" y="3713225"/>
              <a:ext cx="234293" cy="3142082"/>
            </a:xfrm>
            <a:custGeom>
              <a:avLst/>
              <a:gdLst>
                <a:gd name="T0" fmla="*/ 24 w 147"/>
                <a:gd name="T1" fmla="*/ 0 h 1974"/>
                <a:gd name="T2" fmla="*/ 0 w 147"/>
                <a:gd name="T3" fmla="*/ 1 h 1974"/>
                <a:gd name="T4" fmla="*/ 33 w 147"/>
                <a:gd name="T5" fmla="*/ 114 h 1974"/>
                <a:gd name="T6" fmla="*/ 33 w 147"/>
                <a:gd name="T7" fmla="*/ 114 h 1974"/>
                <a:gd name="T8" fmla="*/ 87 w 147"/>
                <a:gd name="T9" fmla="*/ 284 h 1974"/>
                <a:gd name="T10" fmla="*/ 86 w 147"/>
                <a:gd name="T11" fmla="*/ 286 h 1974"/>
                <a:gd name="T12" fmla="*/ 92 w 147"/>
                <a:gd name="T13" fmla="*/ 302 h 1974"/>
                <a:gd name="T14" fmla="*/ 92 w 147"/>
                <a:gd name="T15" fmla="*/ 1973 h 1974"/>
                <a:gd name="T16" fmla="*/ 31 w 147"/>
                <a:gd name="T17" fmla="*/ 1973 h 1974"/>
                <a:gd name="T18" fmla="*/ 31 w 147"/>
                <a:gd name="T19" fmla="*/ 1974 h 1974"/>
                <a:gd name="T20" fmla="*/ 147 w 147"/>
                <a:gd name="T21" fmla="*/ 1974 h 1974"/>
                <a:gd name="T22" fmla="*/ 132 w 147"/>
                <a:gd name="T23" fmla="*/ 290 h 1974"/>
                <a:gd name="T24" fmla="*/ 24 w 147"/>
                <a:gd name="T25" fmla="*/ 0 h 1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7" h="1974">
                  <a:moveTo>
                    <a:pt x="2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87" y="284"/>
                    <a:pt x="87" y="284"/>
                    <a:pt x="87" y="284"/>
                  </a:cubicBezTo>
                  <a:cubicBezTo>
                    <a:pt x="86" y="286"/>
                    <a:pt x="86" y="286"/>
                    <a:pt x="86" y="286"/>
                  </a:cubicBezTo>
                  <a:cubicBezTo>
                    <a:pt x="91" y="294"/>
                    <a:pt x="92" y="302"/>
                    <a:pt x="92" y="302"/>
                  </a:cubicBezTo>
                  <a:cubicBezTo>
                    <a:pt x="92" y="1973"/>
                    <a:pt x="92" y="1973"/>
                    <a:pt x="92" y="1973"/>
                  </a:cubicBezTo>
                  <a:cubicBezTo>
                    <a:pt x="31" y="1973"/>
                    <a:pt x="31" y="1973"/>
                    <a:pt x="31" y="1973"/>
                  </a:cubicBezTo>
                  <a:cubicBezTo>
                    <a:pt x="31" y="1974"/>
                    <a:pt x="31" y="1974"/>
                    <a:pt x="31" y="1974"/>
                  </a:cubicBezTo>
                  <a:cubicBezTo>
                    <a:pt x="147" y="1974"/>
                    <a:pt x="147" y="1974"/>
                    <a:pt x="147" y="1974"/>
                  </a:cubicBezTo>
                  <a:cubicBezTo>
                    <a:pt x="132" y="290"/>
                    <a:pt x="132" y="290"/>
                    <a:pt x="132" y="29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75" name="Freeform 56"/>
            <p:cNvSpPr>
              <a:spLocks/>
            </p:cNvSpPr>
            <p:nvPr/>
          </p:nvSpPr>
          <p:spPr bwMode="auto">
            <a:xfrm>
              <a:off x="6639990" y="3894331"/>
              <a:ext cx="154175" cy="294886"/>
            </a:xfrm>
            <a:custGeom>
              <a:avLst/>
              <a:gdLst>
                <a:gd name="T0" fmla="*/ 43 w 97"/>
                <a:gd name="T1" fmla="*/ 0 h 185"/>
                <a:gd name="T2" fmla="*/ 8 w 97"/>
                <a:gd name="T3" fmla="*/ 3 h 185"/>
                <a:gd name="T4" fmla="*/ 0 w 97"/>
                <a:gd name="T5" fmla="*/ 3 h 185"/>
                <a:gd name="T6" fmla="*/ 0 w 97"/>
                <a:gd name="T7" fmla="*/ 158 h 185"/>
                <a:gd name="T8" fmla="*/ 0 w 97"/>
                <a:gd name="T9" fmla="*/ 158 h 185"/>
                <a:gd name="T10" fmla="*/ 1 w 97"/>
                <a:gd name="T11" fmla="*/ 158 h 185"/>
                <a:gd name="T12" fmla="*/ 39 w 97"/>
                <a:gd name="T13" fmla="*/ 185 h 185"/>
                <a:gd name="T14" fmla="*/ 70 w 97"/>
                <a:gd name="T15" fmla="*/ 156 h 185"/>
                <a:gd name="T16" fmla="*/ 71 w 97"/>
                <a:gd name="T17" fmla="*/ 156 h 185"/>
                <a:gd name="T18" fmla="*/ 96 w 97"/>
                <a:gd name="T19" fmla="*/ 172 h 185"/>
                <a:gd name="T20" fmla="*/ 97 w 97"/>
                <a:gd name="T21" fmla="*/ 170 h 185"/>
                <a:gd name="T22" fmla="*/ 43 w 97"/>
                <a:gd name="T2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85">
                  <a:moveTo>
                    <a:pt x="43" y="0"/>
                  </a:moveTo>
                  <a:cubicBezTo>
                    <a:pt x="31" y="2"/>
                    <a:pt x="19" y="3"/>
                    <a:pt x="8" y="3"/>
                  </a:cubicBezTo>
                  <a:cubicBezTo>
                    <a:pt x="5" y="3"/>
                    <a:pt x="3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1" y="158"/>
                    <a:pt x="1" y="158"/>
                    <a:pt x="1" y="158"/>
                  </a:cubicBezTo>
                  <a:cubicBezTo>
                    <a:pt x="26" y="158"/>
                    <a:pt x="36" y="176"/>
                    <a:pt x="39" y="185"/>
                  </a:cubicBezTo>
                  <a:cubicBezTo>
                    <a:pt x="41" y="178"/>
                    <a:pt x="47" y="156"/>
                    <a:pt x="70" y="156"/>
                  </a:cubicBezTo>
                  <a:cubicBezTo>
                    <a:pt x="70" y="156"/>
                    <a:pt x="70" y="156"/>
                    <a:pt x="71" y="156"/>
                  </a:cubicBezTo>
                  <a:cubicBezTo>
                    <a:pt x="84" y="156"/>
                    <a:pt x="92" y="164"/>
                    <a:pt x="96" y="172"/>
                  </a:cubicBezTo>
                  <a:cubicBezTo>
                    <a:pt x="97" y="170"/>
                    <a:pt x="97" y="170"/>
                    <a:pt x="97" y="170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76" name="Freeform 57"/>
            <p:cNvSpPr>
              <a:spLocks/>
            </p:cNvSpPr>
            <p:nvPr/>
          </p:nvSpPr>
          <p:spPr bwMode="auto">
            <a:xfrm>
              <a:off x="6639990" y="4146128"/>
              <a:ext cx="65306" cy="2709179"/>
            </a:xfrm>
            <a:custGeom>
              <a:avLst/>
              <a:gdLst>
                <a:gd name="T0" fmla="*/ 1 w 41"/>
                <a:gd name="T1" fmla="*/ 0 h 1702"/>
                <a:gd name="T2" fmla="*/ 0 w 41"/>
                <a:gd name="T3" fmla="*/ 0 h 1702"/>
                <a:gd name="T4" fmla="*/ 0 w 41"/>
                <a:gd name="T5" fmla="*/ 0 h 1702"/>
                <a:gd name="T6" fmla="*/ 0 w 41"/>
                <a:gd name="T7" fmla="*/ 1702 h 1702"/>
                <a:gd name="T8" fmla="*/ 41 w 41"/>
                <a:gd name="T9" fmla="*/ 1702 h 1702"/>
                <a:gd name="T10" fmla="*/ 41 w 41"/>
                <a:gd name="T11" fmla="*/ 1701 h 1702"/>
                <a:gd name="T12" fmla="*/ 39 w 41"/>
                <a:gd name="T13" fmla="*/ 1701 h 1702"/>
                <a:gd name="T14" fmla="*/ 39 w 41"/>
                <a:gd name="T15" fmla="*/ 30 h 1702"/>
                <a:gd name="T16" fmla="*/ 39 w 41"/>
                <a:gd name="T17" fmla="*/ 27 h 1702"/>
                <a:gd name="T18" fmla="*/ 1 w 41"/>
                <a:gd name="T19" fmla="*/ 0 h 1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1702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2"/>
                    <a:pt x="0" y="1702"/>
                    <a:pt x="0" y="1702"/>
                  </a:cubicBezTo>
                  <a:cubicBezTo>
                    <a:pt x="41" y="1702"/>
                    <a:pt x="41" y="1702"/>
                    <a:pt x="41" y="1702"/>
                  </a:cubicBezTo>
                  <a:cubicBezTo>
                    <a:pt x="41" y="1701"/>
                    <a:pt x="41" y="1701"/>
                    <a:pt x="41" y="1701"/>
                  </a:cubicBezTo>
                  <a:cubicBezTo>
                    <a:pt x="39" y="1701"/>
                    <a:pt x="39" y="1701"/>
                    <a:pt x="39" y="170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29"/>
                    <a:pt x="39" y="27"/>
                  </a:cubicBezTo>
                  <a:cubicBezTo>
                    <a:pt x="36" y="18"/>
                    <a:pt x="26" y="0"/>
                    <a:pt x="1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77" name="Freeform 58"/>
            <p:cNvSpPr>
              <a:spLocks/>
            </p:cNvSpPr>
            <p:nvPr/>
          </p:nvSpPr>
          <p:spPr bwMode="auto">
            <a:xfrm>
              <a:off x="6701930" y="4142762"/>
              <a:ext cx="100315" cy="2710525"/>
            </a:xfrm>
            <a:custGeom>
              <a:avLst/>
              <a:gdLst>
                <a:gd name="T0" fmla="*/ 32 w 63"/>
                <a:gd name="T1" fmla="*/ 0 h 1703"/>
                <a:gd name="T2" fmla="*/ 31 w 63"/>
                <a:gd name="T3" fmla="*/ 0 h 1703"/>
                <a:gd name="T4" fmla="*/ 0 w 63"/>
                <a:gd name="T5" fmla="*/ 29 h 1703"/>
                <a:gd name="T6" fmla="*/ 0 w 63"/>
                <a:gd name="T7" fmla="*/ 32 h 1703"/>
                <a:gd name="T8" fmla="*/ 0 w 63"/>
                <a:gd name="T9" fmla="*/ 1703 h 1703"/>
                <a:gd name="T10" fmla="*/ 2 w 63"/>
                <a:gd name="T11" fmla="*/ 1703 h 1703"/>
                <a:gd name="T12" fmla="*/ 63 w 63"/>
                <a:gd name="T13" fmla="*/ 1703 h 1703"/>
                <a:gd name="T14" fmla="*/ 63 w 63"/>
                <a:gd name="T15" fmla="*/ 32 h 1703"/>
                <a:gd name="T16" fmla="*/ 57 w 63"/>
                <a:gd name="T17" fmla="*/ 16 h 1703"/>
                <a:gd name="T18" fmla="*/ 32 w 63"/>
                <a:gd name="T19" fmla="*/ 0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703">
                  <a:moveTo>
                    <a:pt x="32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0"/>
                    <a:pt x="2" y="22"/>
                    <a:pt x="0" y="29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703"/>
                    <a:pt x="0" y="1703"/>
                    <a:pt x="0" y="1703"/>
                  </a:cubicBezTo>
                  <a:cubicBezTo>
                    <a:pt x="2" y="1703"/>
                    <a:pt x="2" y="1703"/>
                    <a:pt x="2" y="1703"/>
                  </a:cubicBezTo>
                  <a:cubicBezTo>
                    <a:pt x="63" y="1703"/>
                    <a:pt x="63" y="1703"/>
                    <a:pt x="63" y="1703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2" y="24"/>
                    <a:pt x="57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78" name="Freeform 59"/>
            <p:cNvSpPr>
              <a:spLocks/>
            </p:cNvSpPr>
            <p:nvPr/>
          </p:nvSpPr>
          <p:spPr bwMode="auto">
            <a:xfrm>
              <a:off x="6639990" y="3714572"/>
              <a:ext cx="67999" cy="184472"/>
            </a:xfrm>
            <a:custGeom>
              <a:avLst/>
              <a:gdLst>
                <a:gd name="T0" fmla="*/ 10 w 43"/>
                <a:gd name="T1" fmla="*/ 0 h 116"/>
                <a:gd name="T2" fmla="*/ 0 w 43"/>
                <a:gd name="T3" fmla="*/ 0 h 116"/>
                <a:gd name="T4" fmla="*/ 0 w 43"/>
                <a:gd name="T5" fmla="*/ 116 h 116"/>
                <a:gd name="T6" fmla="*/ 8 w 43"/>
                <a:gd name="T7" fmla="*/ 116 h 116"/>
                <a:gd name="T8" fmla="*/ 43 w 43"/>
                <a:gd name="T9" fmla="*/ 113 h 116"/>
                <a:gd name="T10" fmla="*/ 43 w 43"/>
                <a:gd name="T11" fmla="*/ 113 h 116"/>
                <a:gd name="T12" fmla="*/ 10 w 43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116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" y="116"/>
                    <a:pt x="5" y="116"/>
                    <a:pt x="8" y="116"/>
                  </a:cubicBezTo>
                  <a:cubicBezTo>
                    <a:pt x="19" y="116"/>
                    <a:pt x="31" y="115"/>
                    <a:pt x="43" y="113"/>
                  </a:cubicBezTo>
                  <a:cubicBezTo>
                    <a:pt x="43" y="113"/>
                    <a:pt x="43" y="113"/>
                    <a:pt x="43" y="113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379" name="Group 5"/>
          <p:cNvGrpSpPr/>
          <p:nvPr userDrawn="1"/>
        </p:nvGrpSpPr>
        <p:grpSpPr>
          <a:xfrm rot="10800000" flipV="1">
            <a:off x="5124339" y="6225656"/>
            <a:ext cx="403845" cy="2167807"/>
            <a:chOff x="6007804" y="4266641"/>
            <a:chExt cx="403952" cy="2588666"/>
          </a:xfrm>
        </p:grpSpPr>
        <p:sp>
          <p:nvSpPr>
            <p:cNvPr id="380" name="Freeform 29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81" name="Freeform 30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82" name="Freeform 31"/>
            <p:cNvSpPr>
              <a:spLocks/>
            </p:cNvSpPr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83" name="Freeform 32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84" name="Freeform 33"/>
            <p:cNvSpPr>
              <a:spLocks/>
            </p:cNvSpPr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85" name="Freeform 34"/>
            <p:cNvSpPr>
              <a:spLocks/>
            </p:cNvSpPr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86" name="Freeform 50"/>
            <p:cNvSpPr>
              <a:spLocks/>
            </p:cNvSpPr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87" name="Freeform 51"/>
            <p:cNvSpPr>
              <a:spLocks/>
            </p:cNvSpPr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88" name="Freeform 52"/>
            <p:cNvSpPr>
              <a:spLocks/>
            </p:cNvSpPr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89" name="Freeform 53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90" name="Freeform 54"/>
            <p:cNvSpPr>
              <a:spLocks/>
            </p:cNvSpPr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391" name="Group 3"/>
          <p:cNvGrpSpPr/>
          <p:nvPr userDrawn="1"/>
        </p:nvGrpSpPr>
        <p:grpSpPr>
          <a:xfrm rot="10800000" flipV="1">
            <a:off x="8605769" y="6225659"/>
            <a:ext cx="412599" cy="1820481"/>
            <a:chOff x="4980416" y="5037518"/>
            <a:chExt cx="412706" cy="1820482"/>
          </a:xfrm>
        </p:grpSpPr>
        <p:sp>
          <p:nvSpPr>
            <p:cNvPr id="392" name="Freeform 11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93" name="Freeform 12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94" name="Freeform 13"/>
            <p:cNvSpPr>
              <a:spLocks/>
            </p:cNvSpPr>
            <p:nvPr/>
          </p:nvSpPr>
          <p:spPr bwMode="auto">
            <a:xfrm>
              <a:off x="5078038" y="5468401"/>
              <a:ext cx="125899" cy="1386906"/>
            </a:xfrm>
            <a:custGeom>
              <a:avLst/>
              <a:gdLst>
                <a:gd name="T0" fmla="*/ 79 w 79"/>
                <a:gd name="T1" fmla="*/ 871 h 871"/>
                <a:gd name="T2" fmla="*/ 0 w 79"/>
                <a:gd name="T3" fmla="*/ 871 h 871"/>
                <a:gd name="T4" fmla="*/ 0 w 79"/>
                <a:gd name="T5" fmla="*/ 33 h 871"/>
                <a:gd name="T6" fmla="*/ 39 w 79"/>
                <a:gd name="T7" fmla="*/ 1 h 871"/>
                <a:gd name="T8" fmla="*/ 79 w 79"/>
                <a:gd name="T9" fmla="*/ 33 h 871"/>
                <a:gd name="T10" fmla="*/ 79 w 79"/>
                <a:gd name="T1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71">
                  <a:moveTo>
                    <a:pt x="79" y="871"/>
                  </a:moveTo>
                  <a:cubicBezTo>
                    <a:pt x="0" y="871"/>
                    <a:pt x="0" y="871"/>
                    <a:pt x="0" y="87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9" y="1"/>
                  </a:cubicBezTo>
                  <a:cubicBezTo>
                    <a:pt x="73" y="0"/>
                    <a:pt x="79" y="33"/>
                    <a:pt x="79" y="33"/>
                  </a:cubicBezTo>
                  <a:cubicBezTo>
                    <a:pt x="79" y="871"/>
                    <a:pt x="79" y="871"/>
                    <a:pt x="79" y="87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95" name="Freeform 14"/>
            <p:cNvSpPr>
              <a:spLocks/>
            </p:cNvSpPr>
            <p:nvPr/>
          </p:nvSpPr>
          <p:spPr bwMode="auto">
            <a:xfrm>
              <a:off x="5200571" y="5465708"/>
              <a:ext cx="101662" cy="1387579"/>
            </a:xfrm>
            <a:custGeom>
              <a:avLst/>
              <a:gdLst>
                <a:gd name="T0" fmla="*/ 64 w 64"/>
                <a:gd name="T1" fmla="*/ 872 h 872"/>
                <a:gd name="T2" fmla="*/ 0 w 64"/>
                <a:gd name="T3" fmla="*/ 872 h 872"/>
                <a:gd name="T4" fmla="*/ 0 w 64"/>
                <a:gd name="T5" fmla="*/ 33 h 872"/>
                <a:gd name="T6" fmla="*/ 31 w 64"/>
                <a:gd name="T7" fmla="*/ 1 h 872"/>
                <a:gd name="T8" fmla="*/ 64 w 64"/>
                <a:gd name="T9" fmla="*/ 33 h 872"/>
                <a:gd name="T10" fmla="*/ 64 w 64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872">
                  <a:moveTo>
                    <a:pt x="64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8" y="0"/>
                    <a:pt x="64" y="33"/>
                    <a:pt x="64" y="33"/>
                  </a:cubicBezTo>
                  <a:cubicBezTo>
                    <a:pt x="64" y="872"/>
                    <a:pt x="64" y="872"/>
                    <a:pt x="64" y="872"/>
                  </a:cubicBezTo>
                </a:path>
              </a:pathLst>
            </a:custGeom>
            <a:solidFill>
              <a:srgbClr val="ABA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96" name="Freeform 15"/>
            <p:cNvSpPr>
              <a:spLocks/>
            </p:cNvSpPr>
            <p:nvPr/>
          </p:nvSpPr>
          <p:spPr bwMode="auto">
            <a:xfrm>
              <a:off x="4980416" y="5465708"/>
              <a:ext cx="100315" cy="1387579"/>
            </a:xfrm>
            <a:custGeom>
              <a:avLst/>
              <a:gdLst>
                <a:gd name="T0" fmla="*/ 63 w 63"/>
                <a:gd name="T1" fmla="*/ 872 h 872"/>
                <a:gd name="T2" fmla="*/ 0 w 63"/>
                <a:gd name="T3" fmla="*/ 872 h 872"/>
                <a:gd name="T4" fmla="*/ 0 w 63"/>
                <a:gd name="T5" fmla="*/ 33 h 872"/>
                <a:gd name="T6" fmla="*/ 31 w 63"/>
                <a:gd name="T7" fmla="*/ 1 h 872"/>
                <a:gd name="T8" fmla="*/ 63 w 63"/>
                <a:gd name="T9" fmla="*/ 33 h 872"/>
                <a:gd name="T10" fmla="*/ 63 w 63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72">
                  <a:moveTo>
                    <a:pt x="63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7" y="0"/>
                    <a:pt x="63" y="33"/>
                    <a:pt x="63" y="33"/>
                  </a:cubicBezTo>
                  <a:lnTo>
                    <a:pt x="63" y="872"/>
                  </a:lnTo>
                  <a:close/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97" name="Freeform 16"/>
            <p:cNvSpPr>
              <a:spLocks/>
            </p:cNvSpPr>
            <p:nvPr/>
          </p:nvSpPr>
          <p:spPr bwMode="auto">
            <a:xfrm>
              <a:off x="5076019" y="5038865"/>
              <a:ext cx="132631" cy="192551"/>
            </a:xfrm>
            <a:custGeom>
              <a:avLst/>
              <a:gdLst>
                <a:gd name="T0" fmla="*/ 0 w 83"/>
                <a:gd name="T1" fmla="*/ 111 h 121"/>
                <a:gd name="T2" fmla="*/ 83 w 83"/>
                <a:gd name="T3" fmla="*/ 113 h 121"/>
                <a:gd name="T4" fmla="*/ 49 w 83"/>
                <a:gd name="T5" fmla="*/ 0 h 121"/>
                <a:gd name="T6" fmla="*/ 29 w 83"/>
                <a:gd name="T7" fmla="*/ 0 h 121"/>
                <a:gd name="T8" fmla="*/ 0 w 83"/>
                <a:gd name="T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1">
                  <a:moveTo>
                    <a:pt x="0" y="111"/>
                  </a:moveTo>
                  <a:cubicBezTo>
                    <a:pt x="0" y="111"/>
                    <a:pt x="40" y="121"/>
                    <a:pt x="83" y="11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98" name="Freeform 35"/>
            <p:cNvSpPr>
              <a:spLocks/>
            </p:cNvSpPr>
            <p:nvPr/>
          </p:nvSpPr>
          <p:spPr bwMode="auto">
            <a:xfrm>
              <a:off x="5143344" y="5037518"/>
              <a:ext cx="249778" cy="1820482"/>
            </a:xfrm>
            <a:custGeom>
              <a:avLst/>
              <a:gdLst>
                <a:gd name="T0" fmla="*/ 34 w 157"/>
                <a:gd name="T1" fmla="*/ 0 h 1144"/>
                <a:gd name="T2" fmla="*/ 0 w 157"/>
                <a:gd name="T3" fmla="*/ 1 h 1144"/>
                <a:gd name="T4" fmla="*/ 7 w 157"/>
                <a:gd name="T5" fmla="*/ 1 h 1144"/>
                <a:gd name="T6" fmla="*/ 41 w 157"/>
                <a:gd name="T7" fmla="*/ 114 h 1144"/>
                <a:gd name="T8" fmla="*/ 41 w 157"/>
                <a:gd name="T9" fmla="*/ 114 h 1144"/>
                <a:gd name="T10" fmla="*/ 94 w 157"/>
                <a:gd name="T11" fmla="*/ 285 h 1144"/>
                <a:gd name="T12" fmla="*/ 94 w 157"/>
                <a:gd name="T13" fmla="*/ 286 h 1144"/>
                <a:gd name="T14" fmla="*/ 100 w 157"/>
                <a:gd name="T15" fmla="*/ 302 h 1144"/>
                <a:gd name="T16" fmla="*/ 100 w 157"/>
                <a:gd name="T17" fmla="*/ 1141 h 1144"/>
                <a:gd name="T18" fmla="*/ 38 w 157"/>
                <a:gd name="T19" fmla="*/ 1141 h 1144"/>
                <a:gd name="T20" fmla="*/ 38 w 157"/>
                <a:gd name="T21" fmla="*/ 1142 h 1144"/>
                <a:gd name="T22" fmla="*/ 0 w 157"/>
                <a:gd name="T23" fmla="*/ 1142 h 1144"/>
                <a:gd name="T24" fmla="*/ 0 w 157"/>
                <a:gd name="T25" fmla="*/ 1144 h 1144"/>
                <a:gd name="T26" fmla="*/ 157 w 157"/>
                <a:gd name="T27" fmla="*/ 1142 h 1144"/>
                <a:gd name="T28" fmla="*/ 142 w 157"/>
                <a:gd name="T29" fmla="*/ 290 h 1144"/>
                <a:gd name="T30" fmla="*/ 34 w 157"/>
                <a:gd name="T3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1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4"/>
                    <a:pt x="100" y="302"/>
                    <a:pt x="100" y="302"/>
                  </a:cubicBezTo>
                  <a:cubicBezTo>
                    <a:pt x="100" y="1141"/>
                    <a:pt x="100" y="1141"/>
                    <a:pt x="100" y="1141"/>
                  </a:cubicBezTo>
                  <a:cubicBezTo>
                    <a:pt x="38" y="1141"/>
                    <a:pt x="38" y="1141"/>
                    <a:pt x="38" y="1141"/>
                  </a:cubicBezTo>
                  <a:cubicBezTo>
                    <a:pt x="38" y="1142"/>
                    <a:pt x="38" y="1142"/>
                    <a:pt x="38" y="1142"/>
                  </a:cubicBezTo>
                  <a:cubicBezTo>
                    <a:pt x="0" y="1142"/>
                    <a:pt x="0" y="1142"/>
                    <a:pt x="0" y="1142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157" y="1142"/>
                    <a:pt x="157" y="1142"/>
                    <a:pt x="157" y="11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99" name="Freeform 36"/>
            <p:cNvSpPr>
              <a:spLocks/>
            </p:cNvSpPr>
            <p:nvPr/>
          </p:nvSpPr>
          <p:spPr bwMode="auto">
            <a:xfrm>
              <a:off x="5143344" y="5218624"/>
              <a:ext cx="149463" cy="294886"/>
            </a:xfrm>
            <a:custGeom>
              <a:avLst/>
              <a:gdLst>
                <a:gd name="T0" fmla="*/ 41 w 94"/>
                <a:gd name="T1" fmla="*/ 0 h 185"/>
                <a:gd name="T2" fmla="*/ 6 w 94"/>
                <a:gd name="T3" fmla="*/ 3 h 185"/>
                <a:gd name="T4" fmla="*/ 0 w 94"/>
                <a:gd name="T5" fmla="*/ 3 h 185"/>
                <a:gd name="T6" fmla="*/ 0 w 94"/>
                <a:gd name="T7" fmla="*/ 158 h 185"/>
                <a:gd name="T8" fmla="*/ 37 w 94"/>
                <a:gd name="T9" fmla="*/ 185 h 185"/>
                <a:gd name="T10" fmla="*/ 67 w 94"/>
                <a:gd name="T11" fmla="*/ 156 h 185"/>
                <a:gd name="T12" fmla="*/ 68 w 94"/>
                <a:gd name="T13" fmla="*/ 156 h 185"/>
                <a:gd name="T14" fmla="*/ 94 w 94"/>
                <a:gd name="T15" fmla="*/ 172 h 185"/>
                <a:gd name="T16" fmla="*/ 94 w 94"/>
                <a:gd name="T17" fmla="*/ 171 h 185"/>
                <a:gd name="T18" fmla="*/ 41 w 94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85">
                  <a:moveTo>
                    <a:pt x="41" y="0"/>
                  </a:moveTo>
                  <a:cubicBezTo>
                    <a:pt x="28" y="2"/>
                    <a:pt x="16" y="3"/>
                    <a:pt x="6" y="3"/>
                  </a:cubicBezTo>
                  <a:cubicBezTo>
                    <a:pt x="4" y="3"/>
                    <a:pt x="2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24" y="159"/>
                    <a:pt x="34" y="177"/>
                    <a:pt x="37" y="185"/>
                  </a:cubicBezTo>
                  <a:cubicBezTo>
                    <a:pt x="38" y="178"/>
                    <a:pt x="45" y="157"/>
                    <a:pt x="67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1" y="156"/>
                    <a:pt x="89" y="164"/>
                    <a:pt x="94" y="172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00" name="Freeform 37"/>
            <p:cNvSpPr>
              <a:spLocks/>
            </p:cNvSpPr>
            <p:nvPr/>
          </p:nvSpPr>
          <p:spPr bwMode="auto">
            <a:xfrm>
              <a:off x="5143344" y="5470421"/>
              <a:ext cx="60593" cy="1384886"/>
            </a:xfrm>
            <a:custGeom>
              <a:avLst/>
              <a:gdLst>
                <a:gd name="T0" fmla="*/ 0 w 38"/>
                <a:gd name="T1" fmla="*/ 0 h 870"/>
                <a:gd name="T2" fmla="*/ 0 w 38"/>
                <a:gd name="T3" fmla="*/ 870 h 870"/>
                <a:gd name="T4" fmla="*/ 38 w 38"/>
                <a:gd name="T5" fmla="*/ 870 h 870"/>
                <a:gd name="T6" fmla="*/ 38 w 38"/>
                <a:gd name="T7" fmla="*/ 869 h 870"/>
                <a:gd name="T8" fmla="*/ 36 w 38"/>
                <a:gd name="T9" fmla="*/ 869 h 870"/>
                <a:gd name="T10" fmla="*/ 36 w 38"/>
                <a:gd name="T11" fmla="*/ 30 h 870"/>
                <a:gd name="T12" fmla="*/ 37 w 38"/>
                <a:gd name="T13" fmla="*/ 27 h 870"/>
                <a:gd name="T14" fmla="*/ 0 w 38"/>
                <a:gd name="T15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70">
                  <a:moveTo>
                    <a:pt x="0" y="0"/>
                  </a:moveTo>
                  <a:cubicBezTo>
                    <a:pt x="0" y="870"/>
                    <a:pt x="0" y="870"/>
                    <a:pt x="0" y="870"/>
                  </a:cubicBezTo>
                  <a:cubicBezTo>
                    <a:pt x="38" y="870"/>
                    <a:pt x="38" y="870"/>
                    <a:pt x="38" y="870"/>
                  </a:cubicBezTo>
                  <a:cubicBezTo>
                    <a:pt x="38" y="869"/>
                    <a:pt x="38" y="869"/>
                    <a:pt x="38" y="869"/>
                  </a:cubicBezTo>
                  <a:cubicBezTo>
                    <a:pt x="36" y="869"/>
                    <a:pt x="36" y="869"/>
                    <a:pt x="36" y="86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7" y="29"/>
                    <a:pt x="37" y="27"/>
                  </a:cubicBezTo>
                  <a:cubicBezTo>
                    <a:pt x="34" y="19"/>
                    <a:pt x="24" y="1"/>
                    <a:pt x="0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01" name="Freeform 38"/>
            <p:cNvSpPr>
              <a:spLocks/>
            </p:cNvSpPr>
            <p:nvPr/>
          </p:nvSpPr>
          <p:spPr bwMode="auto">
            <a:xfrm>
              <a:off x="5200571" y="5467055"/>
              <a:ext cx="101662" cy="1386232"/>
            </a:xfrm>
            <a:custGeom>
              <a:avLst/>
              <a:gdLst>
                <a:gd name="T0" fmla="*/ 32 w 64"/>
                <a:gd name="T1" fmla="*/ 0 h 871"/>
                <a:gd name="T2" fmla="*/ 31 w 64"/>
                <a:gd name="T3" fmla="*/ 0 h 871"/>
                <a:gd name="T4" fmla="*/ 1 w 64"/>
                <a:gd name="T5" fmla="*/ 29 h 871"/>
                <a:gd name="T6" fmla="*/ 0 w 64"/>
                <a:gd name="T7" fmla="*/ 32 h 871"/>
                <a:gd name="T8" fmla="*/ 0 w 64"/>
                <a:gd name="T9" fmla="*/ 871 h 871"/>
                <a:gd name="T10" fmla="*/ 2 w 64"/>
                <a:gd name="T11" fmla="*/ 871 h 871"/>
                <a:gd name="T12" fmla="*/ 64 w 64"/>
                <a:gd name="T13" fmla="*/ 871 h 871"/>
                <a:gd name="T14" fmla="*/ 64 w 64"/>
                <a:gd name="T15" fmla="*/ 32 h 871"/>
                <a:gd name="T16" fmla="*/ 58 w 64"/>
                <a:gd name="T17" fmla="*/ 16 h 871"/>
                <a:gd name="T18" fmla="*/ 32 w 64"/>
                <a:gd name="T19" fmla="*/ 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871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9" y="1"/>
                    <a:pt x="2" y="22"/>
                    <a:pt x="1" y="29"/>
                  </a:cubicBezTo>
                  <a:cubicBezTo>
                    <a:pt x="1" y="31"/>
                    <a:pt x="0" y="32"/>
                    <a:pt x="0" y="32"/>
                  </a:cubicBezTo>
                  <a:cubicBezTo>
                    <a:pt x="0" y="871"/>
                    <a:pt x="0" y="871"/>
                    <a:pt x="0" y="871"/>
                  </a:cubicBezTo>
                  <a:cubicBezTo>
                    <a:pt x="2" y="871"/>
                    <a:pt x="2" y="871"/>
                    <a:pt x="2" y="871"/>
                  </a:cubicBezTo>
                  <a:cubicBezTo>
                    <a:pt x="64" y="871"/>
                    <a:pt x="64" y="871"/>
                    <a:pt x="64" y="871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2" y="24"/>
                    <a:pt x="58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02" name="Freeform 39"/>
            <p:cNvSpPr>
              <a:spLocks/>
            </p:cNvSpPr>
            <p:nvPr/>
          </p:nvSpPr>
          <p:spPr bwMode="auto">
            <a:xfrm>
              <a:off x="5143344" y="5038865"/>
              <a:ext cx="65306" cy="184472"/>
            </a:xfrm>
            <a:custGeom>
              <a:avLst/>
              <a:gdLst>
                <a:gd name="T0" fmla="*/ 7 w 41"/>
                <a:gd name="T1" fmla="*/ 0 h 116"/>
                <a:gd name="T2" fmla="*/ 0 w 41"/>
                <a:gd name="T3" fmla="*/ 0 h 116"/>
                <a:gd name="T4" fmla="*/ 0 w 41"/>
                <a:gd name="T5" fmla="*/ 116 h 116"/>
                <a:gd name="T6" fmla="*/ 6 w 41"/>
                <a:gd name="T7" fmla="*/ 116 h 116"/>
                <a:gd name="T8" fmla="*/ 41 w 41"/>
                <a:gd name="T9" fmla="*/ 113 h 116"/>
                <a:gd name="T10" fmla="*/ 41 w 41"/>
                <a:gd name="T11" fmla="*/ 113 h 116"/>
                <a:gd name="T12" fmla="*/ 7 w 41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6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6"/>
                    <a:pt x="4" y="116"/>
                    <a:pt x="6" y="116"/>
                  </a:cubicBezTo>
                  <a:cubicBezTo>
                    <a:pt x="16" y="116"/>
                    <a:pt x="28" y="115"/>
                    <a:pt x="41" y="113"/>
                  </a:cubicBezTo>
                  <a:cubicBezTo>
                    <a:pt x="41" y="113"/>
                    <a:pt x="41" y="113"/>
                    <a:pt x="41" y="1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403" name="Group 4"/>
          <p:cNvGrpSpPr/>
          <p:nvPr userDrawn="1"/>
        </p:nvGrpSpPr>
        <p:grpSpPr>
          <a:xfrm rot="10800000" flipV="1">
            <a:off x="8083459" y="6225659"/>
            <a:ext cx="412599" cy="1494115"/>
            <a:chOff x="5502862" y="5355294"/>
            <a:chExt cx="412706" cy="1502706"/>
          </a:xfrm>
        </p:grpSpPr>
        <p:sp>
          <p:nvSpPr>
            <p:cNvPr id="404" name="Freeform 23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05" name="Freeform 24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06" name="Freeform 25"/>
            <p:cNvSpPr>
              <a:spLocks/>
            </p:cNvSpPr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07" name="Freeform 26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08" name="Freeform 27"/>
            <p:cNvSpPr>
              <a:spLocks/>
            </p:cNvSpPr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09" name="Freeform 28"/>
            <p:cNvSpPr>
              <a:spLocks/>
            </p:cNvSpPr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10" name="Freeform 40"/>
            <p:cNvSpPr>
              <a:spLocks/>
            </p:cNvSpPr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11" name="Freeform 41"/>
            <p:cNvSpPr>
              <a:spLocks/>
            </p:cNvSpPr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12" name="Freeform 42"/>
            <p:cNvSpPr>
              <a:spLocks/>
            </p:cNvSpPr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13" name="Freeform 43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14" name="Freeform 44"/>
            <p:cNvSpPr>
              <a:spLocks/>
            </p:cNvSpPr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415" name="Group 3"/>
          <p:cNvGrpSpPr/>
          <p:nvPr userDrawn="1"/>
        </p:nvGrpSpPr>
        <p:grpSpPr>
          <a:xfrm rot="10800000" flipV="1">
            <a:off x="10902488" y="6225657"/>
            <a:ext cx="412599" cy="1497992"/>
            <a:chOff x="4980416" y="5037518"/>
            <a:chExt cx="412706" cy="1820482"/>
          </a:xfrm>
        </p:grpSpPr>
        <p:sp>
          <p:nvSpPr>
            <p:cNvPr id="416" name="Freeform 11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17" name="Freeform 12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18" name="Freeform 13"/>
            <p:cNvSpPr>
              <a:spLocks/>
            </p:cNvSpPr>
            <p:nvPr/>
          </p:nvSpPr>
          <p:spPr bwMode="auto">
            <a:xfrm>
              <a:off x="5078038" y="5468401"/>
              <a:ext cx="125899" cy="1386906"/>
            </a:xfrm>
            <a:custGeom>
              <a:avLst/>
              <a:gdLst>
                <a:gd name="T0" fmla="*/ 79 w 79"/>
                <a:gd name="T1" fmla="*/ 871 h 871"/>
                <a:gd name="T2" fmla="*/ 0 w 79"/>
                <a:gd name="T3" fmla="*/ 871 h 871"/>
                <a:gd name="T4" fmla="*/ 0 w 79"/>
                <a:gd name="T5" fmla="*/ 33 h 871"/>
                <a:gd name="T6" fmla="*/ 39 w 79"/>
                <a:gd name="T7" fmla="*/ 1 h 871"/>
                <a:gd name="T8" fmla="*/ 79 w 79"/>
                <a:gd name="T9" fmla="*/ 33 h 871"/>
                <a:gd name="T10" fmla="*/ 79 w 79"/>
                <a:gd name="T1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71">
                  <a:moveTo>
                    <a:pt x="79" y="871"/>
                  </a:moveTo>
                  <a:cubicBezTo>
                    <a:pt x="0" y="871"/>
                    <a:pt x="0" y="871"/>
                    <a:pt x="0" y="87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9" y="1"/>
                  </a:cubicBezTo>
                  <a:cubicBezTo>
                    <a:pt x="73" y="0"/>
                    <a:pt x="79" y="33"/>
                    <a:pt x="79" y="33"/>
                  </a:cubicBezTo>
                  <a:cubicBezTo>
                    <a:pt x="79" y="871"/>
                    <a:pt x="79" y="871"/>
                    <a:pt x="79" y="87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19" name="Freeform 14"/>
            <p:cNvSpPr>
              <a:spLocks/>
            </p:cNvSpPr>
            <p:nvPr/>
          </p:nvSpPr>
          <p:spPr bwMode="auto">
            <a:xfrm>
              <a:off x="5200571" y="5465708"/>
              <a:ext cx="101662" cy="1387579"/>
            </a:xfrm>
            <a:custGeom>
              <a:avLst/>
              <a:gdLst>
                <a:gd name="T0" fmla="*/ 64 w 64"/>
                <a:gd name="T1" fmla="*/ 872 h 872"/>
                <a:gd name="T2" fmla="*/ 0 w 64"/>
                <a:gd name="T3" fmla="*/ 872 h 872"/>
                <a:gd name="T4" fmla="*/ 0 w 64"/>
                <a:gd name="T5" fmla="*/ 33 h 872"/>
                <a:gd name="T6" fmla="*/ 31 w 64"/>
                <a:gd name="T7" fmla="*/ 1 h 872"/>
                <a:gd name="T8" fmla="*/ 64 w 64"/>
                <a:gd name="T9" fmla="*/ 33 h 872"/>
                <a:gd name="T10" fmla="*/ 64 w 64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872">
                  <a:moveTo>
                    <a:pt x="64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8" y="0"/>
                    <a:pt x="64" y="33"/>
                    <a:pt x="64" y="33"/>
                  </a:cubicBezTo>
                  <a:cubicBezTo>
                    <a:pt x="64" y="872"/>
                    <a:pt x="64" y="872"/>
                    <a:pt x="64" y="872"/>
                  </a:cubicBezTo>
                </a:path>
              </a:pathLst>
            </a:custGeom>
            <a:solidFill>
              <a:srgbClr val="ABA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20" name="Freeform 15"/>
            <p:cNvSpPr>
              <a:spLocks/>
            </p:cNvSpPr>
            <p:nvPr/>
          </p:nvSpPr>
          <p:spPr bwMode="auto">
            <a:xfrm>
              <a:off x="4980416" y="5465708"/>
              <a:ext cx="100315" cy="1387579"/>
            </a:xfrm>
            <a:custGeom>
              <a:avLst/>
              <a:gdLst>
                <a:gd name="T0" fmla="*/ 63 w 63"/>
                <a:gd name="T1" fmla="*/ 872 h 872"/>
                <a:gd name="T2" fmla="*/ 0 w 63"/>
                <a:gd name="T3" fmla="*/ 872 h 872"/>
                <a:gd name="T4" fmla="*/ 0 w 63"/>
                <a:gd name="T5" fmla="*/ 33 h 872"/>
                <a:gd name="T6" fmla="*/ 31 w 63"/>
                <a:gd name="T7" fmla="*/ 1 h 872"/>
                <a:gd name="T8" fmla="*/ 63 w 63"/>
                <a:gd name="T9" fmla="*/ 33 h 872"/>
                <a:gd name="T10" fmla="*/ 63 w 63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72">
                  <a:moveTo>
                    <a:pt x="63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7" y="0"/>
                    <a:pt x="63" y="33"/>
                    <a:pt x="63" y="33"/>
                  </a:cubicBezTo>
                  <a:lnTo>
                    <a:pt x="63" y="872"/>
                  </a:lnTo>
                  <a:close/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21" name="Freeform 16"/>
            <p:cNvSpPr>
              <a:spLocks/>
            </p:cNvSpPr>
            <p:nvPr/>
          </p:nvSpPr>
          <p:spPr bwMode="auto">
            <a:xfrm>
              <a:off x="5076019" y="5038865"/>
              <a:ext cx="132631" cy="192551"/>
            </a:xfrm>
            <a:custGeom>
              <a:avLst/>
              <a:gdLst>
                <a:gd name="T0" fmla="*/ 0 w 83"/>
                <a:gd name="T1" fmla="*/ 111 h 121"/>
                <a:gd name="T2" fmla="*/ 83 w 83"/>
                <a:gd name="T3" fmla="*/ 113 h 121"/>
                <a:gd name="T4" fmla="*/ 49 w 83"/>
                <a:gd name="T5" fmla="*/ 0 h 121"/>
                <a:gd name="T6" fmla="*/ 29 w 83"/>
                <a:gd name="T7" fmla="*/ 0 h 121"/>
                <a:gd name="T8" fmla="*/ 0 w 83"/>
                <a:gd name="T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1">
                  <a:moveTo>
                    <a:pt x="0" y="111"/>
                  </a:moveTo>
                  <a:cubicBezTo>
                    <a:pt x="0" y="111"/>
                    <a:pt x="40" y="121"/>
                    <a:pt x="83" y="11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22" name="Freeform 35"/>
            <p:cNvSpPr>
              <a:spLocks/>
            </p:cNvSpPr>
            <p:nvPr/>
          </p:nvSpPr>
          <p:spPr bwMode="auto">
            <a:xfrm>
              <a:off x="5143344" y="5037518"/>
              <a:ext cx="249778" cy="1820482"/>
            </a:xfrm>
            <a:custGeom>
              <a:avLst/>
              <a:gdLst>
                <a:gd name="T0" fmla="*/ 34 w 157"/>
                <a:gd name="T1" fmla="*/ 0 h 1144"/>
                <a:gd name="T2" fmla="*/ 0 w 157"/>
                <a:gd name="T3" fmla="*/ 1 h 1144"/>
                <a:gd name="T4" fmla="*/ 7 w 157"/>
                <a:gd name="T5" fmla="*/ 1 h 1144"/>
                <a:gd name="T6" fmla="*/ 41 w 157"/>
                <a:gd name="T7" fmla="*/ 114 h 1144"/>
                <a:gd name="T8" fmla="*/ 41 w 157"/>
                <a:gd name="T9" fmla="*/ 114 h 1144"/>
                <a:gd name="T10" fmla="*/ 94 w 157"/>
                <a:gd name="T11" fmla="*/ 285 h 1144"/>
                <a:gd name="T12" fmla="*/ 94 w 157"/>
                <a:gd name="T13" fmla="*/ 286 h 1144"/>
                <a:gd name="T14" fmla="*/ 100 w 157"/>
                <a:gd name="T15" fmla="*/ 302 h 1144"/>
                <a:gd name="T16" fmla="*/ 100 w 157"/>
                <a:gd name="T17" fmla="*/ 1141 h 1144"/>
                <a:gd name="T18" fmla="*/ 38 w 157"/>
                <a:gd name="T19" fmla="*/ 1141 h 1144"/>
                <a:gd name="T20" fmla="*/ 38 w 157"/>
                <a:gd name="T21" fmla="*/ 1142 h 1144"/>
                <a:gd name="T22" fmla="*/ 0 w 157"/>
                <a:gd name="T23" fmla="*/ 1142 h 1144"/>
                <a:gd name="T24" fmla="*/ 0 w 157"/>
                <a:gd name="T25" fmla="*/ 1144 h 1144"/>
                <a:gd name="T26" fmla="*/ 157 w 157"/>
                <a:gd name="T27" fmla="*/ 1142 h 1144"/>
                <a:gd name="T28" fmla="*/ 142 w 157"/>
                <a:gd name="T29" fmla="*/ 290 h 1144"/>
                <a:gd name="T30" fmla="*/ 34 w 157"/>
                <a:gd name="T3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1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4"/>
                    <a:pt x="100" y="302"/>
                    <a:pt x="100" y="302"/>
                  </a:cubicBezTo>
                  <a:cubicBezTo>
                    <a:pt x="100" y="1141"/>
                    <a:pt x="100" y="1141"/>
                    <a:pt x="100" y="1141"/>
                  </a:cubicBezTo>
                  <a:cubicBezTo>
                    <a:pt x="38" y="1141"/>
                    <a:pt x="38" y="1141"/>
                    <a:pt x="38" y="1141"/>
                  </a:cubicBezTo>
                  <a:cubicBezTo>
                    <a:pt x="38" y="1142"/>
                    <a:pt x="38" y="1142"/>
                    <a:pt x="38" y="1142"/>
                  </a:cubicBezTo>
                  <a:cubicBezTo>
                    <a:pt x="0" y="1142"/>
                    <a:pt x="0" y="1142"/>
                    <a:pt x="0" y="1142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157" y="1142"/>
                    <a:pt x="157" y="1142"/>
                    <a:pt x="157" y="11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23" name="Freeform 36"/>
            <p:cNvSpPr>
              <a:spLocks/>
            </p:cNvSpPr>
            <p:nvPr/>
          </p:nvSpPr>
          <p:spPr bwMode="auto">
            <a:xfrm>
              <a:off x="5143344" y="5218624"/>
              <a:ext cx="149463" cy="294886"/>
            </a:xfrm>
            <a:custGeom>
              <a:avLst/>
              <a:gdLst>
                <a:gd name="T0" fmla="*/ 41 w 94"/>
                <a:gd name="T1" fmla="*/ 0 h 185"/>
                <a:gd name="T2" fmla="*/ 6 w 94"/>
                <a:gd name="T3" fmla="*/ 3 h 185"/>
                <a:gd name="T4" fmla="*/ 0 w 94"/>
                <a:gd name="T5" fmla="*/ 3 h 185"/>
                <a:gd name="T6" fmla="*/ 0 w 94"/>
                <a:gd name="T7" fmla="*/ 158 h 185"/>
                <a:gd name="T8" fmla="*/ 37 w 94"/>
                <a:gd name="T9" fmla="*/ 185 h 185"/>
                <a:gd name="T10" fmla="*/ 67 w 94"/>
                <a:gd name="T11" fmla="*/ 156 h 185"/>
                <a:gd name="T12" fmla="*/ 68 w 94"/>
                <a:gd name="T13" fmla="*/ 156 h 185"/>
                <a:gd name="T14" fmla="*/ 94 w 94"/>
                <a:gd name="T15" fmla="*/ 172 h 185"/>
                <a:gd name="T16" fmla="*/ 94 w 94"/>
                <a:gd name="T17" fmla="*/ 171 h 185"/>
                <a:gd name="T18" fmla="*/ 41 w 94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85">
                  <a:moveTo>
                    <a:pt x="41" y="0"/>
                  </a:moveTo>
                  <a:cubicBezTo>
                    <a:pt x="28" y="2"/>
                    <a:pt x="16" y="3"/>
                    <a:pt x="6" y="3"/>
                  </a:cubicBezTo>
                  <a:cubicBezTo>
                    <a:pt x="4" y="3"/>
                    <a:pt x="2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24" y="159"/>
                    <a:pt x="34" y="177"/>
                    <a:pt x="37" y="185"/>
                  </a:cubicBezTo>
                  <a:cubicBezTo>
                    <a:pt x="38" y="178"/>
                    <a:pt x="45" y="157"/>
                    <a:pt x="67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1" y="156"/>
                    <a:pt x="89" y="164"/>
                    <a:pt x="94" y="172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24" name="Freeform 37"/>
            <p:cNvSpPr>
              <a:spLocks/>
            </p:cNvSpPr>
            <p:nvPr/>
          </p:nvSpPr>
          <p:spPr bwMode="auto">
            <a:xfrm>
              <a:off x="5143344" y="5470421"/>
              <a:ext cx="60593" cy="1384886"/>
            </a:xfrm>
            <a:custGeom>
              <a:avLst/>
              <a:gdLst>
                <a:gd name="T0" fmla="*/ 0 w 38"/>
                <a:gd name="T1" fmla="*/ 0 h 870"/>
                <a:gd name="T2" fmla="*/ 0 w 38"/>
                <a:gd name="T3" fmla="*/ 870 h 870"/>
                <a:gd name="T4" fmla="*/ 38 w 38"/>
                <a:gd name="T5" fmla="*/ 870 h 870"/>
                <a:gd name="T6" fmla="*/ 38 w 38"/>
                <a:gd name="T7" fmla="*/ 869 h 870"/>
                <a:gd name="T8" fmla="*/ 36 w 38"/>
                <a:gd name="T9" fmla="*/ 869 h 870"/>
                <a:gd name="T10" fmla="*/ 36 w 38"/>
                <a:gd name="T11" fmla="*/ 30 h 870"/>
                <a:gd name="T12" fmla="*/ 37 w 38"/>
                <a:gd name="T13" fmla="*/ 27 h 870"/>
                <a:gd name="T14" fmla="*/ 0 w 38"/>
                <a:gd name="T15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70">
                  <a:moveTo>
                    <a:pt x="0" y="0"/>
                  </a:moveTo>
                  <a:cubicBezTo>
                    <a:pt x="0" y="870"/>
                    <a:pt x="0" y="870"/>
                    <a:pt x="0" y="870"/>
                  </a:cubicBezTo>
                  <a:cubicBezTo>
                    <a:pt x="38" y="870"/>
                    <a:pt x="38" y="870"/>
                    <a:pt x="38" y="870"/>
                  </a:cubicBezTo>
                  <a:cubicBezTo>
                    <a:pt x="38" y="869"/>
                    <a:pt x="38" y="869"/>
                    <a:pt x="38" y="869"/>
                  </a:cubicBezTo>
                  <a:cubicBezTo>
                    <a:pt x="36" y="869"/>
                    <a:pt x="36" y="869"/>
                    <a:pt x="36" y="86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7" y="29"/>
                    <a:pt x="37" y="27"/>
                  </a:cubicBezTo>
                  <a:cubicBezTo>
                    <a:pt x="34" y="19"/>
                    <a:pt x="24" y="1"/>
                    <a:pt x="0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25" name="Freeform 38"/>
            <p:cNvSpPr>
              <a:spLocks/>
            </p:cNvSpPr>
            <p:nvPr/>
          </p:nvSpPr>
          <p:spPr bwMode="auto">
            <a:xfrm>
              <a:off x="5200571" y="5467055"/>
              <a:ext cx="101662" cy="1386232"/>
            </a:xfrm>
            <a:custGeom>
              <a:avLst/>
              <a:gdLst>
                <a:gd name="T0" fmla="*/ 32 w 64"/>
                <a:gd name="T1" fmla="*/ 0 h 871"/>
                <a:gd name="T2" fmla="*/ 31 w 64"/>
                <a:gd name="T3" fmla="*/ 0 h 871"/>
                <a:gd name="T4" fmla="*/ 1 w 64"/>
                <a:gd name="T5" fmla="*/ 29 h 871"/>
                <a:gd name="T6" fmla="*/ 0 w 64"/>
                <a:gd name="T7" fmla="*/ 32 h 871"/>
                <a:gd name="T8" fmla="*/ 0 w 64"/>
                <a:gd name="T9" fmla="*/ 871 h 871"/>
                <a:gd name="T10" fmla="*/ 2 w 64"/>
                <a:gd name="T11" fmla="*/ 871 h 871"/>
                <a:gd name="T12" fmla="*/ 64 w 64"/>
                <a:gd name="T13" fmla="*/ 871 h 871"/>
                <a:gd name="T14" fmla="*/ 64 w 64"/>
                <a:gd name="T15" fmla="*/ 32 h 871"/>
                <a:gd name="T16" fmla="*/ 58 w 64"/>
                <a:gd name="T17" fmla="*/ 16 h 871"/>
                <a:gd name="T18" fmla="*/ 32 w 64"/>
                <a:gd name="T19" fmla="*/ 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871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9" y="1"/>
                    <a:pt x="2" y="22"/>
                    <a:pt x="1" y="29"/>
                  </a:cubicBezTo>
                  <a:cubicBezTo>
                    <a:pt x="1" y="31"/>
                    <a:pt x="0" y="32"/>
                    <a:pt x="0" y="32"/>
                  </a:cubicBezTo>
                  <a:cubicBezTo>
                    <a:pt x="0" y="871"/>
                    <a:pt x="0" y="871"/>
                    <a:pt x="0" y="871"/>
                  </a:cubicBezTo>
                  <a:cubicBezTo>
                    <a:pt x="2" y="871"/>
                    <a:pt x="2" y="871"/>
                    <a:pt x="2" y="871"/>
                  </a:cubicBezTo>
                  <a:cubicBezTo>
                    <a:pt x="64" y="871"/>
                    <a:pt x="64" y="871"/>
                    <a:pt x="64" y="871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2" y="24"/>
                    <a:pt x="58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26" name="Freeform 39"/>
            <p:cNvSpPr>
              <a:spLocks/>
            </p:cNvSpPr>
            <p:nvPr/>
          </p:nvSpPr>
          <p:spPr bwMode="auto">
            <a:xfrm>
              <a:off x="5143344" y="5038865"/>
              <a:ext cx="65306" cy="184472"/>
            </a:xfrm>
            <a:custGeom>
              <a:avLst/>
              <a:gdLst>
                <a:gd name="T0" fmla="*/ 7 w 41"/>
                <a:gd name="T1" fmla="*/ 0 h 116"/>
                <a:gd name="T2" fmla="*/ 0 w 41"/>
                <a:gd name="T3" fmla="*/ 0 h 116"/>
                <a:gd name="T4" fmla="*/ 0 w 41"/>
                <a:gd name="T5" fmla="*/ 116 h 116"/>
                <a:gd name="T6" fmla="*/ 6 w 41"/>
                <a:gd name="T7" fmla="*/ 116 h 116"/>
                <a:gd name="T8" fmla="*/ 41 w 41"/>
                <a:gd name="T9" fmla="*/ 113 h 116"/>
                <a:gd name="T10" fmla="*/ 41 w 41"/>
                <a:gd name="T11" fmla="*/ 113 h 116"/>
                <a:gd name="T12" fmla="*/ 7 w 41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6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6"/>
                    <a:pt x="4" y="116"/>
                    <a:pt x="6" y="116"/>
                  </a:cubicBezTo>
                  <a:cubicBezTo>
                    <a:pt x="16" y="116"/>
                    <a:pt x="28" y="115"/>
                    <a:pt x="41" y="113"/>
                  </a:cubicBezTo>
                  <a:cubicBezTo>
                    <a:pt x="41" y="113"/>
                    <a:pt x="41" y="113"/>
                    <a:pt x="41" y="1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427" name="Group 4"/>
          <p:cNvGrpSpPr/>
          <p:nvPr userDrawn="1"/>
        </p:nvGrpSpPr>
        <p:grpSpPr>
          <a:xfrm rot="10800000" flipV="1">
            <a:off x="10315381" y="6225658"/>
            <a:ext cx="412599" cy="1299093"/>
            <a:chOff x="5502862" y="5355294"/>
            <a:chExt cx="412706" cy="1502706"/>
          </a:xfrm>
        </p:grpSpPr>
        <p:sp>
          <p:nvSpPr>
            <p:cNvPr id="428" name="Freeform 23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29" name="Freeform 24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30" name="Freeform 25"/>
            <p:cNvSpPr>
              <a:spLocks/>
            </p:cNvSpPr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31" name="Freeform 26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32" name="Freeform 27"/>
            <p:cNvSpPr>
              <a:spLocks/>
            </p:cNvSpPr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33" name="Freeform 28"/>
            <p:cNvSpPr>
              <a:spLocks/>
            </p:cNvSpPr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34" name="Freeform 40"/>
            <p:cNvSpPr>
              <a:spLocks/>
            </p:cNvSpPr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35" name="Freeform 41"/>
            <p:cNvSpPr>
              <a:spLocks/>
            </p:cNvSpPr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36" name="Freeform 42"/>
            <p:cNvSpPr>
              <a:spLocks/>
            </p:cNvSpPr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37" name="Freeform 43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38" name="Freeform 44"/>
            <p:cNvSpPr>
              <a:spLocks/>
            </p:cNvSpPr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439" name="Group 7"/>
          <p:cNvGrpSpPr/>
          <p:nvPr userDrawn="1"/>
        </p:nvGrpSpPr>
        <p:grpSpPr>
          <a:xfrm rot="10800000" flipV="1">
            <a:off x="9127405" y="6225659"/>
            <a:ext cx="407215" cy="1295020"/>
            <a:chOff x="6959786" y="5355294"/>
            <a:chExt cx="407320" cy="1502706"/>
          </a:xfrm>
        </p:grpSpPr>
        <p:sp>
          <p:nvSpPr>
            <p:cNvPr id="440" name="Freeform 17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41" name="Freeform 18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42" name="Freeform 19"/>
            <p:cNvSpPr>
              <a:spLocks/>
            </p:cNvSpPr>
            <p:nvPr/>
          </p:nvSpPr>
          <p:spPr bwMode="auto">
            <a:xfrm>
              <a:off x="7058755" y="5786851"/>
              <a:ext cx="123879" cy="1068456"/>
            </a:xfrm>
            <a:custGeom>
              <a:avLst/>
              <a:gdLst>
                <a:gd name="T0" fmla="*/ 78 w 78"/>
                <a:gd name="T1" fmla="*/ 671 h 671"/>
                <a:gd name="T2" fmla="*/ 0 w 78"/>
                <a:gd name="T3" fmla="*/ 671 h 671"/>
                <a:gd name="T4" fmla="*/ 0 w 78"/>
                <a:gd name="T5" fmla="*/ 32 h 671"/>
                <a:gd name="T6" fmla="*/ 38 w 78"/>
                <a:gd name="T7" fmla="*/ 1 h 671"/>
                <a:gd name="T8" fmla="*/ 78 w 78"/>
                <a:gd name="T9" fmla="*/ 32 h 671"/>
                <a:gd name="T10" fmla="*/ 78 w 78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71">
                  <a:moveTo>
                    <a:pt x="78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8" y="1"/>
                  </a:cubicBezTo>
                  <a:cubicBezTo>
                    <a:pt x="72" y="0"/>
                    <a:pt x="78" y="32"/>
                    <a:pt x="78" y="32"/>
                  </a:cubicBezTo>
                  <a:cubicBezTo>
                    <a:pt x="78" y="671"/>
                    <a:pt x="78" y="671"/>
                    <a:pt x="78" y="671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43" name="Freeform 20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F778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44" name="Freeform 21"/>
            <p:cNvSpPr>
              <a:spLocks/>
            </p:cNvSpPr>
            <p:nvPr/>
          </p:nvSpPr>
          <p:spPr bwMode="auto">
            <a:xfrm>
              <a:off x="6959786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45" name="Freeform 22"/>
            <p:cNvSpPr>
              <a:spLocks/>
            </p:cNvSpPr>
            <p:nvPr/>
          </p:nvSpPr>
          <p:spPr bwMode="auto">
            <a:xfrm>
              <a:off x="7056735" y="5357314"/>
              <a:ext cx="130611" cy="191204"/>
            </a:xfrm>
            <a:custGeom>
              <a:avLst/>
              <a:gdLst>
                <a:gd name="T0" fmla="*/ 0 w 82"/>
                <a:gd name="T1" fmla="*/ 110 h 120"/>
                <a:gd name="T2" fmla="*/ 82 w 82"/>
                <a:gd name="T3" fmla="*/ 112 h 120"/>
                <a:gd name="T4" fmla="*/ 48 w 82"/>
                <a:gd name="T5" fmla="*/ 0 h 120"/>
                <a:gd name="T6" fmla="*/ 28 w 82"/>
                <a:gd name="T7" fmla="*/ 0 h 120"/>
                <a:gd name="T8" fmla="*/ 0 w 82"/>
                <a:gd name="T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20">
                  <a:moveTo>
                    <a:pt x="0" y="110"/>
                  </a:moveTo>
                  <a:cubicBezTo>
                    <a:pt x="0" y="110"/>
                    <a:pt x="39" y="120"/>
                    <a:pt x="82" y="1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46" name="Freeform 45"/>
            <p:cNvSpPr>
              <a:spLocks/>
            </p:cNvSpPr>
            <p:nvPr/>
          </p:nvSpPr>
          <p:spPr bwMode="auto">
            <a:xfrm>
              <a:off x="7117328" y="5355294"/>
              <a:ext cx="249778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10 w 157"/>
                <a:gd name="T7" fmla="*/ 1 h 944"/>
                <a:gd name="T8" fmla="*/ 44 w 157"/>
                <a:gd name="T9" fmla="*/ 113 h 944"/>
                <a:gd name="T10" fmla="*/ 44 w 157"/>
                <a:gd name="T11" fmla="*/ 113 h 944"/>
                <a:gd name="T12" fmla="*/ 98 w 157"/>
                <a:gd name="T13" fmla="*/ 284 h 944"/>
                <a:gd name="T14" fmla="*/ 97 w 157"/>
                <a:gd name="T15" fmla="*/ 286 h 944"/>
                <a:gd name="T16" fmla="*/ 103 w 157"/>
                <a:gd name="T17" fmla="*/ 301 h 944"/>
                <a:gd name="T18" fmla="*/ 103 w 157"/>
                <a:gd name="T19" fmla="*/ 941 h 944"/>
                <a:gd name="T20" fmla="*/ 41 w 157"/>
                <a:gd name="T21" fmla="*/ 941 h 944"/>
                <a:gd name="T22" fmla="*/ 41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7" y="286"/>
                    <a:pt x="97" y="286"/>
                    <a:pt x="97" y="286"/>
                  </a:cubicBezTo>
                  <a:cubicBezTo>
                    <a:pt x="101" y="293"/>
                    <a:pt x="103" y="301"/>
                    <a:pt x="103" y="301"/>
                  </a:cubicBezTo>
                  <a:cubicBezTo>
                    <a:pt x="103" y="941"/>
                    <a:pt x="103" y="941"/>
                    <a:pt x="103" y="941"/>
                  </a:cubicBezTo>
                  <a:cubicBezTo>
                    <a:pt x="41" y="941"/>
                    <a:pt x="41" y="941"/>
                    <a:pt x="41" y="941"/>
                  </a:cubicBezTo>
                  <a:cubicBezTo>
                    <a:pt x="41" y="942"/>
                    <a:pt x="41" y="942"/>
                    <a:pt x="41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47" name="Freeform 46"/>
            <p:cNvSpPr>
              <a:spLocks/>
            </p:cNvSpPr>
            <p:nvPr/>
          </p:nvSpPr>
          <p:spPr bwMode="auto">
            <a:xfrm>
              <a:off x="7117328" y="5535727"/>
              <a:ext cx="156195" cy="295559"/>
            </a:xfrm>
            <a:custGeom>
              <a:avLst/>
              <a:gdLst>
                <a:gd name="T0" fmla="*/ 44 w 98"/>
                <a:gd name="T1" fmla="*/ 0 h 186"/>
                <a:gd name="T2" fmla="*/ 9 w 98"/>
                <a:gd name="T3" fmla="*/ 3 h 186"/>
                <a:gd name="T4" fmla="*/ 0 w 98"/>
                <a:gd name="T5" fmla="*/ 3 h 186"/>
                <a:gd name="T6" fmla="*/ 0 w 98"/>
                <a:gd name="T7" fmla="*/ 159 h 186"/>
                <a:gd name="T8" fmla="*/ 1 w 98"/>
                <a:gd name="T9" fmla="*/ 159 h 186"/>
                <a:gd name="T10" fmla="*/ 2 w 98"/>
                <a:gd name="T11" fmla="*/ 159 h 186"/>
                <a:gd name="T12" fmla="*/ 40 w 98"/>
                <a:gd name="T13" fmla="*/ 186 h 186"/>
                <a:gd name="T14" fmla="*/ 71 w 98"/>
                <a:gd name="T15" fmla="*/ 156 h 186"/>
                <a:gd name="T16" fmla="*/ 71 w 98"/>
                <a:gd name="T17" fmla="*/ 156 h 186"/>
                <a:gd name="T18" fmla="*/ 97 w 98"/>
                <a:gd name="T19" fmla="*/ 173 h 186"/>
                <a:gd name="T20" fmla="*/ 98 w 98"/>
                <a:gd name="T21" fmla="*/ 171 h 186"/>
                <a:gd name="T22" fmla="*/ 44 w 98"/>
                <a:gd name="T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86">
                  <a:moveTo>
                    <a:pt x="44" y="0"/>
                  </a:moveTo>
                  <a:cubicBezTo>
                    <a:pt x="31" y="2"/>
                    <a:pt x="20" y="3"/>
                    <a:pt x="9" y="3"/>
                  </a:cubicBezTo>
                  <a:cubicBezTo>
                    <a:pt x="6" y="3"/>
                    <a:pt x="3" y="3"/>
                    <a:pt x="0" y="3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1" y="159"/>
                    <a:pt x="1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7" y="159"/>
                    <a:pt x="37" y="177"/>
                    <a:pt x="40" y="186"/>
                  </a:cubicBezTo>
                  <a:cubicBezTo>
                    <a:pt x="42" y="179"/>
                    <a:pt x="48" y="157"/>
                    <a:pt x="71" y="156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85" y="156"/>
                    <a:pt x="92" y="165"/>
                    <a:pt x="97" y="173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48" name="Freeform 47"/>
            <p:cNvSpPr>
              <a:spLocks/>
            </p:cNvSpPr>
            <p:nvPr/>
          </p:nvSpPr>
          <p:spPr bwMode="auto">
            <a:xfrm>
              <a:off x="7117328" y="5788871"/>
              <a:ext cx="65306" cy="1066436"/>
            </a:xfrm>
            <a:custGeom>
              <a:avLst/>
              <a:gdLst>
                <a:gd name="T0" fmla="*/ 2 w 41"/>
                <a:gd name="T1" fmla="*/ 0 h 670"/>
                <a:gd name="T2" fmla="*/ 1 w 41"/>
                <a:gd name="T3" fmla="*/ 0 h 670"/>
                <a:gd name="T4" fmla="*/ 0 w 41"/>
                <a:gd name="T5" fmla="*/ 0 h 670"/>
                <a:gd name="T6" fmla="*/ 0 w 41"/>
                <a:gd name="T7" fmla="*/ 670 h 670"/>
                <a:gd name="T8" fmla="*/ 41 w 41"/>
                <a:gd name="T9" fmla="*/ 670 h 670"/>
                <a:gd name="T10" fmla="*/ 41 w 41"/>
                <a:gd name="T11" fmla="*/ 669 h 670"/>
                <a:gd name="T12" fmla="*/ 40 w 41"/>
                <a:gd name="T13" fmla="*/ 669 h 670"/>
                <a:gd name="T14" fmla="*/ 40 w 41"/>
                <a:gd name="T15" fmla="*/ 29 h 670"/>
                <a:gd name="T16" fmla="*/ 40 w 41"/>
                <a:gd name="T17" fmla="*/ 27 h 670"/>
                <a:gd name="T18" fmla="*/ 2 w 41"/>
                <a:gd name="T1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7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41" y="670"/>
                    <a:pt x="41" y="670"/>
                    <a:pt x="41" y="670"/>
                  </a:cubicBezTo>
                  <a:cubicBezTo>
                    <a:pt x="41" y="669"/>
                    <a:pt x="41" y="669"/>
                    <a:pt x="41" y="669"/>
                  </a:cubicBezTo>
                  <a:cubicBezTo>
                    <a:pt x="40" y="669"/>
                    <a:pt x="40" y="669"/>
                    <a:pt x="40" y="66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37" y="18"/>
                    <a:pt x="27" y="0"/>
                    <a:pt x="2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49" name="Freeform 48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1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1" y="672"/>
                    <a:pt x="1" y="672"/>
                    <a:pt x="1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50" name="Freeform 49"/>
            <p:cNvSpPr>
              <a:spLocks/>
            </p:cNvSpPr>
            <p:nvPr/>
          </p:nvSpPr>
          <p:spPr bwMode="auto">
            <a:xfrm>
              <a:off x="7117328" y="5357314"/>
              <a:ext cx="70019" cy="183125"/>
            </a:xfrm>
            <a:custGeom>
              <a:avLst/>
              <a:gdLst>
                <a:gd name="T0" fmla="*/ 10 w 44"/>
                <a:gd name="T1" fmla="*/ 0 h 115"/>
                <a:gd name="T2" fmla="*/ 0 w 44"/>
                <a:gd name="T3" fmla="*/ 0 h 115"/>
                <a:gd name="T4" fmla="*/ 0 w 44"/>
                <a:gd name="T5" fmla="*/ 115 h 115"/>
                <a:gd name="T6" fmla="*/ 9 w 44"/>
                <a:gd name="T7" fmla="*/ 115 h 115"/>
                <a:gd name="T8" fmla="*/ 44 w 44"/>
                <a:gd name="T9" fmla="*/ 112 h 115"/>
                <a:gd name="T10" fmla="*/ 44 w 44"/>
                <a:gd name="T11" fmla="*/ 112 h 115"/>
                <a:gd name="T12" fmla="*/ 10 w 44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5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6" y="115"/>
                    <a:pt x="9" y="115"/>
                  </a:cubicBezTo>
                  <a:cubicBezTo>
                    <a:pt x="20" y="115"/>
                    <a:pt x="31" y="114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451" name="Group 5"/>
          <p:cNvGrpSpPr/>
          <p:nvPr userDrawn="1"/>
        </p:nvGrpSpPr>
        <p:grpSpPr>
          <a:xfrm rot="10800000" flipV="1">
            <a:off x="9691791" y="6225658"/>
            <a:ext cx="403845" cy="2106477"/>
            <a:chOff x="6007804" y="4266641"/>
            <a:chExt cx="403952" cy="2588666"/>
          </a:xfrm>
        </p:grpSpPr>
        <p:sp>
          <p:nvSpPr>
            <p:cNvPr id="452" name="Freeform 29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53" name="Freeform 30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54" name="Freeform 31"/>
            <p:cNvSpPr>
              <a:spLocks/>
            </p:cNvSpPr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55" name="Freeform 32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56" name="Freeform 33"/>
            <p:cNvSpPr>
              <a:spLocks/>
            </p:cNvSpPr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57" name="Freeform 34"/>
            <p:cNvSpPr>
              <a:spLocks/>
            </p:cNvSpPr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58" name="Freeform 50"/>
            <p:cNvSpPr>
              <a:spLocks/>
            </p:cNvSpPr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59" name="Freeform 51"/>
            <p:cNvSpPr>
              <a:spLocks/>
            </p:cNvSpPr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60" name="Freeform 52"/>
            <p:cNvSpPr>
              <a:spLocks/>
            </p:cNvSpPr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61" name="Freeform 53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62" name="Freeform 54"/>
            <p:cNvSpPr>
              <a:spLocks/>
            </p:cNvSpPr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463" name="Group 6"/>
          <p:cNvGrpSpPr/>
          <p:nvPr userDrawn="1"/>
        </p:nvGrpSpPr>
        <p:grpSpPr>
          <a:xfrm rot="10800000" flipV="1">
            <a:off x="7468562" y="6225660"/>
            <a:ext cx="409232" cy="2412631"/>
            <a:chOff x="6480429" y="3713225"/>
            <a:chExt cx="409339" cy="3142082"/>
          </a:xfrm>
        </p:grpSpPr>
        <p:sp>
          <p:nvSpPr>
            <p:cNvPr id="464" name="Freeform 5"/>
            <p:cNvSpPr>
              <a:spLocks/>
            </p:cNvSpPr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65" name="Freeform 6"/>
            <p:cNvSpPr>
              <a:spLocks/>
            </p:cNvSpPr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66" name="Freeform 7"/>
            <p:cNvSpPr>
              <a:spLocks/>
            </p:cNvSpPr>
            <p:nvPr/>
          </p:nvSpPr>
          <p:spPr bwMode="auto">
            <a:xfrm>
              <a:off x="6579397" y="4144108"/>
              <a:ext cx="125899" cy="2711199"/>
            </a:xfrm>
            <a:custGeom>
              <a:avLst/>
              <a:gdLst>
                <a:gd name="T0" fmla="*/ 79 w 79"/>
                <a:gd name="T1" fmla="*/ 1703 h 1703"/>
                <a:gd name="T2" fmla="*/ 0 w 79"/>
                <a:gd name="T3" fmla="*/ 1703 h 1703"/>
                <a:gd name="T4" fmla="*/ 0 w 79"/>
                <a:gd name="T5" fmla="*/ 33 h 1703"/>
                <a:gd name="T6" fmla="*/ 38 w 79"/>
                <a:gd name="T7" fmla="*/ 1 h 1703"/>
                <a:gd name="T8" fmla="*/ 79 w 79"/>
                <a:gd name="T9" fmla="*/ 33 h 1703"/>
                <a:gd name="T10" fmla="*/ 79 w 79"/>
                <a:gd name="T11" fmla="*/ 1703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703">
                  <a:moveTo>
                    <a:pt x="79" y="1703"/>
                  </a:moveTo>
                  <a:cubicBezTo>
                    <a:pt x="0" y="1703"/>
                    <a:pt x="0" y="1703"/>
                    <a:pt x="0" y="170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8" y="1"/>
                  </a:cubicBezTo>
                  <a:cubicBezTo>
                    <a:pt x="72" y="0"/>
                    <a:pt x="79" y="33"/>
                    <a:pt x="79" y="33"/>
                  </a:cubicBezTo>
                  <a:cubicBezTo>
                    <a:pt x="79" y="1703"/>
                    <a:pt x="79" y="1703"/>
                    <a:pt x="79" y="1703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67" name="Freeform 8"/>
            <p:cNvSpPr>
              <a:spLocks/>
            </p:cNvSpPr>
            <p:nvPr/>
          </p:nvSpPr>
          <p:spPr bwMode="auto">
            <a:xfrm>
              <a:off x="6701930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cubicBezTo>
                    <a:pt x="63" y="1704"/>
                    <a:pt x="63" y="1704"/>
                    <a:pt x="63" y="1704"/>
                  </a:cubicBezTo>
                </a:path>
              </a:pathLst>
            </a:custGeom>
            <a:solidFill>
              <a:srgbClr val="3DC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68" name="Freeform 9"/>
            <p:cNvSpPr>
              <a:spLocks/>
            </p:cNvSpPr>
            <p:nvPr/>
          </p:nvSpPr>
          <p:spPr bwMode="auto">
            <a:xfrm>
              <a:off x="6480429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lnTo>
                    <a:pt x="63" y="1704"/>
                  </a:lnTo>
                  <a:close/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69" name="Freeform 10"/>
            <p:cNvSpPr>
              <a:spLocks/>
            </p:cNvSpPr>
            <p:nvPr/>
          </p:nvSpPr>
          <p:spPr bwMode="auto">
            <a:xfrm>
              <a:off x="6576031" y="3714572"/>
              <a:ext cx="131958" cy="191204"/>
            </a:xfrm>
            <a:custGeom>
              <a:avLst/>
              <a:gdLst>
                <a:gd name="T0" fmla="*/ 0 w 83"/>
                <a:gd name="T1" fmla="*/ 111 h 120"/>
                <a:gd name="T2" fmla="*/ 83 w 83"/>
                <a:gd name="T3" fmla="*/ 113 h 120"/>
                <a:gd name="T4" fmla="*/ 50 w 83"/>
                <a:gd name="T5" fmla="*/ 0 h 120"/>
                <a:gd name="T6" fmla="*/ 29 w 83"/>
                <a:gd name="T7" fmla="*/ 0 h 120"/>
                <a:gd name="T8" fmla="*/ 0 w 83"/>
                <a:gd name="T9" fmla="*/ 11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0">
                  <a:moveTo>
                    <a:pt x="0" y="111"/>
                  </a:moveTo>
                  <a:cubicBezTo>
                    <a:pt x="0" y="111"/>
                    <a:pt x="40" y="120"/>
                    <a:pt x="83" y="11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70" name="Freeform 55"/>
            <p:cNvSpPr>
              <a:spLocks/>
            </p:cNvSpPr>
            <p:nvPr/>
          </p:nvSpPr>
          <p:spPr bwMode="auto">
            <a:xfrm>
              <a:off x="6655475" y="3713225"/>
              <a:ext cx="234293" cy="3142082"/>
            </a:xfrm>
            <a:custGeom>
              <a:avLst/>
              <a:gdLst>
                <a:gd name="T0" fmla="*/ 24 w 147"/>
                <a:gd name="T1" fmla="*/ 0 h 1974"/>
                <a:gd name="T2" fmla="*/ 0 w 147"/>
                <a:gd name="T3" fmla="*/ 1 h 1974"/>
                <a:gd name="T4" fmla="*/ 33 w 147"/>
                <a:gd name="T5" fmla="*/ 114 h 1974"/>
                <a:gd name="T6" fmla="*/ 33 w 147"/>
                <a:gd name="T7" fmla="*/ 114 h 1974"/>
                <a:gd name="T8" fmla="*/ 87 w 147"/>
                <a:gd name="T9" fmla="*/ 284 h 1974"/>
                <a:gd name="T10" fmla="*/ 86 w 147"/>
                <a:gd name="T11" fmla="*/ 286 h 1974"/>
                <a:gd name="T12" fmla="*/ 92 w 147"/>
                <a:gd name="T13" fmla="*/ 302 h 1974"/>
                <a:gd name="T14" fmla="*/ 92 w 147"/>
                <a:gd name="T15" fmla="*/ 1973 h 1974"/>
                <a:gd name="T16" fmla="*/ 31 w 147"/>
                <a:gd name="T17" fmla="*/ 1973 h 1974"/>
                <a:gd name="T18" fmla="*/ 31 w 147"/>
                <a:gd name="T19" fmla="*/ 1974 h 1974"/>
                <a:gd name="T20" fmla="*/ 147 w 147"/>
                <a:gd name="T21" fmla="*/ 1974 h 1974"/>
                <a:gd name="T22" fmla="*/ 132 w 147"/>
                <a:gd name="T23" fmla="*/ 290 h 1974"/>
                <a:gd name="T24" fmla="*/ 24 w 147"/>
                <a:gd name="T25" fmla="*/ 0 h 1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7" h="1974">
                  <a:moveTo>
                    <a:pt x="2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87" y="284"/>
                    <a:pt x="87" y="284"/>
                    <a:pt x="87" y="284"/>
                  </a:cubicBezTo>
                  <a:cubicBezTo>
                    <a:pt x="86" y="286"/>
                    <a:pt x="86" y="286"/>
                    <a:pt x="86" y="286"/>
                  </a:cubicBezTo>
                  <a:cubicBezTo>
                    <a:pt x="91" y="294"/>
                    <a:pt x="92" y="302"/>
                    <a:pt x="92" y="302"/>
                  </a:cubicBezTo>
                  <a:cubicBezTo>
                    <a:pt x="92" y="1973"/>
                    <a:pt x="92" y="1973"/>
                    <a:pt x="92" y="1973"/>
                  </a:cubicBezTo>
                  <a:cubicBezTo>
                    <a:pt x="31" y="1973"/>
                    <a:pt x="31" y="1973"/>
                    <a:pt x="31" y="1973"/>
                  </a:cubicBezTo>
                  <a:cubicBezTo>
                    <a:pt x="31" y="1974"/>
                    <a:pt x="31" y="1974"/>
                    <a:pt x="31" y="1974"/>
                  </a:cubicBezTo>
                  <a:cubicBezTo>
                    <a:pt x="147" y="1974"/>
                    <a:pt x="147" y="1974"/>
                    <a:pt x="147" y="1974"/>
                  </a:cubicBezTo>
                  <a:cubicBezTo>
                    <a:pt x="132" y="290"/>
                    <a:pt x="132" y="290"/>
                    <a:pt x="132" y="29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71" name="Freeform 56"/>
            <p:cNvSpPr>
              <a:spLocks/>
            </p:cNvSpPr>
            <p:nvPr/>
          </p:nvSpPr>
          <p:spPr bwMode="auto">
            <a:xfrm>
              <a:off x="6639990" y="3894331"/>
              <a:ext cx="154175" cy="294886"/>
            </a:xfrm>
            <a:custGeom>
              <a:avLst/>
              <a:gdLst>
                <a:gd name="T0" fmla="*/ 43 w 97"/>
                <a:gd name="T1" fmla="*/ 0 h 185"/>
                <a:gd name="T2" fmla="*/ 8 w 97"/>
                <a:gd name="T3" fmla="*/ 3 h 185"/>
                <a:gd name="T4" fmla="*/ 0 w 97"/>
                <a:gd name="T5" fmla="*/ 3 h 185"/>
                <a:gd name="T6" fmla="*/ 0 w 97"/>
                <a:gd name="T7" fmla="*/ 158 h 185"/>
                <a:gd name="T8" fmla="*/ 0 w 97"/>
                <a:gd name="T9" fmla="*/ 158 h 185"/>
                <a:gd name="T10" fmla="*/ 1 w 97"/>
                <a:gd name="T11" fmla="*/ 158 h 185"/>
                <a:gd name="T12" fmla="*/ 39 w 97"/>
                <a:gd name="T13" fmla="*/ 185 h 185"/>
                <a:gd name="T14" fmla="*/ 70 w 97"/>
                <a:gd name="T15" fmla="*/ 156 h 185"/>
                <a:gd name="T16" fmla="*/ 71 w 97"/>
                <a:gd name="T17" fmla="*/ 156 h 185"/>
                <a:gd name="T18" fmla="*/ 96 w 97"/>
                <a:gd name="T19" fmla="*/ 172 h 185"/>
                <a:gd name="T20" fmla="*/ 97 w 97"/>
                <a:gd name="T21" fmla="*/ 170 h 185"/>
                <a:gd name="T22" fmla="*/ 43 w 97"/>
                <a:gd name="T2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85">
                  <a:moveTo>
                    <a:pt x="43" y="0"/>
                  </a:moveTo>
                  <a:cubicBezTo>
                    <a:pt x="31" y="2"/>
                    <a:pt x="19" y="3"/>
                    <a:pt x="8" y="3"/>
                  </a:cubicBezTo>
                  <a:cubicBezTo>
                    <a:pt x="5" y="3"/>
                    <a:pt x="3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1" y="158"/>
                    <a:pt x="1" y="158"/>
                    <a:pt x="1" y="158"/>
                  </a:cubicBezTo>
                  <a:cubicBezTo>
                    <a:pt x="26" y="158"/>
                    <a:pt x="36" y="176"/>
                    <a:pt x="39" y="185"/>
                  </a:cubicBezTo>
                  <a:cubicBezTo>
                    <a:pt x="41" y="178"/>
                    <a:pt x="47" y="156"/>
                    <a:pt x="70" y="156"/>
                  </a:cubicBezTo>
                  <a:cubicBezTo>
                    <a:pt x="70" y="156"/>
                    <a:pt x="70" y="156"/>
                    <a:pt x="71" y="156"/>
                  </a:cubicBezTo>
                  <a:cubicBezTo>
                    <a:pt x="84" y="156"/>
                    <a:pt x="92" y="164"/>
                    <a:pt x="96" y="172"/>
                  </a:cubicBezTo>
                  <a:cubicBezTo>
                    <a:pt x="97" y="170"/>
                    <a:pt x="97" y="170"/>
                    <a:pt x="97" y="170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72" name="Freeform 57"/>
            <p:cNvSpPr>
              <a:spLocks/>
            </p:cNvSpPr>
            <p:nvPr/>
          </p:nvSpPr>
          <p:spPr bwMode="auto">
            <a:xfrm>
              <a:off x="6639990" y="4146128"/>
              <a:ext cx="65306" cy="2709179"/>
            </a:xfrm>
            <a:custGeom>
              <a:avLst/>
              <a:gdLst>
                <a:gd name="T0" fmla="*/ 1 w 41"/>
                <a:gd name="T1" fmla="*/ 0 h 1702"/>
                <a:gd name="T2" fmla="*/ 0 w 41"/>
                <a:gd name="T3" fmla="*/ 0 h 1702"/>
                <a:gd name="T4" fmla="*/ 0 w 41"/>
                <a:gd name="T5" fmla="*/ 0 h 1702"/>
                <a:gd name="T6" fmla="*/ 0 w 41"/>
                <a:gd name="T7" fmla="*/ 1702 h 1702"/>
                <a:gd name="T8" fmla="*/ 41 w 41"/>
                <a:gd name="T9" fmla="*/ 1702 h 1702"/>
                <a:gd name="T10" fmla="*/ 41 w 41"/>
                <a:gd name="T11" fmla="*/ 1701 h 1702"/>
                <a:gd name="T12" fmla="*/ 39 w 41"/>
                <a:gd name="T13" fmla="*/ 1701 h 1702"/>
                <a:gd name="T14" fmla="*/ 39 w 41"/>
                <a:gd name="T15" fmla="*/ 30 h 1702"/>
                <a:gd name="T16" fmla="*/ 39 w 41"/>
                <a:gd name="T17" fmla="*/ 27 h 1702"/>
                <a:gd name="T18" fmla="*/ 1 w 41"/>
                <a:gd name="T19" fmla="*/ 0 h 1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1702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2"/>
                    <a:pt x="0" y="1702"/>
                    <a:pt x="0" y="1702"/>
                  </a:cubicBezTo>
                  <a:cubicBezTo>
                    <a:pt x="41" y="1702"/>
                    <a:pt x="41" y="1702"/>
                    <a:pt x="41" y="1702"/>
                  </a:cubicBezTo>
                  <a:cubicBezTo>
                    <a:pt x="41" y="1701"/>
                    <a:pt x="41" y="1701"/>
                    <a:pt x="41" y="1701"/>
                  </a:cubicBezTo>
                  <a:cubicBezTo>
                    <a:pt x="39" y="1701"/>
                    <a:pt x="39" y="1701"/>
                    <a:pt x="39" y="170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29"/>
                    <a:pt x="39" y="27"/>
                  </a:cubicBezTo>
                  <a:cubicBezTo>
                    <a:pt x="36" y="18"/>
                    <a:pt x="26" y="0"/>
                    <a:pt x="1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73" name="Freeform 58"/>
            <p:cNvSpPr>
              <a:spLocks/>
            </p:cNvSpPr>
            <p:nvPr/>
          </p:nvSpPr>
          <p:spPr bwMode="auto">
            <a:xfrm>
              <a:off x="6701930" y="4142762"/>
              <a:ext cx="100315" cy="2710525"/>
            </a:xfrm>
            <a:custGeom>
              <a:avLst/>
              <a:gdLst>
                <a:gd name="T0" fmla="*/ 32 w 63"/>
                <a:gd name="T1" fmla="*/ 0 h 1703"/>
                <a:gd name="T2" fmla="*/ 31 w 63"/>
                <a:gd name="T3" fmla="*/ 0 h 1703"/>
                <a:gd name="T4" fmla="*/ 0 w 63"/>
                <a:gd name="T5" fmla="*/ 29 h 1703"/>
                <a:gd name="T6" fmla="*/ 0 w 63"/>
                <a:gd name="T7" fmla="*/ 32 h 1703"/>
                <a:gd name="T8" fmla="*/ 0 w 63"/>
                <a:gd name="T9" fmla="*/ 1703 h 1703"/>
                <a:gd name="T10" fmla="*/ 2 w 63"/>
                <a:gd name="T11" fmla="*/ 1703 h 1703"/>
                <a:gd name="T12" fmla="*/ 63 w 63"/>
                <a:gd name="T13" fmla="*/ 1703 h 1703"/>
                <a:gd name="T14" fmla="*/ 63 w 63"/>
                <a:gd name="T15" fmla="*/ 32 h 1703"/>
                <a:gd name="T16" fmla="*/ 57 w 63"/>
                <a:gd name="T17" fmla="*/ 16 h 1703"/>
                <a:gd name="T18" fmla="*/ 32 w 63"/>
                <a:gd name="T19" fmla="*/ 0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703">
                  <a:moveTo>
                    <a:pt x="32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0"/>
                    <a:pt x="2" y="22"/>
                    <a:pt x="0" y="29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703"/>
                    <a:pt x="0" y="1703"/>
                    <a:pt x="0" y="1703"/>
                  </a:cubicBezTo>
                  <a:cubicBezTo>
                    <a:pt x="2" y="1703"/>
                    <a:pt x="2" y="1703"/>
                    <a:pt x="2" y="1703"/>
                  </a:cubicBezTo>
                  <a:cubicBezTo>
                    <a:pt x="63" y="1703"/>
                    <a:pt x="63" y="1703"/>
                    <a:pt x="63" y="1703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2" y="24"/>
                    <a:pt x="57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74" name="Freeform 59"/>
            <p:cNvSpPr>
              <a:spLocks/>
            </p:cNvSpPr>
            <p:nvPr/>
          </p:nvSpPr>
          <p:spPr bwMode="auto">
            <a:xfrm>
              <a:off x="6639990" y="3714572"/>
              <a:ext cx="67999" cy="184472"/>
            </a:xfrm>
            <a:custGeom>
              <a:avLst/>
              <a:gdLst>
                <a:gd name="T0" fmla="*/ 10 w 43"/>
                <a:gd name="T1" fmla="*/ 0 h 116"/>
                <a:gd name="T2" fmla="*/ 0 w 43"/>
                <a:gd name="T3" fmla="*/ 0 h 116"/>
                <a:gd name="T4" fmla="*/ 0 w 43"/>
                <a:gd name="T5" fmla="*/ 116 h 116"/>
                <a:gd name="T6" fmla="*/ 8 w 43"/>
                <a:gd name="T7" fmla="*/ 116 h 116"/>
                <a:gd name="T8" fmla="*/ 43 w 43"/>
                <a:gd name="T9" fmla="*/ 113 h 116"/>
                <a:gd name="T10" fmla="*/ 43 w 43"/>
                <a:gd name="T11" fmla="*/ 113 h 116"/>
                <a:gd name="T12" fmla="*/ 10 w 43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116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" y="116"/>
                    <a:pt x="5" y="116"/>
                    <a:pt x="8" y="116"/>
                  </a:cubicBezTo>
                  <a:cubicBezTo>
                    <a:pt x="19" y="116"/>
                    <a:pt x="31" y="115"/>
                    <a:pt x="43" y="113"/>
                  </a:cubicBezTo>
                  <a:cubicBezTo>
                    <a:pt x="43" y="113"/>
                    <a:pt x="43" y="113"/>
                    <a:pt x="43" y="113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475" name="Group 4"/>
          <p:cNvGrpSpPr/>
          <p:nvPr userDrawn="1"/>
        </p:nvGrpSpPr>
        <p:grpSpPr>
          <a:xfrm rot="10800000" flipV="1">
            <a:off x="6865811" y="6225657"/>
            <a:ext cx="412599" cy="1502707"/>
            <a:chOff x="5502862" y="5355294"/>
            <a:chExt cx="412706" cy="1502706"/>
          </a:xfrm>
        </p:grpSpPr>
        <p:sp>
          <p:nvSpPr>
            <p:cNvPr id="476" name="Freeform 23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77" name="Freeform 24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78" name="Freeform 25"/>
            <p:cNvSpPr>
              <a:spLocks/>
            </p:cNvSpPr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79" name="Freeform 26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80" name="Freeform 27"/>
            <p:cNvSpPr>
              <a:spLocks/>
            </p:cNvSpPr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81" name="Freeform 28"/>
            <p:cNvSpPr>
              <a:spLocks/>
            </p:cNvSpPr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82" name="Freeform 40"/>
            <p:cNvSpPr>
              <a:spLocks/>
            </p:cNvSpPr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83" name="Freeform 41"/>
            <p:cNvSpPr>
              <a:spLocks/>
            </p:cNvSpPr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84" name="Freeform 42"/>
            <p:cNvSpPr>
              <a:spLocks/>
            </p:cNvSpPr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85" name="Freeform 43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86" name="Freeform 44"/>
            <p:cNvSpPr>
              <a:spLocks/>
            </p:cNvSpPr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487" name="Group 7"/>
          <p:cNvGrpSpPr/>
          <p:nvPr userDrawn="1"/>
        </p:nvGrpSpPr>
        <p:grpSpPr>
          <a:xfrm rot="10800000" flipV="1">
            <a:off x="5686438" y="6225660"/>
            <a:ext cx="407215" cy="1299095"/>
            <a:chOff x="6959786" y="5355294"/>
            <a:chExt cx="407320" cy="1502706"/>
          </a:xfrm>
        </p:grpSpPr>
        <p:sp>
          <p:nvSpPr>
            <p:cNvPr id="488" name="Freeform 17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89" name="Freeform 18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90" name="Freeform 19"/>
            <p:cNvSpPr>
              <a:spLocks/>
            </p:cNvSpPr>
            <p:nvPr/>
          </p:nvSpPr>
          <p:spPr bwMode="auto">
            <a:xfrm>
              <a:off x="7058755" y="5786851"/>
              <a:ext cx="123879" cy="1068456"/>
            </a:xfrm>
            <a:custGeom>
              <a:avLst/>
              <a:gdLst>
                <a:gd name="T0" fmla="*/ 78 w 78"/>
                <a:gd name="T1" fmla="*/ 671 h 671"/>
                <a:gd name="T2" fmla="*/ 0 w 78"/>
                <a:gd name="T3" fmla="*/ 671 h 671"/>
                <a:gd name="T4" fmla="*/ 0 w 78"/>
                <a:gd name="T5" fmla="*/ 32 h 671"/>
                <a:gd name="T6" fmla="*/ 38 w 78"/>
                <a:gd name="T7" fmla="*/ 1 h 671"/>
                <a:gd name="T8" fmla="*/ 78 w 78"/>
                <a:gd name="T9" fmla="*/ 32 h 671"/>
                <a:gd name="T10" fmla="*/ 78 w 78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71">
                  <a:moveTo>
                    <a:pt x="78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8" y="1"/>
                  </a:cubicBezTo>
                  <a:cubicBezTo>
                    <a:pt x="72" y="0"/>
                    <a:pt x="78" y="32"/>
                    <a:pt x="78" y="32"/>
                  </a:cubicBezTo>
                  <a:cubicBezTo>
                    <a:pt x="78" y="671"/>
                    <a:pt x="78" y="671"/>
                    <a:pt x="78" y="671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91" name="Freeform 20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F778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92" name="Freeform 21"/>
            <p:cNvSpPr>
              <a:spLocks/>
            </p:cNvSpPr>
            <p:nvPr/>
          </p:nvSpPr>
          <p:spPr bwMode="auto">
            <a:xfrm>
              <a:off x="6959786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93" name="Freeform 22"/>
            <p:cNvSpPr>
              <a:spLocks/>
            </p:cNvSpPr>
            <p:nvPr/>
          </p:nvSpPr>
          <p:spPr bwMode="auto">
            <a:xfrm>
              <a:off x="7056735" y="5357314"/>
              <a:ext cx="130611" cy="191204"/>
            </a:xfrm>
            <a:custGeom>
              <a:avLst/>
              <a:gdLst>
                <a:gd name="T0" fmla="*/ 0 w 82"/>
                <a:gd name="T1" fmla="*/ 110 h 120"/>
                <a:gd name="T2" fmla="*/ 82 w 82"/>
                <a:gd name="T3" fmla="*/ 112 h 120"/>
                <a:gd name="T4" fmla="*/ 48 w 82"/>
                <a:gd name="T5" fmla="*/ 0 h 120"/>
                <a:gd name="T6" fmla="*/ 28 w 82"/>
                <a:gd name="T7" fmla="*/ 0 h 120"/>
                <a:gd name="T8" fmla="*/ 0 w 82"/>
                <a:gd name="T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20">
                  <a:moveTo>
                    <a:pt x="0" y="110"/>
                  </a:moveTo>
                  <a:cubicBezTo>
                    <a:pt x="0" y="110"/>
                    <a:pt x="39" y="120"/>
                    <a:pt x="82" y="1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94" name="Freeform 45"/>
            <p:cNvSpPr>
              <a:spLocks/>
            </p:cNvSpPr>
            <p:nvPr/>
          </p:nvSpPr>
          <p:spPr bwMode="auto">
            <a:xfrm>
              <a:off x="7117328" y="5355294"/>
              <a:ext cx="249778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10 w 157"/>
                <a:gd name="T7" fmla="*/ 1 h 944"/>
                <a:gd name="T8" fmla="*/ 44 w 157"/>
                <a:gd name="T9" fmla="*/ 113 h 944"/>
                <a:gd name="T10" fmla="*/ 44 w 157"/>
                <a:gd name="T11" fmla="*/ 113 h 944"/>
                <a:gd name="T12" fmla="*/ 98 w 157"/>
                <a:gd name="T13" fmla="*/ 284 h 944"/>
                <a:gd name="T14" fmla="*/ 97 w 157"/>
                <a:gd name="T15" fmla="*/ 286 h 944"/>
                <a:gd name="T16" fmla="*/ 103 w 157"/>
                <a:gd name="T17" fmla="*/ 301 h 944"/>
                <a:gd name="T18" fmla="*/ 103 w 157"/>
                <a:gd name="T19" fmla="*/ 941 h 944"/>
                <a:gd name="T20" fmla="*/ 41 w 157"/>
                <a:gd name="T21" fmla="*/ 941 h 944"/>
                <a:gd name="T22" fmla="*/ 41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7" y="286"/>
                    <a:pt x="97" y="286"/>
                    <a:pt x="97" y="286"/>
                  </a:cubicBezTo>
                  <a:cubicBezTo>
                    <a:pt x="101" y="293"/>
                    <a:pt x="103" y="301"/>
                    <a:pt x="103" y="301"/>
                  </a:cubicBezTo>
                  <a:cubicBezTo>
                    <a:pt x="103" y="941"/>
                    <a:pt x="103" y="941"/>
                    <a:pt x="103" y="941"/>
                  </a:cubicBezTo>
                  <a:cubicBezTo>
                    <a:pt x="41" y="941"/>
                    <a:pt x="41" y="941"/>
                    <a:pt x="41" y="941"/>
                  </a:cubicBezTo>
                  <a:cubicBezTo>
                    <a:pt x="41" y="942"/>
                    <a:pt x="41" y="942"/>
                    <a:pt x="41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95" name="Freeform 46"/>
            <p:cNvSpPr>
              <a:spLocks/>
            </p:cNvSpPr>
            <p:nvPr/>
          </p:nvSpPr>
          <p:spPr bwMode="auto">
            <a:xfrm>
              <a:off x="7117328" y="5535727"/>
              <a:ext cx="156195" cy="295559"/>
            </a:xfrm>
            <a:custGeom>
              <a:avLst/>
              <a:gdLst>
                <a:gd name="T0" fmla="*/ 44 w 98"/>
                <a:gd name="T1" fmla="*/ 0 h 186"/>
                <a:gd name="T2" fmla="*/ 9 w 98"/>
                <a:gd name="T3" fmla="*/ 3 h 186"/>
                <a:gd name="T4" fmla="*/ 0 w 98"/>
                <a:gd name="T5" fmla="*/ 3 h 186"/>
                <a:gd name="T6" fmla="*/ 0 w 98"/>
                <a:gd name="T7" fmla="*/ 159 h 186"/>
                <a:gd name="T8" fmla="*/ 1 w 98"/>
                <a:gd name="T9" fmla="*/ 159 h 186"/>
                <a:gd name="T10" fmla="*/ 2 w 98"/>
                <a:gd name="T11" fmla="*/ 159 h 186"/>
                <a:gd name="T12" fmla="*/ 40 w 98"/>
                <a:gd name="T13" fmla="*/ 186 h 186"/>
                <a:gd name="T14" fmla="*/ 71 w 98"/>
                <a:gd name="T15" fmla="*/ 156 h 186"/>
                <a:gd name="T16" fmla="*/ 71 w 98"/>
                <a:gd name="T17" fmla="*/ 156 h 186"/>
                <a:gd name="T18" fmla="*/ 97 w 98"/>
                <a:gd name="T19" fmla="*/ 173 h 186"/>
                <a:gd name="T20" fmla="*/ 98 w 98"/>
                <a:gd name="T21" fmla="*/ 171 h 186"/>
                <a:gd name="T22" fmla="*/ 44 w 98"/>
                <a:gd name="T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86">
                  <a:moveTo>
                    <a:pt x="44" y="0"/>
                  </a:moveTo>
                  <a:cubicBezTo>
                    <a:pt x="31" y="2"/>
                    <a:pt x="20" y="3"/>
                    <a:pt x="9" y="3"/>
                  </a:cubicBezTo>
                  <a:cubicBezTo>
                    <a:pt x="6" y="3"/>
                    <a:pt x="3" y="3"/>
                    <a:pt x="0" y="3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1" y="159"/>
                    <a:pt x="1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7" y="159"/>
                    <a:pt x="37" y="177"/>
                    <a:pt x="40" y="186"/>
                  </a:cubicBezTo>
                  <a:cubicBezTo>
                    <a:pt x="42" y="179"/>
                    <a:pt x="48" y="157"/>
                    <a:pt x="71" y="156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85" y="156"/>
                    <a:pt x="92" y="165"/>
                    <a:pt x="97" y="173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96" name="Freeform 47"/>
            <p:cNvSpPr>
              <a:spLocks/>
            </p:cNvSpPr>
            <p:nvPr/>
          </p:nvSpPr>
          <p:spPr bwMode="auto">
            <a:xfrm>
              <a:off x="7117328" y="5788871"/>
              <a:ext cx="65306" cy="1066436"/>
            </a:xfrm>
            <a:custGeom>
              <a:avLst/>
              <a:gdLst>
                <a:gd name="T0" fmla="*/ 2 w 41"/>
                <a:gd name="T1" fmla="*/ 0 h 670"/>
                <a:gd name="T2" fmla="*/ 1 w 41"/>
                <a:gd name="T3" fmla="*/ 0 h 670"/>
                <a:gd name="T4" fmla="*/ 0 w 41"/>
                <a:gd name="T5" fmla="*/ 0 h 670"/>
                <a:gd name="T6" fmla="*/ 0 w 41"/>
                <a:gd name="T7" fmla="*/ 670 h 670"/>
                <a:gd name="T8" fmla="*/ 41 w 41"/>
                <a:gd name="T9" fmla="*/ 670 h 670"/>
                <a:gd name="T10" fmla="*/ 41 w 41"/>
                <a:gd name="T11" fmla="*/ 669 h 670"/>
                <a:gd name="T12" fmla="*/ 40 w 41"/>
                <a:gd name="T13" fmla="*/ 669 h 670"/>
                <a:gd name="T14" fmla="*/ 40 w 41"/>
                <a:gd name="T15" fmla="*/ 29 h 670"/>
                <a:gd name="T16" fmla="*/ 40 w 41"/>
                <a:gd name="T17" fmla="*/ 27 h 670"/>
                <a:gd name="T18" fmla="*/ 2 w 41"/>
                <a:gd name="T1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7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41" y="670"/>
                    <a:pt x="41" y="670"/>
                    <a:pt x="41" y="670"/>
                  </a:cubicBezTo>
                  <a:cubicBezTo>
                    <a:pt x="41" y="669"/>
                    <a:pt x="41" y="669"/>
                    <a:pt x="41" y="669"/>
                  </a:cubicBezTo>
                  <a:cubicBezTo>
                    <a:pt x="40" y="669"/>
                    <a:pt x="40" y="669"/>
                    <a:pt x="40" y="66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37" y="18"/>
                    <a:pt x="27" y="0"/>
                    <a:pt x="2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97" name="Freeform 48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1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1" y="672"/>
                    <a:pt x="1" y="672"/>
                    <a:pt x="1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98" name="Freeform 49"/>
            <p:cNvSpPr>
              <a:spLocks/>
            </p:cNvSpPr>
            <p:nvPr/>
          </p:nvSpPr>
          <p:spPr bwMode="auto">
            <a:xfrm>
              <a:off x="7117328" y="5357314"/>
              <a:ext cx="70019" cy="183125"/>
            </a:xfrm>
            <a:custGeom>
              <a:avLst/>
              <a:gdLst>
                <a:gd name="T0" fmla="*/ 10 w 44"/>
                <a:gd name="T1" fmla="*/ 0 h 115"/>
                <a:gd name="T2" fmla="*/ 0 w 44"/>
                <a:gd name="T3" fmla="*/ 0 h 115"/>
                <a:gd name="T4" fmla="*/ 0 w 44"/>
                <a:gd name="T5" fmla="*/ 115 h 115"/>
                <a:gd name="T6" fmla="*/ 9 w 44"/>
                <a:gd name="T7" fmla="*/ 115 h 115"/>
                <a:gd name="T8" fmla="*/ 44 w 44"/>
                <a:gd name="T9" fmla="*/ 112 h 115"/>
                <a:gd name="T10" fmla="*/ 44 w 44"/>
                <a:gd name="T11" fmla="*/ 112 h 115"/>
                <a:gd name="T12" fmla="*/ 10 w 44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5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6" y="115"/>
                    <a:pt x="9" y="115"/>
                  </a:cubicBezTo>
                  <a:cubicBezTo>
                    <a:pt x="20" y="115"/>
                    <a:pt x="31" y="114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499" name="Group 5"/>
          <p:cNvGrpSpPr/>
          <p:nvPr userDrawn="1"/>
        </p:nvGrpSpPr>
        <p:grpSpPr>
          <a:xfrm rot="10800000" flipV="1">
            <a:off x="6250827" y="6225660"/>
            <a:ext cx="403845" cy="2167807"/>
            <a:chOff x="6007804" y="4266641"/>
            <a:chExt cx="403952" cy="2588666"/>
          </a:xfrm>
        </p:grpSpPr>
        <p:sp>
          <p:nvSpPr>
            <p:cNvPr id="500" name="Freeform 29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501" name="Freeform 30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502" name="Freeform 31"/>
            <p:cNvSpPr>
              <a:spLocks/>
            </p:cNvSpPr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503" name="Freeform 32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504" name="Freeform 33"/>
            <p:cNvSpPr>
              <a:spLocks/>
            </p:cNvSpPr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505" name="Freeform 34"/>
            <p:cNvSpPr>
              <a:spLocks/>
            </p:cNvSpPr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506" name="Freeform 50"/>
            <p:cNvSpPr>
              <a:spLocks/>
            </p:cNvSpPr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507" name="Freeform 51"/>
            <p:cNvSpPr>
              <a:spLocks/>
            </p:cNvSpPr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508" name="Freeform 52"/>
            <p:cNvSpPr>
              <a:spLocks/>
            </p:cNvSpPr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509" name="Freeform 53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510" name="Freeform 54"/>
            <p:cNvSpPr>
              <a:spLocks/>
            </p:cNvSpPr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512" name="组合 511"/>
          <p:cNvGrpSpPr/>
          <p:nvPr userDrawn="1"/>
        </p:nvGrpSpPr>
        <p:grpSpPr>
          <a:xfrm>
            <a:off x="3792" y="231785"/>
            <a:ext cx="758752" cy="693260"/>
            <a:chOff x="0" y="532828"/>
            <a:chExt cx="759125" cy="568897"/>
          </a:xfrm>
        </p:grpSpPr>
        <p:sp>
          <p:nvSpPr>
            <p:cNvPr id="513" name="矩形 512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8122"/>
              <a:endParaRPr lang="zh-CN" altLang="en-US" sz="1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514" name="矩形 513"/>
            <p:cNvSpPr/>
            <p:nvPr/>
          </p:nvSpPr>
          <p:spPr>
            <a:xfrm>
              <a:off x="341410" y="532828"/>
              <a:ext cx="107228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8122"/>
              <a:endParaRPr lang="zh-CN" altLang="en-US" sz="1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515" name="矩形 514"/>
            <p:cNvSpPr/>
            <p:nvPr/>
          </p:nvSpPr>
          <p:spPr>
            <a:xfrm>
              <a:off x="551257" y="532828"/>
              <a:ext cx="67464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8122"/>
              <a:endParaRPr lang="zh-CN" altLang="en-US" sz="1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516" name="矩形 515"/>
            <p:cNvSpPr/>
            <p:nvPr/>
          </p:nvSpPr>
          <p:spPr>
            <a:xfrm>
              <a:off x="721341" y="532828"/>
              <a:ext cx="3778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8122"/>
              <a:endParaRPr lang="zh-CN" altLang="en-US" sz="1400">
                <a:solidFill>
                  <a:prstClr val="white"/>
                </a:solidFill>
                <a:sym typeface="Arial"/>
              </a:endParaRPr>
            </a:p>
          </p:txBody>
        </p:sp>
      </p:grpSp>
      <p:grpSp>
        <p:nvGrpSpPr>
          <p:cNvPr id="517" name="组合 516"/>
          <p:cNvGrpSpPr/>
          <p:nvPr userDrawn="1"/>
        </p:nvGrpSpPr>
        <p:grpSpPr>
          <a:xfrm>
            <a:off x="3794" y="921963"/>
            <a:ext cx="12184419" cy="45708"/>
            <a:chOff x="0" y="532828"/>
            <a:chExt cx="759125" cy="568897"/>
          </a:xfrm>
        </p:grpSpPr>
        <p:sp>
          <p:nvSpPr>
            <p:cNvPr id="518" name="矩形 5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8122"/>
              <a:endParaRPr lang="zh-CN" altLang="en-US" sz="1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519" name="矩形 5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8122"/>
              <a:endParaRPr lang="zh-CN" altLang="en-US" sz="1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520" name="矩形 519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8122"/>
              <a:endParaRPr lang="zh-CN" altLang="en-US" sz="1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521" name="矩形 520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8122"/>
              <a:endParaRPr lang="zh-CN" altLang="en-US" sz="1400">
                <a:solidFill>
                  <a:prstClr val="white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1684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12801" y="1600204"/>
            <a:ext cx="7215717" cy="4525963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6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231720" y="1600204"/>
            <a:ext cx="7215716" cy="4525963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6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8323063" y="6093301"/>
            <a:ext cx="774933" cy="633095"/>
          </a:xfrm>
          <a:prstGeom prst="rect">
            <a:avLst/>
          </a:prstGeom>
        </p:spPr>
        <p:txBody>
          <a:bodyPr wrap="square" lIns="108812" tIns="54406" rIns="108812" bIns="54406">
            <a:spAutoFit/>
          </a:bodyPr>
          <a:lstStyle/>
          <a:p>
            <a:pPr defTabSz="1088122">
              <a:defRPr/>
            </a:pP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PPT</a:t>
            </a: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模板下载：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www.1ppt.com/moban/     </a:t>
            </a: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行业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PPT</a:t>
            </a: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模板：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www.1ppt.com/hangye/ </a:t>
            </a:r>
          </a:p>
          <a:p>
            <a:pPr defTabSz="1088122">
              <a:defRPr/>
            </a:pP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节日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PPT</a:t>
            </a: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模板：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www.1ppt.com/jieri/           PPT</a:t>
            </a: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素材下载：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www.1ppt.com/sucai/</a:t>
            </a:r>
          </a:p>
          <a:p>
            <a:pPr defTabSz="1088122">
              <a:defRPr/>
            </a:pP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PPT</a:t>
            </a: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背景图片：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www.1ppt.com/beijing/      PPT</a:t>
            </a: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图表下载：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www.1ppt.com/tubiao/      </a:t>
            </a:r>
          </a:p>
          <a:p>
            <a:pPr defTabSz="1088122">
              <a:defRPr/>
            </a:pP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优秀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PPT</a:t>
            </a: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下载：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www.1ppt.com/xiazai/        PPT</a:t>
            </a: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教程： 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www.1ppt.com/powerpoint/      </a:t>
            </a:r>
          </a:p>
          <a:p>
            <a:pPr defTabSz="1088122">
              <a:defRPr/>
            </a:pP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Word</a:t>
            </a: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教程： 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www.1ppt.com/word/              Excel</a:t>
            </a: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教程：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www.1ppt.com/excel/  </a:t>
            </a:r>
          </a:p>
          <a:p>
            <a:pPr defTabSz="1088122">
              <a:defRPr/>
            </a:pP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资料下载：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www.1ppt.com/ziliao/                PPT</a:t>
            </a: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课件下载：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www.1ppt.com/kejian/ </a:t>
            </a:r>
          </a:p>
          <a:p>
            <a:pPr defTabSz="1088122">
              <a:defRPr/>
            </a:pP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范文下载：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www.1ppt.com/fanwen/             </a:t>
            </a: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试卷下载：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www.1ppt.com/shiti/  </a:t>
            </a:r>
          </a:p>
          <a:p>
            <a:pPr defTabSz="1088122">
              <a:defRPr/>
            </a:pP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教案下载：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www.1ppt.com/jiaoan/        </a:t>
            </a:r>
          </a:p>
          <a:p>
            <a:pPr defTabSz="1088122">
              <a:defRPr/>
            </a:pP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字体下载：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www.1ppt.com/ziti/</a:t>
            </a:r>
          </a:p>
          <a:p>
            <a:pPr defTabSz="1088122">
              <a:defRPr/>
            </a:pP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 </a:t>
            </a:r>
            <a:endParaRPr lang="zh-CN" altLang="en-US" sz="200" kern="0" dirty="0">
              <a:solidFill>
                <a:prstClr val="white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239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44061" indent="0">
              <a:buNone/>
              <a:defRPr sz="2600" b="1"/>
            </a:lvl2pPr>
            <a:lvl3pPr marL="1088122" indent="0">
              <a:buNone/>
              <a:defRPr sz="2100" b="1"/>
            </a:lvl3pPr>
            <a:lvl4pPr marL="1632183" indent="0">
              <a:buNone/>
              <a:defRPr sz="1900" b="1"/>
            </a:lvl4pPr>
            <a:lvl5pPr marL="2176245" indent="0">
              <a:buNone/>
              <a:defRPr sz="1900" b="1"/>
            </a:lvl5pPr>
            <a:lvl6pPr marL="2720306" indent="0">
              <a:buNone/>
              <a:defRPr sz="1900" b="1"/>
            </a:lvl6pPr>
            <a:lvl7pPr marL="3264365" indent="0">
              <a:buNone/>
              <a:defRPr sz="1900" b="1"/>
            </a:lvl7pPr>
            <a:lvl8pPr marL="3808428" indent="0">
              <a:buNone/>
              <a:defRPr sz="1900" b="1"/>
            </a:lvl8pPr>
            <a:lvl9pPr marL="4352489" indent="0">
              <a:buNone/>
              <a:defRPr sz="19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1" y="1535114"/>
            <a:ext cx="5389034" cy="63976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44061" indent="0">
              <a:buNone/>
              <a:defRPr sz="2600" b="1"/>
            </a:lvl2pPr>
            <a:lvl3pPr marL="1088122" indent="0">
              <a:buNone/>
              <a:defRPr sz="2100" b="1"/>
            </a:lvl3pPr>
            <a:lvl4pPr marL="1632183" indent="0">
              <a:buNone/>
              <a:defRPr sz="1900" b="1"/>
            </a:lvl4pPr>
            <a:lvl5pPr marL="2176245" indent="0">
              <a:buNone/>
              <a:defRPr sz="1900" b="1"/>
            </a:lvl5pPr>
            <a:lvl6pPr marL="2720306" indent="0">
              <a:buNone/>
              <a:defRPr sz="1900" b="1"/>
            </a:lvl6pPr>
            <a:lvl7pPr marL="3264365" indent="0">
              <a:buNone/>
              <a:defRPr sz="1900" b="1"/>
            </a:lvl7pPr>
            <a:lvl8pPr marL="3808428" indent="0">
              <a:buNone/>
              <a:defRPr sz="1900" b="1"/>
            </a:lvl8pPr>
            <a:lvl9pPr marL="4352489" indent="0">
              <a:buNone/>
              <a:defRPr sz="19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1" y="2174875"/>
            <a:ext cx="5389034" cy="3951288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5079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953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1265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5" y="273051"/>
            <a:ext cx="4011084" cy="1162051"/>
          </a:xfrm>
        </p:spPr>
        <p:txBody>
          <a:bodyPr anchor="b"/>
          <a:lstStyle>
            <a:lvl1pPr algn="l">
              <a:defRPr sz="26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5" y="273056"/>
            <a:ext cx="6815667" cy="5853113"/>
          </a:xfrm>
        </p:spPr>
        <p:txBody>
          <a:bodyPr/>
          <a:lstStyle>
            <a:lvl1pPr>
              <a:defRPr sz="3900"/>
            </a:lvl1pPr>
            <a:lvl2pPr>
              <a:defRPr sz="33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5" y="1435106"/>
            <a:ext cx="4011084" cy="4691063"/>
          </a:xfrm>
        </p:spPr>
        <p:txBody>
          <a:bodyPr/>
          <a:lstStyle>
            <a:lvl1pPr marL="0" indent="0">
              <a:buNone/>
              <a:defRPr sz="1700"/>
            </a:lvl1pPr>
            <a:lvl2pPr marL="544061" indent="0">
              <a:buNone/>
              <a:defRPr sz="1500"/>
            </a:lvl2pPr>
            <a:lvl3pPr marL="1088122" indent="0">
              <a:buNone/>
              <a:defRPr sz="1200"/>
            </a:lvl3pPr>
            <a:lvl4pPr marL="1632183" indent="0">
              <a:buNone/>
              <a:defRPr sz="1100"/>
            </a:lvl4pPr>
            <a:lvl5pPr marL="2176245" indent="0">
              <a:buNone/>
              <a:defRPr sz="1100"/>
            </a:lvl5pPr>
            <a:lvl6pPr marL="2720306" indent="0">
              <a:buNone/>
              <a:defRPr sz="1100"/>
            </a:lvl6pPr>
            <a:lvl7pPr marL="3264365" indent="0">
              <a:buNone/>
              <a:defRPr sz="1100"/>
            </a:lvl7pPr>
            <a:lvl8pPr marL="3808428" indent="0">
              <a:buNone/>
              <a:defRPr sz="1100"/>
            </a:lvl8pPr>
            <a:lvl9pPr marL="4352489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878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020CB0-5836-48F1-A63D-C74F80031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59CCB1E-3805-4F75-B30E-CD32D592C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94831D4-9E3D-46EF-8C9D-99EADA8F3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3406857-1E91-4FEF-A165-E4991A2CE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488D96D-06A5-4B41-AAB4-FE070650E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3758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9" y="4800602"/>
            <a:ext cx="7315200" cy="566739"/>
          </a:xfrm>
        </p:spPr>
        <p:txBody>
          <a:bodyPr anchor="b"/>
          <a:lstStyle>
            <a:lvl1pPr algn="l">
              <a:defRPr sz="26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9" y="612775"/>
            <a:ext cx="7315200" cy="4114800"/>
          </a:xfrm>
        </p:spPr>
        <p:txBody>
          <a:bodyPr/>
          <a:lstStyle>
            <a:lvl1pPr marL="0" indent="0">
              <a:buNone/>
              <a:defRPr sz="3900"/>
            </a:lvl1pPr>
            <a:lvl2pPr marL="544061" indent="0">
              <a:buNone/>
              <a:defRPr sz="3300"/>
            </a:lvl2pPr>
            <a:lvl3pPr marL="1088122" indent="0">
              <a:buNone/>
              <a:defRPr sz="2800"/>
            </a:lvl3pPr>
            <a:lvl4pPr marL="1632183" indent="0">
              <a:buNone/>
              <a:defRPr sz="2600"/>
            </a:lvl4pPr>
            <a:lvl5pPr marL="2176245" indent="0">
              <a:buNone/>
              <a:defRPr sz="2600"/>
            </a:lvl5pPr>
            <a:lvl6pPr marL="2720306" indent="0">
              <a:buNone/>
              <a:defRPr sz="2600"/>
            </a:lvl6pPr>
            <a:lvl7pPr marL="3264365" indent="0">
              <a:buNone/>
              <a:defRPr sz="2600"/>
            </a:lvl7pPr>
            <a:lvl8pPr marL="3808428" indent="0">
              <a:buNone/>
              <a:defRPr sz="2600"/>
            </a:lvl8pPr>
            <a:lvl9pPr marL="4352489" indent="0">
              <a:buNone/>
              <a:defRPr sz="26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9" y="5367339"/>
            <a:ext cx="7315200" cy="804861"/>
          </a:xfrm>
        </p:spPr>
        <p:txBody>
          <a:bodyPr/>
          <a:lstStyle>
            <a:lvl1pPr marL="0" indent="0">
              <a:buNone/>
              <a:defRPr sz="1700"/>
            </a:lvl1pPr>
            <a:lvl2pPr marL="544061" indent="0">
              <a:buNone/>
              <a:defRPr sz="1500"/>
            </a:lvl2pPr>
            <a:lvl3pPr marL="1088122" indent="0">
              <a:buNone/>
              <a:defRPr sz="1200"/>
            </a:lvl3pPr>
            <a:lvl4pPr marL="1632183" indent="0">
              <a:buNone/>
              <a:defRPr sz="1100"/>
            </a:lvl4pPr>
            <a:lvl5pPr marL="2176245" indent="0">
              <a:buNone/>
              <a:defRPr sz="1100"/>
            </a:lvl5pPr>
            <a:lvl6pPr marL="2720306" indent="0">
              <a:buNone/>
              <a:defRPr sz="1100"/>
            </a:lvl6pPr>
            <a:lvl7pPr marL="3264365" indent="0">
              <a:buNone/>
              <a:defRPr sz="1100"/>
            </a:lvl7pPr>
            <a:lvl8pPr marL="3808428" indent="0">
              <a:buNone/>
              <a:defRPr sz="1100"/>
            </a:lvl8pPr>
            <a:lvl9pPr marL="4352489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0233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6625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789835" y="274642"/>
            <a:ext cx="3657600" cy="5851526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12806" y="274642"/>
            <a:ext cx="10773833" cy="5851526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722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74632D-8512-4580-A29D-59FF31A43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3EF3CFA-A608-4208-9460-EC1211CCD6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D67DDCB-E7DD-4322-B88E-7276776B3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70CC16B-8C08-49CD-8F3E-BE51795CD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5FE234C-5B9A-45E6-86D5-06A04C567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775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DD6BE4-3FD2-4B20-89F6-53708B7E2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75E7122-B9CD-472D-86D9-AFB4B28F87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C5CD482-F621-480D-96CC-08AD5DC329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701C4DD-774A-4FCA-B0A1-00869FE59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399EF80-271E-466D-8FB9-6A4252247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111E26D-AC7D-4177-B87E-141B512B7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850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AAE881-C94A-4CA2-92EB-68F06A608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AA7A251-AADF-40FD-A28D-871F8C72AA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DFD11D2-9EE0-43F7-9A7B-E4FF9F2CC3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09C5CE1-EC92-41F1-BD92-F5DAF997D0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5D135D0-D49D-431D-B3B8-103AA575E2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0EEBE21-83E9-4DE4-8B30-F13E0EBB9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C7F9E74-60C9-4926-820B-90E320ADD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A9F1C68-3229-4013-AF79-8CF4B97EA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627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DF9BF6-AB67-41B6-92FF-773F25EAF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F03B9C1-AD61-4B2C-A562-EB9EB4FBA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431EF4D-1A76-4D0C-B771-63E2E401C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8F380D0-356B-4EB5-AE96-F91306A85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61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F3829F8-D257-4345-859B-AC599D6C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2DF8A40-1678-4A57-A3BC-EAF617E4C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5CC1E17-6285-4120-BB11-41401902B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67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416A6B-40FC-4F0A-91F5-FBBB897E3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219BB47-62DB-4512-AA39-3C9CFAD24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53FA225-8A24-4EF3-89DC-82C1E46FA7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EE8BED3-5C4F-463B-8C4E-E2FBF4CB8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B0CE380-6BF1-4222-9C3C-B85AC7452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67F5AED-C68E-4229-BE45-60B86D615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344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60E557-B547-4CF9-972A-E1863561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259A22B-B3F1-47C8-A69E-A7ADD99BDA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2D6D3C7-BF94-4BFD-836A-6D54D58B3D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D925012-1143-432F-B735-2C27E22A3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1825848-0FBC-4238-B070-91A467491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971F956-724B-4C8A-B9BE-393865696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118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D783C42-8CC2-4D9A-BD9C-862509D84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3A86FB6-5418-4E80-82FF-BC3E521D85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244D43-12AD-4B59-839C-18295CC781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EE2EB-8EE5-4B11-B816-93391C6F804F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D39612C-A4A7-4EC2-B71A-7324E33D53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6A179B2-97EC-408E-994F-F07A714F07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428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2" y="274639"/>
            <a:ext cx="10972800" cy="1143000"/>
          </a:xfrm>
          <a:prstGeom prst="rect">
            <a:avLst/>
          </a:prstGeom>
        </p:spPr>
        <p:txBody>
          <a:bodyPr vert="horz" lIns="108812" tIns="54406" rIns="108812" bIns="54406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2" y="1600204"/>
            <a:ext cx="10972800" cy="4525963"/>
          </a:xfrm>
          <a:prstGeom prst="rect">
            <a:avLst/>
          </a:prstGeom>
        </p:spPr>
        <p:txBody>
          <a:bodyPr vert="horz" lIns="108812" tIns="54406" rIns="108812" bIns="54406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2" y="6356356"/>
            <a:ext cx="2844800" cy="365126"/>
          </a:xfrm>
          <a:prstGeom prst="rect">
            <a:avLst/>
          </a:prstGeom>
        </p:spPr>
        <p:txBody>
          <a:bodyPr vert="horz" lIns="108812" tIns="54406" rIns="108812" bIns="54406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122">
              <a:buFont typeface="Arial"/>
              <a:buNone/>
            </a:pPr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088122">
                <a:buFont typeface="Arial"/>
                <a:buNone/>
              </a:pPr>
              <a:t>2021/12/12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2" y="6356356"/>
            <a:ext cx="3860800" cy="365126"/>
          </a:xfrm>
          <a:prstGeom prst="rect">
            <a:avLst/>
          </a:prstGeom>
        </p:spPr>
        <p:txBody>
          <a:bodyPr vert="horz" lIns="108812" tIns="54406" rIns="108812" bIns="54406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122">
              <a:buFont typeface="Arial"/>
              <a:buNone/>
            </a:pPr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6"/>
            <a:ext cx="2844800" cy="365126"/>
          </a:xfrm>
          <a:prstGeom prst="rect">
            <a:avLst/>
          </a:prstGeom>
        </p:spPr>
        <p:txBody>
          <a:bodyPr vert="horz" lIns="108812" tIns="54406" rIns="108812" bIns="54406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122">
              <a:buFont typeface="Arial"/>
              <a:buNone/>
            </a:pPr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088122">
                <a:buFont typeface="Arial"/>
                <a:buNone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7436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08812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045" indent="-408045" algn="l" defTabSz="1088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884099" indent="-340037" algn="l" defTabSz="1088122" rtl="0" eaLnBrk="1" latinLnBrk="0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153" indent="-272031" algn="l" defTabSz="1088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213" indent="-272031" algn="l" defTabSz="1088122" rtl="0" eaLnBrk="1" latinLnBrk="0" hangingPunct="1">
        <a:spcBef>
          <a:spcPct val="20000"/>
        </a:spcBef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448275" indent="-272031" algn="l" defTabSz="1088122" rtl="0" eaLnBrk="1" latinLnBrk="0" hangingPunct="1">
        <a:spcBef>
          <a:spcPct val="20000"/>
        </a:spcBef>
        <a:buFont typeface="Arial" panose="020B0604020202020204" pitchFamily="34" charset="0"/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2992336" indent="-272031" algn="l" defTabSz="1088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536397" indent="-272031" algn="l" defTabSz="1088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080456" indent="-272031" algn="l" defTabSz="1088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4624519" indent="-272031" algn="l" defTabSz="1088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881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061" algn="l" defTabSz="10881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122" algn="l" defTabSz="10881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183" algn="l" defTabSz="10881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6245" algn="l" defTabSz="10881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0306" algn="l" defTabSz="10881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4365" algn="l" defTabSz="10881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8428" algn="l" defTabSz="10881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2489" algn="l" defTabSz="10881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jpe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26.png"/><Relationship Id="rId5" Type="http://schemas.openxmlformats.org/officeDocument/2006/relationships/image" Target="../media/image25.jpg"/><Relationship Id="rId4" Type="http://schemas.openxmlformats.org/officeDocument/2006/relationships/image" Target="../media/image24.png"/><Relationship Id="rId9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9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48B8DE2F-8645-4AC5-924A-C902F8633BBF}"/>
              </a:ext>
            </a:extLst>
          </p:cNvPr>
          <p:cNvGrpSpPr/>
          <p:nvPr/>
        </p:nvGrpSpPr>
        <p:grpSpPr>
          <a:xfrm>
            <a:off x="0" y="-18188"/>
            <a:ext cx="12088091" cy="1901616"/>
            <a:chOff x="0" y="-127504"/>
            <a:chExt cx="12192000" cy="1361807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3" name="Rectangle: Top Corners Rounded 2">
              <a:extLst>
                <a:ext uri="{FF2B5EF4-FFF2-40B4-BE49-F238E27FC236}">
                  <a16:creationId xmlns:a16="http://schemas.microsoft.com/office/drawing/2014/main" xmlns="" id="{B526D5E0-4185-468A-9830-F65DDA144155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: Top Corners Rounded 39">
              <a:extLst>
                <a:ext uri="{FF2B5EF4-FFF2-40B4-BE49-F238E27FC236}">
                  <a16:creationId xmlns:a16="http://schemas.microsoft.com/office/drawing/2014/main" xmlns="" id="{BBE1E133-67CB-4DEC-AEE0-13ABDBBC47C1}"/>
                </a:ext>
              </a:extLst>
            </p:cNvPr>
            <p:cNvSpPr/>
            <p:nvPr/>
          </p:nvSpPr>
          <p:spPr>
            <a:xfrm rot="10800000">
              <a:off x="0" y="-127504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xmlns="" id="{FB6D8D40-0191-47BC-8F91-F96E34759A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19" t="21925" b="23627"/>
          <a:stretch/>
        </p:blipFill>
        <p:spPr>
          <a:xfrm>
            <a:off x="2750366" y="910680"/>
            <a:ext cx="8841358" cy="2122581"/>
          </a:xfrm>
          <a:prstGeom prst="rect">
            <a:avLst/>
          </a:prstGeom>
          <a:ln>
            <a:noFill/>
          </a:ln>
          <a:effectLst>
            <a:outerShdw blurRad="190500" dist="228600" dir="2700000" sx="107000" sy="107000" algn="ctr">
              <a:srgbClr val="29A8FF">
                <a:alpha val="31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89B99E40-B8CC-4A94-8A17-1BC72BB683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2937"/>
          <a:stretch/>
        </p:blipFill>
        <p:spPr>
          <a:xfrm>
            <a:off x="354637" y="517970"/>
            <a:ext cx="2150557" cy="2993384"/>
          </a:xfrm>
          <a:prstGeom prst="rect">
            <a:avLst/>
          </a:prstGeom>
        </p:spPr>
      </p:pic>
      <p:sp>
        <p:nvSpPr>
          <p:cNvPr id="53" name="Oval 52">
            <a:extLst>
              <a:ext uri="{FF2B5EF4-FFF2-40B4-BE49-F238E27FC236}">
                <a16:creationId xmlns:a16="http://schemas.microsoft.com/office/drawing/2014/main" xmlns="" id="{1D68A90D-FAB7-43D4-B00F-D373D716CE01}"/>
              </a:ext>
            </a:extLst>
          </p:cNvPr>
          <p:cNvSpPr/>
          <p:nvPr/>
        </p:nvSpPr>
        <p:spPr>
          <a:xfrm>
            <a:off x="1429916" y="963274"/>
            <a:ext cx="2017395" cy="201739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65100" dist="304800" dir="7920000" sx="99000" sy="99000" algn="ctr">
              <a:srgbClr val="29A8FF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文本框 22">
            <a:extLst>
              <a:ext uri="{FF2B5EF4-FFF2-40B4-BE49-F238E27FC236}">
                <a16:creationId xmlns:a16="http://schemas.microsoft.com/office/drawing/2014/main" xmlns="" id="{51D7B24F-61DE-447B-BE63-141CB11A64C3}"/>
              </a:ext>
            </a:extLst>
          </p:cNvPr>
          <p:cNvSpPr txBox="1"/>
          <p:nvPr/>
        </p:nvSpPr>
        <p:spPr>
          <a:xfrm>
            <a:off x="1688466" y="1229832"/>
            <a:ext cx="13048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endParaRPr lang="en-US" altLang="zh-CN" sz="48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altLang="zh-CN" sz="48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27</a:t>
            </a:r>
            <a:endParaRPr lang="en-US" altLang="zh-CN" sz="48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56" name="文本框 22">
            <a:extLst>
              <a:ext uri="{FF2B5EF4-FFF2-40B4-BE49-F238E27FC236}">
                <a16:creationId xmlns:a16="http://schemas.microsoft.com/office/drawing/2014/main" xmlns="" id="{A3EAD8E8-D9A2-4C84-AD48-DB84F5405AB4}"/>
              </a:ext>
            </a:extLst>
          </p:cNvPr>
          <p:cNvSpPr txBox="1"/>
          <p:nvPr/>
        </p:nvSpPr>
        <p:spPr>
          <a:xfrm>
            <a:off x="5536387" y="1552997"/>
            <a:ext cx="23503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VIẾT</a:t>
            </a:r>
            <a:endParaRPr lang="zh-CN" altLang="en-US" sz="5400" dirty="0">
              <a:solidFill>
                <a:srgbClr val="FF0000"/>
              </a:solidFill>
              <a:latin typeface="Times New Roman" panose="02020603050405020304" pitchFamily="18" charset="0"/>
              <a:ea typeface="思源黑体 CN Bold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57" name="文本框 22">
            <a:extLst>
              <a:ext uri="{FF2B5EF4-FFF2-40B4-BE49-F238E27FC236}">
                <a16:creationId xmlns:a16="http://schemas.microsoft.com/office/drawing/2014/main" xmlns="" id="{00814D79-2C31-4FC1-87ED-2981661BE03A}"/>
              </a:ext>
            </a:extLst>
          </p:cNvPr>
          <p:cNvSpPr txBox="1"/>
          <p:nvPr/>
        </p:nvSpPr>
        <p:spPr>
          <a:xfrm>
            <a:off x="3044481" y="3863200"/>
            <a:ext cx="76284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TẬP VIẾT: CHỮ HOA </a:t>
            </a:r>
            <a:r>
              <a:rPr lang="en-US" altLang="zh-CN" sz="4800" dirty="0">
                <a:solidFill>
                  <a:srgbClr val="FF0000"/>
                </a:solidFill>
                <a:latin typeface="HP001 5 hàng" panose="020B0603050302020204" pitchFamily="34" charset="0"/>
                <a:ea typeface="思源黑体 CN Bold" panose="020B0800000000000000" pitchFamily="34" charset="-122"/>
              </a:rPr>
              <a:t>O</a:t>
            </a:r>
            <a:endParaRPr lang="zh-CN" altLang="en-US" sz="4800" dirty="0">
              <a:solidFill>
                <a:srgbClr val="FF0000"/>
              </a:solidFill>
              <a:latin typeface="HP001 5 hàng" panose="020B0603050302020204" pitchFamily="34" charset="0"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150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725">
            <a:extLst>
              <a:ext uri="{FF2B5EF4-FFF2-40B4-BE49-F238E27FC236}">
                <a16:creationId xmlns:a16="http://schemas.microsoft.com/office/drawing/2014/main" xmlns="" id="{7916D788-9A9D-4FA9-9A5A-4F301A86F4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0239" y="2424965"/>
            <a:ext cx="1071816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Con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hãy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nêu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độ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cao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con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ứng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dụng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 Box 1727">
            <a:extLst>
              <a:ext uri="{FF2B5EF4-FFF2-40B4-BE49-F238E27FC236}">
                <a16:creationId xmlns:a16="http://schemas.microsoft.com/office/drawing/2014/main" xmlns="" id="{5E4BB5D2-DECC-4431-AE68-55BE6AF62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0239" y="4162123"/>
            <a:ext cx="43721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còn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lại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cao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 li.</a:t>
            </a:r>
          </a:p>
        </p:txBody>
      </p:sp>
      <p:sp>
        <p:nvSpPr>
          <p:cNvPr id="7" name="Text Box 1736">
            <a:extLst>
              <a:ext uri="{FF2B5EF4-FFF2-40B4-BE49-F238E27FC236}">
                <a16:creationId xmlns:a16="http://schemas.microsoft.com/office/drawing/2014/main" xmlns="" id="{299E4732-5D26-4E31-8196-9FE249C9D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0239" y="3041771"/>
            <a:ext cx="759161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Cách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đặt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dấu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thanh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ở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Text Box 1737">
            <a:extLst>
              <a:ext uri="{FF2B5EF4-FFF2-40B4-BE49-F238E27FC236}">
                <a16:creationId xmlns:a16="http://schemas.microsoft.com/office/drawing/2014/main" xmlns="" id="{0A407149-A354-4EFC-919A-A81DFEA80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13" y="3334158"/>
            <a:ext cx="11802285" cy="249299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Cách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đặt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dấu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thanh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ở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  <a:r>
              <a:rPr lang="en-US" altLang="en-US" sz="34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dấu</a:t>
            </a:r>
            <a:r>
              <a:rPr lang="en-US" altLang="en-US" sz="34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hỏi</a:t>
            </a:r>
            <a:r>
              <a:rPr lang="en-US" altLang="en-US" sz="34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đặt</a:t>
            </a:r>
            <a:r>
              <a:rPr lang="en-US" altLang="en-US" sz="34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trên</a:t>
            </a:r>
            <a:r>
              <a:rPr lang="en-US" altLang="en-US" sz="34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altLang="en-US" sz="34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(</a:t>
            </a:r>
            <a:r>
              <a:rPr lang="en-US" altLang="en-US" sz="3400" b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), </a:t>
            </a:r>
            <a:r>
              <a:rPr lang="en-US" altLang="en-US" sz="34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dấu</a:t>
            </a:r>
            <a:r>
              <a:rPr lang="en-US" altLang="en-US" sz="34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huyền</a:t>
            </a:r>
            <a:r>
              <a:rPr lang="en-US" altLang="en-US" sz="34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đặt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trên</a:t>
            </a:r>
            <a:r>
              <a:rPr lang="en-US" altLang="en-US" sz="34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altLang="en-US" sz="34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(</a:t>
            </a: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tìm</a:t>
            </a:r>
            <a:r>
              <a:rPr lang="vi-VN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),</a:t>
            </a:r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a (</a:t>
            </a: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) </a:t>
            </a:r>
            <a:r>
              <a:rPr lang="en-US" altLang="en-US" sz="34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dấu</a:t>
            </a:r>
            <a:r>
              <a:rPr lang="en-US" altLang="en-US" sz="34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nặng</a:t>
            </a:r>
            <a:r>
              <a:rPr lang="en-US" altLang="en-US" sz="34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đặt</a:t>
            </a:r>
            <a:r>
              <a:rPr lang="en-US" altLang="en-US" sz="34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dưới</a:t>
            </a:r>
            <a:r>
              <a:rPr lang="en-US" altLang="en-US" sz="34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altLang="en-US" sz="34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â</a:t>
            </a:r>
            <a:r>
              <a:rPr lang="vi-VN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(</a:t>
            </a:r>
            <a:r>
              <a:rPr lang="en-US" altLang="en-US" sz="3400" b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mật</a:t>
            </a:r>
            <a:r>
              <a:rPr lang="vi-VN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r>
              <a:rPr lang="en-US" altLang="en-US" sz="34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9" name="Text Box 1727">
            <a:extLst>
              <a:ext uri="{FF2B5EF4-FFF2-40B4-BE49-F238E27FC236}">
                <a16:creationId xmlns:a16="http://schemas.microsoft.com/office/drawing/2014/main" xmlns="" id="{FAAD9A04-D9AF-4C1F-909C-A3DC6136A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0239" y="3165063"/>
            <a:ext cx="698119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altLang="en-US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O, h, g, l </a:t>
            </a:r>
            <a:r>
              <a:rPr lang="en-US" altLang="en-US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cao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 li </a:t>
            </a:r>
            <a:r>
              <a:rPr lang="en-US" altLang="en-US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rưỡi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Text Box 1727">
            <a:extLst>
              <a:ext uri="{FF2B5EF4-FFF2-40B4-BE49-F238E27FC236}">
                <a16:creationId xmlns:a16="http://schemas.microsoft.com/office/drawing/2014/main" xmlns="" id="{14920965-6F24-4B32-9D52-F204732E0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8710" y="3766787"/>
            <a:ext cx="7086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r>
              <a:rPr lang="en-US" altLang="en-US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cao</a:t>
            </a:r>
            <a:r>
              <a:rPr lang="en-US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 li </a:t>
            </a:r>
            <a:r>
              <a:rPr lang="en-US" alt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rưỡi</a:t>
            </a:r>
            <a:r>
              <a:rPr lang="en-US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en-US" altLang="en-US" dirty="0">
              <a:solidFill>
                <a:srgbClr val="FF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 Box 1737">
            <a:extLst>
              <a:ext uri="{FF2B5EF4-FFF2-40B4-BE49-F238E27FC236}">
                <a16:creationId xmlns:a16="http://schemas.microsoft.com/office/drawing/2014/main" xmlns="" id="{2A2F1B57-45A9-4604-8E94-2F69B6F0B7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238" y="2175318"/>
            <a:ext cx="10562496" cy="15696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50000"/>
              </a:spcBef>
              <a:buNone/>
            </a:pPr>
            <a:r>
              <a:rPr lang="vi-VN" dirty="0">
                <a:solidFill>
                  <a:srgbClr val="002060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Khi viết </a:t>
            </a:r>
            <a:r>
              <a:rPr lang="en-US" dirty="0" err="1">
                <a:solidFill>
                  <a:srgbClr val="002060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dirty="0">
                <a:solidFill>
                  <a:srgbClr val="002060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dirty="0">
                <a:solidFill>
                  <a:srgbClr val="002060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ứng dụng, các con chú ý khoảng cách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giữa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solidFill>
                  <a:srgbClr val="002060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dirty="0">
                <a:solidFill>
                  <a:srgbClr val="002060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chữ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ghi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bằng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khoảng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vi-VN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 1 con chữ o.</a:t>
            </a:r>
            <a:endParaRPr lang="en-US" altLang="en-US" sz="34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 Box 1737">
            <a:extLst>
              <a:ext uri="{FF2B5EF4-FFF2-40B4-BE49-F238E27FC236}">
                <a16:creationId xmlns:a16="http://schemas.microsoft.com/office/drawing/2014/main" xmlns="" id="{CD0E33B6-5599-4CA7-8938-30A6CC0D60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9770" y="2398835"/>
            <a:ext cx="9039431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Vị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trí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đặt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dấu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chấm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ở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cuối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ngay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“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”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“</a:t>
            </a:r>
            <a:r>
              <a:rPr lang="en-US" b="1" dirty="0" err="1" smtClean="0">
                <a:solidFill>
                  <a:srgbClr val="00206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Times New Roman" panose="02020603050405020304" pitchFamily="18" charset="0"/>
              </a:rPr>
              <a:t>mật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”.</a:t>
            </a:r>
            <a:endParaRPr lang="en-US" altLang="en-US" sz="34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Group 150">
            <a:extLst>
              <a:ext uri="{FF2B5EF4-FFF2-40B4-BE49-F238E27FC236}">
                <a16:creationId xmlns:a16="http://schemas.microsoft.com/office/drawing/2014/main" xmlns="" id="{EAB4D3BF-DEEF-4F6C-97FD-7E84058F0C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936721"/>
              </p:ext>
            </p:extLst>
          </p:nvPr>
        </p:nvGraphicFramePr>
        <p:xfrm>
          <a:off x="2101603" y="881494"/>
          <a:ext cx="8468170" cy="1315116"/>
        </p:xfrm>
        <a:graphic>
          <a:graphicData uri="http://schemas.openxmlformats.org/drawingml/2006/table">
            <a:tbl>
              <a:tblPr/>
              <a:tblGrid>
                <a:gridCol w="8468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4270293533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2943281585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2464567297"/>
                    </a:ext>
                  </a:extLst>
                </a:gridCol>
              </a:tblGrid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A404ECCD-DE42-4CA2-904D-FA670230B89C}"/>
              </a:ext>
            </a:extLst>
          </p:cNvPr>
          <p:cNvGrpSpPr/>
          <p:nvPr/>
        </p:nvGrpSpPr>
        <p:grpSpPr>
          <a:xfrm>
            <a:off x="2040852" y="735731"/>
            <a:ext cx="8427888" cy="1287555"/>
            <a:chOff x="1462347" y="723031"/>
            <a:chExt cx="8427888" cy="1287555"/>
          </a:xfrm>
        </p:grpSpPr>
        <p:sp>
          <p:nvSpPr>
            <p:cNvPr id="14" name="Rectangle 115">
              <a:extLst>
                <a:ext uri="{FF2B5EF4-FFF2-40B4-BE49-F238E27FC236}">
                  <a16:creationId xmlns:a16="http://schemas.microsoft.com/office/drawing/2014/main" xmlns="" id="{A200F748-0C90-443C-8481-7AD3D062CB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7619" y="723031"/>
              <a:ext cx="8022616" cy="1277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200000"/>
                </a:lnSpc>
                <a:spcBef>
                  <a:spcPts val="600"/>
                </a:spcBef>
                <a:spcAft>
                  <a:spcPts val="600"/>
                </a:spcAft>
                <a:buNone/>
              </a:pPr>
              <a:r>
                <a:rPr lang="vi-VN" altLang="en-US" sz="44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 </a:t>
              </a:r>
              <a:r>
                <a:rPr lang="el-GR" altLang="en-US" sz="44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ε</a:t>
              </a:r>
              <a:r>
                <a:rPr lang="vi-VN" altLang="en-US" sz="44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ăm </a:t>
              </a:r>
              <a:r>
                <a:rPr lang="el-GR" altLang="en-US" sz="44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ε</a:t>
              </a:r>
              <a:r>
                <a:rPr lang="vi-VN" altLang="en-US" sz="44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ỉ Ǉìm h</a:t>
              </a:r>
              <a:r>
                <a:rPr lang="el-GR" altLang="en-US" sz="44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Ξ </a:t>
              </a:r>
              <a:r>
                <a:rPr lang="vi-VN" altLang="en-US" sz="44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làm jật</a:t>
              </a:r>
              <a:r>
                <a:rPr lang="en-US" altLang="en-US" sz="44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  <a:endPara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</a:endParaRPr>
            </a:p>
          </p:txBody>
        </p:sp>
        <p:sp>
          <p:nvSpPr>
            <p:cNvPr id="15" name="Rectangle 115">
              <a:extLst>
                <a:ext uri="{FF2B5EF4-FFF2-40B4-BE49-F238E27FC236}">
                  <a16:creationId xmlns:a16="http://schemas.microsoft.com/office/drawing/2014/main" xmlns="" id="{EEB902C2-3803-4FF7-9060-E12901C6A7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2347" y="733313"/>
              <a:ext cx="883052" cy="1277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200000"/>
                </a:lnSpc>
                <a:spcBef>
                  <a:spcPts val="600"/>
                </a:spcBef>
                <a:spcAft>
                  <a:spcPts val="600"/>
                </a:spcAft>
                <a:buNone/>
              </a:pPr>
              <a:r>
                <a:rPr lang="en-US" altLang="en-US" sz="44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O</a:t>
              </a:r>
              <a:endPara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9798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63F40C6-AA8E-4510-B290-B2B06A67F3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4" r="4912"/>
          <a:stretch/>
        </p:blipFill>
        <p:spPr>
          <a:xfrm>
            <a:off x="9446131" y="3490998"/>
            <a:ext cx="2425815" cy="2193289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24F69D4A-64E2-4994-942B-8967A480B941}"/>
              </a:ext>
            </a:extLst>
          </p:cNvPr>
          <p:cNvGrpSpPr/>
          <p:nvPr/>
        </p:nvGrpSpPr>
        <p:grpSpPr>
          <a:xfrm>
            <a:off x="9446132" y="955741"/>
            <a:ext cx="2425815" cy="2193289"/>
            <a:chOff x="179882" y="202717"/>
            <a:chExt cx="3326130" cy="3007304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CBE79402-6426-43DB-A24A-42FFF02E976C}"/>
                </a:ext>
              </a:extLst>
            </p:cNvPr>
            <p:cNvGrpSpPr/>
            <p:nvPr/>
          </p:nvGrpSpPr>
          <p:grpSpPr>
            <a:xfrm>
              <a:off x="179882" y="202717"/>
              <a:ext cx="3326130" cy="3007304"/>
              <a:chOff x="179882" y="202717"/>
              <a:chExt cx="3326130" cy="3007304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xmlns="" id="{4B3DAA42-BDAE-402E-9D38-E1A8A68DD4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9882" y="202717"/>
                <a:ext cx="3326130" cy="300730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E11A2D84-57E9-4B52-AF22-C80E45245832}"/>
                  </a:ext>
                </a:extLst>
              </p:cNvPr>
              <p:cNvSpPr/>
              <p:nvPr/>
            </p:nvSpPr>
            <p:spPr>
              <a:xfrm>
                <a:off x="434715" y="501587"/>
                <a:ext cx="479686" cy="56271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85AC4F8D-F00A-4B64-9EA4-AF087A40E146}"/>
                </a:ext>
              </a:extLst>
            </p:cNvPr>
            <p:cNvSpPr/>
            <p:nvPr/>
          </p:nvSpPr>
          <p:spPr>
            <a:xfrm rot="4043041" flipV="1">
              <a:off x="2439650" y="1145408"/>
              <a:ext cx="532151" cy="1101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DA847B5A-CDF2-4270-9B87-33365830A502}"/>
                </a:ext>
              </a:extLst>
            </p:cNvPr>
            <p:cNvSpPr/>
            <p:nvPr/>
          </p:nvSpPr>
          <p:spPr>
            <a:xfrm rot="5400000" flipV="1">
              <a:off x="2469630" y="1483925"/>
              <a:ext cx="532151" cy="1101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87CA2885-F883-45EF-AAC0-0233C74DB326}"/>
                </a:ext>
              </a:extLst>
            </p:cNvPr>
            <p:cNvSpPr/>
            <p:nvPr/>
          </p:nvSpPr>
          <p:spPr>
            <a:xfrm rot="4043041" flipV="1">
              <a:off x="2672773" y="1824508"/>
              <a:ext cx="184324" cy="1164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" name="Cartoon Music (21)">
            <a:hlinkClick r:id="" action="ppaction://media"/>
            <a:extLst>
              <a:ext uri="{FF2B5EF4-FFF2-40B4-BE49-F238E27FC236}">
                <a16:creationId xmlns:a16="http://schemas.microsoft.com/office/drawing/2014/main" xmlns="" id="{8D9DB482-9792-48D9-B9D1-853DACF1903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469.3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558800" cy="558800"/>
          </a:xfrm>
          <a:prstGeom prst="rect">
            <a:avLst/>
          </a:prstGeom>
        </p:spPr>
      </p:pic>
      <p:pic>
        <p:nvPicPr>
          <p:cNvPr id="24" name="Picture 71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2" t="21447" r="10831" b="22639"/>
          <a:stretch/>
        </p:blipFill>
        <p:spPr bwMode="auto">
          <a:xfrm>
            <a:off x="5435808" y="2216635"/>
            <a:ext cx="1928867" cy="1928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1" name="Group 150">
            <a:extLst>
              <a:ext uri="{FF2B5EF4-FFF2-40B4-BE49-F238E27FC236}">
                <a16:creationId xmlns:a16="http://schemas.microsoft.com/office/drawing/2014/main" xmlns="" id="{1CF3D138-8F19-45F0-B6EB-F3F0372F08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9817474"/>
              </p:ext>
            </p:extLst>
          </p:nvPr>
        </p:nvGraphicFramePr>
        <p:xfrm>
          <a:off x="387418" y="4367491"/>
          <a:ext cx="8468170" cy="1315116"/>
        </p:xfrm>
        <a:graphic>
          <a:graphicData uri="http://schemas.openxmlformats.org/drawingml/2006/table">
            <a:tbl>
              <a:tblPr/>
              <a:tblGrid>
                <a:gridCol w="8468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4270293533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2943281585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2464567297"/>
                    </a:ext>
                  </a:extLst>
                </a:gridCol>
              </a:tblGrid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733D7B50-1562-4B4D-870C-2B7740D6B52A}"/>
              </a:ext>
            </a:extLst>
          </p:cNvPr>
          <p:cNvGrpSpPr/>
          <p:nvPr/>
        </p:nvGrpSpPr>
        <p:grpSpPr>
          <a:xfrm>
            <a:off x="326667" y="4221728"/>
            <a:ext cx="8427888" cy="1287555"/>
            <a:chOff x="1462347" y="723031"/>
            <a:chExt cx="8427888" cy="1287555"/>
          </a:xfrm>
        </p:grpSpPr>
        <p:sp>
          <p:nvSpPr>
            <p:cNvPr id="25" name="Rectangle 115">
              <a:extLst>
                <a:ext uri="{FF2B5EF4-FFF2-40B4-BE49-F238E27FC236}">
                  <a16:creationId xmlns:a16="http://schemas.microsoft.com/office/drawing/2014/main" xmlns="" id="{CA66A719-81B2-445B-A1AC-165603B199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7619" y="723031"/>
              <a:ext cx="8022616" cy="1277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200000"/>
                </a:lnSpc>
                <a:spcBef>
                  <a:spcPts val="600"/>
                </a:spcBef>
                <a:spcAft>
                  <a:spcPts val="600"/>
                </a:spcAft>
                <a:buNone/>
              </a:pPr>
              <a:r>
                <a:rPr lang="vi-VN" altLang="en-US" sz="44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 </a:t>
              </a:r>
              <a:r>
                <a:rPr lang="el-GR" altLang="en-US" sz="44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ε</a:t>
              </a:r>
              <a:r>
                <a:rPr lang="vi-VN" altLang="en-US" sz="44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ăm </a:t>
              </a:r>
              <a:r>
                <a:rPr lang="el-GR" altLang="en-US" sz="44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ε</a:t>
              </a:r>
              <a:r>
                <a:rPr lang="vi-VN" altLang="en-US" sz="44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ỉ Ǉìm h</a:t>
              </a:r>
              <a:r>
                <a:rPr lang="el-GR" altLang="en-US" sz="44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Ξ </a:t>
              </a:r>
              <a:r>
                <a:rPr lang="vi-VN" altLang="en-US" sz="44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làm jật</a:t>
              </a:r>
              <a:r>
                <a:rPr lang="en-US" altLang="en-US" sz="44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  <a:endPara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</a:endParaRPr>
            </a:p>
          </p:txBody>
        </p:sp>
        <p:sp>
          <p:nvSpPr>
            <p:cNvPr id="26" name="Rectangle 115">
              <a:extLst>
                <a:ext uri="{FF2B5EF4-FFF2-40B4-BE49-F238E27FC236}">
                  <a16:creationId xmlns:a16="http://schemas.microsoft.com/office/drawing/2014/main" xmlns="" id="{2B381D85-AA21-44FB-B849-92EB153098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2347" y="733313"/>
              <a:ext cx="883052" cy="1277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200000"/>
                </a:lnSpc>
                <a:spcBef>
                  <a:spcPts val="600"/>
                </a:spcBef>
                <a:spcAft>
                  <a:spcPts val="600"/>
                </a:spcAft>
                <a:buNone/>
              </a:pPr>
              <a:r>
                <a:rPr lang="en-US" altLang="en-US" sz="44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O</a:t>
              </a:r>
              <a:endPara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</a:endParaRPr>
            </a:p>
          </p:txBody>
        </p:sp>
      </p:grpSp>
      <p:pic>
        <p:nvPicPr>
          <p:cNvPr id="27" name="Picture 4" descr="o">
            <a:extLst>
              <a:ext uri="{FF2B5EF4-FFF2-40B4-BE49-F238E27FC236}">
                <a16:creationId xmlns:a16="http://schemas.microsoft.com/office/drawing/2014/main" xmlns="" id="{7EFE2497-E437-4B64-9B36-C80DAB48F8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08" t="3432" r="9890" b="6387"/>
          <a:stretch/>
        </p:blipFill>
        <p:spPr bwMode="auto">
          <a:xfrm>
            <a:off x="1904759" y="315408"/>
            <a:ext cx="2817532" cy="3731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96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197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">
            <a:extLst>
              <a:ext uri="{FF2B5EF4-FFF2-40B4-BE49-F238E27FC236}">
                <a16:creationId xmlns:a16="http://schemas.microsoft.com/office/drawing/2014/main" xmlns="" id="{4034A2CE-5EB7-4285-837A-5C7A82A7CA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412" y="1081990"/>
            <a:ext cx="7814320" cy="4892324"/>
          </a:xfrm>
          <a:prstGeom prst="rect">
            <a:avLst/>
          </a:prstGeom>
        </p:spPr>
      </p:pic>
      <p:pic>
        <p:nvPicPr>
          <p:cNvPr id="6" name="图片 58">
            <a:extLst>
              <a:ext uri="{FF2B5EF4-FFF2-40B4-BE49-F238E27FC236}">
                <a16:creationId xmlns:a16="http://schemas.microsoft.com/office/drawing/2014/main" xmlns="" id="{9276FAA3-6E2E-4F3B-837D-5BC1D958E1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58" y="4294982"/>
            <a:ext cx="5274942" cy="2107595"/>
          </a:xfrm>
          <a:prstGeom prst="rect">
            <a:avLst/>
          </a:prstGeom>
        </p:spPr>
      </p:pic>
      <p:pic>
        <p:nvPicPr>
          <p:cNvPr id="24" name="图片 40">
            <a:extLst>
              <a:ext uri="{FF2B5EF4-FFF2-40B4-BE49-F238E27FC236}">
                <a16:creationId xmlns:a16="http://schemas.microsoft.com/office/drawing/2014/main" xmlns="" id="{EBB90E82-60F3-44C5-87D8-DB530D6AEB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810" y="2657317"/>
            <a:ext cx="5703846" cy="4892323"/>
          </a:xfrm>
          <a:prstGeom prst="rect">
            <a:avLst/>
          </a:prstGeom>
        </p:spPr>
      </p:pic>
      <p:pic>
        <p:nvPicPr>
          <p:cNvPr id="8" name="图片 35">
            <a:extLst>
              <a:ext uri="{FF2B5EF4-FFF2-40B4-BE49-F238E27FC236}">
                <a16:creationId xmlns:a16="http://schemas.microsoft.com/office/drawing/2014/main" xmlns="" id="{8683D7DB-C58F-4775-B021-55A5A99DFF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153" y="1577911"/>
            <a:ext cx="1871113" cy="1434021"/>
          </a:xfrm>
          <a:prstGeom prst="rect">
            <a:avLst/>
          </a:prstGeom>
        </p:spPr>
      </p:pic>
      <p:pic>
        <p:nvPicPr>
          <p:cNvPr id="9" name="图片 41">
            <a:extLst>
              <a:ext uri="{FF2B5EF4-FFF2-40B4-BE49-F238E27FC236}">
                <a16:creationId xmlns:a16="http://schemas.microsoft.com/office/drawing/2014/main" xmlns="" id="{4C4683F5-8CC4-4031-8C47-4F315AD0BD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813" y="124952"/>
            <a:ext cx="1714426" cy="1914076"/>
          </a:xfrm>
          <a:prstGeom prst="rect">
            <a:avLst/>
          </a:prstGeom>
        </p:spPr>
      </p:pic>
      <p:pic>
        <p:nvPicPr>
          <p:cNvPr id="10" name="图片 39">
            <a:extLst>
              <a:ext uri="{FF2B5EF4-FFF2-40B4-BE49-F238E27FC236}">
                <a16:creationId xmlns:a16="http://schemas.microsoft.com/office/drawing/2014/main" xmlns="" id="{9B408328-EDEA-4366-903E-DEF5612627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311" y="692191"/>
            <a:ext cx="1563776" cy="1323195"/>
          </a:xfrm>
          <a:prstGeom prst="rect">
            <a:avLst/>
          </a:prstGeom>
        </p:spPr>
      </p:pic>
      <p:pic>
        <p:nvPicPr>
          <p:cNvPr id="11" name="图片 43">
            <a:extLst>
              <a:ext uri="{FF2B5EF4-FFF2-40B4-BE49-F238E27FC236}">
                <a16:creationId xmlns:a16="http://schemas.microsoft.com/office/drawing/2014/main" xmlns="" id="{04B55DF1-A114-407B-B5C7-C8A178D806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779" y="-68663"/>
            <a:ext cx="852012" cy="1374838"/>
          </a:xfrm>
          <a:prstGeom prst="rect">
            <a:avLst/>
          </a:prstGeom>
        </p:spPr>
      </p:pic>
      <p:pic>
        <p:nvPicPr>
          <p:cNvPr id="12" name="图片 35">
            <a:extLst>
              <a:ext uri="{FF2B5EF4-FFF2-40B4-BE49-F238E27FC236}">
                <a16:creationId xmlns:a16="http://schemas.microsoft.com/office/drawing/2014/main" xmlns="" id="{B13637A8-BC86-47A0-BEFD-DD7DCEDE37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010" y="653798"/>
            <a:ext cx="1871113" cy="1434021"/>
          </a:xfrm>
          <a:prstGeom prst="rect">
            <a:avLst/>
          </a:prstGeom>
        </p:spPr>
      </p:pic>
      <p:pic>
        <p:nvPicPr>
          <p:cNvPr id="13" name="图片 35">
            <a:extLst>
              <a:ext uri="{FF2B5EF4-FFF2-40B4-BE49-F238E27FC236}">
                <a16:creationId xmlns:a16="http://schemas.microsoft.com/office/drawing/2014/main" xmlns="" id="{821EF46A-B29B-4531-84D2-4E548C5111FC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567" y="843921"/>
            <a:ext cx="2828825" cy="2168011"/>
          </a:xfrm>
          <a:prstGeom prst="rect">
            <a:avLst/>
          </a:prstGeom>
        </p:spPr>
      </p:pic>
      <p:sp>
        <p:nvSpPr>
          <p:cNvPr id="15" name="文本框 22">
            <a:extLst>
              <a:ext uri="{FF2B5EF4-FFF2-40B4-BE49-F238E27FC236}">
                <a16:creationId xmlns:a16="http://schemas.microsoft.com/office/drawing/2014/main" xmlns="" id="{13192161-E47F-46A2-A54C-44ED57702632}"/>
              </a:ext>
            </a:extLst>
          </p:cNvPr>
          <p:cNvSpPr txBox="1"/>
          <p:nvPr/>
        </p:nvSpPr>
        <p:spPr>
          <a:xfrm>
            <a:off x="1135171" y="3844651"/>
            <a:ext cx="5113535" cy="2414315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5400" dirty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CHÀO TẠM BIỆT </a:t>
            </a:r>
          </a:p>
          <a:p>
            <a:pPr algn="ctr">
              <a:lnSpc>
                <a:spcPct val="150000"/>
              </a:lnSpc>
            </a:pPr>
            <a:r>
              <a:rPr lang="en-US" altLang="zh-CN" sz="5400" dirty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CÁC CON!</a:t>
            </a:r>
            <a:endParaRPr lang="zh-CN" altLang="en-US" sz="5400" dirty="0">
              <a:solidFill>
                <a:srgbClr val="FF0000"/>
              </a:solidFill>
              <a:latin typeface="Times New Roman" panose="02020603050405020304" pitchFamily="18" charset="0"/>
              <a:ea typeface="思源黑体 CN Bold" panose="020B0800000000000000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608" y="19359"/>
            <a:ext cx="1579001" cy="111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76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3" cstate="screen"/>
          <a:srcRect r="1773"/>
          <a:stretch>
            <a:fillRect/>
          </a:stretch>
        </p:blipFill>
        <p:spPr>
          <a:xfrm>
            <a:off x="5192" y="3926108"/>
            <a:ext cx="12170151" cy="299701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screen"/>
          <a:srcRect l="1020" b="5828"/>
          <a:stretch>
            <a:fillRect/>
          </a:stretch>
        </p:blipFill>
        <p:spPr>
          <a:xfrm>
            <a:off x="44834" y="4779284"/>
            <a:ext cx="12155507" cy="214384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-59959" y="4078663"/>
            <a:ext cx="12235296" cy="266357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44843" y="2846379"/>
            <a:ext cx="808193" cy="95455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842" y="542010"/>
            <a:ext cx="11826551" cy="1894948"/>
          </a:xfrm>
          <a:prstGeom prst="rect">
            <a:avLst/>
          </a:prstGeom>
          <a:noFill/>
        </p:spPr>
        <p:txBody>
          <a:bodyPr wrap="square" lIns="108776" tIns="54388" rIns="108776" bIns="54388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900" b="1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Thứ</a:t>
            </a:r>
            <a:r>
              <a:rPr lang="en-US" sz="39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 </a:t>
            </a:r>
            <a:r>
              <a:rPr lang="vi-VN" sz="39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Ba</a:t>
            </a:r>
            <a:r>
              <a:rPr lang="en-US" sz="39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, </a:t>
            </a:r>
            <a:r>
              <a:rPr lang="en-US" sz="3900" b="1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ngày</a:t>
            </a:r>
            <a:r>
              <a:rPr lang="en-US" sz="39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 </a:t>
            </a:r>
            <a:r>
              <a:rPr lang="vi-VN" sz="39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14</a:t>
            </a:r>
            <a:r>
              <a:rPr lang="en-US" sz="39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 </a:t>
            </a:r>
            <a:r>
              <a:rPr lang="en-US" sz="3900" b="1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tháng</a:t>
            </a:r>
            <a:r>
              <a:rPr lang="en-US" sz="39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 </a:t>
            </a:r>
            <a:r>
              <a:rPr lang="vi-VN" sz="39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12 </a:t>
            </a:r>
            <a:r>
              <a:rPr lang="en-US" sz="3900" b="1" dirty="0" err="1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năm</a:t>
            </a:r>
            <a:r>
              <a:rPr lang="en-US" sz="39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 </a:t>
            </a:r>
            <a:r>
              <a:rPr lang="en-US" sz="39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2021</a:t>
            </a:r>
          </a:p>
          <a:p>
            <a:pPr algn="ctr"/>
            <a:r>
              <a:rPr lang="vi-VN" sz="3900" b="1" u="sng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Tiếng việt</a:t>
            </a:r>
          </a:p>
          <a:p>
            <a:r>
              <a:rPr lang="en-US" sz="3600" b="1" u="sng" dirty="0" err="1">
                <a:solidFill>
                  <a:srgbClr val="003300"/>
                </a:solidFill>
                <a:latin typeface="HP001 4 hàng" panose="020B0603050302020204" pitchFamily="34" charset="0"/>
                <a:cs typeface="UTM Avo" panose="02040603050506020204" charset="0"/>
                <a:sym typeface="Arial"/>
              </a:rPr>
              <a:t>Tiết</a:t>
            </a:r>
            <a:r>
              <a:rPr lang="en-US" sz="3600" b="1" u="sng" dirty="0">
                <a:solidFill>
                  <a:srgbClr val="003300"/>
                </a:solidFill>
                <a:latin typeface="HP001 4 hàng" panose="020B0603050302020204" pitchFamily="34" charset="0"/>
                <a:cs typeface="UTM Avo" panose="02040603050506020204" charset="0"/>
                <a:sym typeface="Arial"/>
              </a:rPr>
              <a:t> </a:t>
            </a:r>
            <a:r>
              <a:rPr lang="vi-VN" sz="3600" b="1" u="sng" dirty="0" smtClean="0">
                <a:solidFill>
                  <a:srgbClr val="003300"/>
                </a:solidFill>
                <a:latin typeface="HP001 4 hàng" panose="020B0603050302020204" pitchFamily="34" charset="0"/>
                <a:cs typeface="UTM Avo" panose="02040603050506020204" charset="0"/>
                <a:sym typeface="Arial"/>
              </a:rPr>
              <a:t>143</a:t>
            </a:r>
            <a:r>
              <a:rPr lang="vi-VN" sz="3600" b="1" dirty="0" smtClean="0">
                <a:solidFill>
                  <a:srgbClr val="003300"/>
                </a:solidFill>
                <a:latin typeface="HP001 4 hàng" panose="020B0603050302020204" pitchFamily="34" charset="0"/>
                <a:cs typeface="UTM Avo" panose="02040603050506020204" charset="0"/>
                <a:sym typeface="Arial"/>
              </a:rPr>
              <a:t>:        Viết- Chữ </a:t>
            </a:r>
            <a:r>
              <a:rPr lang="vi-VN" sz="3600" b="1" smtClean="0">
                <a:solidFill>
                  <a:srgbClr val="003300"/>
                </a:solidFill>
                <a:latin typeface="HP001 4 hàng" panose="020B0603050302020204" pitchFamily="34" charset="0"/>
                <a:cs typeface="UTM Avo" panose="02040603050506020204" charset="0"/>
                <a:sym typeface="Arial"/>
              </a:rPr>
              <a:t>hoa </a:t>
            </a:r>
            <a:r>
              <a:rPr lang="vi-VN" sz="3600" b="1" smtClean="0">
                <a:solidFill>
                  <a:srgbClr val="003300"/>
                </a:solidFill>
                <a:latin typeface="HP001 4 hàng" panose="020B0603050302020204" pitchFamily="34" charset="0"/>
                <a:cs typeface="UTM Avo" panose="02040603050506020204" charset="0"/>
                <a:sym typeface="Arial"/>
              </a:rPr>
              <a:t>O</a:t>
            </a:r>
            <a:endParaRPr lang="en-US" sz="3900" b="1" dirty="0">
              <a:solidFill>
                <a:srgbClr val="003300"/>
              </a:solidFill>
              <a:latin typeface="HP001 4 hàng" panose="020B0603050302020204" pitchFamily="34" charset="0"/>
              <a:cs typeface="UTM Avo" panose="0204060305050602020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8486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8">
            <a:extLst>
              <a:ext uri="{FF2B5EF4-FFF2-40B4-BE49-F238E27FC236}">
                <a16:creationId xmlns:a16="http://schemas.microsoft.com/office/drawing/2014/main" xmlns="" id="{7598163E-90F7-46C0-8A18-C19FD30FFE02}"/>
              </a:ext>
            </a:extLst>
          </p:cNvPr>
          <p:cNvSpPr/>
          <p:nvPr/>
        </p:nvSpPr>
        <p:spPr>
          <a:xfrm>
            <a:off x="2476091" y="1510216"/>
            <a:ext cx="1017665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đúng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</a:t>
            </a:r>
            <a:r>
              <a:rPr lang="en-US" altLang="en-US" sz="32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cỡ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vừa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cỡ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nhỏ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矩形 29">
            <a:extLst>
              <a:ext uri="{FF2B5EF4-FFF2-40B4-BE49-F238E27FC236}">
                <a16:creationId xmlns:a16="http://schemas.microsoft.com/office/drawing/2014/main" xmlns="" id="{AA61F1C9-5979-4FE0-A076-67A7B156B9DC}"/>
              </a:ext>
            </a:extLst>
          </p:cNvPr>
          <p:cNvSpPr/>
          <p:nvPr/>
        </p:nvSpPr>
        <p:spPr>
          <a:xfrm>
            <a:off x="2476091" y="2866950"/>
            <a:ext cx="88156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đúng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ứng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dụng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altLang="en-US" sz="3200" b="1" i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 </a:t>
            </a:r>
            <a:r>
              <a:rPr lang="vi-VN" altLang="en-US" sz="3200" b="1" i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Ong </a:t>
            </a:r>
            <a:r>
              <a:rPr lang="el-GR" altLang="en-US" sz="3200" b="1" i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ε</a:t>
            </a:r>
            <a:r>
              <a:rPr lang="vi-VN" altLang="en-US" sz="3200" b="1" i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ăm </a:t>
            </a:r>
            <a:r>
              <a:rPr lang="el-GR" altLang="en-US" sz="3200" b="1" i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ε</a:t>
            </a:r>
            <a:r>
              <a:rPr lang="vi-VN" altLang="en-US" sz="3200" b="1" i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ỉ Ǉìm h</a:t>
            </a:r>
            <a:r>
              <a:rPr lang="el-GR" altLang="en-US" sz="3200" b="1" i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Ξ </a:t>
            </a:r>
            <a:r>
              <a:rPr lang="vi-VN" altLang="en-US" sz="3200" b="1" i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 jật.</a:t>
            </a:r>
            <a:endParaRPr lang="en-US" altLang="en-US" sz="3200" b="1" dirty="0">
              <a:solidFill>
                <a:srgbClr val="FF0000"/>
              </a:solidFill>
              <a:latin typeface="HP001 5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矩形 31">
            <a:extLst>
              <a:ext uri="{FF2B5EF4-FFF2-40B4-BE49-F238E27FC236}">
                <a16:creationId xmlns:a16="http://schemas.microsoft.com/office/drawing/2014/main" xmlns="" id="{3A0EE0AF-7B98-48C5-9D0B-64AB8A427DAB}"/>
              </a:ext>
            </a:extLst>
          </p:cNvPr>
          <p:cNvSpPr/>
          <p:nvPr/>
        </p:nvSpPr>
        <p:spPr>
          <a:xfrm>
            <a:off x="2561149" y="4801198"/>
            <a:ext cx="9528069" cy="757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200" b="1" dirty="0">
                <a:solidFill>
                  <a:srgbClr val="002060"/>
                </a:solidFill>
                <a:latin typeface="Sylfaen" panose="010A05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altLang="en-US" sz="3200" b="1" dirty="0" err="1">
                <a:solidFill>
                  <a:srgbClr val="002060"/>
                </a:solidFill>
                <a:latin typeface="Sylfaen" panose="010A05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Rèn</a:t>
            </a:r>
            <a:r>
              <a:rPr lang="en-US" altLang="en-US" sz="3200" b="1" dirty="0">
                <a:solidFill>
                  <a:srgbClr val="002060"/>
                </a:solidFill>
                <a:latin typeface="Sylfaen" panose="010A05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Sylfaen" panose="010A05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lang="en-US" altLang="en-US" sz="3200" b="1" dirty="0">
                <a:solidFill>
                  <a:srgbClr val="002060"/>
                </a:solidFill>
                <a:latin typeface="Sylfaen" panose="010A05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Sylfaen" panose="010A05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mình</a:t>
            </a:r>
            <a:r>
              <a:rPr lang="en-US" altLang="en-US" sz="3200" b="1" dirty="0">
                <a:solidFill>
                  <a:srgbClr val="002060"/>
                </a:solidFill>
                <a:latin typeface="Sylfaen" panose="010A05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Sylfaen" panose="010A05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tính</a:t>
            </a:r>
            <a:r>
              <a:rPr lang="en-US" altLang="en-US" sz="3200" b="1" dirty="0">
                <a:solidFill>
                  <a:srgbClr val="002060"/>
                </a:solidFill>
                <a:latin typeface="Sylfaen" panose="010A05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Sylfaen" panose="010A05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kiên</a:t>
            </a:r>
            <a:r>
              <a:rPr lang="en-US" altLang="en-US" sz="3200" b="1" dirty="0">
                <a:solidFill>
                  <a:srgbClr val="002060"/>
                </a:solidFill>
                <a:latin typeface="Sylfaen" panose="010A05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Sylfaen" panose="010A05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trì</a:t>
            </a:r>
            <a:r>
              <a:rPr lang="en-US" altLang="en-US" sz="3200" b="1" dirty="0">
                <a:solidFill>
                  <a:srgbClr val="002060"/>
                </a:solidFill>
                <a:latin typeface="Sylfaen" panose="010A05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Sylfaen" panose="010A05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altLang="en-US" sz="3200" b="1" dirty="0">
                <a:solidFill>
                  <a:srgbClr val="002060"/>
                </a:solidFill>
                <a:latin typeface="Sylfaen" panose="010A05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Sylfaen" panose="010A05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cẩn</a:t>
            </a:r>
            <a:r>
              <a:rPr lang="en-US" altLang="en-US" sz="3200" b="1" dirty="0">
                <a:solidFill>
                  <a:srgbClr val="002060"/>
                </a:solidFill>
                <a:latin typeface="Sylfaen" panose="010A05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Sylfaen" panose="010A05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thận</a:t>
            </a:r>
            <a:r>
              <a:rPr lang="en-US" altLang="en-US" sz="3200" b="1" dirty="0">
                <a:solidFill>
                  <a:srgbClr val="002060"/>
                </a:solidFill>
                <a:latin typeface="Sylfaen" panose="010A05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Sylfaen" panose="010A05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khi</a:t>
            </a:r>
            <a:r>
              <a:rPr lang="en-US" altLang="en-US" sz="3200" b="1" dirty="0">
                <a:solidFill>
                  <a:srgbClr val="002060"/>
                </a:solidFill>
                <a:latin typeface="Sylfaen" panose="010A05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Sylfaen" panose="010A05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viết</a:t>
            </a:r>
            <a:r>
              <a:rPr lang="en-US" altLang="en-US" sz="3200" b="1" dirty="0">
                <a:solidFill>
                  <a:srgbClr val="002060"/>
                </a:solidFill>
                <a:latin typeface="Sylfaen" panose="010A05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.  </a:t>
            </a:r>
          </a:p>
        </p:txBody>
      </p:sp>
      <p:grpSp>
        <p:nvGrpSpPr>
          <p:cNvPr id="6" name="组合 26">
            <a:extLst>
              <a:ext uri="{FF2B5EF4-FFF2-40B4-BE49-F238E27FC236}">
                <a16:creationId xmlns:a16="http://schemas.microsoft.com/office/drawing/2014/main" xmlns="" id="{7C218796-F790-44AE-A3D2-B5BE9DBEAF7B}"/>
              </a:ext>
            </a:extLst>
          </p:cNvPr>
          <p:cNvGrpSpPr/>
          <p:nvPr/>
        </p:nvGrpSpPr>
        <p:grpSpPr>
          <a:xfrm>
            <a:off x="397335" y="951420"/>
            <a:ext cx="1869788" cy="1746984"/>
            <a:chOff x="1809422" y="1855882"/>
            <a:chExt cx="1869788" cy="1746984"/>
          </a:xfrm>
        </p:grpSpPr>
        <p:pic>
          <p:nvPicPr>
            <p:cNvPr id="7" name="图片 27">
              <a:extLst>
                <a:ext uri="{FF2B5EF4-FFF2-40B4-BE49-F238E27FC236}">
                  <a16:creationId xmlns:a16="http://schemas.microsoft.com/office/drawing/2014/main" xmlns="" id="{7F095E84-7406-4F04-81B7-EFBB6383AB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9422" y="1855882"/>
              <a:ext cx="1869788" cy="1746984"/>
            </a:xfrm>
            <a:prstGeom prst="rect">
              <a:avLst/>
            </a:prstGeom>
          </p:spPr>
        </p:pic>
        <p:sp>
          <p:nvSpPr>
            <p:cNvPr id="8" name="文本框 28">
              <a:extLst>
                <a:ext uri="{FF2B5EF4-FFF2-40B4-BE49-F238E27FC236}">
                  <a16:creationId xmlns:a16="http://schemas.microsoft.com/office/drawing/2014/main" xmlns="" id="{8944E1AF-18DC-4A1A-942F-EC342DBF38C3}"/>
                </a:ext>
              </a:extLst>
            </p:cNvPr>
            <p:cNvSpPr txBox="1"/>
            <p:nvPr/>
          </p:nvSpPr>
          <p:spPr>
            <a:xfrm>
              <a:off x="2300528" y="2482685"/>
              <a:ext cx="887577" cy="699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  <a:sym typeface="Arial"/>
                </a:rPr>
                <a:t>01</a:t>
              </a: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9" name="组合 29">
            <a:extLst>
              <a:ext uri="{FF2B5EF4-FFF2-40B4-BE49-F238E27FC236}">
                <a16:creationId xmlns:a16="http://schemas.microsoft.com/office/drawing/2014/main" xmlns="" id="{0D366896-48F7-40AD-8C4A-29BBCC4DDFCA}"/>
              </a:ext>
            </a:extLst>
          </p:cNvPr>
          <p:cNvGrpSpPr/>
          <p:nvPr/>
        </p:nvGrpSpPr>
        <p:grpSpPr>
          <a:xfrm>
            <a:off x="397335" y="2555508"/>
            <a:ext cx="1869788" cy="1746984"/>
            <a:chOff x="5110494" y="3656621"/>
            <a:chExt cx="1869788" cy="1746984"/>
          </a:xfrm>
        </p:grpSpPr>
        <p:pic>
          <p:nvPicPr>
            <p:cNvPr id="10" name="图片 30">
              <a:extLst>
                <a:ext uri="{FF2B5EF4-FFF2-40B4-BE49-F238E27FC236}">
                  <a16:creationId xmlns:a16="http://schemas.microsoft.com/office/drawing/2014/main" xmlns="" id="{A3BECD44-A797-4F53-B389-4610AC6DB5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0494" y="3656621"/>
              <a:ext cx="1869788" cy="1746984"/>
            </a:xfrm>
            <a:prstGeom prst="rect">
              <a:avLst/>
            </a:prstGeom>
          </p:spPr>
        </p:pic>
        <p:sp>
          <p:nvSpPr>
            <p:cNvPr id="11" name="文本框 31">
              <a:extLst>
                <a:ext uri="{FF2B5EF4-FFF2-40B4-BE49-F238E27FC236}">
                  <a16:creationId xmlns:a16="http://schemas.microsoft.com/office/drawing/2014/main" xmlns="" id="{6FE35CC3-DF8E-49FA-B16F-E67996AC5D62}"/>
                </a:ext>
              </a:extLst>
            </p:cNvPr>
            <p:cNvSpPr txBox="1"/>
            <p:nvPr/>
          </p:nvSpPr>
          <p:spPr>
            <a:xfrm>
              <a:off x="5601599" y="4133667"/>
              <a:ext cx="887577" cy="7665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  <a:sym typeface="Arial"/>
                </a:rPr>
                <a:t>02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12" name="组合 32">
            <a:extLst>
              <a:ext uri="{FF2B5EF4-FFF2-40B4-BE49-F238E27FC236}">
                <a16:creationId xmlns:a16="http://schemas.microsoft.com/office/drawing/2014/main" xmlns="" id="{2491A8AC-8804-46DB-B53A-260AA782FBA7}"/>
              </a:ext>
            </a:extLst>
          </p:cNvPr>
          <p:cNvGrpSpPr/>
          <p:nvPr/>
        </p:nvGrpSpPr>
        <p:grpSpPr>
          <a:xfrm>
            <a:off x="397335" y="4302492"/>
            <a:ext cx="1869788" cy="1746984"/>
            <a:chOff x="8324958" y="1824912"/>
            <a:chExt cx="1869788" cy="1746984"/>
          </a:xfrm>
        </p:grpSpPr>
        <p:pic>
          <p:nvPicPr>
            <p:cNvPr id="13" name="图片 33">
              <a:extLst>
                <a:ext uri="{FF2B5EF4-FFF2-40B4-BE49-F238E27FC236}">
                  <a16:creationId xmlns:a16="http://schemas.microsoft.com/office/drawing/2014/main" xmlns="" id="{0D801C3F-F9FB-48BE-9F9F-AF2F78E4B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24958" y="1824912"/>
              <a:ext cx="1869788" cy="1746984"/>
            </a:xfrm>
            <a:prstGeom prst="rect">
              <a:avLst/>
            </a:prstGeom>
          </p:spPr>
        </p:pic>
        <p:sp>
          <p:nvSpPr>
            <p:cNvPr id="14" name="文本框 34">
              <a:extLst>
                <a:ext uri="{FF2B5EF4-FFF2-40B4-BE49-F238E27FC236}">
                  <a16:creationId xmlns:a16="http://schemas.microsoft.com/office/drawing/2014/main" xmlns="" id="{C712F739-72CF-45DC-B6DA-1DF21680EEFE}"/>
                </a:ext>
              </a:extLst>
            </p:cNvPr>
            <p:cNvSpPr txBox="1"/>
            <p:nvPr/>
          </p:nvSpPr>
          <p:spPr>
            <a:xfrm>
              <a:off x="8742895" y="2369258"/>
              <a:ext cx="970071" cy="7665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  <a:sym typeface="Arial"/>
                </a:rPr>
                <a:t>03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15" name="矩形 28">
            <a:extLst>
              <a:ext uri="{FF2B5EF4-FFF2-40B4-BE49-F238E27FC236}">
                <a16:creationId xmlns:a16="http://schemas.microsoft.com/office/drawing/2014/main" xmlns="" id="{4AA503E0-751A-4AA4-A0A7-D962962E711F}"/>
              </a:ext>
            </a:extLst>
          </p:cNvPr>
          <p:cNvSpPr/>
          <p:nvPr/>
        </p:nvSpPr>
        <p:spPr>
          <a:xfrm>
            <a:off x="5016295" y="322198"/>
            <a:ext cx="2718005" cy="905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22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CBE94A2A-CE83-43E6-A51A-F53A9F4C840E}"/>
              </a:ext>
            </a:extLst>
          </p:cNvPr>
          <p:cNvGrpSpPr/>
          <p:nvPr/>
        </p:nvGrpSpPr>
        <p:grpSpPr>
          <a:xfrm>
            <a:off x="1650274" y="2041452"/>
            <a:ext cx="178526" cy="3967964"/>
            <a:chOff x="1042416" y="804672"/>
            <a:chExt cx="210312" cy="4361688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xmlns="" id="{77A885EF-BB9B-4413-81CE-BF51ECF786BD}"/>
                </a:ext>
              </a:extLst>
            </p:cNvPr>
            <p:cNvCxnSpPr/>
            <p:nvPr/>
          </p:nvCxnSpPr>
          <p:spPr>
            <a:xfrm>
              <a:off x="1142192" y="804672"/>
              <a:ext cx="0" cy="436168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xmlns="" id="{236DA1C8-C9E3-4827-9309-86A1DE761173}"/>
                </a:ext>
              </a:extLst>
            </p:cNvPr>
            <p:cNvCxnSpPr/>
            <p:nvPr/>
          </p:nvCxnSpPr>
          <p:spPr>
            <a:xfrm>
              <a:off x="1042416" y="804672"/>
              <a:ext cx="210312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26E17623-F8FA-4DC6-BFDC-74768422C5F9}"/>
                </a:ext>
              </a:extLst>
            </p:cNvPr>
            <p:cNvCxnSpPr/>
            <p:nvPr/>
          </p:nvCxnSpPr>
          <p:spPr>
            <a:xfrm>
              <a:off x="1042416" y="5166360"/>
              <a:ext cx="210312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8">
            <a:extLst>
              <a:ext uri="{FF2B5EF4-FFF2-40B4-BE49-F238E27FC236}">
                <a16:creationId xmlns:a16="http://schemas.microsoft.com/office/drawing/2014/main" xmlns="" id="{073BCC31-4B09-4A59-A3C8-82B87407BD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702" y="3032945"/>
            <a:ext cx="180666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5 ô li</a:t>
            </a:r>
            <a:endParaRPr lang="en-US" altLang="en-US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矩形 31">
            <a:extLst>
              <a:ext uri="{FF2B5EF4-FFF2-40B4-BE49-F238E27FC236}">
                <a16:creationId xmlns:a16="http://schemas.microsoft.com/office/drawing/2014/main" xmlns="" id="{66C166B2-6AD7-47AC-9BAD-3D25ACF4660A}"/>
              </a:ext>
            </a:extLst>
          </p:cNvPr>
          <p:cNvSpPr/>
          <p:nvPr/>
        </p:nvSpPr>
        <p:spPr>
          <a:xfrm>
            <a:off x="6798365" y="1842126"/>
            <a:ext cx="4571188" cy="742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hoa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O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gồm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nét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25" name="矩形 31">
            <a:extLst>
              <a:ext uri="{FF2B5EF4-FFF2-40B4-BE49-F238E27FC236}">
                <a16:creationId xmlns:a16="http://schemas.microsoft.com/office/drawing/2014/main" xmlns="" id="{8EAFC570-B8E8-4CB8-A618-F7FCDF09BB94}"/>
              </a:ext>
            </a:extLst>
          </p:cNvPr>
          <p:cNvSpPr/>
          <p:nvPr/>
        </p:nvSpPr>
        <p:spPr>
          <a:xfrm>
            <a:off x="6622847" y="3008659"/>
            <a:ext cx="5227023" cy="1468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</a:t>
            </a:r>
            <a:r>
              <a:rPr lang="vi-VN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ét cong kín, phần cuối nét lượn vào trong bụng chữ.</a:t>
            </a:r>
            <a:endParaRPr lang="en-US" altLang="en-US" sz="48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FDDE695-EFB3-4701-8F4C-03197722EB93}"/>
              </a:ext>
            </a:extLst>
          </p:cNvPr>
          <p:cNvGrpSpPr/>
          <p:nvPr/>
        </p:nvGrpSpPr>
        <p:grpSpPr>
          <a:xfrm flipV="1">
            <a:off x="2270936" y="928618"/>
            <a:ext cx="3469464" cy="230852"/>
            <a:chOff x="5440680" y="1322832"/>
            <a:chExt cx="3017520" cy="195072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12955D04-827A-47ED-A59F-F00A2E93E619}"/>
                </a:ext>
              </a:extLst>
            </p:cNvPr>
            <p:cNvCxnSpPr/>
            <p:nvPr/>
          </p:nvCxnSpPr>
          <p:spPr>
            <a:xfrm>
              <a:off x="5440680" y="1426464"/>
              <a:ext cx="3017520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xmlns="" id="{BBF2170C-C76C-4E94-AC88-D1EF60E8DF1C}"/>
                </a:ext>
              </a:extLst>
            </p:cNvPr>
            <p:cNvCxnSpPr/>
            <p:nvPr/>
          </p:nvCxnSpPr>
          <p:spPr>
            <a:xfrm>
              <a:off x="5440680" y="1335024"/>
              <a:ext cx="0" cy="18288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7BC91FE7-52E0-4838-B47D-6C5B0EF75ED0}"/>
                </a:ext>
              </a:extLst>
            </p:cNvPr>
            <p:cNvCxnSpPr/>
            <p:nvPr/>
          </p:nvCxnSpPr>
          <p:spPr>
            <a:xfrm>
              <a:off x="8458200" y="1322832"/>
              <a:ext cx="0" cy="18288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18">
            <a:extLst>
              <a:ext uri="{FF2B5EF4-FFF2-40B4-BE49-F238E27FC236}">
                <a16:creationId xmlns:a16="http://schemas.microsoft.com/office/drawing/2014/main" xmlns="" id="{EED65B6B-8B8A-4AC5-8CA4-29387ADE05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8767" y="283240"/>
            <a:ext cx="10718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4 ô l</a:t>
            </a: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</a:t>
            </a:r>
          </a:p>
        </p:txBody>
      </p:sp>
      <p:pic>
        <p:nvPicPr>
          <p:cNvPr id="24" name="Picture 4" descr="o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8" t="3432" r="9890" b="6387"/>
          <a:stretch/>
        </p:blipFill>
        <p:spPr bwMode="auto">
          <a:xfrm>
            <a:off x="2199753" y="1159470"/>
            <a:ext cx="3662319" cy="484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F9D4C512-5B64-4C3B-854F-C755707938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67" b="57667" l="10000" r="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907" r="29449" b="42330"/>
          <a:stretch/>
        </p:blipFill>
        <p:spPr>
          <a:xfrm rot="18588567">
            <a:off x="3973629" y="1683459"/>
            <a:ext cx="729008" cy="88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01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2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046 L -0.03021 0.01158 L -0.05729 0.03287 L -0.07656 0.05972 L -0.09531 0.09028 L -0.1125 0.13195 L -0.12708 0.19491 L -0.13333 0.24584 L -0.13385 0.29861 L -0.13073 0.34491 L -0.12135 0.40787 L -0.09948 0.46713 L -0.07656 0.5088 L -0.04635 0.54121 L -0.01771 0.56065 L 0.00885 0.56065 L 0.04062 0.55139 L 0.04531 0.54954 L 0.07656 0.51713 L 0.11146 0.45509 L 0.13125 0.39028 L 0.14167 0.30139 L 0.1401 0.22917 L 0.13229 0.15139 L 0.11354 0.08472 L 0.09375 0.03843 L 0.07083 0.01065 L 0.04062 -0.00046 L 0.01719 0.00417 L -0.00625 0.02639 L -0.02135 0.0588 L -0.02969 0.09213 L -0.03125 0.13009 L -0.02552 0.16158 L -0.01146 0.18935 L 0.00833 0.20972 L 0.02969 0.21435 L 0.05417 0.20232 L 0.07396 0.16435 " pathEditMode="relative" rAng="0" ptsTypes="AAAAAAAAAAAAAAAAAAAAAAAAAAAAAAAAAAAAAAA">
                                      <p:cBhvr>
                                        <p:cTn id="34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3" y="2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50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25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8">
            <a:extLst>
              <a:ext uri="{FF2B5EF4-FFF2-40B4-BE49-F238E27FC236}">
                <a16:creationId xmlns:a16="http://schemas.microsoft.com/office/drawing/2014/main" xmlns="" id="{79FCFEFF-67C3-45A4-AD69-784C06703128}"/>
              </a:ext>
            </a:extLst>
          </p:cNvPr>
          <p:cNvSpPr/>
          <p:nvPr/>
        </p:nvSpPr>
        <p:spPr>
          <a:xfrm>
            <a:off x="3580618" y="166207"/>
            <a:ext cx="56261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>
                <a:solidFill>
                  <a:srgbClr val="00206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O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chữ hoa O">
            <a:hlinkClick r:id="" action="ppaction://media"/>
            <a:extLst>
              <a:ext uri="{FF2B5EF4-FFF2-40B4-BE49-F238E27FC236}">
                <a16:creationId xmlns:a16="http://schemas.microsoft.com/office/drawing/2014/main" xmlns="" id="{9E0148A2-3E1E-4003-8D36-614E9BEB98D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77573" y="997204"/>
            <a:ext cx="7436853" cy="5486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554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7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59" y="407266"/>
            <a:ext cx="4568944" cy="536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7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2" t="21447" r="10831" b="22639"/>
          <a:stretch/>
        </p:blipFill>
        <p:spPr bwMode="auto">
          <a:xfrm>
            <a:off x="7449575" y="2814988"/>
            <a:ext cx="2654710" cy="265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18">
            <a:extLst>
              <a:ext uri="{FF2B5EF4-FFF2-40B4-BE49-F238E27FC236}">
                <a16:creationId xmlns:a16="http://schemas.microsoft.com/office/drawing/2014/main" xmlns="" id="{DA98C64B-F6DA-4A02-A141-2C96ACF607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659" y="5564960"/>
            <a:ext cx="906862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Con </a:t>
            </a: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nhận</a:t>
            </a: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xét</a:t>
            </a: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hoa</a:t>
            </a: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O </a:t>
            </a: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cỡ</a:t>
            </a: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vừa</a:t>
            </a: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cỡ</a:t>
            </a: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nhỏ</a:t>
            </a: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02593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u O">
            <a:hlinkClick r:id="" action="ppaction://media"/>
            <a:extLst>
              <a:ext uri="{FF2B5EF4-FFF2-40B4-BE49-F238E27FC236}">
                <a16:creationId xmlns:a16="http://schemas.microsoft.com/office/drawing/2014/main" xmlns="" id="{195919AD-3D42-42D6-A1C7-91802ABCAFB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b="12337"/>
          <a:stretch/>
        </p:blipFill>
        <p:spPr>
          <a:xfrm>
            <a:off x="2667000" y="451944"/>
            <a:ext cx="6858000" cy="6011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36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">
            <a:extLst>
              <a:ext uri="{FF2B5EF4-FFF2-40B4-BE49-F238E27FC236}">
                <a16:creationId xmlns:a16="http://schemas.microsoft.com/office/drawing/2014/main" xmlns="" id="{4034A2CE-5EB7-4285-837A-5C7A82A7CA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412" y="1081990"/>
            <a:ext cx="7814320" cy="4892324"/>
          </a:xfrm>
          <a:prstGeom prst="rect">
            <a:avLst/>
          </a:prstGeom>
        </p:spPr>
      </p:pic>
      <p:pic>
        <p:nvPicPr>
          <p:cNvPr id="6" name="图片 58">
            <a:extLst>
              <a:ext uri="{FF2B5EF4-FFF2-40B4-BE49-F238E27FC236}">
                <a16:creationId xmlns:a16="http://schemas.microsoft.com/office/drawing/2014/main" xmlns="" id="{9276FAA3-6E2E-4F3B-837D-5BC1D958E1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58" y="4294982"/>
            <a:ext cx="5274942" cy="2107595"/>
          </a:xfrm>
          <a:prstGeom prst="rect">
            <a:avLst/>
          </a:prstGeom>
        </p:spPr>
      </p:pic>
      <p:sp>
        <p:nvSpPr>
          <p:cNvPr id="7" name="矩形 28">
            <a:extLst>
              <a:ext uri="{FF2B5EF4-FFF2-40B4-BE49-F238E27FC236}">
                <a16:creationId xmlns:a16="http://schemas.microsoft.com/office/drawing/2014/main" xmlns="" id="{F8678CC8-34FB-4384-BAEF-64F681CA6D89}"/>
              </a:ext>
            </a:extLst>
          </p:cNvPr>
          <p:cNvSpPr/>
          <p:nvPr/>
        </p:nvSpPr>
        <p:spPr>
          <a:xfrm>
            <a:off x="1323320" y="2657317"/>
            <a:ext cx="4871159" cy="1067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alt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图片 40">
            <a:extLst>
              <a:ext uri="{FF2B5EF4-FFF2-40B4-BE49-F238E27FC236}">
                <a16:creationId xmlns:a16="http://schemas.microsoft.com/office/drawing/2014/main" xmlns="" id="{EBB90E82-60F3-44C5-87D8-DB530D6AEB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810" y="2657317"/>
            <a:ext cx="5703846" cy="4892323"/>
          </a:xfrm>
          <a:prstGeom prst="rect">
            <a:avLst/>
          </a:prstGeom>
        </p:spPr>
      </p:pic>
      <p:pic>
        <p:nvPicPr>
          <p:cNvPr id="8" name="图片 35">
            <a:extLst>
              <a:ext uri="{FF2B5EF4-FFF2-40B4-BE49-F238E27FC236}">
                <a16:creationId xmlns:a16="http://schemas.microsoft.com/office/drawing/2014/main" xmlns="" id="{8683D7DB-C58F-4775-B021-55A5A99DFF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153" y="1577911"/>
            <a:ext cx="1871113" cy="1434021"/>
          </a:xfrm>
          <a:prstGeom prst="rect">
            <a:avLst/>
          </a:prstGeom>
        </p:spPr>
      </p:pic>
      <p:pic>
        <p:nvPicPr>
          <p:cNvPr id="9" name="图片 41">
            <a:extLst>
              <a:ext uri="{FF2B5EF4-FFF2-40B4-BE49-F238E27FC236}">
                <a16:creationId xmlns:a16="http://schemas.microsoft.com/office/drawing/2014/main" xmlns="" id="{4C4683F5-8CC4-4031-8C47-4F315AD0BD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813" y="124952"/>
            <a:ext cx="1714426" cy="1914076"/>
          </a:xfrm>
          <a:prstGeom prst="rect">
            <a:avLst/>
          </a:prstGeom>
        </p:spPr>
      </p:pic>
      <p:pic>
        <p:nvPicPr>
          <p:cNvPr id="10" name="图片 39">
            <a:extLst>
              <a:ext uri="{FF2B5EF4-FFF2-40B4-BE49-F238E27FC236}">
                <a16:creationId xmlns:a16="http://schemas.microsoft.com/office/drawing/2014/main" xmlns="" id="{9B408328-EDEA-4366-903E-DEF5612627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3921"/>
            <a:ext cx="1563776" cy="1323195"/>
          </a:xfrm>
          <a:prstGeom prst="rect">
            <a:avLst/>
          </a:prstGeom>
        </p:spPr>
      </p:pic>
      <p:pic>
        <p:nvPicPr>
          <p:cNvPr id="11" name="图片 43">
            <a:extLst>
              <a:ext uri="{FF2B5EF4-FFF2-40B4-BE49-F238E27FC236}">
                <a16:creationId xmlns:a16="http://schemas.microsoft.com/office/drawing/2014/main" xmlns="" id="{04B55DF1-A114-407B-B5C7-C8A178D806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72258"/>
            <a:ext cx="852012" cy="1374838"/>
          </a:xfrm>
          <a:prstGeom prst="rect">
            <a:avLst/>
          </a:prstGeom>
        </p:spPr>
      </p:pic>
      <p:pic>
        <p:nvPicPr>
          <p:cNvPr id="12" name="图片 35">
            <a:extLst>
              <a:ext uri="{FF2B5EF4-FFF2-40B4-BE49-F238E27FC236}">
                <a16:creationId xmlns:a16="http://schemas.microsoft.com/office/drawing/2014/main" xmlns="" id="{B13637A8-BC86-47A0-BEFD-DD7DCEDE37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010" y="653798"/>
            <a:ext cx="1871113" cy="1434021"/>
          </a:xfrm>
          <a:prstGeom prst="rect">
            <a:avLst/>
          </a:prstGeom>
        </p:spPr>
      </p:pic>
      <p:pic>
        <p:nvPicPr>
          <p:cNvPr id="13" name="图片 35">
            <a:extLst>
              <a:ext uri="{FF2B5EF4-FFF2-40B4-BE49-F238E27FC236}">
                <a16:creationId xmlns:a16="http://schemas.microsoft.com/office/drawing/2014/main" xmlns="" id="{821EF46A-B29B-4531-84D2-4E548C5111FC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567" y="843921"/>
            <a:ext cx="2828825" cy="2168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4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109" b="97764" l="0" r="53514">
                        <a14:foregroundMark x1="22045" y1="66134" x2="21725" y2="70288"/>
                        <a14:foregroundMark x1="36102" y1="58786" x2="36102" y2="64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228" r="47031"/>
          <a:stretch/>
        </p:blipFill>
        <p:spPr>
          <a:xfrm>
            <a:off x="473624" y="3621713"/>
            <a:ext cx="1649531" cy="2079355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340829" y="2401846"/>
            <a:ext cx="5977671" cy="1782518"/>
            <a:chOff x="3754849" y="1730426"/>
            <a:chExt cx="4545106" cy="1254374"/>
          </a:xfrm>
        </p:grpSpPr>
        <p:sp>
          <p:nvSpPr>
            <p:cNvPr id="11" name="Text Box 1736">
              <a:extLst>
                <a:ext uri="{FF2B5EF4-FFF2-40B4-BE49-F238E27FC236}">
                  <a16:creationId xmlns:a16="http://schemas.microsoft.com/office/drawing/2014/main" xmlns="" id="{34AE8F09-E3A9-4D59-A83C-6FAEDE4E73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0847" y="1863338"/>
              <a:ext cx="3133108" cy="7580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Trong</a:t>
              </a:r>
              <a:r>
                <a:rPr lang="en-US" altLang="en-US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en-US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câu</a:t>
              </a:r>
              <a:r>
                <a:rPr lang="en-US" altLang="en-US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en-US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ứng</a:t>
              </a:r>
              <a:r>
                <a:rPr lang="en-US" altLang="en-US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en-US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dụng</a:t>
              </a:r>
              <a:r>
                <a:rPr lang="en-US" altLang="en-US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, con </a:t>
              </a:r>
              <a:r>
                <a:rPr lang="en-US" altLang="en-US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ong</a:t>
              </a:r>
              <a:r>
                <a:rPr lang="en-US" altLang="en-US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en-US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có</a:t>
              </a:r>
              <a:r>
                <a:rPr lang="en-US" altLang="en-US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en-US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đức</a:t>
              </a:r>
              <a:r>
                <a:rPr lang="en-US" altLang="en-US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en-US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tính</a:t>
              </a:r>
              <a:r>
                <a:rPr lang="en-US" altLang="en-US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en-US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gì</a:t>
              </a:r>
              <a:r>
                <a:rPr lang="en-US" altLang="en-US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12" name="Cloud Callout 11"/>
            <p:cNvSpPr/>
            <p:nvPr/>
          </p:nvSpPr>
          <p:spPr>
            <a:xfrm>
              <a:off x="3754849" y="1730426"/>
              <a:ext cx="4545106" cy="1254374"/>
            </a:xfrm>
            <a:prstGeom prst="cloudCallout">
              <a:avLst>
                <a:gd name="adj1" fmla="val -60774"/>
                <a:gd name="adj2" fmla="val 31887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14" name="Group 150">
            <a:extLst>
              <a:ext uri="{FF2B5EF4-FFF2-40B4-BE49-F238E27FC236}">
                <a16:creationId xmlns:a16="http://schemas.microsoft.com/office/drawing/2014/main" xmlns="" id="{A52C22FE-C53F-484F-8BCA-F472597032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162512"/>
              </p:ext>
            </p:extLst>
          </p:nvPr>
        </p:nvGraphicFramePr>
        <p:xfrm>
          <a:off x="2101603" y="881494"/>
          <a:ext cx="8468170" cy="1315116"/>
        </p:xfrm>
        <a:graphic>
          <a:graphicData uri="http://schemas.openxmlformats.org/drawingml/2006/table">
            <a:tbl>
              <a:tblPr/>
              <a:tblGrid>
                <a:gridCol w="8468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4270293533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2943281585"/>
                    </a:ext>
                  </a:extLst>
                </a:gridCol>
                <a:gridCol w="846817">
                  <a:extLst>
                    <a:ext uri="{9D8B030D-6E8A-4147-A177-3AD203B41FA5}">
                      <a16:colId xmlns:a16="http://schemas.microsoft.com/office/drawing/2014/main" xmlns="" val="2464567297"/>
                    </a:ext>
                  </a:extLst>
                </a:gridCol>
              </a:tblGrid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0FA87372-18DE-4346-AB8E-93C4329FBDBF}"/>
              </a:ext>
            </a:extLst>
          </p:cNvPr>
          <p:cNvGrpSpPr/>
          <p:nvPr/>
        </p:nvGrpSpPr>
        <p:grpSpPr>
          <a:xfrm>
            <a:off x="2040852" y="735731"/>
            <a:ext cx="8427888" cy="1287555"/>
            <a:chOff x="1462347" y="723031"/>
            <a:chExt cx="8427888" cy="1287555"/>
          </a:xfrm>
        </p:grpSpPr>
        <p:sp>
          <p:nvSpPr>
            <p:cNvPr id="15" name="Rectangle 115">
              <a:extLst>
                <a:ext uri="{FF2B5EF4-FFF2-40B4-BE49-F238E27FC236}">
                  <a16:creationId xmlns:a16="http://schemas.microsoft.com/office/drawing/2014/main" xmlns="" id="{62DAD514-EBBF-414C-B60D-E165C45B29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7619" y="723031"/>
              <a:ext cx="8022616" cy="1277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200000"/>
                </a:lnSpc>
                <a:spcBef>
                  <a:spcPts val="600"/>
                </a:spcBef>
                <a:spcAft>
                  <a:spcPts val="600"/>
                </a:spcAft>
                <a:buNone/>
              </a:pPr>
              <a:r>
                <a:rPr lang="vi-VN" altLang="en-US" sz="44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 </a:t>
              </a:r>
              <a:r>
                <a:rPr lang="el-GR" altLang="en-US" sz="44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ε</a:t>
              </a:r>
              <a:r>
                <a:rPr lang="vi-VN" altLang="en-US" sz="44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ăm </a:t>
              </a:r>
              <a:r>
                <a:rPr lang="el-GR" altLang="en-US" sz="44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ε</a:t>
              </a:r>
              <a:r>
                <a:rPr lang="vi-VN" altLang="en-US" sz="44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ỉ Ǉìm h</a:t>
              </a:r>
              <a:r>
                <a:rPr lang="el-GR" altLang="en-US" sz="44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Ξ </a:t>
              </a:r>
              <a:r>
                <a:rPr lang="vi-VN" altLang="en-US" sz="44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làm jật</a:t>
              </a:r>
              <a:r>
                <a:rPr lang="en-US" altLang="en-US" sz="44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  <a:endPara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</a:endParaRPr>
            </a:p>
          </p:txBody>
        </p:sp>
        <p:sp>
          <p:nvSpPr>
            <p:cNvPr id="9" name="Rectangle 115">
              <a:extLst>
                <a:ext uri="{FF2B5EF4-FFF2-40B4-BE49-F238E27FC236}">
                  <a16:creationId xmlns:a16="http://schemas.microsoft.com/office/drawing/2014/main" xmlns="" id="{C9E5A6E3-75FC-42E1-A742-F131A6CF29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2347" y="733313"/>
              <a:ext cx="883052" cy="1277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200000"/>
                </a:lnSpc>
                <a:spcBef>
                  <a:spcPts val="600"/>
                </a:spcBef>
                <a:spcAft>
                  <a:spcPts val="600"/>
                </a:spcAft>
                <a:buNone/>
              </a:pPr>
              <a:r>
                <a:rPr lang="en-US" altLang="en-US" sz="44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O</a:t>
              </a:r>
              <a:endParaRPr lang="en-US" altLang="en-US" sz="4400" b="1" dirty="0">
                <a:solidFill>
                  <a:srgbClr val="7030A0"/>
                </a:solidFill>
                <a:latin typeface="HP001 5 hàng" panose="020B060305030202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3F8D581-72B3-4A88-B27D-D48441D46177}"/>
              </a:ext>
            </a:extLst>
          </p:cNvPr>
          <p:cNvGrpSpPr/>
          <p:nvPr/>
        </p:nvGrpSpPr>
        <p:grpSpPr>
          <a:xfrm>
            <a:off x="5329663" y="4184364"/>
            <a:ext cx="6650771" cy="2079355"/>
            <a:chOff x="3754849" y="1730426"/>
            <a:chExt cx="5056896" cy="1103838"/>
          </a:xfrm>
        </p:grpSpPr>
        <p:sp>
          <p:nvSpPr>
            <p:cNvPr id="18" name="Text Box 1736">
              <a:extLst>
                <a:ext uri="{FF2B5EF4-FFF2-40B4-BE49-F238E27FC236}">
                  <a16:creationId xmlns:a16="http://schemas.microsoft.com/office/drawing/2014/main" xmlns="" id="{7DC1C9C6-A5F8-4289-B303-BA75E4F0CE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24689" y="1960101"/>
              <a:ext cx="3924933" cy="5718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Con </a:t>
              </a:r>
              <a:r>
                <a:rPr lang="en-US" altLang="en-US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cần</a:t>
              </a:r>
              <a:r>
                <a:rPr lang="en-US" altLang="en-US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en-US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thể</a:t>
              </a:r>
              <a:r>
                <a:rPr lang="en-US" altLang="en-US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en-US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hiện</a:t>
              </a:r>
              <a:r>
                <a:rPr lang="en-US" altLang="en-US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en-US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sự</a:t>
              </a:r>
              <a:r>
                <a:rPr lang="en-US" altLang="en-US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en-US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chăm</a:t>
              </a:r>
              <a:r>
                <a:rPr lang="en-US" altLang="en-US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en-US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chỉ</a:t>
              </a:r>
              <a:r>
                <a:rPr lang="en-US" altLang="en-US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ở </a:t>
              </a:r>
              <a:r>
                <a:rPr lang="en-US" altLang="en-US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những</a:t>
              </a:r>
              <a:r>
                <a:rPr lang="en-US" altLang="en-US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en-US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công</a:t>
              </a:r>
              <a:r>
                <a:rPr lang="en-US" altLang="en-US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en-US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việc</a:t>
              </a:r>
              <a:r>
                <a:rPr lang="en-US" altLang="en-US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en-US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gì</a:t>
              </a:r>
              <a:r>
                <a:rPr lang="en-US" altLang="en-US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19" name="Cloud Callout 11">
              <a:extLst>
                <a:ext uri="{FF2B5EF4-FFF2-40B4-BE49-F238E27FC236}">
                  <a16:creationId xmlns:a16="http://schemas.microsoft.com/office/drawing/2014/main" xmlns="" id="{5D80DFD7-391C-4A29-BE9B-A01E1B7379AB}"/>
                </a:ext>
              </a:extLst>
            </p:cNvPr>
            <p:cNvSpPr/>
            <p:nvPr/>
          </p:nvSpPr>
          <p:spPr>
            <a:xfrm>
              <a:off x="3754849" y="1730426"/>
              <a:ext cx="5056896" cy="1103838"/>
            </a:xfrm>
            <a:prstGeom prst="cloudCallout">
              <a:avLst>
                <a:gd name="adj1" fmla="val -85789"/>
                <a:gd name="adj2" fmla="val -46902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16496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​">
  <a:themeElements>
    <a:clrScheme name="中性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</TotalTime>
  <Words>323</Words>
  <Application>Microsoft Office PowerPoint</Application>
  <PresentationFormat>Custom</PresentationFormat>
  <Paragraphs>41</Paragraphs>
  <Slides>12</Slides>
  <Notes>1</Notes>
  <HiddenSlides>0</HiddenSlides>
  <MMClips>3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第一PPT，www.1ppt.com​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182</cp:revision>
  <dcterms:created xsi:type="dcterms:W3CDTF">2021-05-29T04:52:35Z</dcterms:created>
  <dcterms:modified xsi:type="dcterms:W3CDTF">2021-12-12T01:06:01Z</dcterms:modified>
</cp:coreProperties>
</file>