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.xml" ContentType="application/vnd.openxmlformats-officedocument.presentationml.tag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3" r:id="rId2"/>
    <p:sldMasterId id="2147483707" r:id="rId3"/>
    <p:sldMasterId id="2147483719" r:id="rId4"/>
    <p:sldMasterId id="2147483731" r:id="rId5"/>
    <p:sldMasterId id="2147483754" r:id="rId6"/>
  </p:sldMasterIdLst>
  <p:notesMasterIdLst>
    <p:notesMasterId r:id="rId25"/>
  </p:notesMasterIdLst>
  <p:sldIdLst>
    <p:sldId id="9521" r:id="rId7"/>
    <p:sldId id="9515" r:id="rId8"/>
    <p:sldId id="9517" r:id="rId9"/>
    <p:sldId id="9519" r:id="rId10"/>
    <p:sldId id="9520" r:id="rId11"/>
    <p:sldId id="9518" r:id="rId12"/>
    <p:sldId id="9499" r:id="rId13"/>
    <p:sldId id="268" r:id="rId14"/>
    <p:sldId id="269" r:id="rId15"/>
    <p:sldId id="9525" r:id="rId16"/>
    <p:sldId id="284" r:id="rId17"/>
    <p:sldId id="9526" r:id="rId18"/>
    <p:sldId id="9523" r:id="rId19"/>
    <p:sldId id="9524" r:id="rId20"/>
    <p:sldId id="283" r:id="rId21"/>
    <p:sldId id="304" r:id="rId22"/>
    <p:sldId id="9522" r:id="rId23"/>
    <p:sldId id="28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E3FF"/>
    <a:srgbClr val="293B30"/>
    <a:srgbClr val="006332"/>
    <a:srgbClr val="1A693D"/>
    <a:srgbClr val="008A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110" d="100"/>
          <a:sy n="110" d="100"/>
        </p:scale>
        <p:origin x="312" y="2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218E59-6030-46DE-B8C8-57A4D9C1922C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DC43BB-DA2C-4B9C-A965-67B56AF878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232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68673-C092-471D-8C8B-79F2FF37E7D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421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7409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205"/>
            <a:ext cx="9144000" cy="16557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2023/2/14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110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2023/2/14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9"/>
            <a:ext cx="10515600" cy="55589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948495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2023/2/14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2939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2023/2/14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50079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2023/2/14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0115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2023/2/14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76963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2023/2/14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58376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2023/2/14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0106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2023/2/14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62720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2023/2/14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55385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2023/2/14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6834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2023/2/14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xmlns="" id="{BA87585E-0720-44D4-91CC-38F4A41A4A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6849" y="200024"/>
            <a:ext cx="1190624" cy="119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5218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2023/2/14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84356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5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5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2023/2/14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29010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9205AC-6F40-4490-BA94-BDCF94776D02}" type="datetimeFigureOut">
              <a:rPr lang="en-US" smtClean="0"/>
              <a:pPr>
                <a:defRPr/>
              </a:pPr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B046ED-938B-4CB3-8CAC-5D55046E0C9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9393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2358C2-B8DF-4537-AB0D-25396F5FAA45}" type="datetimeFigureOut">
              <a:rPr lang="en-US" smtClean="0"/>
              <a:pPr>
                <a:defRPr/>
              </a:pPr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4A164F-BC9F-401C-93A5-CAFFE2463CA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0079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BC28CE-EEF2-4902-B76E-159D31D43A30}" type="datetimeFigureOut">
              <a:rPr lang="en-US" smtClean="0"/>
              <a:pPr>
                <a:defRPr/>
              </a:pPr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B2224D-7980-4A74-BEC3-1E76C89A454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1157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BA78DB-09DC-4CA1-8C7D-123A88E1698D}" type="datetimeFigureOut">
              <a:rPr lang="en-US" smtClean="0"/>
              <a:pPr>
                <a:defRPr/>
              </a:pPr>
              <a:t>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E117C1-25EE-495D-BCDA-69B0DBB7486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6963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820D3F-C11B-4ED8-A10B-658269B7DA9F}" type="datetimeFigureOut">
              <a:rPr lang="en-US" smtClean="0"/>
              <a:pPr>
                <a:defRPr/>
              </a:pPr>
              <a:t>2/14/2023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6A5E4B-E9FF-436F-9825-29A1BC95D12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8376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45FEBD-F583-48A3-8E75-638509D1391D}" type="datetimeFigureOut">
              <a:rPr lang="en-US" smtClean="0"/>
              <a:pPr>
                <a:defRPr/>
              </a:pPr>
              <a:t>2/14/2023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8AB928-4199-408D-89D8-721475A986F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06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39F12D-367C-42D0-A301-95C3B314E101}" type="datetimeFigureOut">
              <a:rPr lang="en-US" smtClean="0"/>
              <a:pPr>
                <a:defRPr/>
              </a:pPr>
              <a:t>2/14/2023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859ABE-E7EF-4AE4-BFEA-83028537B23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2720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E5AD46-4F44-4527-96BC-0D83D648D476}" type="datetimeFigureOut">
              <a:rPr lang="en-US" smtClean="0"/>
              <a:pPr>
                <a:defRPr/>
              </a:pPr>
              <a:t>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1E2D80-6C5A-4CC1-A70B-7B2B0F63472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538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20DD7636-5BE1-44BC-BB5F-15739D9E18E1}" type="datetimeFigureOut">
              <a:rPr lang="zh-CN" altLang="en-US" smtClean="0"/>
              <a:t>2023/2/14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6"/>
            <a:ext cx="10515600" cy="248311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24080187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CA85B0-DD4E-42AD-B774-0977F7901342}" type="datetimeFigureOut">
              <a:rPr lang="en-US" smtClean="0"/>
              <a:pPr>
                <a:defRPr/>
              </a:pPr>
              <a:t>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B1876A-C245-48B9-8867-2DEF0D04F5C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8343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222058-4780-46F5-A552-16ABA3F51311}" type="datetimeFigureOut">
              <a:rPr lang="en-US" smtClean="0"/>
              <a:pPr>
                <a:defRPr/>
              </a:pPr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835895-BD92-4C38-B174-96CBF0ACCCA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4356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FF619D-D125-4094-B0A6-65398B2F0637}" type="datetimeFigureOut">
              <a:rPr lang="en-US" smtClean="0"/>
              <a:pPr>
                <a:defRPr/>
              </a:pPr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E9E480-14C9-4F24-BB40-FAB55C13458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9010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9205AC-6F40-4490-BA94-BDCF94776D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B046ED-938B-4CB3-8CAC-5D55046E0C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8667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2358C2-B8DF-4537-AB0D-25396F5FAA4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4A164F-BC9F-401C-93A5-CAFFE2463C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26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BC28CE-EEF2-4902-B76E-159D31D43A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B2224D-7980-4A74-BEC3-1E76C89A4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4755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BA78DB-09DC-4CA1-8C7D-123A88E169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E117C1-25EE-495D-BCDA-69B0DBB74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9277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820D3F-C11B-4ED8-A10B-658269B7D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6A5E4B-E9FF-436F-9825-29A1BC95D1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926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45FEBD-F583-48A3-8E75-638509D139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8AB928-4199-408D-89D8-721475A986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5359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39F12D-367C-42D0-A301-95C3B314E10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859ABE-E7EF-4AE4-BFEA-83028537B2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538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87158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E5AD46-4F44-4527-96BC-0D83D648D4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1E2D80-6C5A-4CC1-A70B-7B2B0F6347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8764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CA85B0-DD4E-42AD-B774-0977F79013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B1876A-C245-48B9-8867-2DEF0D04F5C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58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222058-4780-46F5-A552-16ABA3F5131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835895-BD92-4C38-B174-96CBF0ACC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33660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FF619D-D125-4094-B0A6-65398B2F06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E9E480-14C9-4F24-BB40-FAB55C1345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0233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E5E78A3-6270-4F88-B4D6-138E62DA60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CAD2496-EA63-476A-978F-356ECE059E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FD265E5-44FC-48F1-A5DE-D6370E240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969BE1-1CC6-4A1F-B967-6C7FC22CF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5800226-17C8-4F43-B919-0DA230DCD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7456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B27E60-E2CA-41EF-9B5B-9406EA70F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6DE8FAC-4DD7-4EF4-A028-0BB59DDAB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B38922D-487E-4792-9E50-4C84169DA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27FE89B-4B71-4EE9-BE87-F52E27AFD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2EEFBF3-29BB-4141-B7D6-279AA531E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119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B27E60-E2CA-41EF-9B5B-9406EA70F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6DE8FAC-4DD7-4EF4-A028-0BB59DDAB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B38922D-487E-4792-9E50-4C84169DA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27FE89B-4B71-4EE9-BE87-F52E27AFD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2EEFBF3-29BB-4141-B7D6-279AA531E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33896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B27E60-E2CA-41EF-9B5B-9406EA70F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6DE8FAC-4DD7-4EF4-A028-0BB59DDAB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B38922D-487E-4792-9E50-4C84169DA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27FE89B-4B71-4EE9-BE87-F52E27AFD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2EEFBF3-29BB-4141-B7D6-279AA531E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86029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B27E60-E2CA-41EF-9B5B-9406EA70F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6DE8FAC-4DD7-4EF4-A028-0BB59DDAB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B38922D-487E-4792-9E50-4C84169DA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27FE89B-4B71-4EE9-BE87-F52E27AFD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2EEFBF3-29BB-4141-B7D6-279AA531E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4442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8B70711-819B-40AF-9D0C-D0E718CCB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6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F17829A-EA52-47C6-B5E5-4775C2FC8B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8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92569F0-1D1C-438A-8CAB-5FEE6B32F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A9C36DE-8C6A-4AD1-8358-F2315EE9F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EFA904A-EF43-4C93-B791-05289E926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33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744961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615609"/>
            <a:ext cx="5157787" cy="35740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3" y="1744961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3" y="2615609"/>
            <a:ext cx="5183188" cy="35740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2023/2/14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170302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F9E5E6-1BFE-45A9-A0C4-8E0157BDA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B76C1E1-3366-4138-9780-E02D97C357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75B4F56-3D15-4A44-B2E6-7D0D040E57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D3D3774-20F0-4494-A50B-2AEC9E2BF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7D8E5C8-B9E5-4FC5-8C43-CDA97C872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7EF7785-ECCF-47AD-9522-670C70638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3889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463520C-68B5-4CD4-9ABF-03B76CAB7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E745A2C-BBDE-4847-A472-CFDB0B2332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8D26522-D7D6-4D09-B2A4-67BAEAB0D6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8FC56FA1-AEBF-4B05-92DA-0F8CB797B2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0CB257A-B004-4DEB-9D73-4D573F0E98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BD74820E-2BCF-4DEE-ABE4-EAE57B664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D1A6293B-1FDB-4BB7-B84A-B9EB40BB8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AA4A41E6-0744-43B5-9D3B-BF2677A46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89851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2DC5425-EC61-4452-8A6C-CF9F4260E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3AB4B2C-87FE-41A0-AC35-F7BC6C7B2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63782827-DA40-49FD-A4AA-EE452243C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92098B27-9F7C-4903-8169-903AB5260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79077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11130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53042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63309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65731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9477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8300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392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0"/>
            <a:ext cx="5715000" cy="138245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20DD7636-5BE1-44BC-BB5F-15739D9E18E1}" type="datetimeFigureOut">
              <a:rPr lang="zh-CN" altLang="en-US" smtClean="0"/>
              <a:t>2023/2/14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7"/>
            <a:ext cx="5715000" cy="1185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  <p:extLst>
      <p:ext uri="{BB962C8B-B14F-4D97-AF65-F5344CB8AC3E}">
        <p14:creationId xmlns:p14="http://schemas.microsoft.com/office/powerpoint/2010/main" val="113873921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30985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83907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9B35D29-E284-4157-AA7D-8BFA36BAF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CCF11DC-CD1B-4316-ACA4-27A7852C2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4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621BBA8-1091-41FC-A9B8-02293EF7A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482B637-D382-4F8C-B800-C1960D371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2662616-6804-433B-A443-DAC3EBBE1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AC27291-9023-4EAE-ABF0-A220A1663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67047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F21AD08-E125-4573-B83C-50F55DB17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FAB501A1-A75D-4DEC-B767-A22AB9683D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4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6BAC6D1-DC7C-478E-8291-464E42BE42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3A7A2E4-C5F9-4455-BB29-6EA34EE0F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8155225-FC2E-40A2-A9AF-D75350A00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BA952F8-6B4D-4E28-B9E1-BE8BBE9A8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65045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79596DD-ABB4-4F7D-ABEF-E3F3C5E79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AA86C65-AFF0-43B4-B4EA-C076A5CADA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23A80D2-BBA9-4119-AA4F-4388CE0A1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00A1385-0ABF-4AC7-B319-1802F4820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F6F0475-70B5-43FE-BCD3-FEB53AE8E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38209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F53457A1-8C71-4C07-8ACC-5E8DCC5FF4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938D7B6-9BAA-4611-9EF9-1B5DDE7242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FF3BAC7-1C8F-439E-8EA0-CECA90F6B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000CE5C-3ADA-46AF-AC14-806F9C2BF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E87D6D3-01C1-40CA-82B0-18B9EE609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8982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9205AC-6F40-4490-BA94-BDCF94776D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B046ED-938B-4CB3-8CAC-5D55046E0C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87073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2358C2-B8DF-4537-AB0D-25396F5FAA4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4A164F-BC9F-401C-93A5-CAFFE2463C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70584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BC28CE-EEF2-4902-B76E-159D31D43A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B2224D-7980-4A74-BEC3-1E76C89A45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34278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BA78DB-09DC-4CA1-8C7D-123A88E169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E117C1-25EE-495D-BCDA-69B0DBB74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097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2023/2/14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250179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820D3F-C11B-4ED8-A10B-658269B7D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6A5E4B-E9FF-436F-9825-29A1BC95D1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5401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45FEBD-F583-48A3-8E75-638509D1391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8AB928-4199-408D-89D8-721475A986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8698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39F12D-367C-42D0-A301-95C3B314E10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859ABE-E7EF-4AE4-BFEA-83028537B23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28426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E5AD46-4F44-4527-96BC-0D83D648D4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1E2D80-6C5A-4CC1-A70B-7B2B0F6347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04747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CA85B0-DD4E-42AD-B774-0977F79013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B1876A-C245-48B9-8867-2DEF0D04F5C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71415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222058-4780-46F5-A552-16ABA3F5131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835895-BD92-4C38-B174-96CBF0ACCCA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81481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FF619D-D125-4094-B0A6-65398B2F063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E9E480-14C9-4F24-BB40-FAB55C1345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75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3" y="713679"/>
            <a:ext cx="4681655" cy="1428161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3" cy="5403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3" y="2313873"/>
            <a:ext cx="4681655" cy="3811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zh-CN" altLang="en-US" smtClean="0"/>
              <a:t>2023/2/14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0563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900" y="365125"/>
            <a:ext cx="908901" cy="5811838"/>
          </a:xfrm>
          <a:prstGeom prst="rect">
            <a:avLst/>
          </a:prstGeo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9446443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114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21" Type="http://schemas.openxmlformats.org/officeDocument/2006/relationships/slideLayout" Target="../slideLayouts/slideLayout64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63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Relationship Id="rId22" Type="http://schemas.openxmlformats.org/officeDocument/2006/relationships/slideLayout" Target="../slideLayouts/slideLayout6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TEMPLATE" hidden="1"/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思源黑体 CN Medium" pitchFamily="34" charset="-122"/>
            </a:endParaRPr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xmlns="" id="{24E36CE3-65F3-450E-8C0D-F3538A4096BB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575" y="238124"/>
            <a:ext cx="1190624" cy="119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220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思源黑体 CN Medium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8268-233D-4429-BAB6-59546CFDFB64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6D602-D852-4A1E-BD44-F3D2D9AE048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xmlns="" id="{AAF2BE2C-7D7D-424B-A2C4-739FF3C2609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575" y="238124"/>
            <a:ext cx="1190624" cy="119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622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8268-233D-4429-BAB6-59546CFDFB64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6D602-D852-4A1E-BD44-F3D2D9AE04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622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8268-233D-4429-BAB6-59546CFDFB6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6D602-D852-4A1E-BD44-F3D2D9AE04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824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09EE7DC9-4773-4C89-9912-F5B5112B5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3BE4A65-0BBA-46F5-9A6C-0277910F2C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AE62D07-4E42-4A7F-8F60-C9AB3E774E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011E8-E0B6-4393-9A0A-1E4DA73B88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6F0E6EB-4FB8-4C3B-A54A-8131958F1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7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6E19424-FAEE-4033-B78B-3FEE055FAC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15C85-8865-4EEA-BF8B-2648B75F32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608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  <p:sldLayoutId id="2147483749" r:id="rId18"/>
    <p:sldLayoutId id="2147483750" r:id="rId19"/>
    <p:sldLayoutId id="2147483751" r:id="rId20"/>
    <p:sldLayoutId id="2147483752" r:id="rId21"/>
    <p:sldLayoutId id="2147483753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8268-233D-4429-BAB6-59546CFDFB6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6D602-D852-4A1E-BD44-F3D2D9AE048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874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18" Type="http://schemas.openxmlformats.org/officeDocument/2006/relationships/image" Target="../media/image27.png"/><Relationship Id="rId26" Type="http://schemas.openxmlformats.org/officeDocument/2006/relationships/image" Target="../media/image31.png"/><Relationship Id="rId3" Type="http://schemas.openxmlformats.org/officeDocument/2006/relationships/image" Target="../media/image17.png"/><Relationship Id="rId21" Type="http://schemas.microsoft.com/office/2007/relationships/hdphoto" Target="../media/hdphoto8.wdp"/><Relationship Id="rId7" Type="http://schemas.openxmlformats.org/officeDocument/2006/relationships/image" Target="../media/image20.png"/><Relationship Id="rId12" Type="http://schemas.microsoft.com/office/2007/relationships/hdphoto" Target="../media/hdphoto4.wdp"/><Relationship Id="rId17" Type="http://schemas.openxmlformats.org/officeDocument/2006/relationships/image" Target="../media/image26.png"/><Relationship Id="rId25" Type="http://schemas.microsoft.com/office/2007/relationships/hdphoto" Target="../media/hdphoto10.wdp"/><Relationship Id="rId2" Type="http://schemas.openxmlformats.org/officeDocument/2006/relationships/image" Target="../media/image5.jpeg"/><Relationship Id="rId16" Type="http://schemas.microsoft.com/office/2007/relationships/hdphoto" Target="../media/hdphoto6.wdp"/><Relationship Id="rId20" Type="http://schemas.openxmlformats.org/officeDocument/2006/relationships/image" Target="../media/image28.png"/><Relationship Id="rId29" Type="http://schemas.microsoft.com/office/2007/relationships/hdphoto" Target="../media/hdphoto11.wdp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11" Type="http://schemas.openxmlformats.org/officeDocument/2006/relationships/image" Target="../media/image23.png"/><Relationship Id="rId24" Type="http://schemas.openxmlformats.org/officeDocument/2006/relationships/image" Target="../media/image30.png"/><Relationship Id="rId32" Type="http://schemas.openxmlformats.org/officeDocument/2006/relationships/image" Target="../media/image35.png"/><Relationship Id="rId5" Type="http://schemas.microsoft.com/office/2007/relationships/hdphoto" Target="../media/hdphoto2.wdp"/><Relationship Id="rId15" Type="http://schemas.openxmlformats.org/officeDocument/2006/relationships/image" Target="../media/image25.png"/><Relationship Id="rId23" Type="http://schemas.microsoft.com/office/2007/relationships/hdphoto" Target="../media/hdphoto9.wdp"/><Relationship Id="rId28" Type="http://schemas.openxmlformats.org/officeDocument/2006/relationships/image" Target="../media/image33.png"/><Relationship Id="rId10" Type="http://schemas.microsoft.com/office/2007/relationships/hdphoto" Target="../media/hdphoto3.wdp"/><Relationship Id="rId19" Type="http://schemas.microsoft.com/office/2007/relationships/hdphoto" Target="../media/hdphoto7.wdp"/><Relationship Id="rId31" Type="http://schemas.microsoft.com/office/2007/relationships/hdphoto" Target="../media/hdphoto12.wdp"/><Relationship Id="rId4" Type="http://schemas.openxmlformats.org/officeDocument/2006/relationships/image" Target="../media/image18.png"/><Relationship Id="rId9" Type="http://schemas.openxmlformats.org/officeDocument/2006/relationships/image" Target="../media/image22.png"/><Relationship Id="rId14" Type="http://schemas.microsoft.com/office/2007/relationships/hdphoto" Target="../media/hdphoto5.wdp"/><Relationship Id="rId22" Type="http://schemas.openxmlformats.org/officeDocument/2006/relationships/image" Target="../media/image29.png"/><Relationship Id="rId27" Type="http://schemas.openxmlformats.org/officeDocument/2006/relationships/image" Target="../media/image32.png"/><Relationship Id="rId30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18" Type="http://schemas.openxmlformats.org/officeDocument/2006/relationships/image" Target="../media/image27.png"/><Relationship Id="rId26" Type="http://schemas.openxmlformats.org/officeDocument/2006/relationships/image" Target="../media/image31.png"/><Relationship Id="rId3" Type="http://schemas.openxmlformats.org/officeDocument/2006/relationships/image" Target="../media/image17.png"/><Relationship Id="rId21" Type="http://schemas.microsoft.com/office/2007/relationships/hdphoto" Target="../media/hdphoto8.wdp"/><Relationship Id="rId7" Type="http://schemas.openxmlformats.org/officeDocument/2006/relationships/image" Target="../media/image20.png"/><Relationship Id="rId12" Type="http://schemas.microsoft.com/office/2007/relationships/hdphoto" Target="../media/hdphoto4.wdp"/><Relationship Id="rId17" Type="http://schemas.openxmlformats.org/officeDocument/2006/relationships/image" Target="../media/image26.png"/><Relationship Id="rId25" Type="http://schemas.microsoft.com/office/2007/relationships/hdphoto" Target="../media/hdphoto10.wdp"/><Relationship Id="rId2" Type="http://schemas.openxmlformats.org/officeDocument/2006/relationships/image" Target="../media/image5.jpeg"/><Relationship Id="rId16" Type="http://schemas.microsoft.com/office/2007/relationships/hdphoto" Target="../media/hdphoto6.wdp"/><Relationship Id="rId20" Type="http://schemas.openxmlformats.org/officeDocument/2006/relationships/image" Target="../media/image28.png"/><Relationship Id="rId29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11" Type="http://schemas.openxmlformats.org/officeDocument/2006/relationships/image" Target="../media/image23.png"/><Relationship Id="rId24" Type="http://schemas.openxmlformats.org/officeDocument/2006/relationships/image" Target="../media/image30.png"/><Relationship Id="rId5" Type="http://schemas.microsoft.com/office/2007/relationships/hdphoto" Target="../media/hdphoto2.wdp"/><Relationship Id="rId15" Type="http://schemas.openxmlformats.org/officeDocument/2006/relationships/image" Target="../media/image25.png"/><Relationship Id="rId23" Type="http://schemas.microsoft.com/office/2007/relationships/hdphoto" Target="../media/hdphoto9.wdp"/><Relationship Id="rId28" Type="http://schemas.openxmlformats.org/officeDocument/2006/relationships/image" Target="../media/image32.png"/><Relationship Id="rId10" Type="http://schemas.microsoft.com/office/2007/relationships/hdphoto" Target="../media/hdphoto3.wdp"/><Relationship Id="rId19" Type="http://schemas.microsoft.com/office/2007/relationships/hdphoto" Target="../media/hdphoto7.wdp"/><Relationship Id="rId4" Type="http://schemas.openxmlformats.org/officeDocument/2006/relationships/image" Target="../media/image18.png"/><Relationship Id="rId9" Type="http://schemas.openxmlformats.org/officeDocument/2006/relationships/image" Target="../media/image22.png"/><Relationship Id="rId14" Type="http://schemas.microsoft.com/office/2007/relationships/hdphoto" Target="../media/hdphoto5.wdp"/><Relationship Id="rId22" Type="http://schemas.openxmlformats.org/officeDocument/2006/relationships/image" Target="../media/image29.png"/><Relationship Id="rId27" Type="http://schemas.openxmlformats.org/officeDocument/2006/relationships/image" Target="../media/image38.png"/><Relationship Id="rId30" Type="http://schemas.microsoft.com/office/2007/relationships/hdphoto" Target="../media/hdphoto11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6" Type="http://schemas.microsoft.com/office/2007/relationships/hdphoto" Target="../media/hdphoto13.wdp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48684" y="0"/>
            <a:ext cx="122406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CHÀO MỪNG QUÝ 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HẦY CÔ VỀ DỰ GIỜ, THĂM LỚP!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69258" y="5016178"/>
            <a:ext cx="8784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Kiều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Mơ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24691" y="1365848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MÔN TIẾNG VIỆT </a:t>
            </a:r>
            <a:endParaRPr lang="en-US" sz="8000" b="1" i="1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62808" y="2772415"/>
            <a:ext cx="35536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LỚP 3A1</a:t>
            </a:r>
            <a:endParaRPr lang="en-US" sz="6600" b="1" i="1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7030A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81607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626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16934" y="113289"/>
            <a:ext cx="1222586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>
                <a:solidFill>
                  <a:srgbClr val="FFFFFF"/>
                </a:solidFill>
                <a:latin typeface="HP001 5 hàng" pitchFamily="34" charset="0"/>
              </a:rPr>
              <a:t>Thứ</a:t>
            </a:r>
            <a:r>
              <a:rPr lang="en-US" sz="36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HP001 5 hàng" pitchFamily="34" charset="0"/>
              </a:rPr>
              <a:t>ba</a:t>
            </a:r>
            <a:r>
              <a:rPr lang="en-US" sz="36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HP001 5 hàng" pitchFamily="34" charset="0"/>
              </a:rPr>
              <a:t>ngày</a:t>
            </a:r>
            <a:r>
              <a:rPr lang="en-US" sz="36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600" b="1" dirty="0" smtClean="0">
                <a:solidFill>
                  <a:srgbClr val="FFFFFF"/>
                </a:solidFill>
                <a:latin typeface="HP001 5 hàng" pitchFamily="34" charset="0"/>
              </a:rPr>
              <a:t>14 </a:t>
            </a:r>
            <a:r>
              <a:rPr lang="en-US" sz="3600" b="1" dirty="0" err="1">
                <a:solidFill>
                  <a:srgbClr val="FFFFFF"/>
                </a:solidFill>
                <a:latin typeface="HP001 5 hàng" pitchFamily="34" charset="0"/>
              </a:rPr>
              <a:t>tháng</a:t>
            </a:r>
            <a:r>
              <a:rPr lang="en-US" sz="36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600" b="1" dirty="0" smtClean="0">
                <a:solidFill>
                  <a:srgbClr val="FFFFFF"/>
                </a:solidFill>
                <a:latin typeface="HP001 5 hàng" pitchFamily="34" charset="0"/>
              </a:rPr>
              <a:t>02 </a:t>
            </a:r>
            <a:r>
              <a:rPr lang="en-US" sz="3600" b="1" dirty="0" err="1">
                <a:solidFill>
                  <a:srgbClr val="FFFFFF"/>
                </a:solidFill>
                <a:latin typeface="HP001 5 hàng" pitchFamily="34" charset="0"/>
              </a:rPr>
              <a:t>năm</a:t>
            </a:r>
            <a:r>
              <a:rPr lang="en-US" sz="36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600" b="1" dirty="0" smtClean="0">
                <a:solidFill>
                  <a:srgbClr val="FFFFFF"/>
                </a:solidFill>
                <a:latin typeface="HP001 5 hàng" pitchFamily="34" charset="0"/>
              </a:rPr>
              <a:t>20</a:t>
            </a:r>
            <a:r>
              <a:rPr lang="en-US" sz="3900" b="1" dirty="0" smtClean="0">
                <a:solidFill>
                  <a:srgbClr val="FFFFFF"/>
                </a:solidFill>
                <a:latin typeface="HP001 5 hàng" pitchFamily="34" charset="0"/>
              </a:rPr>
              <a:t>23 </a:t>
            </a:r>
            <a:endParaRPr lang="en-US" sz="3900" b="1" dirty="0">
              <a:solidFill>
                <a:srgbClr val="FFFFFF"/>
              </a:solidFill>
              <a:latin typeface="HP001 5 hàng" pitchFamily="34" charset="0"/>
            </a:endParaRPr>
          </a:p>
        </p:txBody>
      </p:sp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-82626" y="726420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>
                <a:solidFill>
                  <a:srgbClr val="FFFFFF"/>
                </a:solidFill>
                <a:latin typeface="HP001 5 hàng" pitchFamily="34" charset="0"/>
              </a:rPr>
              <a:t>Tiếng</a:t>
            </a:r>
            <a:r>
              <a:rPr lang="en-US" sz="36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HP001 5 hàng" pitchFamily="34" charset="0"/>
              </a:rPr>
              <a:t>Việt</a:t>
            </a:r>
            <a:endParaRPr lang="en-US" sz="3600" b="1" dirty="0">
              <a:solidFill>
                <a:srgbClr val="FFFFFF"/>
              </a:solidFill>
              <a:latin typeface="HP001 5 hàng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-82626" y="1672751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>
                <a:solidFill>
                  <a:srgbClr val="FFFF00"/>
                </a:solidFill>
                <a:latin typeface="HP001 5 hàng" pitchFamily="34" charset="0"/>
              </a:rPr>
              <a:t>Nhớ</a:t>
            </a:r>
            <a:r>
              <a:rPr lang="en-US" sz="3600" b="1" dirty="0">
                <a:solidFill>
                  <a:srgbClr val="FFFF00"/>
                </a:solidFill>
                <a:latin typeface="HP001 5 hàng" pitchFamily="34" charset="0"/>
              </a:rPr>
              <a:t> - </a:t>
            </a:r>
            <a:r>
              <a:rPr lang="en-US" sz="3600" b="1" dirty="0" err="1">
                <a:solidFill>
                  <a:srgbClr val="FFFF00"/>
                </a:solidFill>
                <a:latin typeface="HP001 5 hàng" pitchFamily="34" charset="0"/>
              </a:rPr>
              <a:t>viết</a:t>
            </a:r>
            <a:r>
              <a:rPr lang="en-US" sz="3600" b="1" dirty="0">
                <a:solidFill>
                  <a:srgbClr val="FFFF00"/>
                </a:solidFill>
                <a:latin typeface="HP001 5 hàng" pitchFamily="34" charset="0"/>
              </a:rPr>
              <a:t>: </a:t>
            </a:r>
            <a:r>
              <a:rPr lang="en-US" sz="3600" b="1" dirty="0" err="1">
                <a:solidFill>
                  <a:srgbClr val="FFFF00"/>
                </a:solidFill>
                <a:latin typeface="HP001 5 hàng" pitchFamily="34" charset="0"/>
              </a:rPr>
              <a:t>Mặt</a:t>
            </a:r>
            <a:r>
              <a:rPr lang="en-US" sz="3600" b="1" dirty="0">
                <a:solidFill>
                  <a:srgbClr val="FFFF00"/>
                </a:solidFill>
                <a:latin typeface="HP001 5 hàng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5 hàng" pitchFamily="34" charset="0"/>
              </a:rPr>
              <a:t>trƟ</a:t>
            </a:r>
            <a:r>
              <a:rPr lang="en-US" sz="3600" b="1" dirty="0" smtClean="0">
                <a:solidFill>
                  <a:srgbClr val="FFFF00"/>
                </a:solidFill>
                <a:latin typeface="HP001 5 hàng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5 hàng" pitchFamily="34" charset="0"/>
              </a:rPr>
              <a:t>xanh</a:t>
            </a:r>
            <a:r>
              <a:rPr lang="en-US" sz="3600" b="1" dirty="0" smtClean="0">
                <a:solidFill>
                  <a:srgbClr val="FFFF00"/>
                </a:solidFill>
                <a:latin typeface="HP001 5 hàng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5 hàng" pitchFamily="34" charset="0"/>
              </a:rPr>
              <a:t>của</a:t>
            </a:r>
            <a:r>
              <a:rPr lang="en-US" sz="3600" b="1" dirty="0" smtClean="0">
                <a:solidFill>
                  <a:srgbClr val="FFFF00"/>
                </a:solidFill>
                <a:latin typeface="HP001 5 hàng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5 hàng" pitchFamily="34" charset="0"/>
              </a:rPr>
              <a:t>tċ</a:t>
            </a:r>
            <a:endParaRPr lang="en-US" sz="3600" b="1" dirty="0">
              <a:solidFill>
                <a:srgbClr val="FFFF00"/>
              </a:solidFill>
              <a:latin typeface="HP001 5 hàng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F675E3ED-5DB8-4940-B36E-5EBC044F8DA8}"/>
              </a:ext>
            </a:extLst>
          </p:cNvPr>
          <p:cNvSpPr txBox="1">
            <a:spLocks/>
          </p:cNvSpPr>
          <p:nvPr/>
        </p:nvSpPr>
        <p:spPr>
          <a:xfrm>
            <a:off x="2116526" y="2319082"/>
            <a:ext cx="4380730" cy="20858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vi-VN" b="1" dirty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 có ai lắng nghe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vi-VN" b="1" dirty="0" smtClean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 </a:t>
            </a:r>
            <a:r>
              <a:rPr lang="vi-VN" b="1" dirty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mưa trong </a:t>
            </a:r>
            <a:r>
              <a:rPr lang="vi-VN" b="1" dirty="0" smtClean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ǟừng </a:t>
            </a:r>
            <a:r>
              <a:rPr lang="vi-VN" b="1" dirty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cọ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vi-VN" b="1" dirty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 tiếng thác </a:t>
            </a:r>
            <a:r>
              <a:rPr lang="vi-VN" b="1" dirty="0" smtClean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dĖ </a:t>
            </a:r>
            <a:r>
              <a:rPr lang="vi-VN" b="1" dirty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vi-VN" b="1" dirty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 ào ào </a:t>
            </a:r>
            <a:r>
              <a:rPr lang="vi-VN" b="1" dirty="0" smtClean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Ǉrận </a:t>
            </a:r>
            <a:r>
              <a:rPr lang="vi-VN" b="1" dirty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5AA49193-43D3-4C37-BCF4-7FA1502C5C84}"/>
              </a:ext>
            </a:extLst>
          </p:cNvPr>
          <p:cNvSpPr txBox="1">
            <a:spLocks/>
          </p:cNvSpPr>
          <p:nvPr/>
        </p:nvSpPr>
        <p:spPr>
          <a:xfrm>
            <a:off x="2116526" y="4671231"/>
            <a:ext cx="4351114" cy="20977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vi-VN" b="1" dirty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 ai lên </a:t>
            </a:r>
            <a:r>
              <a:rPr lang="vi-VN" b="1" dirty="0" smtClean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ǟừng </a:t>
            </a:r>
            <a:r>
              <a:rPr lang="vi-VN" b="1" dirty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cọ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vi-VN" b="1" dirty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Giữa </a:t>
            </a:r>
            <a:r>
              <a:rPr lang="vi-VN" b="1" dirty="0" smtClean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mŎ buĔ Ǉrưa </a:t>
            </a:r>
            <a:r>
              <a:rPr lang="vi-VN" b="1" dirty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vi-VN" b="1" dirty="0" smtClean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GĒ </a:t>
            </a:r>
            <a:r>
              <a:rPr lang="vi-VN" b="1" dirty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 lên </a:t>
            </a:r>
            <a:r>
              <a:rPr lang="vi-VN" b="1" dirty="0" smtClean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Ǉhảm </a:t>
            </a:r>
            <a:r>
              <a:rPr lang="vi-VN" b="1" dirty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cỏ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vi-VN" b="1" dirty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Nhìn </a:t>
            </a:r>
            <a:r>
              <a:rPr lang="vi-VN" b="1" dirty="0" smtClean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trƟ </a:t>
            </a:r>
            <a:r>
              <a:rPr lang="vi-VN" b="1" dirty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xanh, lá che.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AF6A3E21-9169-4B11-83BB-78C45331FB79}"/>
              </a:ext>
            </a:extLst>
          </p:cNvPr>
          <p:cNvSpPr txBox="1">
            <a:spLocks/>
          </p:cNvSpPr>
          <p:nvPr/>
        </p:nvSpPr>
        <p:spPr>
          <a:xfrm>
            <a:off x="7110556" y="2346502"/>
            <a:ext cx="4104929" cy="2722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vi-VN" b="1" dirty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 ai biết gió ấm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vi-VN" b="1" dirty="0" smtClean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ThĔ </a:t>
            </a:r>
            <a:r>
              <a:rPr lang="vi-VN" b="1" dirty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 tự khi nào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vi-VN" b="1" dirty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 khi </a:t>
            </a:r>
            <a:r>
              <a:rPr lang="vi-VN" b="1" dirty="0" smtClean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ǟừng </a:t>
            </a:r>
            <a:r>
              <a:rPr lang="vi-VN" b="1" dirty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cọ nở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vi-VN" b="1" dirty="0" smtClean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lang="el-GR" b="1" dirty="0" smtClean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Ξ</a:t>
            </a:r>
            <a:r>
              <a:rPr lang="vi-VN" b="1" dirty="0" smtClean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b="1" dirty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 như </a:t>
            </a:r>
            <a:r>
              <a:rPr lang="vi-VN" b="1" dirty="0" smtClean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lang="el-GR" b="1" dirty="0" smtClean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Ξ</a:t>
            </a:r>
            <a:r>
              <a:rPr lang="vi-VN" b="1" dirty="0" smtClean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b="1" dirty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cau</a:t>
            </a:r>
            <a:r>
              <a:rPr lang="vi-VN" b="1" dirty="0" smtClean="0">
                <a:solidFill>
                  <a:prstClr val="white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b="1" dirty="0" smtClean="0">
              <a:solidFill>
                <a:prstClr val="white"/>
              </a:solidFill>
              <a:latin typeface="HP001 5 hàng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US" b="1" dirty="0" smtClean="0">
                <a:solidFill>
                  <a:srgbClr val="93E3FF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(</a:t>
            </a:r>
            <a:r>
              <a:rPr lang="en-US" b="1" dirty="0" err="1" smtClean="0">
                <a:solidFill>
                  <a:srgbClr val="93E3FF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Nguyễn</a:t>
            </a:r>
            <a:r>
              <a:rPr lang="en-US" b="1" dirty="0" smtClean="0">
                <a:solidFill>
                  <a:srgbClr val="93E3FF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VŁĞǇ </a:t>
            </a:r>
            <a:r>
              <a:rPr lang="en-US" b="1" dirty="0" err="1" smtClean="0">
                <a:solidFill>
                  <a:srgbClr val="93E3FF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Bşnh</a:t>
            </a:r>
            <a:r>
              <a:rPr lang="en-US" b="1" dirty="0" smtClean="0">
                <a:solidFill>
                  <a:srgbClr val="93E3FF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vi-VN" b="1" dirty="0">
              <a:solidFill>
                <a:prstClr val="white"/>
              </a:solidFill>
              <a:latin typeface="HP001 5 hàng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112327" y="1221897"/>
            <a:ext cx="189807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409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Content Placeholder 16" descr="A sandy beach with palm trees&#10;&#10;Description automatically generated with low confidence">
            <a:extLst>
              <a:ext uri="{FF2B5EF4-FFF2-40B4-BE49-F238E27FC236}">
                <a16:creationId xmlns:a16="http://schemas.microsoft.com/office/drawing/2014/main" xmlns="" id="{C381CAC2-A485-43E7-82A6-5ACAF87FB5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" r="62104" b="7999"/>
          <a:stretch>
            <a:fillRect/>
          </a:stretch>
        </p:blipFill>
        <p:spPr>
          <a:xfrm>
            <a:off x="-1154290" y="2746622"/>
            <a:ext cx="3984979" cy="4094936"/>
          </a:xfrm>
          <a:custGeom>
            <a:avLst/>
            <a:gdLst>
              <a:gd name="connsiteX0" fmla="*/ 1770209 w 3984978"/>
              <a:gd name="connsiteY0" fmla="*/ 586 h 4094936"/>
              <a:gd name="connsiteX1" fmla="*/ 3984978 w 3984978"/>
              <a:gd name="connsiteY1" fmla="*/ 2025384 h 4094936"/>
              <a:gd name="connsiteX2" fmla="*/ 1799589 w 3984978"/>
              <a:gd name="connsiteY2" fmla="*/ 4094114 h 4094936"/>
              <a:gd name="connsiteX3" fmla="*/ 17 w 3984978"/>
              <a:gd name="connsiteY3" fmla="*/ 1840746 h 4094936"/>
              <a:gd name="connsiteX4" fmla="*/ 1770209 w 3984978"/>
              <a:gd name="connsiteY4" fmla="*/ 586 h 4094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84978" h="4094936">
                <a:moveTo>
                  <a:pt x="1770209" y="586"/>
                </a:moveTo>
                <a:cubicBezTo>
                  <a:pt x="2434369" y="31358"/>
                  <a:pt x="3984978" y="761542"/>
                  <a:pt x="3984978" y="2025384"/>
                </a:cubicBezTo>
                <a:cubicBezTo>
                  <a:pt x="3984978" y="3289226"/>
                  <a:pt x="2463749" y="4124887"/>
                  <a:pt x="1799589" y="4094114"/>
                </a:cubicBezTo>
                <a:cubicBezTo>
                  <a:pt x="1135429" y="4063342"/>
                  <a:pt x="4913" y="2523000"/>
                  <a:pt x="17" y="1840746"/>
                </a:cubicBezTo>
                <a:cubicBezTo>
                  <a:pt x="-4880" y="1158491"/>
                  <a:pt x="1106049" y="-30187"/>
                  <a:pt x="1770209" y="586"/>
                </a:cubicBezTo>
                <a:close/>
              </a:path>
            </a:pathLst>
          </a:custGeom>
        </p:spPr>
      </p:pic>
      <p:pic>
        <p:nvPicPr>
          <p:cNvPr id="21" name="Picture 20" descr="A sandy beach with palm trees&#10;&#10;Description automatically generated with low confidence">
            <a:extLst>
              <a:ext uri="{FF2B5EF4-FFF2-40B4-BE49-F238E27FC236}">
                <a16:creationId xmlns:a16="http://schemas.microsoft.com/office/drawing/2014/main" xmlns="" id="{07A15635-538D-4252-AF2B-C39EF5314A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47" t="1329" r="1111" b="3621"/>
          <a:stretch>
            <a:fillRect/>
          </a:stretch>
        </p:blipFill>
        <p:spPr>
          <a:xfrm>
            <a:off x="7331381" y="356799"/>
            <a:ext cx="4725155" cy="4779646"/>
          </a:xfrm>
          <a:custGeom>
            <a:avLst/>
            <a:gdLst>
              <a:gd name="connsiteX0" fmla="*/ 3132314 w 5272029"/>
              <a:gd name="connsiteY0" fmla="*/ 749 h 5332827"/>
              <a:gd name="connsiteX1" fmla="*/ 5272029 w 5272029"/>
              <a:gd name="connsiteY1" fmla="*/ 2764580 h 5332827"/>
              <a:gd name="connsiteX2" fmla="*/ 2692517 w 5272029"/>
              <a:gd name="connsiteY2" fmla="*/ 5332804 h 5332827"/>
              <a:gd name="connsiteX3" fmla="*/ 117 w 5272029"/>
              <a:gd name="connsiteY3" fmla="*/ 2730714 h 5332827"/>
              <a:gd name="connsiteX4" fmla="*/ 2794117 w 5272029"/>
              <a:gd name="connsiteY4" fmla="*/ 27024 h 5332827"/>
              <a:gd name="connsiteX5" fmla="*/ 3132314 w 5272029"/>
              <a:gd name="connsiteY5" fmla="*/ 749 h 5332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72029" h="5332827">
                <a:moveTo>
                  <a:pt x="3132314" y="749"/>
                </a:moveTo>
                <a:cubicBezTo>
                  <a:pt x="4749477" y="-36357"/>
                  <a:pt x="5272029" y="1312094"/>
                  <a:pt x="5272029" y="2764580"/>
                </a:cubicBezTo>
                <a:cubicBezTo>
                  <a:pt x="5272029" y="4313899"/>
                  <a:pt x="3571169" y="5338448"/>
                  <a:pt x="2692517" y="5332804"/>
                </a:cubicBezTo>
                <a:cubicBezTo>
                  <a:pt x="1813865" y="5327160"/>
                  <a:pt x="-16816" y="3615011"/>
                  <a:pt x="117" y="2730714"/>
                </a:cubicBezTo>
                <a:cubicBezTo>
                  <a:pt x="17050" y="1846417"/>
                  <a:pt x="910753" y="269736"/>
                  <a:pt x="2794117" y="27024"/>
                </a:cubicBezTo>
                <a:cubicBezTo>
                  <a:pt x="2911827" y="11855"/>
                  <a:pt x="3024503" y="3223"/>
                  <a:pt x="3132314" y="749"/>
                </a:cubicBezTo>
                <a:close/>
              </a:path>
            </a:pathLst>
          </a:custGeom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xmlns="" id="{4F462AB0-1593-43D6-A22C-9BF288BDAEC6}"/>
              </a:ext>
            </a:extLst>
          </p:cNvPr>
          <p:cNvSpPr/>
          <p:nvPr/>
        </p:nvSpPr>
        <p:spPr>
          <a:xfrm>
            <a:off x="7556118" y="196140"/>
            <a:ext cx="4832687" cy="4763956"/>
          </a:xfrm>
          <a:custGeom>
            <a:avLst/>
            <a:gdLst>
              <a:gd name="connsiteX0" fmla="*/ 0 w 5034844"/>
              <a:gd name="connsiteY0" fmla="*/ 2517422 h 5034844"/>
              <a:gd name="connsiteX1" fmla="*/ 2517422 w 5034844"/>
              <a:gd name="connsiteY1" fmla="*/ 0 h 5034844"/>
              <a:gd name="connsiteX2" fmla="*/ 5034844 w 5034844"/>
              <a:gd name="connsiteY2" fmla="*/ 2517422 h 5034844"/>
              <a:gd name="connsiteX3" fmla="*/ 2517422 w 5034844"/>
              <a:gd name="connsiteY3" fmla="*/ 5034844 h 5034844"/>
              <a:gd name="connsiteX4" fmla="*/ 0 w 5034844"/>
              <a:gd name="connsiteY4" fmla="*/ 2517422 h 5034844"/>
              <a:gd name="connsiteX0" fmla="*/ 0 w 4831644"/>
              <a:gd name="connsiteY0" fmla="*/ 2528713 h 5034848"/>
              <a:gd name="connsiteX1" fmla="*/ 2314222 w 4831644"/>
              <a:gd name="connsiteY1" fmla="*/ 2 h 5034848"/>
              <a:gd name="connsiteX2" fmla="*/ 4831644 w 4831644"/>
              <a:gd name="connsiteY2" fmla="*/ 2517424 h 5034848"/>
              <a:gd name="connsiteX3" fmla="*/ 2314222 w 4831644"/>
              <a:gd name="connsiteY3" fmla="*/ 5034846 h 5034848"/>
              <a:gd name="connsiteX4" fmla="*/ 0 w 4831644"/>
              <a:gd name="connsiteY4" fmla="*/ 2528713 h 5034848"/>
              <a:gd name="connsiteX0" fmla="*/ 1042 w 4832686"/>
              <a:gd name="connsiteY0" fmla="*/ 2257782 h 4763916"/>
              <a:gd name="connsiteX1" fmla="*/ 2597487 w 4832686"/>
              <a:gd name="connsiteY1" fmla="*/ 4 h 4763916"/>
              <a:gd name="connsiteX2" fmla="*/ 4832686 w 4832686"/>
              <a:gd name="connsiteY2" fmla="*/ 2246493 h 4763916"/>
              <a:gd name="connsiteX3" fmla="*/ 2315264 w 4832686"/>
              <a:gd name="connsiteY3" fmla="*/ 4763915 h 4763916"/>
              <a:gd name="connsiteX4" fmla="*/ 1042 w 4832686"/>
              <a:gd name="connsiteY4" fmla="*/ 2257782 h 4763916"/>
              <a:gd name="connsiteX0" fmla="*/ 1042 w 4832686"/>
              <a:gd name="connsiteY0" fmla="*/ 2257822 h 4763956"/>
              <a:gd name="connsiteX1" fmla="*/ 2597487 w 4832686"/>
              <a:gd name="connsiteY1" fmla="*/ 44 h 4763956"/>
              <a:gd name="connsiteX2" fmla="*/ 4832686 w 4832686"/>
              <a:gd name="connsiteY2" fmla="*/ 2246533 h 4763956"/>
              <a:gd name="connsiteX3" fmla="*/ 2315264 w 4832686"/>
              <a:gd name="connsiteY3" fmla="*/ 4763955 h 4763956"/>
              <a:gd name="connsiteX4" fmla="*/ 1042 w 4832686"/>
              <a:gd name="connsiteY4" fmla="*/ 2257822 h 4763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32686" h="4763956">
                <a:moveTo>
                  <a:pt x="1042" y="2257822"/>
                </a:moveTo>
                <a:cubicBezTo>
                  <a:pt x="48079" y="1463837"/>
                  <a:pt x="1239058" y="-9364"/>
                  <a:pt x="2597487" y="44"/>
                </a:cubicBezTo>
                <a:cubicBezTo>
                  <a:pt x="3955916" y="9452"/>
                  <a:pt x="4832686" y="856199"/>
                  <a:pt x="4832686" y="2246533"/>
                </a:cubicBezTo>
                <a:cubicBezTo>
                  <a:pt x="4832686" y="3636867"/>
                  <a:pt x="3120538" y="4762074"/>
                  <a:pt x="2315264" y="4763955"/>
                </a:cubicBezTo>
                <a:cubicBezTo>
                  <a:pt x="1509990" y="4765836"/>
                  <a:pt x="-45995" y="3051807"/>
                  <a:pt x="1042" y="2257822"/>
                </a:cubicBezTo>
                <a:close/>
              </a:path>
            </a:pathLst>
          </a:cu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C208134D-C69E-41CA-A4D7-5E2526C970D5}"/>
              </a:ext>
            </a:extLst>
          </p:cNvPr>
          <p:cNvGrpSpPr/>
          <p:nvPr/>
        </p:nvGrpSpPr>
        <p:grpSpPr>
          <a:xfrm>
            <a:off x="135467" y="16442"/>
            <a:ext cx="10237260" cy="1920306"/>
            <a:chOff x="2496877" y="266093"/>
            <a:chExt cx="10237260" cy="1920306"/>
          </a:xfrm>
        </p:grpSpPr>
        <p:sp>
          <p:nvSpPr>
            <p:cNvPr id="24" name="Title 1">
              <a:extLst>
                <a:ext uri="{FF2B5EF4-FFF2-40B4-BE49-F238E27FC236}">
                  <a16:creationId xmlns:a16="http://schemas.microsoft.com/office/drawing/2014/main" xmlns="" id="{3BAD2B38-9BF3-48E5-9FD5-DB05FD32E01B}"/>
                </a:ext>
              </a:extLst>
            </p:cNvPr>
            <p:cNvSpPr txBox="1">
              <a:spLocks/>
            </p:cNvSpPr>
            <p:nvPr/>
          </p:nvSpPr>
          <p:spPr>
            <a:xfrm>
              <a:off x="2496878" y="266093"/>
              <a:ext cx="10237259" cy="1896893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 err="1">
                  <a:ln w="254000">
                    <a:solidFill>
                      <a:prstClr val="white"/>
                    </a:solidFill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Tiêu</a:t>
              </a:r>
              <a:r>
                <a:rPr kumimoji="0" lang="en-US" sz="9600" b="1" i="0" u="none" strike="noStrike" kern="1200" cap="none" spc="0" normalizeH="0" baseline="0" noProof="0" dirty="0">
                  <a:ln w="254000">
                    <a:solidFill>
                      <a:prstClr val="white"/>
                    </a:solidFill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9600" b="1" i="0" u="none" strike="noStrike" kern="1200" cap="none" spc="0" normalizeH="0" baseline="0" noProof="0" dirty="0" err="1">
                  <a:ln w="254000">
                    <a:solidFill>
                      <a:prstClr val="white"/>
                    </a:solidFill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chí</a:t>
              </a:r>
              <a:r>
                <a:rPr kumimoji="0" lang="en-US" sz="9600" b="1" i="0" u="none" strike="noStrike" kern="1200" cap="none" spc="0" normalizeH="0" baseline="0" noProof="0" dirty="0">
                  <a:ln w="254000">
                    <a:solidFill>
                      <a:prstClr val="white"/>
                    </a:solidFill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9600" b="1" i="0" u="none" strike="noStrike" kern="1200" cap="none" spc="0" normalizeH="0" baseline="0" noProof="0" dirty="0" err="1">
                  <a:ln w="254000">
                    <a:solidFill>
                      <a:prstClr val="white"/>
                    </a:solidFill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đánh</a:t>
              </a:r>
              <a:r>
                <a:rPr kumimoji="0" lang="en-US" sz="9600" b="1" i="0" u="none" strike="noStrike" kern="1200" cap="none" spc="0" normalizeH="0" baseline="0" noProof="0" dirty="0">
                  <a:ln w="254000">
                    <a:solidFill>
                      <a:prstClr val="white"/>
                    </a:solidFill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9600" b="1" i="0" u="none" strike="noStrike" kern="1200" cap="none" spc="0" normalizeH="0" baseline="0" noProof="0" dirty="0" err="1">
                  <a:ln w="254000">
                    <a:solidFill>
                      <a:prstClr val="white"/>
                    </a:solidFill>
                    <a:prstDash val="solid"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giá</a:t>
              </a:r>
              <a:endParaRPr kumimoji="0" lang="en-US" sz="9600" b="1" i="0" u="none" strike="noStrike" kern="1200" cap="none" spc="0" normalizeH="0" baseline="0" noProof="0" dirty="0">
                <a:ln w="2540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" name="Title 1">
              <a:extLst>
                <a:ext uri="{FF2B5EF4-FFF2-40B4-BE49-F238E27FC236}">
                  <a16:creationId xmlns:a16="http://schemas.microsoft.com/office/drawing/2014/main" xmlns="" id="{2F9379F3-4E9E-40DD-9A33-0E4A5EF8B29B}"/>
                </a:ext>
              </a:extLst>
            </p:cNvPr>
            <p:cNvSpPr txBox="1">
              <a:spLocks/>
            </p:cNvSpPr>
            <p:nvPr/>
          </p:nvSpPr>
          <p:spPr>
            <a:xfrm>
              <a:off x="2496877" y="289506"/>
              <a:ext cx="9494309" cy="1896893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 err="1">
                  <a:ln w="22225">
                    <a:solidFill>
                      <a:prstClr val="black">
                        <a:lumMod val="95000"/>
                        <a:lumOff val="5000"/>
                      </a:prstClr>
                    </a:solidFill>
                    <a:prstDash val="solid"/>
                  </a:ln>
                  <a:gradFill flip="none" rotWithShape="1">
                    <a:gsLst>
                      <a:gs pos="34000">
                        <a:srgbClr val="FFFF00"/>
                      </a:gs>
                      <a:gs pos="68000">
                        <a:srgbClr val="00C0C0"/>
                      </a:gs>
                      <a:gs pos="51000">
                        <a:srgbClr val="008E00"/>
                      </a:gs>
                      <a:gs pos="15000">
                        <a:srgbClr val="FF8E00"/>
                      </a:gs>
                      <a:gs pos="0">
                        <a:srgbClr val="FF0000"/>
                      </a:gs>
                      <a:gs pos="83000">
                        <a:srgbClr val="400098"/>
                      </a:gs>
                      <a:gs pos="100000">
                        <a:srgbClr val="8E008E"/>
                      </a:gs>
                    </a:gsLst>
                    <a:lin ang="0" scaled="1"/>
                    <a:tileRect/>
                  </a:gra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Tiêu</a:t>
              </a:r>
              <a:r>
                <a:rPr kumimoji="0" lang="en-US" sz="9600" b="1" i="0" u="none" strike="noStrike" kern="1200" cap="none" spc="0" normalizeH="0" baseline="0" noProof="0" dirty="0">
                  <a:ln w="22225">
                    <a:solidFill>
                      <a:prstClr val="black">
                        <a:lumMod val="95000"/>
                        <a:lumOff val="5000"/>
                      </a:prstClr>
                    </a:solidFill>
                    <a:prstDash val="solid"/>
                  </a:ln>
                  <a:gradFill flip="none" rotWithShape="1">
                    <a:gsLst>
                      <a:gs pos="34000">
                        <a:srgbClr val="FFFF00"/>
                      </a:gs>
                      <a:gs pos="68000">
                        <a:srgbClr val="00C0C0"/>
                      </a:gs>
                      <a:gs pos="51000">
                        <a:srgbClr val="008E00"/>
                      </a:gs>
                      <a:gs pos="15000">
                        <a:srgbClr val="FF8E00"/>
                      </a:gs>
                      <a:gs pos="0">
                        <a:srgbClr val="FF0000"/>
                      </a:gs>
                      <a:gs pos="83000">
                        <a:srgbClr val="400098"/>
                      </a:gs>
                      <a:gs pos="100000">
                        <a:srgbClr val="8E008E"/>
                      </a:gs>
                    </a:gsLst>
                    <a:lin ang="0" scaled="1"/>
                    <a:tileRect/>
                  </a:gra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9600" b="1" i="0" u="none" strike="noStrike" kern="1200" cap="none" spc="0" normalizeH="0" baseline="0" noProof="0" dirty="0" err="1">
                  <a:ln w="22225">
                    <a:solidFill>
                      <a:prstClr val="black">
                        <a:lumMod val="95000"/>
                        <a:lumOff val="5000"/>
                      </a:prstClr>
                    </a:solidFill>
                    <a:prstDash val="solid"/>
                  </a:ln>
                  <a:gradFill flip="none" rotWithShape="1">
                    <a:gsLst>
                      <a:gs pos="34000">
                        <a:srgbClr val="FFFF00"/>
                      </a:gs>
                      <a:gs pos="68000">
                        <a:srgbClr val="00C0C0"/>
                      </a:gs>
                      <a:gs pos="51000">
                        <a:srgbClr val="008E00"/>
                      </a:gs>
                      <a:gs pos="15000">
                        <a:srgbClr val="FF8E00"/>
                      </a:gs>
                      <a:gs pos="0">
                        <a:srgbClr val="FF0000"/>
                      </a:gs>
                      <a:gs pos="83000">
                        <a:srgbClr val="400098"/>
                      </a:gs>
                      <a:gs pos="100000">
                        <a:srgbClr val="8E008E"/>
                      </a:gs>
                    </a:gsLst>
                    <a:lin ang="0" scaled="1"/>
                    <a:tileRect/>
                  </a:gra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chí</a:t>
              </a:r>
              <a:r>
                <a:rPr kumimoji="0" lang="en-US" sz="9600" b="1" i="0" u="none" strike="noStrike" kern="1200" cap="none" spc="0" normalizeH="0" baseline="0" noProof="0" dirty="0">
                  <a:ln w="22225">
                    <a:solidFill>
                      <a:prstClr val="black">
                        <a:lumMod val="95000"/>
                        <a:lumOff val="5000"/>
                      </a:prstClr>
                    </a:solidFill>
                    <a:prstDash val="solid"/>
                  </a:ln>
                  <a:gradFill flip="none" rotWithShape="1">
                    <a:gsLst>
                      <a:gs pos="34000">
                        <a:srgbClr val="FFFF00"/>
                      </a:gs>
                      <a:gs pos="68000">
                        <a:srgbClr val="00C0C0"/>
                      </a:gs>
                      <a:gs pos="51000">
                        <a:srgbClr val="008E00"/>
                      </a:gs>
                      <a:gs pos="15000">
                        <a:srgbClr val="FF8E00"/>
                      </a:gs>
                      <a:gs pos="0">
                        <a:srgbClr val="FF0000"/>
                      </a:gs>
                      <a:gs pos="83000">
                        <a:srgbClr val="400098"/>
                      </a:gs>
                      <a:gs pos="100000">
                        <a:srgbClr val="8E008E"/>
                      </a:gs>
                    </a:gsLst>
                    <a:lin ang="0" scaled="1"/>
                    <a:tileRect/>
                  </a:gra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9600" b="1" i="0" u="none" strike="noStrike" kern="1200" cap="none" spc="0" normalizeH="0" baseline="0" noProof="0" dirty="0" err="1">
                  <a:ln w="22225">
                    <a:solidFill>
                      <a:prstClr val="black">
                        <a:lumMod val="95000"/>
                        <a:lumOff val="5000"/>
                      </a:prstClr>
                    </a:solidFill>
                    <a:prstDash val="solid"/>
                  </a:ln>
                  <a:gradFill flip="none" rotWithShape="1">
                    <a:gsLst>
                      <a:gs pos="34000">
                        <a:srgbClr val="FFFF00"/>
                      </a:gs>
                      <a:gs pos="68000">
                        <a:srgbClr val="00C0C0"/>
                      </a:gs>
                      <a:gs pos="51000">
                        <a:srgbClr val="008E00"/>
                      </a:gs>
                      <a:gs pos="15000">
                        <a:srgbClr val="FF8E00"/>
                      </a:gs>
                      <a:gs pos="0">
                        <a:srgbClr val="FF0000"/>
                      </a:gs>
                      <a:gs pos="83000">
                        <a:srgbClr val="400098"/>
                      </a:gs>
                      <a:gs pos="100000">
                        <a:srgbClr val="8E008E"/>
                      </a:gs>
                    </a:gsLst>
                    <a:lin ang="0" scaled="1"/>
                    <a:tileRect/>
                  </a:gra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đánh</a:t>
              </a:r>
              <a:r>
                <a:rPr kumimoji="0" lang="en-US" sz="9600" b="1" i="0" u="none" strike="noStrike" kern="1200" cap="none" spc="0" normalizeH="0" baseline="0" noProof="0" dirty="0">
                  <a:ln w="22225">
                    <a:solidFill>
                      <a:prstClr val="black">
                        <a:lumMod val="95000"/>
                        <a:lumOff val="5000"/>
                      </a:prstClr>
                    </a:solidFill>
                    <a:prstDash val="solid"/>
                  </a:ln>
                  <a:gradFill flip="none" rotWithShape="1">
                    <a:gsLst>
                      <a:gs pos="34000">
                        <a:srgbClr val="FFFF00"/>
                      </a:gs>
                      <a:gs pos="68000">
                        <a:srgbClr val="00C0C0"/>
                      </a:gs>
                      <a:gs pos="51000">
                        <a:srgbClr val="008E00"/>
                      </a:gs>
                      <a:gs pos="15000">
                        <a:srgbClr val="FF8E00"/>
                      </a:gs>
                      <a:gs pos="0">
                        <a:srgbClr val="FF0000"/>
                      </a:gs>
                      <a:gs pos="83000">
                        <a:srgbClr val="400098"/>
                      </a:gs>
                      <a:gs pos="100000">
                        <a:srgbClr val="8E008E"/>
                      </a:gs>
                    </a:gsLst>
                    <a:lin ang="0" scaled="1"/>
                    <a:tileRect/>
                  </a:gra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9600" b="1" i="0" u="none" strike="noStrike" kern="1200" cap="none" spc="0" normalizeH="0" baseline="0" noProof="0" dirty="0" err="1">
                  <a:ln w="22225">
                    <a:solidFill>
                      <a:prstClr val="black">
                        <a:lumMod val="95000"/>
                        <a:lumOff val="5000"/>
                      </a:prstClr>
                    </a:solidFill>
                    <a:prstDash val="solid"/>
                  </a:ln>
                  <a:gradFill flip="none" rotWithShape="1">
                    <a:gsLst>
                      <a:gs pos="34000">
                        <a:srgbClr val="FFFF00"/>
                      </a:gs>
                      <a:gs pos="68000">
                        <a:srgbClr val="00C0C0"/>
                      </a:gs>
                      <a:gs pos="51000">
                        <a:srgbClr val="008E00"/>
                      </a:gs>
                      <a:gs pos="15000">
                        <a:srgbClr val="FF8E00"/>
                      </a:gs>
                      <a:gs pos="0">
                        <a:srgbClr val="FF0000"/>
                      </a:gs>
                      <a:gs pos="83000">
                        <a:srgbClr val="400098"/>
                      </a:gs>
                      <a:gs pos="100000">
                        <a:srgbClr val="8E008E"/>
                      </a:gs>
                    </a:gsLst>
                    <a:lin ang="0" scaled="1"/>
                    <a:tileRect/>
                  </a:gra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giá</a:t>
              </a:r>
              <a:endParaRPr kumimoji="0" lang="en-US" sz="9600" b="1" i="0" u="none" strike="noStrike" kern="1200" cap="none" spc="0" normalizeH="0" baseline="0" noProof="0" dirty="0">
                <a:ln w="22225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gradFill flip="none" rotWithShape="1">
                  <a:gsLst>
                    <a:gs pos="34000">
                      <a:srgbClr val="FFFF00"/>
                    </a:gs>
                    <a:gs pos="68000">
                      <a:srgbClr val="00C0C0"/>
                    </a:gs>
                    <a:gs pos="51000">
                      <a:srgbClr val="008E00"/>
                    </a:gs>
                    <a:gs pos="15000">
                      <a:srgbClr val="FF8E00"/>
                    </a:gs>
                    <a:gs pos="0">
                      <a:srgbClr val="FF0000"/>
                    </a:gs>
                    <a:gs pos="83000">
                      <a:srgbClr val="400098"/>
                    </a:gs>
                    <a:gs pos="100000">
                      <a:srgbClr val="8E008E"/>
                    </a:gs>
                  </a:gsLst>
                  <a:lin ang="0" scaled="1"/>
                  <a:tileRect/>
                </a:gra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7D1AE0C7-FABD-44BC-8620-2376A2D3CC7D}"/>
              </a:ext>
            </a:extLst>
          </p:cNvPr>
          <p:cNvGrpSpPr/>
          <p:nvPr/>
        </p:nvGrpSpPr>
        <p:grpSpPr>
          <a:xfrm>
            <a:off x="1576925" y="2093039"/>
            <a:ext cx="7184851" cy="1534601"/>
            <a:chOff x="1576923" y="2093033"/>
            <a:chExt cx="7184851" cy="1534601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xmlns="" id="{CD9B36FA-DA8B-4C1D-B89B-CACC9FD3F756}"/>
                </a:ext>
              </a:extLst>
            </p:cNvPr>
            <p:cNvSpPr/>
            <p:nvPr/>
          </p:nvSpPr>
          <p:spPr>
            <a:xfrm>
              <a:off x="1576923" y="2093033"/>
              <a:ext cx="5451023" cy="1512711"/>
            </a:xfrm>
            <a:custGeom>
              <a:avLst/>
              <a:gdLst>
                <a:gd name="connsiteX0" fmla="*/ 0 w 5451023"/>
                <a:gd name="connsiteY0" fmla="*/ 252124 h 1512711"/>
                <a:gd name="connsiteX1" fmla="*/ 252124 w 5451023"/>
                <a:gd name="connsiteY1" fmla="*/ 0 h 1512711"/>
                <a:gd name="connsiteX2" fmla="*/ 969406 w 5451023"/>
                <a:gd name="connsiteY2" fmla="*/ 0 h 1512711"/>
                <a:gd name="connsiteX3" fmla="*/ 1587753 w 5451023"/>
                <a:gd name="connsiteY3" fmla="*/ 0 h 1512711"/>
                <a:gd name="connsiteX4" fmla="*/ 2156632 w 5451023"/>
                <a:gd name="connsiteY4" fmla="*/ 0 h 1512711"/>
                <a:gd name="connsiteX5" fmla="*/ 2725512 w 5451023"/>
                <a:gd name="connsiteY5" fmla="*/ 0 h 1512711"/>
                <a:gd name="connsiteX6" fmla="*/ 3393326 w 5451023"/>
                <a:gd name="connsiteY6" fmla="*/ 0 h 1512711"/>
                <a:gd name="connsiteX7" fmla="*/ 4110609 w 5451023"/>
                <a:gd name="connsiteY7" fmla="*/ 0 h 1512711"/>
                <a:gd name="connsiteX8" fmla="*/ 5198899 w 5451023"/>
                <a:gd name="connsiteY8" fmla="*/ 0 h 1512711"/>
                <a:gd name="connsiteX9" fmla="*/ 5451023 w 5451023"/>
                <a:gd name="connsiteY9" fmla="*/ 252124 h 1512711"/>
                <a:gd name="connsiteX10" fmla="*/ 5451023 w 5451023"/>
                <a:gd name="connsiteY10" fmla="*/ 766440 h 1512711"/>
                <a:gd name="connsiteX11" fmla="*/ 5451023 w 5451023"/>
                <a:gd name="connsiteY11" fmla="*/ 1260587 h 1512711"/>
                <a:gd name="connsiteX12" fmla="*/ 5198899 w 5451023"/>
                <a:gd name="connsiteY12" fmla="*/ 1512711 h 1512711"/>
                <a:gd name="connsiteX13" fmla="*/ 4580552 w 5451023"/>
                <a:gd name="connsiteY13" fmla="*/ 1512711 h 1512711"/>
                <a:gd name="connsiteX14" fmla="*/ 3863270 w 5451023"/>
                <a:gd name="connsiteY14" fmla="*/ 1512711 h 1512711"/>
                <a:gd name="connsiteX15" fmla="*/ 3195455 w 5451023"/>
                <a:gd name="connsiteY15" fmla="*/ 1512711 h 1512711"/>
                <a:gd name="connsiteX16" fmla="*/ 2577108 w 5451023"/>
                <a:gd name="connsiteY16" fmla="*/ 1512711 h 1512711"/>
                <a:gd name="connsiteX17" fmla="*/ 1909294 w 5451023"/>
                <a:gd name="connsiteY17" fmla="*/ 1512711 h 1512711"/>
                <a:gd name="connsiteX18" fmla="*/ 1241479 w 5451023"/>
                <a:gd name="connsiteY18" fmla="*/ 1512711 h 1512711"/>
                <a:gd name="connsiteX19" fmla="*/ 252124 w 5451023"/>
                <a:gd name="connsiteY19" fmla="*/ 1512711 h 1512711"/>
                <a:gd name="connsiteX20" fmla="*/ 0 w 5451023"/>
                <a:gd name="connsiteY20" fmla="*/ 1260587 h 1512711"/>
                <a:gd name="connsiteX21" fmla="*/ 0 w 5451023"/>
                <a:gd name="connsiteY21" fmla="*/ 736186 h 1512711"/>
                <a:gd name="connsiteX22" fmla="*/ 0 w 5451023"/>
                <a:gd name="connsiteY22" fmla="*/ 252124 h 1512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451023" h="1512711" fill="none" extrusionOk="0">
                  <a:moveTo>
                    <a:pt x="0" y="252124"/>
                  </a:moveTo>
                  <a:cubicBezTo>
                    <a:pt x="-18797" y="140421"/>
                    <a:pt x="111758" y="-11764"/>
                    <a:pt x="252124" y="0"/>
                  </a:cubicBezTo>
                  <a:cubicBezTo>
                    <a:pt x="594480" y="6634"/>
                    <a:pt x="722834" y="3965"/>
                    <a:pt x="969406" y="0"/>
                  </a:cubicBezTo>
                  <a:cubicBezTo>
                    <a:pt x="1215978" y="-3965"/>
                    <a:pt x="1425229" y="26285"/>
                    <a:pt x="1587753" y="0"/>
                  </a:cubicBezTo>
                  <a:cubicBezTo>
                    <a:pt x="1750277" y="-26285"/>
                    <a:pt x="2025779" y="390"/>
                    <a:pt x="2156632" y="0"/>
                  </a:cubicBezTo>
                  <a:cubicBezTo>
                    <a:pt x="2287485" y="-390"/>
                    <a:pt x="2491594" y="10202"/>
                    <a:pt x="2725512" y="0"/>
                  </a:cubicBezTo>
                  <a:cubicBezTo>
                    <a:pt x="2959430" y="-10202"/>
                    <a:pt x="3169440" y="-5908"/>
                    <a:pt x="3393326" y="0"/>
                  </a:cubicBezTo>
                  <a:cubicBezTo>
                    <a:pt x="3617212" y="5908"/>
                    <a:pt x="3872114" y="22252"/>
                    <a:pt x="4110609" y="0"/>
                  </a:cubicBezTo>
                  <a:cubicBezTo>
                    <a:pt x="4349104" y="-22252"/>
                    <a:pt x="4791904" y="-8267"/>
                    <a:pt x="5198899" y="0"/>
                  </a:cubicBezTo>
                  <a:cubicBezTo>
                    <a:pt x="5338265" y="5209"/>
                    <a:pt x="5465457" y="142424"/>
                    <a:pt x="5451023" y="252124"/>
                  </a:cubicBezTo>
                  <a:cubicBezTo>
                    <a:pt x="5436151" y="402611"/>
                    <a:pt x="5449990" y="585112"/>
                    <a:pt x="5451023" y="766440"/>
                  </a:cubicBezTo>
                  <a:cubicBezTo>
                    <a:pt x="5452056" y="947768"/>
                    <a:pt x="5452138" y="1020542"/>
                    <a:pt x="5451023" y="1260587"/>
                  </a:cubicBezTo>
                  <a:cubicBezTo>
                    <a:pt x="5473259" y="1411426"/>
                    <a:pt x="5317995" y="1495165"/>
                    <a:pt x="5198899" y="1512711"/>
                  </a:cubicBezTo>
                  <a:cubicBezTo>
                    <a:pt x="4973779" y="1493696"/>
                    <a:pt x="4748487" y="1484245"/>
                    <a:pt x="4580552" y="1512711"/>
                  </a:cubicBezTo>
                  <a:cubicBezTo>
                    <a:pt x="4412617" y="1541177"/>
                    <a:pt x="4070615" y="1539471"/>
                    <a:pt x="3863270" y="1512711"/>
                  </a:cubicBezTo>
                  <a:cubicBezTo>
                    <a:pt x="3655925" y="1485951"/>
                    <a:pt x="3385097" y="1543313"/>
                    <a:pt x="3195455" y="1512711"/>
                  </a:cubicBezTo>
                  <a:cubicBezTo>
                    <a:pt x="3005814" y="1482109"/>
                    <a:pt x="2728653" y="1513433"/>
                    <a:pt x="2577108" y="1512711"/>
                  </a:cubicBezTo>
                  <a:cubicBezTo>
                    <a:pt x="2425563" y="1511989"/>
                    <a:pt x="2180420" y="1507517"/>
                    <a:pt x="1909294" y="1512711"/>
                  </a:cubicBezTo>
                  <a:cubicBezTo>
                    <a:pt x="1638168" y="1517905"/>
                    <a:pt x="1427632" y="1502366"/>
                    <a:pt x="1241479" y="1512711"/>
                  </a:cubicBezTo>
                  <a:cubicBezTo>
                    <a:pt x="1055327" y="1523056"/>
                    <a:pt x="706606" y="1545964"/>
                    <a:pt x="252124" y="1512711"/>
                  </a:cubicBezTo>
                  <a:cubicBezTo>
                    <a:pt x="116736" y="1508023"/>
                    <a:pt x="-13615" y="1386989"/>
                    <a:pt x="0" y="1260587"/>
                  </a:cubicBezTo>
                  <a:cubicBezTo>
                    <a:pt x="25464" y="1133226"/>
                    <a:pt x="6669" y="920331"/>
                    <a:pt x="0" y="736186"/>
                  </a:cubicBezTo>
                  <a:cubicBezTo>
                    <a:pt x="-6669" y="552041"/>
                    <a:pt x="17437" y="398591"/>
                    <a:pt x="0" y="252124"/>
                  </a:cubicBezTo>
                  <a:close/>
                </a:path>
                <a:path w="5451023" h="1512711" stroke="0" extrusionOk="0">
                  <a:moveTo>
                    <a:pt x="0" y="252124"/>
                  </a:moveTo>
                  <a:cubicBezTo>
                    <a:pt x="-6425" y="102415"/>
                    <a:pt x="123738" y="-325"/>
                    <a:pt x="252124" y="0"/>
                  </a:cubicBezTo>
                  <a:cubicBezTo>
                    <a:pt x="506579" y="1433"/>
                    <a:pt x="647716" y="-19151"/>
                    <a:pt x="870471" y="0"/>
                  </a:cubicBezTo>
                  <a:cubicBezTo>
                    <a:pt x="1093226" y="19151"/>
                    <a:pt x="1264335" y="-4855"/>
                    <a:pt x="1389882" y="0"/>
                  </a:cubicBezTo>
                  <a:cubicBezTo>
                    <a:pt x="1515429" y="4855"/>
                    <a:pt x="1747577" y="18128"/>
                    <a:pt x="1909294" y="0"/>
                  </a:cubicBezTo>
                  <a:cubicBezTo>
                    <a:pt x="2071011" y="-18128"/>
                    <a:pt x="2204508" y="8344"/>
                    <a:pt x="2379237" y="0"/>
                  </a:cubicBezTo>
                  <a:cubicBezTo>
                    <a:pt x="2553966" y="-8344"/>
                    <a:pt x="2712771" y="-23771"/>
                    <a:pt x="2898649" y="0"/>
                  </a:cubicBezTo>
                  <a:cubicBezTo>
                    <a:pt x="3084527" y="23771"/>
                    <a:pt x="3277764" y="-6641"/>
                    <a:pt x="3516995" y="0"/>
                  </a:cubicBezTo>
                  <a:cubicBezTo>
                    <a:pt x="3756226" y="6641"/>
                    <a:pt x="4016550" y="25489"/>
                    <a:pt x="4184810" y="0"/>
                  </a:cubicBezTo>
                  <a:cubicBezTo>
                    <a:pt x="4353070" y="-25489"/>
                    <a:pt x="4774374" y="37785"/>
                    <a:pt x="5198899" y="0"/>
                  </a:cubicBezTo>
                  <a:cubicBezTo>
                    <a:pt x="5345234" y="2264"/>
                    <a:pt x="5445491" y="117509"/>
                    <a:pt x="5451023" y="252124"/>
                  </a:cubicBezTo>
                  <a:cubicBezTo>
                    <a:pt x="5438634" y="470700"/>
                    <a:pt x="5456611" y="646116"/>
                    <a:pt x="5451023" y="746271"/>
                  </a:cubicBezTo>
                  <a:cubicBezTo>
                    <a:pt x="5445435" y="846426"/>
                    <a:pt x="5429933" y="1154880"/>
                    <a:pt x="5451023" y="1260587"/>
                  </a:cubicBezTo>
                  <a:cubicBezTo>
                    <a:pt x="5441509" y="1410342"/>
                    <a:pt x="5331518" y="1530627"/>
                    <a:pt x="5198899" y="1512711"/>
                  </a:cubicBezTo>
                  <a:cubicBezTo>
                    <a:pt x="4992731" y="1488568"/>
                    <a:pt x="4793983" y="1510030"/>
                    <a:pt x="4481617" y="1512711"/>
                  </a:cubicBezTo>
                  <a:cubicBezTo>
                    <a:pt x="4169251" y="1515392"/>
                    <a:pt x="4102212" y="1503923"/>
                    <a:pt x="3863270" y="1512711"/>
                  </a:cubicBezTo>
                  <a:cubicBezTo>
                    <a:pt x="3624328" y="1521499"/>
                    <a:pt x="3540802" y="1512840"/>
                    <a:pt x="3244923" y="1512711"/>
                  </a:cubicBezTo>
                  <a:cubicBezTo>
                    <a:pt x="2949044" y="1512582"/>
                    <a:pt x="2786451" y="1527990"/>
                    <a:pt x="2626576" y="1512711"/>
                  </a:cubicBezTo>
                  <a:cubicBezTo>
                    <a:pt x="2466701" y="1497432"/>
                    <a:pt x="2332914" y="1517509"/>
                    <a:pt x="2156632" y="1512711"/>
                  </a:cubicBezTo>
                  <a:cubicBezTo>
                    <a:pt x="1980350" y="1507913"/>
                    <a:pt x="1679320" y="1538475"/>
                    <a:pt x="1439350" y="1512711"/>
                  </a:cubicBezTo>
                  <a:cubicBezTo>
                    <a:pt x="1199380" y="1486947"/>
                    <a:pt x="1150645" y="1520785"/>
                    <a:pt x="969406" y="1512711"/>
                  </a:cubicBezTo>
                  <a:cubicBezTo>
                    <a:pt x="788167" y="1504637"/>
                    <a:pt x="428833" y="1477518"/>
                    <a:pt x="252124" y="1512711"/>
                  </a:cubicBezTo>
                  <a:cubicBezTo>
                    <a:pt x="139393" y="1531832"/>
                    <a:pt x="-26248" y="1412828"/>
                    <a:pt x="0" y="1260587"/>
                  </a:cubicBezTo>
                  <a:cubicBezTo>
                    <a:pt x="-11330" y="1042845"/>
                    <a:pt x="-14593" y="962360"/>
                    <a:pt x="0" y="766440"/>
                  </a:cubicBezTo>
                  <a:cubicBezTo>
                    <a:pt x="14593" y="570520"/>
                    <a:pt x="21324" y="381770"/>
                    <a:pt x="0" y="252124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FFFF00"/>
              </a:solidFill>
              <a:extLst>
                <a:ext uri="{C807C97D-BFC1-408E-A445-0C87EB9F89A2}">
                  <ask:lineSketchStyleProps xmlns:ask="http://schemas.microsoft.com/office/drawing/2018/sketchyshapes" xmlns="" sd="2717515596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Content Placeholder 2">
              <a:extLst>
                <a:ext uri="{FF2B5EF4-FFF2-40B4-BE49-F238E27FC236}">
                  <a16:creationId xmlns:a16="http://schemas.microsoft.com/office/drawing/2014/main" xmlns="" id="{BF75DB9E-6B44-47A7-A53D-86FD46098BE5}"/>
                </a:ext>
              </a:extLst>
            </p:cNvPr>
            <p:cNvSpPr txBox="1">
              <a:spLocks/>
            </p:cNvSpPr>
            <p:nvPr/>
          </p:nvSpPr>
          <p:spPr>
            <a:xfrm>
              <a:off x="1837582" y="2380080"/>
              <a:ext cx="6924192" cy="1247554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1.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Sai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không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quá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2 </a:t>
              </a:r>
              <a:r>
                <a:rPr kumimoji="0" lang="en-US" sz="44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lỗi</a:t>
              </a:r>
              <a:r>
                <a:rPr kumimoji="0" lang="en-US" sz="4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.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50F3821D-3032-404E-BB3F-12589A977FDB}"/>
              </a:ext>
            </a:extLst>
          </p:cNvPr>
          <p:cNvGrpSpPr/>
          <p:nvPr/>
        </p:nvGrpSpPr>
        <p:grpSpPr>
          <a:xfrm>
            <a:off x="2836393" y="3373611"/>
            <a:ext cx="5451023" cy="1733561"/>
            <a:chOff x="2836389" y="3373605"/>
            <a:chExt cx="5451023" cy="1733561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xmlns="" id="{14BD5BFF-78F3-48DC-93EA-9D30C578059A}"/>
                </a:ext>
              </a:extLst>
            </p:cNvPr>
            <p:cNvSpPr/>
            <p:nvPr/>
          </p:nvSpPr>
          <p:spPr>
            <a:xfrm>
              <a:off x="2836389" y="3373605"/>
              <a:ext cx="5451023" cy="1733561"/>
            </a:xfrm>
            <a:custGeom>
              <a:avLst/>
              <a:gdLst>
                <a:gd name="connsiteX0" fmla="*/ 0 w 5451023"/>
                <a:gd name="connsiteY0" fmla="*/ 288933 h 1733561"/>
                <a:gd name="connsiteX1" fmla="*/ 288933 w 5451023"/>
                <a:gd name="connsiteY1" fmla="*/ 0 h 1733561"/>
                <a:gd name="connsiteX2" fmla="*/ 985098 w 5451023"/>
                <a:gd name="connsiteY2" fmla="*/ 0 h 1733561"/>
                <a:gd name="connsiteX3" fmla="*/ 1681264 w 5451023"/>
                <a:gd name="connsiteY3" fmla="*/ 0 h 1733561"/>
                <a:gd name="connsiteX4" fmla="*/ 2279966 w 5451023"/>
                <a:gd name="connsiteY4" fmla="*/ 0 h 1733561"/>
                <a:gd name="connsiteX5" fmla="*/ 2976131 w 5451023"/>
                <a:gd name="connsiteY5" fmla="*/ 0 h 1733561"/>
                <a:gd name="connsiteX6" fmla="*/ 3623565 w 5451023"/>
                <a:gd name="connsiteY6" fmla="*/ 0 h 1733561"/>
                <a:gd name="connsiteX7" fmla="*/ 4270998 w 5451023"/>
                <a:gd name="connsiteY7" fmla="*/ 0 h 1733561"/>
                <a:gd name="connsiteX8" fmla="*/ 5162090 w 5451023"/>
                <a:gd name="connsiteY8" fmla="*/ 0 h 1733561"/>
                <a:gd name="connsiteX9" fmla="*/ 5451023 w 5451023"/>
                <a:gd name="connsiteY9" fmla="*/ 288933 h 1733561"/>
                <a:gd name="connsiteX10" fmla="*/ 5451023 w 5451023"/>
                <a:gd name="connsiteY10" fmla="*/ 832110 h 1733561"/>
                <a:gd name="connsiteX11" fmla="*/ 5451023 w 5451023"/>
                <a:gd name="connsiteY11" fmla="*/ 1444628 h 1733561"/>
                <a:gd name="connsiteX12" fmla="*/ 5162090 w 5451023"/>
                <a:gd name="connsiteY12" fmla="*/ 1733561 h 1733561"/>
                <a:gd name="connsiteX13" fmla="*/ 4417193 w 5451023"/>
                <a:gd name="connsiteY13" fmla="*/ 1733561 h 1733561"/>
                <a:gd name="connsiteX14" fmla="*/ 3818491 w 5451023"/>
                <a:gd name="connsiteY14" fmla="*/ 1733561 h 1733561"/>
                <a:gd name="connsiteX15" fmla="*/ 3268520 w 5451023"/>
                <a:gd name="connsiteY15" fmla="*/ 1733561 h 1733561"/>
                <a:gd name="connsiteX16" fmla="*/ 2474892 w 5451023"/>
                <a:gd name="connsiteY16" fmla="*/ 1733561 h 1733561"/>
                <a:gd name="connsiteX17" fmla="*/ 1729995 w 5451023"/>
                <a:gd name="connsiteY17" fmla="*/ 1733561 h 1733561"/>
                <a:gd name="connsiteX18" fmla="*/ 1033830 w 5451023"/>
                <a:gd name="connsiteY18" fmla="*/ 1733561 h 1733561"/>
                <a:gd name="connsiteX19" fmla="*/ 288933 w 5451023"/>
                <a:gd name="connsiteY19" fmla="*/ 1733561 h 1733561"/>
                <a:gd name="connsiteX20" fmla="*/ 0 w 5451023"/>
                <a:gd name="connsiteY20" fmla="*/ 1444628 h 1733561"/>
                <a:gd name="connsiteX21" fmla="*/ 0 w 5451023"/>
                <a:gd name="connsiteY21" fmla="*/ 889894 h 1733561"/>
                <a:gd name="connsiteX22" fmla="*/ 0 w 5451023"/>
                <a:gd name="connsiteY22" fmla="*/ 288933 h 1733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451023" h="1733561" fill="none" extrusionOk="0">
                  <a:moveTo>
                    <a:pt x="0" y="288933"/>
                  </a:moveTo>
                  <a:cubicBezTo>
                    <a:pt x="389" y="118839"/>
                    <a:pt x="125346" y="-15701"/>
                    <a:pt x="288933" y="0"/>
                  </a:cubicBezTo>
                  <a:cubicBezTo>
                    <a:pt x="627042" y="2271"/>
                    <a:pt x="685876" y="23586"/>
                    <a:pt x="985098" y="0"/>
                  </a:cubicBezTo>
                  <a:cubicBezTo>
                    <a:pt x="1284321" y="-23586"/>
                    <a:pt x="1348317" y="-9638"/>
                    <a:pt x="1681264" y="0"/>
                  </a:cubicBezTo>
                  <a:cubicBezTo>
                    <a:pt x="2014211" y="9638"/>
                    <a:pt x="1985623" y="-28038"/>
                    <a:pt x="2279966" y="0"/>
                  </a:cubicBezTo>
                  <a:cubicBezTo>
                    <a:pt x="2574309" y="28038"/>
                    <a:pt x="2652821" y="-4808"/>
                    <a:pt x="2976131" y="0"/>
                  </a:cubicBezTo>
                  <a:cubicBezTo>
                    <a:pt x="3299441" y="4808"/>
                    <a:pt x="3431605" y="21284"/>
                    <a:pt x="3623565" y="0"/>
                  </a:cubicBezTo>
                  <a:cubicBezTo>
                    <a:pt x="3815525" y="-21284"/>
                    <a:pt x="4114718" y="-26063"/>
                    <a:pt x="4270998" y="0"/>
                  </a:cubicBezTo>
                  <a:cubicBezTo>
                    <a:pt x="4427278" y="26063"/>
                    <a:pt x="4884698" y="-22089"/>
                    <a:pt x="5162090" y="0"/>
                  </a:cubicBezTo>
                  <a:cubicBezTo>
                    <a:pt x="5313574" y="1627"/>
                    <a:pt x="5472660" y="156567"/>
                    <a:pt x="5451023" y="288933"/>
                  </a:cubicBezTo>
                  <a:cubicBezTo>
                    <a:pt x="5471157" y="525420"/>
                    <a:pt x="5438684" y="579868"/>
                    <a:pt x="5451023" y="832110"/>
                  </a:cubicBezTo>
                  <a:cubicBezTo>
                    <a:pt x="5463362" y="1084352"/>
                    <a:pt x="5455573" y="1240781"/>
                    <a:pt x="5451023" y="1444628"/>
                  </a:cubicBezTo>
                  <a:cubicBezTo>
                    <a:pt x="5451494" y="1607961"/>
                    <a:pt x="5317803" y="1738019"/>
                    <a:pt x="5162090" y="1733561"/>
                  </a:cubicBezTo>
                  <a:cubicBezTo>
                    <a:pt x="4940966" y="1737401"/>
                    <a:pt x="4571172" y="1763561"/>
                    <a:pt x="4417193" y="1733561"/>
                  </a:cubicBezTo>
                  <a:cubicBezTo>
                    <a:pt x="4263214" y="1703561"/>
                    <a:pt x="4032987" y="1756470"/>
                    <a:pt x="3818491" y="1733561"/>
                  </a:cubicBezTo>
                  <a:cubicBezTo>
                    <a:pt x="3603995" y="1710652"/>
                    <a:pt x="3511295" y="1753511"/>
                    <a:pt x="3268520" y="1733561"/>
                  </a:cubicBezTo>
                  <a:cubicBezTo>
                    <a:pt x="3025745" y="1713611"/>
                    <a:pt x="2671654" y="1747543"/>
                    <a:pt x="2474892" y="1733561"/>
                  </a:cubicBezTo>
                  <a:cubicBezTo>
                    <a:pt x="2278130" y="1719579"/>
                    <a:pt x="1944366" y="1699389"/>
                    <a:pt x="1729995" y="1733561"/>
                  </a:cubicBezTo>
                  <a:cubicBezTo>
                    <a:pt x="1515624" y="1767733"/>
                    <a:pt x="1281269" y="1704312"/>
                    <a:pt x="1033830" y="1733561"/>
                  </a:cubicBezTo>
                  <a:cubicBezTo>
                    <a:pt x="786391" y="1762810"/>
                    <a:pt x="452130" y="1728204"/>
                    <a:pt x="288933" y="1733561"/>
                  </a:cubicBezTo>
                  <a:cubicBezTo>
                    <a:pt x="117541" y="1730562"/>
                    <a:pt x="29469" y="1616686"/>
                    <a:pt x="0" y="1444628"/>
                  </a:cubicBezTo>
                  <a:cubicBezTo>
                    <a:pt x="-6495" y="1237613"/>
                    <a:pt x="-8296" y="1046574"/>
                    <a:pt x="0" y="889894"/>
                  </a:cubicBezTo>
                  <a:cubicBezTo>
                    <a:pt x="8296" y="733214"/>
                    <a:pt x="24792" y="540950"/>
                    <a:pt x="0" y="288933"/>
                  </a:cubicBezTo>
                  <a:close/>
                </a:path>
                <a:path w="5451023" h="1733561" stroke="0" extrusionOk="0">
                  <a:moveTo>
                    <a:pt x="0" y="288933"/>
                  </a:moveTo>
                  <a:cubicBezTo>
                    <a:pt x="-11657" y="110374"/>
                    <a:pt x="141186" y="-354"/>
                    <a:pt x="288933" y="0"/>
                  </a:cubicBezTo>
                  <a:cubicBezTo>
                    <a:pt x="529963" y="-12365"/>
                    <a:pt x="843659" y="27161"/>
                    <a:pt x="985098" y="0"/>
                  </a:cubicBezTo>
                  <a:cubicBezTo>
                    <a:pt x="1126538" y="-27161"/>
                    <a:pt x="1372441" y="-27274"/>
                    <a:pt x="1583800" y="0"/>
                  </a:cubicBezTo>
                  <a:cubicBezTo>
                    <a:pt x="1795159" y="27274"/>
                    <a:pt x="1966555" y="29663"/>
                    <a:pt x="2182503" y="0"/>
                  </a:cubicBezTo>
                  <a:cubicBezTo>
                    <a:pt x="2398451" y="-29663"/>
                    <a:pt x="2511507" y="14274"/>
                    <a:pt x="2732473" y="0"/>
                  </a:cubicBezTo>
                  <a:cubicBezTo>
                    <a:pt x="2953439" y="-14274"/>
                    <a:pt x="3173852" y="-28989"/>
                    <a:pt x="3331175" y="0"/>
                  </a:cubicBezTo>
                  <a:cubicBezTo>
                    <a:pt x="3488498" y="28989"/>
                    <a:pt x="3848905" y="14460"/>
                    <a:pt x="4027341" y="0"/>
                  </a:cubicBezTo>
                  <a:cubicBezTo>
                    <a:pt x="4205777" y="-14460"/>
                    <a:pt x="4734647" y="-31635"/>
                    <a:pt x="5162090" y="0"/>
                  </a:cubicBezTo>
                  <a:cubicBezTo>
                    <a:pt x="5334040" y="25477"/>
                    <a:pt x="5465733" y="131399"/>
                    <a:pt x="5451023" y="288933"/>
                  </a:cubicBezTo>
                  <a:cubicBezTo>
                    <a:pt x="5467517" y="450391"/>
                    <a:pt x="5440684" y="689500"/>
                    <a:pt x="5451023" y="832110"/>
                  </a:cubicBezTo>
                  <a:cubicBezTo>
                    <a:pt x="5461362" y="974720"/>
                    <a:pt x="5477409" y="1264084"/>
                    <a:pt x="5451023" y="1444628"/>
                  </a:cubicBezTo>
                  <a:cubicBezTo>
                    <a:pt x="5433885" y="1639802"/>
                    <a:pt x="5324829" y="1700215"/>
                    <a:pt x="5162090" y="1733561"/>
                  </a:cubicBezTo>
                  <a:cubicBezTo>
                    <a:pt x="4993716" y="1718968"/>
                    <a:pt x="4667651" y="1734651"/>
                    <a:pt x="4368462" y="1733561"/>
                  </a:cubicBezTo>
                  <a:cubicBezTo>
                    <a:pt x="4069273" y="1732471"/>
                    <a:pt x="4047996" y="1718504"/>
                    <a:pt x="3818491" y="1733561"/>
                  </a:cubicBezTo>
                  <a:cubicBezTo>
                    <a:pt x="3588986" y="1748618"/>
                    <a:pt x="3467344" y="1760508"/>
                    <a:pt x="3122326" y="1733561"/>
                  </a:cubicBezTo>
                  <a:cubicBezTo>
                    <a:pt x="2777308" y="1706614"/>
                    <a:pt x="2751882" y="1749918"/>
                    <a:pt x="2426160" y="1733561"/>
                  </a:cubicBezTo>
                  <a:cubicBezTo>
                    <a:pt x="2100438" y="1717204"/>
                    <a:pt x="1911806" y="1753530"/>
                    <a:pt x="1729995" y="1733561"/>
                  </a:cubicBezTo>
                  <a:cubicBezTo>
                    <a:pt x="1548184" y="1713592"/>
                    <a:pt x="1350919" y="1717941"/>
                    <a:pt x="1180025" y="1733561"/>
                  </a:cubicBezTo>
                  <a:cubicBezTo>
                    <a:pt x="1009131" y="1749182"/>
                    <a:pt x="558301" y="1689965"/>
                    <a:pt x="288933" y="1733561"/>
                  </a:cubicBezTo>
                  <a:cubicBezTo>
                    <a:pt x="149303" y="1706380"/>
                    <a:pt x="7765" y="1594984"/>
                    <a:pt x="0" y="1444628"/>
                  </a:cubicBezTo>
                  <a:cubicBezTo>
                    <a:pt x="-107" y="1299243"/>
                    <a:pt x="3914" y="1029487"/>
                    <a:pt x="0" y="878337"/>
                  </a:cubicBezTo>
                  <a:cubicBezTo>
                    <a:pt x="-3914" y="727187"/>
                    <a:pt x="19345" y="553738"/>
                    <a:pt x="0" y="288933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FFFF00"/>
              </a:solidFill>
              <a:extLst>
                <a:ext uri="{C807C97D-BFC1-408E-A445-0C87EB9F89A2}">
                  <ask:lineSketchStyleProps xmlns:ask="http://schemas.microsoft.com/office/drawing/2018/sketchyshapes" xmlns="" sd="2717515596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Content Placeholder 2">
              <a:extLst>
                <a:ext uri="{FF2B5EF4-FFF2-40B4-BE49-F238E27FC236}">
                  <a16:creationId xmlns:a16="http://schemas.microsoft.com/office/drawing/2014/main" xmlns="" id="{84EA0261-3875-42E2-9B6C-C0E0AECB4582}"/>
                </a:ext>
              </a:extLst>
            </p:cNvPr>
            <p:cNvSpPr txBox="1">
              <a:spLocks/>
            </p:cNvSpPr>
            <p:nvPr/>
          </p:nvSpPr>
          <p:spPr>
            <a:xfrm>
              <a:off x="3170732" y="3527354"/>
              <a:ext cx="4906468" cy="147828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Chữ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viết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rõ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ràng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sạch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đẹp</a:t>
              </a:r>
              <a:r>
                <a:rPr lang="en-US" sz="4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6FE8EBAC-C955-4831-AC83-780705A71C21}"/>
              </a:ext>
            </a:extLst>
          </p:cNvPr>
          <p:cNvGrpSpPr/>
          <p:nvPr/>
        </p:nvGrpSpPr>
        <p:grpSpPr>
          <a:xfrm>
            <a:off x="4362111" y="4960096"/>
            <a:ext cx="5451023" cy="1667669"/>
            <a:chOff x="4605865" y="4810597"/>
            <a:chExt cx="5451023" cy="1667669"/>
          </a:xfrm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xmlns="" id="{140E5C08-D913-4F44-A3F7-0B699FB582BA}"/>
                </a:ext>
              </a:extLst>
            </p:cNvPr>
            <p:cNvSpPr/>
            <p:nvPr/>
          </p:nvSpPr>
          <p:spPr>
            <a:xfrm>
              <a:off x="4605865" y="4810597"/>
              <a:ext cx="5451023" cy="1576589"/>
            </a:xfrm>
            <a:custGeom>
              <a:avLst/>
              <a:gdLst>
                <a:gd name="connsiteX0" fmla="*/ 0 w 5451023"/>
                <a:gd name="connsiteY0" fmla="*/ 262770 h 1576589"/>
                <a:gd name="connsiteX1" fmla="*/ 262770 w 5451023"/>
                <a:gd name="connsiteY1" fmla="*/ 0 h 1576589"/>
                <a:gd name="connsiteX2" fmla="*/ 976965 w 5451023"/>
                <a:gd name="connsiteY2" fmla="*/ 0 h 1576589"/>
                <a:gd name="connsiteX3" fmla="*/ 1592650 w 5451023"/>
                <a:gd name="connsiteY3" fmla="*/ 0 h 1576589"/>
                <a:gd name="connsiteX4" fmla="*/ 2159081 w 5451023"/>
                <a:gd name="connsiteY4" fmla="*/ 0 h 1576589"/>
                <a:gd name="connsiteX5" fmla="*/ 2725512 w 5451023"/>
                <a:gd name="connsiteY5" fmla="*/ 0 h 1576589"/>
                <a:gd name="connsiteX6" fmla="*/ 3390452 w 5451023"/>
                <a:gd name="connsiteY6" fmla="*/ 0 h 1576589"/>
                <a:gd name="connsiteX7" fmla="*/ 4104647 w 5451023"/>
                <a:gd name="connsiteY7" fmla="*/ 0 h 1576589"/>
                <a:gd name="connsiteX8" fmla="*/ 5188253 w 5451023"/>
                <a:gd name="connsiteY8" fmla="*/ 0 h 1576589"/>
                <a:gd name="connsiteX9" fmla="*/ 5451023 w 5451023"/>
                <a:gd name="connsiteY9" fmla="*/ 262770 h 1576589"/>
                <a:gd name="connsiteX10" fmla="*/ 5451023 w 5451023"/>
                <a:gd name="connsiteY10" fmla="*/ 798805 h 1576589"/>
                <a:gd name="connsiteX11" fmla="*/ 5451023 w 5451023"/>
                <a:gd name="connsiteY11" fmla="*/ 1313819 h 1576589"/>
                <a:gd name="connsiteX12" fmla="*/ 5188253 w 5451023"/>
                <a:gd name="connsiteY12" fmla="*/ 1576589 h 1576589"/>
                <a:gd name="connsiteX13" fmla="*/ 4572568 w 5451023"/>
                <a:gd name="connsiteY13" fmla="*/ 1576589 h 1576589"/>
                <a:gd name="connsiteX14" fmla="*/ 3858373 w 5451023"/>
                <a:gd name="connsiteY14" fmla="*/ 1576589 h 1576589"/>
                <a:gd name="connsiteX15" fmla="*/ 3193432 w 5451023"/>
                <a:gd name="connsiteY15" fmla="*/ 1576589 h 1576589"/>
                <a:gd name="connsiteX16" fmla="*/ 2577747 w 5451023"/>
                <a:gd name="connsiteY16" fmla="*/ 1576589 h 1576589"/>
                <a:gd name="connsiteX17" fmla="*/ 1912807 w 5451023"/>
                <a:gd name="connsiteY17" fmla="*/ 1576589 h 1576589"/>
                <a:gd name="connsiteX18" fmla="*/ 1247867 w 5451023"/>
                <a:gd name="connsiteY18" fmla="*/ 1576589 h 1576589"/>
                <a:gd name="connsiteX19" fmla="*/ 262770 w 5451023"/>
                <a:gd name="connsiteY19" fmla="*/ 1576589 h 1576589"/>
                <a:gd name="connsiteX20" fmla="*/ 0 w 5451023"/>
                <a:gd name="connsiteY20" fmla="*/ 1313819 h 1576589"/>
                <a:gd name="connsiteX21" fmla="*/ 0 w 5451023"/>
                <a:gd name="connsiteY21" fmla="*/ 767274 h 1576589"/>
                <a:gd name="connsiteX22" fmla="*/ 0 w 5451023"/>
                <a:gd name="connsiteY22" fmla="*/ 262770 h 1576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451023" h="1576589" fill="none" extrusionOk="0">
                  <a:moveTo>
                    <a:pt x="0" y="262770"/>
                  </a:moveTo>
                  <a:cubicBezTo>
                    <a:pt x="-12239" y="135578"/>
                    <a:pt x="115809" y="-19266"/>
                    <a:pt x="262770" y="0"/>
                  </a:cubicBezTo>
                  <a:cubicBezTo>
                    <a:pt x="503308" y="24729"/>
                    <a:pt x="799421" y="-20091"/>
                    <a:pt x="976965" y="0"/>
                  </a:cubicBezTo>
                  <a:cubicBezTo>
                    <a:pt x="1154509" y="20091"/>
                    <a:pt x="1354634" y="-3013"/>
                    <a:pt x="1592650" y="0"/>
                  </a:cubicBezTo>
                  <a:cubicBezTo>
                    <a:pt x="1830666" y="3013"/>
                    <a:pt x="2005648" y="-10408"/>
                    <a:pt x="2159081" y="0"/>
                  </a:cubicBezTo>
                  <a:cubicBezTo>
                    <a:pt x="2312514" y="10408"/>
                    <a:pt x="2578869" y="8307"/>
                    <a:pt x="2725512" y="0"/>
                  </a:cubicBezTo>
                  <a:cubicBezTo>
                    <a:pt x="2872155" y="-8307"/>
                    <a:pt x="3078469" y="-28616"/>
                    <a:pt x="3390452" y="0"/>
                  </a:cubicBezTo>
                  <a:cubicBezTo>
                    <a:pt x="3702435" y="28616"/>
                    <a:pt x="3871037" y="-32054"/>
                    <a:pt x="4104647" y="0"/>
                  </a:cubicBezTo>
                  <a:cubicBezTo>
                    <a:pt x="4338257" y="32054"/>
                    <a:pt x="4744300" y="-41743"/>
                    <a:pt x="5188253" y="0"/>
                  </a:cubicBezTo>
                  <a:cubicBezTo>
                    <a:pt x="5333481" y="4457"/>
                    <a:pt x="5457807" y="131532"/>
                    <a:pt x="5451023" y="262770"/>
                  </a:cubicBezTo>
                  <a:cubicBezTo>
                    <a:pt x="5465690" y="422068"/>
                    <a:pt x="5442350" y="668880"/>
                    <a:pt x="5451023" y="798805"/>
                  </a:cubicBezTo>
                  <a:cubicBezTo>
                    <a:pt x="5459696" y="928730"/>
                    <a:pt x="5462129" y="1134278"/>
                    <a:pt x="5451023" y="1313819"/>
                  </a:cubicBezTo>
                  <a:cubicBezTo>
                    <a:pt x="5471822" y="1469789"/>
                    <a:pt x="5327017" y="1571051"/>
                    <a:pt x="5188253" y="1576589"/>
                  </a:cubicBezTo>
                  <a:cubicBezTo>
                    <a:pt x="4920130" y="1599775"/>
                    <a:pt x="4828349" y="1571970"/>
                    <a:pt x="4572568" y="1576589"/>
                  </a:cubicBezTo>
                  <a:cubicBezTo>
                    <a:pt x="4316787" y="1581208"/>
                    <a:pt x="4045843" y="1588878"/>
                    <a:pt x="3858373" y="1576589"/>
                  </a:cubicBezTo>
                  <a:cubicBezTo>
                    <a:pt x="3670904" y="1564300"/>
                    <a:pt x="3370597" y="1598536"/>
                    <a:pt x="3193432" y="1576589"/>
                  </a:cubicBezTo>
                  <a:cubicBezTo>
                    <a:pt x="3016267" y="1554642"/>
                    <a:pt x="2803127" y="1548464"/>
                    <a:pt x="2577747" y="1576589"/>
                  </a:cubicBezTo>
                  <a:cubicBezTo>
                    <a:pt x="2352368" y="1604714"/>
                    <a:pt x="2077705" y="1607700"/>
                    <a:pt x="1912807" y="1576589"/>
                  </a:cubicBezTo>
                  <a:cubicBezTo>
                    <a:pt x="1747909" y="1545478"/>
                    <a:pt x="1529017" y="1607516"/>
                    <a:pt x="1247867" y="1576589"/>
                  </a:cubicBezTo>
                  <a:cubicBezTo>
                    <a:pt x="966717" y="1545662"/>
                    <a:pt x="682959" y="1616051"/>
                    <a:pt x="262770" y="1576589"/>
                  </a:cubicBezTo>
                  <a:cubicBezTo>
                    <a:pt x="122093" y="1571183"/>
                    <a:pt x="-8691" y="1450746"/>
                    <a:pt x="0" y="1313819"/>
                  </a:cubicBezTo>
                  <a:cubicBezTo>
                    <a:pt x="10065" y="1089809"/>
                    <a:pt x="-15721" y="1001753"/>
                    <a:pt x="0" y="767274"/>
                  </a:cubicBezTo>
                  <a:cubicBezTo>
                    <a:pt x="15721" y="532796"/>
                    <a:pt x="22875" y="397461"/>
                    <a:pt x="0" y="262770"/>
                  </a:cubicBezTo>
                  <a:close/>
                </a:path>
                <a:path w="5451023" h="1576589" stroke="0" extrusionOk="0">
                  <a:moveTo>
                    <a:pt x="0" y="262770"/>
                  </a:moveTo>
                  <a:cubicBezTo>
                    <a:pt x="-13453" y="95734"/>
                    <a:pt x="151826" y="-1024"/>
                    <a:pt x="262770" y="0"/>
                  </a:cubicBezTo>
                  <a:cubicBezTo>
                    <a:pt x="397762" y="18927"/>
                    <a:pt x="741791" y="24636"/>
                    <a:pt x="878455" y="0"/>
                  </a:cubicBezTo>
                  <a:cubicBezTo>
                    <a:pt x="1015119" y="-24636"/>
                    <a:pt x="1154529" y="-18052"/>
                    <a:pt x="1395631" y="0"/>
                  </a:cubicBezTo>
                  <a:cubicBezTo>
                    <a:pt x="1636733" y="18052"/>
                    <a:pt x="1727022" y="13543"/>
                    <a:pt x="1912807" y="0"/>
                  </a:cubicBezTo>
                  <a:cubicBezTo>
                    <a:pt x="2098592" y="-13543"/>
                    <a:pt x="2160507" y="-19431"/>
                    <a:pt x="2380728" y="0"/>
                  </a:cubicBezTo>
                  <a:cubicBezTo>
                    <a:pt x="2600949" y="19431"/>
                    <a:pt x="2775246" y="3926"/>
                    <a:pt x="2897903" y="0"/>
                  </a:cubicBezTo>
                  <a:cubicBezTo>
                    <a:pt x="3020560" y="-3926"/>
                    <a:pt x="3289429" y="-29105"/>
                    <a:pt x="3513589" y="0"/>
                  </a:cubicBezTo>
                  <a:cubicBezTo>
                    <a:pt x="3737749" y="29105"/>
                    <a:pt x="3851088" y="-8083"/>
                    <a:pt x="4178529" y="0"/>
                  </a:cubicBezTo>
                  <a:cubicBezTo>
                    <a:pt x="4505970" y="8083"/>
                    <a:pt x="4711489" y="-38177"/>
                    <a:pt x="5188253" y="0"/>
                  </a:cubicBezTo>
                  <a:cubicBezTo>
                    <a:pt x="5362076" y="9162"/>
                    <a:pt x="5430273" y="135010"/>
                    <a:pt x="5451023" y="262770"/>
                  </a:cubicBezTo>
                  <a:cubicBezTo>
                    <a:pt x="5452339" y="520048"/>
                    <a:pt x="5428011" y="671976"/>
                    <a:pt x="5451023" y="777784"/>
                  </a:cubicBezTo>
                  <a:cubicBezTo>
                    <a:pt x="5474035" y="883592"/>
                    <a:pt x="5435451" y="1189561"/>
                    <a:pt x="5451023" y="1313819"/>
                  </a:cubicBezTo>
                  <a:cubicBezTo>
                    <a:pt x="5435624" y="1475956"/>
                    <a:pt x="5329740" y="1586425"/>
                    <a:pt x="5188253" y="1576589"/>
                  </a:cubicBezTo>
                  <a:cubicBezTo>
                    <a:pt x="4970914" y="1575646"/>
                    <a:pt x="4700201" y="1571094"/>
                    <a:pt x="4474058" y="1576589"/>
                  </a:cubicBezTo>
                  <a:cubicBezTo>
                    <a:pt x="4247916" y="1582084"/>
                    <a:pt x="4038509" y="1574954"/>
                    <a:pt x="3858373" y="1576589"/>
                  </a:cubicBezTo>
                  <a:cubicBezTo>
                    <a:pt x="3678237" y="1578224"/>
                    <a:pt x="3472277" y="1603025"/>
                    <a:pt x="3242687" y="1576589"/>
                  </a:cubicBezTo>
                  <a:cubicBezTo>
                    <a:pt x="3013097" y="1550153"/>
                    <a:pt x="2904876" y="1562924"/>
                    <a:pt x="2627002" y="1576589"/>
                  </a:cubicBezTo>
                  <a:cubicBezTo>
                    <a:pt x="2349128" y="1590254"/>
                    <a:pt x="2358584" y="1595104"/>
                    <a:pt x="2159081" y="1576589"/>
                  </a:cubicBezTo>
                  <a:cubicBezTo>
                    <a:pt x="1959578" y="1558074"/>
                    <a:pt x="1590823" y="1603284"/>
                    <a:pt x="1444886" y="1576589"/>
                  </a:cubicBezTo>
                  <a:cubicBezTo>
                    <a:pt x="1298950" y="1549894"/>
                    <a:pt x="1168700" y="1563966"/>
                    <a:pt x="976965" y="1576589"/>
                  </a:cubicBezTo>
                  <a:cubicBezTo>
                    <a:pt x="785230" y="1589212"/>
                    <a:pt x="584184" y="1598808"/>
                    <a:pt x="262770" y="1576589"/>
                  </a:cubicBezTo>
                  <a:cubicBezTo>
                    <a:pt x="143735" y="1595404"/>
                    <a:pt x="-3355" y="1460604"/>
                    <a:pt x="0" y="1313819"/>
                  </a:cubicBezTo>
                  <a:cubicBezTo>
                    <a:pt x="-23893" y="1056400"/>
                    <a:pt x="-15278" y="1043615"/>
                    <a:pt x="0" y="798805"/>
                  </a:cubicBezTo>
                  <a:cubicBezTo>
                    <a:pt x="15278" y="553995"/>
                    <a:pt x="40" y="441491"/>
                    <a:pt x="0" y="26277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FFFF00"/>
              </a:solidFill>
              <a:extLst>
                <a:ext uri="{C807C97D-BFC1-408E-A445-0C87EB9F89A2}">
                  <ask:lineSketchStyleProps xmlns:ask="http://schemas.microsoft.com/office/drawing/2018/sketchyshapes" xmlns="" sd="2717515596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Content Placeholder 2">
              <a:extLst>
                <a:ext uri="{FF2B5EF4-FFF2-40B4-BE49-F238E27FC236}">
                  <a16:creationId xmlns:a16="http://schemas.microsoft.com/office/drawing/2014/main" xmlns="" id="{4F93A566-FA1E-42A6-8B04-4BFAA5F0E60E}"/>
                </a:ext>
              </a:extLst>
            </p:cNvPr>
            <p:cNvSpPr txBox="1">
              <a:spLocks/>
            </p:cNvSpPr>
            <p:nvPr/>
          </p:nvSpPr>
          <p:spPr>
            <a:xfrm>
              <a:off x="5101537" y="4999984"/>
              <a:ext cx="4649325" cy="147828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3.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Trình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bày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đúng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thức</a:t>
              </a:r>
              <a:r>
                <a:rPr kumimoji="0" lang="en-US" sz="4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bài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thơ</a:t>
              </a:r>
              <a:r>
                <a:rPr kumimoji="0" lang="en-US" sz="4400" b="1" i="0" u="none" strike="noStrike" kern="1200" cap="none" spc="0" normalizeH="0" noProof="0" dirty="0" smtClean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.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3473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3" descr="Calendar&#10;&#10;Description automatically generated with medium confidence">
            <a:extLst>
              <a:ext uri="{FF2B5EF4-FFF2-40B4-BE49-F238E27FC236}">
                <a16:creationId xmlns:a16="http://schemas.microsoft.com/office/drawing/2014/main" xmlns="" id="{70A87E3A-AF6A-B264-E2C8-71BE7973FC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Shape&#10;&#10;Description automatically generated">
            <a:extLst>
              <a:ext uri="{FF2B5EF4-FFF2-40B4-BE49-F238E27FC236}">
                <a16:creationId xmlns:a16="http://schemas.microsoft.com/office/drawing/2014/main" xmlns="" id="{DB2F48AE-4BDC-4B85-A5B6-8EE3BD525B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440" y="5190559"/>
            <a:ext cx="914400" cy="6183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8E1D31C-CC4E-4EE8-AE2C-543D5BBC3A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0203" y="2665975"/>
            <a:ext cx="2143125" cy="2143125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xmlns="" id="{1D90D0AB-EF7D-49F1-86F1-0279DFA31E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44538" y="4753030"/>
            <a:ext cx="914401" cy="653989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xmlns="" id="{A98E393C-2D86-452D-A5D8-9785B7807B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481" y="4641524"/>
            <a:ext cx="372903" cy="335146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xmlns="" id="{24B91A9B-EC7A-458D-8B82-CD2D1687731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33" y="5472476"/>
            <a:ext cx="372903" cy="335146"/>
          </a:xfrm>
          <a:prstGeom prst="rect">
            <a:avLst/>
          </a:prstGeom>
        </p:spPr>
      </p:pic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xmlns="" id="{6F6B1E30-66EA-430B-B755-E5CD1C5213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957" y="6522854"/>
            <a:ext cx="372903" cy="335146"/>
          </a:xfrm>
          <a:prstGeom prst="rect">
            <a:avLst/>
          </a:prstGeom>
        </p:spPr>
      </p:pic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xmlns="" id="{1CAD5FCD-D97F-493A-8676-D36358DC5EE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833" y="6022365"/>
            <a:ext cx="372903" cy="33514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66895EA4-7017-48BD-8209-74F7F8D286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955" y="5232016"/>
            <a:ext cx="1000760" cy="1000760"/>
          </a:xfrm>
          <a:prstGeom prst="rect">
            <a:avLst/>
          </a:prstGeom>
        </p:spPr>
      </p:pic>
      <p:pic>
        <p:nvPicPr>
          <p:cNvPr id="21" name="Picture 20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xmlns="" id="{AA90AFC5-B0C7-4805-9010-1931BA7E634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83615" y1="36000" x2="74308" y2="35385"/>
                        <a14:foregroundMark x1="74308" y1="35385" x2="77538" y2="41923"/>
                        <a14:foregroundMark x1="77538" y1="41923" x2="82769" y2="371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576" t="24872" r="8371" b="56619"/>
          <a:stretch/>
        </p:blipFill>
        <p:spPr>
          <a:xfrm>
            <a:off x="4758447" y="5550750"/>
            <a:ext cx="849487" cy="682026"/>
          </a:xfrm>
          <a:prstGeom prst="rect">
            <a:avLst/>
          </a:prstGeom>
        </p:spPr>
      </p:pic>
      <p:pic>
        <p:nvPicPr>
          <p:cNvPr id="23" name="Picture 2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xmlns="" id="{1FA8DDA2-B226-4D0D-8260-BAD603F5EA0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8615" b="44385" l="35308" r="57846">
                        <a14:foregroundMark x1="35846" y1="33000" x2="37308" y2="34692"/>
                        <a14:foregroundMark x1="43769" y1="44385" x2="43538" y2="43308"/>
                        <a14:foregroundMark x1="56846" y1="40692" x2="55154" y2="38846"/>
                        <a14:foregroundMark x1="56538" y1="34385" x2="55385" y2="34769"/>
                        <a14:foregroundMark x1="57923" y1="33923" x2="57923" y2="33923"/>
                        <a14:foregroundMark x1="35308" y1="32538" x2="35308" y2="32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652" t="27148" r="41708" b="54422"/>
          <a:stretch/>
        </p:blipFill>
        <p:spPr>
          <a:xfrm>
            <a:off x="3134491" y="6022365"/>
            <a:ext cx="849487" cy="662264"/>
          </a:xfrm>
          <a:prstGeom prst="rect">
            <a:avLst/>
          </a:prstGeom>
        </p:spPr>
      </p:pic>
      <p:pic>
        <p:nvPicPr>
          <p:cNvPr id="24" name="Picture 23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xmlns="" id="{6CA3B211-B3D9-4DDA-B935-889E6CEE845A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8769" r="90000">
                        <a14:foregroundMark x1="83615" y1="36000" x2="74308" y2="35385"/>
                        <a14:foregroundMark x1="74308" y1="35385" x2="77538" y2="41923"/>
                        <a14:foregroundMark x1="77538" y1="41923" x2="82769" y2="37154"/>
                        <a14:foregroundMark x1="8769" y1="31308" x2="14923" y2="34154"/>
                        <a14:foregroundMark x1="48000" y1="13692" x2="52000" y2="18846"/>
                        <a14:foregroundMark x1="43308" y1="62615" x2="50385" y2="62538"/>
                        <a14:foregroundMark x1="50385" y1="62538" x2="57385" y2="62615"/>
                        <a14:foregroundMark x1="45000" y1="65538" x2="49231" y2="66154"/>
                        <a14:foregroundMark x1="49231" y1="66154" x2="53077" y2="66000"/>
                        <a14:foregroundMark x1="53077" y1="66000" x2="53538" y2="66000"/>
                        <a14:foregroundMark x1="57231" y1="61846" x2="57846" y2="62615"/>
                        <a14:foregroundMark x1="15385" y1="55000" x2="21846" y2="55000"/>
                        <a14:foregroundMark x1="22308" y1="54385" x2="24077" y2="58154"/>
                        <a14:foregroundMark x1="15385" y1="11077" x2="18692" y2="14077"/>
                        <a14:foregroundMark x1="81308" y1="13615" x2="83538" y2="17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01" t="24576" r="71646" b="56915"/>
          <a:stretch/>
        </p:blipFill>
        <p:spPr>
          <a:xfrm>
            <a:off x="10747593" y="4688525"/>
            <a:ext cx="814567" cy="653990"/>
          </a:xfrm>
          <a:prstGeom prst="rect">
            <a:avLst/>
          </a:prstGeom>
        </p:spPr>
      </p:pic>
      <p:pic>
        <p:nvPicPr>
          <p:cNvPr id="25" name="Picture 2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xmlns="" id="{F45CB222-9195-4CE9-8599-7183C42E98FF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8769" r="90000">
                        <a14:foregroundMark x1="83615" y1="36000" x2="74308" y2="35385"/>
                        <a14:foregroundMark x1="74308" y1="35385" x2="77538" y2="41923"/>
                        <a14:foregroundMark x1="77538" y1="41923" x2="82769" y2="37154"/>
                        <a14:foregroundMark x1="8769" y1="31308" x2="14923" y2="34154"/>
                        <a14:foregroundMark x1="48000" y1="13692" x2="52000" y2="18846"/>
                        <a14:foregroundMark x1="43308" y1="62615" x2="50385" y2="62538"/>
                        <a14:foregroundMark x1="50385" y1="62538" x2="57385" y2="62615"/>
                        <a14:foregroundMark x1="45000" y1="65538" x2="49231" y2="66154"/>
                        <a14:foregroundMark x1="49231" y1="66154" x2="53077" y2="66000"/>
                        <a14:foregroundMark x1="53077" y1="66000" x2="53538" y2="66000"/>
                        <a14:foregroundMark x1="57231" y1="61846" x2="57846" y2="62615"/>
                        <a14:foregroundMark x1="15385" y1="55000" x2="21846" y2="55000"/>
                        <a14:foregroundMark x1="22308" y1="54385" x2="24077" y2="58154"/>
                        <a14:foregroundMark x1="15385" y1="11077" x2="18692" y2="14077"/>
                        <a14:foregroundMark x1="81308" y1="13615" x2="83538" y2="17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70" t="47004" r="68477" b="34487"/>
          <a:stretch/>
        </p:blipFill>
        <p:spPr>
          <a:xfrm>
            <a:off x="6126135" y="5376672"/>
            <a:ext cx="1185156" cy="951525"/>
          </a:xfrm>
          <a:prstGeom prst="rect">
            <a:avLst/>
          </a:prstGeom>
        </p:spPr>
      </p:pic>
      <p:pic>
        <p:nvPicPr>
          <p:cNvPr id="33" name="Picture 4" descr="Cartoon Cloud Drawing Free Photo PNG | Nuvem desenho png, Nuvem desenho,  Imagem nuvem">
            <a:extLst>
              <a:ext uri="{FF2B5EF4-FFF2-40B4-BE49-F238E27FC236}">
                <a16:creationId xmlns:a16="http://schemas.microsoft.com/office/drawing/2014/main" xmlns="" id="{EA14C1E0-A5DA-419A-89CB-431CD7044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31639">
            <a:off x="7077197" y="768909"/>
            <a:ext cx="1331320" cy="78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xmlns="" id="{CEB2F0B7-4DAC-40D6-938F-F635A8DA3D71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8769" r="90000">
                        <a14:foregroundMark x1="83615" y1="36000" x2="74308" y2="35385"/>
                        <a14:foregroundMark x1="74308" y1="35385" x2="77538" y2="41923"/>
                        <a14:foregroundMark x1="77538" y1="41923" x2="82769" y2="37154"/>
                        <a14:foregroundMark x1="8769" y1="31308" x2="14923" y2="34154"/>
                        <a14:foregroundMark x1="48000" y1="13692" x2="52000" y2="18846"/>
                        <a14:foregroundMark x1="43308" y1="62615" x2="50385" y2="62538"/>
                        <a14:foregroundMark x1="50385" y1="62538" x2="57385" y2="62615"/>
                        <a14:foregroundMark x1="45000" y1="65538" x2="49231" y2="66154"/>
                        <a14:foregroundMark x1="49231" y1="66154" x2="53077" y2="66000"/>
                        <a14:foregroundMark x1="53077" y1="66000" x2="53538" y2="66000"/>
                        <a14:foregroundMark x1="57231" y1="61846" x2="57846" y2="62615"/>
                        <a14:foregroundMark x1="15385" y1="55000" x2="21846" y2="55000"/>
                        <a14:foregroundMark x1="22308" y1="54385" x2="24077" y2="58154"/>
                        <a14:foregroundMark x1="15385" y1="11077" x2="18692" y2="14077"/>
                        <a14:foregroundMark x1="81308" y1="13615" x2="83538" y2="17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16" t="5519" r="70431" b="75972"/>
          <a:stretch/>
        </p:blipFill>
        <p:spPr>
          <a:xfrm>
            <a:off x="5398919" y="6316590"/>
            <a:ext cx="849487" cy="682026"/>
          </a:xfrm>
          <a:prstGeom prst="rect">
            <a:avLst/>
          </a:prstGeom>
        </p:spPr>
      </p:pic>
      <p:pic>
        <p:nvPicPr>
          <p:cNvPr id="27" name="Picture 26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xmlns="" id="{FD74A18E-404A-47F6-9DF2-FA6082FC0A96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8769" r="90000">
                        <a14:foregroundMark x1="83615" y1="36000" x2="74308" y2="35385"/>
                        <a14:foregroundMark x1="74308" y1="35385" x2="77538" y2="41923"/>
                        <a14:foregroundMark x1="77538" y1="41923" x2="82769" y2="37154"/>
                        <a14:foregroundMark x1="8769" y1="31308" x2="14923" y2="34154"/>
                        <a14:foregroundMark x1="48000" y1="13692" x2="52000" y2="18846"/>
                        <a14:foregroundMark x1="43308" y1="62615" x2="50385" y2="62538"/>
                        <a14:foregroundMark x1="50385" y1="62538" x2="57385" y2="62615"/>
                        <a14:foregroundMark x1="45000" y1="65538" x2="49231" y2="66154"/>
                        <a14:foregroundMark x1="49231" y1="66154" x2="53077" y2="66000"/>
                        <a14:foregroundMark x1="53077" y1="66000" x2="53538" y2="66000"/>
                        <a14:foregroundMark x1="57231" y1="61846" x2="57846" y2="62615"/>
                        <a14:foregroundMark x1="15385" y1="55000" x2="21846" y2="55000"/>
                        <a14:foregroundMark x1="22308" y1="54385" x2="24077" y2="58154"/>
                        <a14:foregroundMark x1="15385" y1="11077" x2="18692" y2="14077"/>
                        <a14:foregroundMark x1="81308" y1="13615" x2="83538" y2="17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740" t="4065" r="39207" b="77426"/>
          <a:stretch/>
        </p:blipFill>
        <p:spPr>
          <a:xfrm>
            <a:off x="-214677" y="4809097"/>
            <a:ext cx="621285" cy="498810"/>
          </a:xfrm>
          <a:prstGeom prst="rect">
            <a:avLst/>
          </a:prstGeom>
        </p:spPr>
      </p:pic>
      <p:pic>
        <p:nvPicPr>
          <p:cNvPr id="28" name="Picture 27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xmlns="" id="{EC8049BB-6A12-4780-B4F3-AAAA8CC2EA0E}"/>
              </a:ext>
            </a:extLst>
          </p:cNvPr>
          <p:cNvPicPr>
            <a:picLocks noChangeAspect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8769" r="90000">
                        <a14:foregroundMark x1="83615" y1="36000" x2="74308" y2="35385"/>
                        <a14:foregroundMark x1="74308" y1="35385" x2="77538" y2="41923"/>
                        <a14:foregroundMark x1="77538" y1="41923" x2="82769" y2="37154"/>
                        <a14:foregroundMark x1="8769" y1="31308" x2="14923" y2="34154"/>
                        <a14:foregroundMark x1="48000" y1="13692" x2="52000" y2="18846"/>
                        <a14:foregroundMark x1="43308" y1="62615" x2="50385" y2="62538"/>
                        <a14:foregroundMark x1="50385" y1="62538" x2="57385" y2="62615"/>
                        <a14:foregroundMark x1="45000" y1="65538" x2="49231" y2="66154"/>
                        <a14:foregroundMark x1="49231" y1="66154" x2="53077" y2="66000"/>
                        <a14:foregroundMark x1="53077" y1="66000" x2="53538" y2="66000"/>
                        <a14:foregroundMark x1="57231" y1="61846" x2="57846" y2="62615"/>
                        <a14:foregroundMark x1="15385" y1="55000" x2="21846" y2="55000"/>
                        <a14:foregroundMark x1="22308" y1="54385" x2="24077" y2="58154"/>
                        <a14:foregroundMark x1="15385" y1="11077" x2="18692" y2="14077"/>
                        <a14:foregroundMark x1="81308" y1="13615" x2="83538" y2="17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383" t="3770" r="6564" b="77721"/>
          <a:stretch/>
        </p:blipFill>
        <p:spPr>
          <a:xfrm>
            <a:off x="5538825" y="5136839"/>
            <a:ext cx="737459" cy="592082"/>
          </a:xfrm>
          <a:prstGeom prst="rect">
            <a:avLst/>
          </a:prstGeom>
        </p:spPr>
      </p:pic>
      <p:pic>
        <p:nvPicPr>
          <p:cNvPr id="6146" name="Picture 2" descr="Wallency Happy Sun Wall Art Decal - Nursery Wall Sticker - Peel and Stick  Removable Vinyl Sticker Graphic (12&quot;H x 12&quot;W - Mini) : Amazon.com.au: Home  Improvement">
            <a:extLst>
              <a:ext uri="{FF2B5EF4-FFF2-40B4-BE49-F238E27FC236}">
                <a16:creationId xmlns:a16="http://schemas.microsoft.com/office/drawing/2014/main" xmlns="" id="{AEACCEBB-AA2F-4A35-81C1-E4B5B15AA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7500" b="92461" l="8125" r="91172">
                        <a14:foregroundMark x1="41250" y1="90820" x2="41250" y2="90820"/>
                        <a14:foregroundMark x1="56680" y1="91250" x2="56680" y2="91250"/>
                        <a14:foregroundMark x1="41992" y1="9336" x2="41992" y2="9336"/>
                        <a14:foregroundMark x1="9258" y1="39414" x2="9258" y2="39414"/>
                        <a14:foregroundMark x1="8203" y1="54805" x2="8203" y2="54805"/>
                        <a14:foregroundMark x1="8672" y1="54805" x2="10156" y2="54648"/>
                        <a14:foregroundMark x1="91172" y1="48906" x2="87500" y2="48906"/>
                        <a14:foregroundMark x1="55195" y1="9023" x2="55195" y2="9023"/>
                        <a14:foregroundMark x1="42891" y1="7539" x2="42891" y2="7539"/>
                        <a14:foregroundMark x1="42578" y1="8438" x2="42578" y2="9492"/>
                        <a14:foregroundMark x1="40508" y1="91719" x2="40508" y2="91719"/>
                        <a14:foregroundMark x1="40820" y1="91992" x2="40508" y2="89180"/>
                        <a14:foregroundMark x1="57109" y1="92148" x2="57109" y2="92148"/>
                        <a14:foregroundMark x1="57109" y1="92461" x2="57109" y2="924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009" y="-67880"/>
            <a:ext cx="1744959" cy="1744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artoon Cloud Drawing Free Photo PNG | Nuvem desenho png, Nuvem desenho,  Imagem nuvem">
            <a:extLst>
              <a:ext uri="{FF2B5EF4-FFF2-40B4-BE49-F238E27FC236}">
                <a16:creationId xmlns:a16="http://schemas.microsoft.com/office/drawing/2014/main" xmlns="" id="{133A7501-6F6B-45D8-A39F-E86516210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88" y="300314"/>
            <a:ext cx="1701017" cy="1008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Cartoon Cloud Drawing Free Photo PNG | Nuvem desenho png, Nuvem desenho,  Imagem nuvem">
            <a:extLst>
              <a:ext uri="{FF2B5EF4-FFF2-40B4-BE49-F238E27FC236}">
                <a16:creationId xmlns:a16="http://schemas.microsoft.com/office/drawing/2014/main" xmlns="" id="{7D4CC6A2-BE77-49FF-96DB-2ED77AD10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679" y="1163598"/>
            <a:ext cx="1331320" cy="78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Cartoon Cloud Drawing Free Photo PNG | Nuvem desenho png, Nuvem desenho,  Imagem nuvem">
            <a:extLst>
              <a:ext uri="{FF2B5EF4-FFF2-40B4-BE49-F238E27FC236}">
                <a16:creationId xmlns:a16="http://schemas.microsoft.com/office/drawing/2014/main" xmlns="" id="{7C7AC68A-31EF-40C5-9617-1528C7237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31639">
            <a:off x="2977475" y="405101"/>
            <a:ext cx="1331320" cy="78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AutoShape 4" descr="Butterflies Vector Transparent Background | PNG Mart">
            <a:extLst>
              <a:ext uri="{FF2B5EF4-FFF2-40B4-BE49-F238E27FC236}">
                <a16:creationId xmlns:a16="http://schemas.microsoft.com/office/drawing/2014/main" xmlns="" id="{EA78BF6F-0CF6-4F74-8B64-6B69DCD60E1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  <a:latin typeface="字魂59号-创粗黑"/>
            </a:endParaRPr>
          </a:p>
        </p:txBody>
      </p:sp>
      <p:pic>
        <p:nvPicPr>
          <p:cNvPr id="30" name="Picture 6" descr="Ghim trên Cartoons">
            <a:extLst>
              <a:ext uri="{FF2B5EF4-FFF2-40B4-BE49-F238E27FC236}">
                <a16:creationId xmlns:a16="http://schemas.microsoft.com/office/drawing/2014/main" xmlns="" id="{5634B7DB-3926-4ABB-9687-4CA9E467A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81" y="1393801"/>
            <a:ext cx="1245371" cy="1072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Butterflies Vector Png Pic - Cartoon Picture Of Butterfly, Transparent Png  - 1000x1000(#1818131) - PngFind">
            <a:extLst>
              <a:ext uri="{FF2B5EF4-FFF2-40B4-BE49-F238E27FC236}">
                <a16:creationId xmlns:a16="http://schemas.microsoft.com/office/drawing/2014/main" xmlns="" id="{B7B282B3-B779-4DAD-BBED-3AA78DEAF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5352" b="93162" l="3929" r="95000">
                        <a14:foregroundMark x1="28333" y1="8920" x2="21190" y2="29435"/>
                        <a14:foregroundMark x1="30833" y1="6640" x2="9643" y2="37463"/>
                        <a14:foregroundMark x1="7619" y1="53518" x2="10476" y2="74133"/>
                        <a14:foregroundMark x1="10476" y1="74133" x2="10714" y2="74529"/>
                        <a14:foregroundMark x1="22024" y1="15064" x2="19524" y2="23290"/>
                        <a14:foregroundMark x1="91310" y1="27453" x2="88333" y2="54509"/>
                        <a14:foregroundMark x1="88333" y1="54509" x2="86429" y2="58176"/>
                        <a14:foregroundMark x1="95000" y1="30624" x2="87500" y2="50050"/>
                        <a14:foregroundMark x1="70833" y1="76412" x2="49881" y2="88801"/>
                        <a14:foregroundMark x1="49881" y1="88801" x2="46071" y2="93162"/>
                        <a14:foregroundMark x1="3929" y1="58969" x2="3929" y2="63826"/>
                        <a14:foregroundMark x1="32024" y1="5352" x2="29881" y2="90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00353" y="1342065"/>
            <a:ext cx="854520" cy="1026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Lưu đồ: Điểm Kết Thúc 1">
            <a:extLst>
              <a:ext uri="{FF2B5EF4-FFF2-40B4-BE49-F238E27FC236}">
                <a16:creationId xmlns:a16="http://schemas.microsoft.com/office/drawing/2014/main" xmlns="" id="{F8FA0FFA-D57E-47FE-B73D-5DCFE8332A0C}"/>
              </a:ext>
            </a:extLst>
          </p:cNvPr>
          <p:cNvSpPr/>
          <p:nvPr/>
        </p:nvSpPr>
        <p:spPr>
          <a:xfrm>
            <a:off x="1766541" y="744522"/>
            <a:ext cx="8562303" cy="1855415"/>
          </a:xfrm>
          <a:prstGeom prst="flowChartTerminator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41" name="Picture 2" descr="Cartoon Happy Kids Reading Book: Vector có sẵn (miễn phí bản quyền) 1560276260 | Shutterstock">
            <a:extLst>
              <a:ext uri="{FF2B5EF4-FFF2-40B4-BE49-F238E27FC236}">
                <a16:creationId xmlns:a16="http://schemas.microsoft.com/office/drawing/2014/main" xmlns="" id="{07DC3A54-6348-4075-9F54-5E62032A60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5000" b="90000" l="9664" r="89916">
                        <a14:foregroundMark x1="55042" y1="27857" x2="59244" y2="29643"/>
                        <a14:foregroundMark x1="36975" y1="23929" x2="38655" y2="24286"/>
                        <a14:foregroundMark x1="41597" y1="23214" x2="42017" y2="26786"/>
                        <a14:foregroundMark x1="44958" y1="35000" x2="50000" y2="41786"/>
                        <a14:foregroundMark x1="60924" y1="5000" x2="84034" y2="23214"/>
                        <a14:foregroundMark x1="27731" y1="86429" x2="27731" y2="86429"/>
                        <a14:foregroundMark x1="19748" y1="86429" x2="33613" y2="84643"/>
                        <a14:foregroundMark x1="44538" y1="83929" x2="61765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919" y="2798720"/>
            <a:ext cx="2067007" cy="2431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75EF478-66A2-458C-B362-4F5C0D6B616A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2653609" y="1163598"/>
            <a:ext cx="7376799" cy="92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26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Calendar&#10;&#10;Description automatically generated with medium confidence">
            <a:extLst>
              <a:ext uri="{FF2B5EF4-FFF2-40B4-BE49-F238E27FC236}">
                <a16:creationId xmlns:a16="http://schemas.microsoft.com/office/drawing/2014/main" xmlns="" id="{4FCB661F-8FF8-5572-E982-E7F8713413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67E1C625-4F7E-4232-9DB9-280B3E703D40}"/>
              </a:ext>
            </a:extLst>
          </p:cNvPr>
          <p:cNvSpPr/>
          <p:nvPr/>
        </p:nvSpPr>
        <p:spPr>
          <a:xfrm>
            <a:off x="186531" y="728387"/>
            <a:ext cx="11826569" cy="5401226"/>
          </a:xfrm>
          <a:custGeom>
            <a:avLst/>
            <a:gdLst>
              <a:gd name="connsiteX0" fmla="*/ 0 w 11826569"/>
              <a:gd name="connsiteY0" fmla="*/ 0 h 5401226"/>
              <a:gd name="connsiteX1" fmla="*/ 932212 w 11826569"/>
              <a:gd name="connsiteY1" fmla="*/ 0 h 5401226"/>
              <a:gd name="connsiteX2" fmla="*/ 1391361 w 11826569"/>
              <a:gd name="connsiteY2" fmla="*/ 0 h 5401226"/>
              <a:gd name="connsiteX3" fmla="*/ 1732245 w 11826569"/>
              <a:gd name="connsiteY3" fmla="*/ 0 h 5401226"/>
              <a:gd name="connsiteX4" fmla="*/ 2546191 w 11826569"/>
              <a:gd name="connsiteY4" fmla="*/ 0 h 5401226"/>
              <a:gd name="connsiteX5" fmla="*/ 3123606 w 11826569"/>
              <a:gd name="connsiteY5" fmla="*/ 0 h 5401226"/>
              <a:gd name="connsiteX6" fmla="*/ 3582755 w 11826569"/>
              <a:gd name="connsiteY6" fmla="*/ 0 h 5401226"/>
              <a:gd name="connsiteX7" fmla="*/ 4278435 w 11826569"/>
              <a:gd name="connsiteY7" fmla="*/ 0 h 5401226"/>
              <a:gd name="connsiteX8" fmla="*/ 5092381 w 11826569"/>
              <a:gd name="connsiteY8" fmla="*/ 0 h 5401226"/>
              <a:gd name="connsiteX9" fmla="*/ 5551531 w 11826569"/>
              <a:gd name="connsiteY9" fmla="*/ 0 h 5401226"/>
              <a:gd name="connsiteX10" fmla="*/ 5892414 w 11826569"/>
              <a:gd name="connsiteY10" fmla="*/ 0 h 5401226"/>
              <a:gd name="connsiteX11" fmla="*/ 6824626 w 11826569"/>
              <a:gd name="connsiteY11" fmla="*/ 0 h 5401226"/>
              <a:gd name="connsiteX12" fmla="*/ 7520307 w 11826569"/>
              <a:gd name="connsiteY12" fmla="*/ 0 h 5401226"/>
              <a:gd name="connsiteX13" fmla="*/ 8215987 w 11826569"/>
              <a:gd name="connsiteY13" fmla="*/ 0 h 5401226"/>
              <a:gd name="connsiteX14" fmla="*/ 8793402 w 11826569"/>
              <a:gd name="connsiteY14" fmla="*/ 0 h 5401226"/>
              <a:gd name="connsiteX15" fmla="*/ 9134285 w 11826569"/>
              <a:gd name="connsiteY15" fmla="*/ 0 h 5401226"/>
              <a:gd name="connsiteX16" fmla="*/ 9948232 w 11826569"/>
              <a:gd name="connsiteY16" fmla="*/ 0 h 5401226"/>
              <a:gd name="connsiteX17" fmla="*/ 10407381 w 11826569"/>
              <a:gd name="connsiteY17" fmla="*/ 0 h 5401226"/>
              <a:gd name="connsiteX18" fmla="*/ 10866530 w 11826569"/>
              <a:gd name="connsiteY18" fmla="*/ 0 h 5401226"/>
              <a:gd name="connsiteX19" fmla="*/ 11826569 w 11826569"/>
              <a:gd name="connsiteY19" fmla="*/ 0 h 5401226"/>
              <a:gd name="connsiteX20" fmla="*/ 11826569 w 11826569"/>
              <a:gd name="connsiteY20" fmla="*/ 621141 h 5401226"/>
              <a:gd name="connsiteX21" fmla="*/ 11826569 w 11826569"/>
              <a:gd name="connsiteY21" fmla="*/ 1134257 h 5401226"/>
              <a:gd name="connsiteX22" fmla="*/ 11826569 w 11826569"/>
              <a:gd name="connsiteY22" fmla="*/ 1809411 h 5401226"/>
              <a:gd name="connsiteX23" fmla="*/ 11826569 w 11826569"/>
              <a:gd name="connsiteY23" fmla="*/ 2322527 h 5401226"/>
              <a:gd name="connsiteX24" fmla="*/ 11826569 w 11826569"/>
              <a:gd name="connsiteY24" fmla="*/ 3105705 h 5401226"/>
              <a:gd name="connsiteX25" fmla="*/ 11826569 w 11826569"/>
              <a:gd name="connsiteY25" fmla="*/ 3618821 h 5401226"/>
              <a:gd name="connsiteX26" fmla="*/ 11826569 w 11826569"/>
              <a:gd name="connsiteY26" fmla="*/ 4401999 h 5401226"/>
              <a:gd name="connsiteX27" fmla="*/ 11826569 w 11826569"/>
              <a:gd name="connsiteY27" fmla="*/ 5401226 h 5401226"/>
              <a:gd name="connsiteX28" fmla="*/ 11249154 w 11826569"/>
              <a:gd name="connsiteY28" fmla="*/ 5401226 h 5401226"/>
              <a:gd name="connsiteX29" fmla="*/ 10316942 w 11826569"/>
              <a:gd name="connsiteY29" fmla="*/ 5401226 h 5401226"/>
              <a:gd name="connsiteX30" fmla="*/ 9739527 w 11826569"/>
              <a:gd name="connsiteY30" fmla="*/ 5401226 h 5401226"/>
              <a:gd name="connsiteX31" fmla="*/ 9280378 w 11826569"/>
              <a:gd name="connsiteY31" fmla="*/ 5401226 h 5401226"/>
              <a:gd name="connsiteX32" fmla="*/ 8939495 w 11826569"/>
              <a:gd name="connsiteY32" fmla="*/ 5401226 h 5401226"/>
              <a:gd name="connsiteX33" fmla="*/ 8007283 w 11826569"/>
              <a:gd name="connsiteY33" fmla="*/ 5401226 h 5401226"/>
              <a:gd name="connsiteX34" fmla="*/ 7193337 w 11826569"/>
              <a:gd name="connsiteY34" fmla="*/ 5401226 h 5401226"/>
              <a:gd name="connsiteX35" fmla="*/ 6615922 w 11826569"/>
              <a:gd name="connsiteY35" fmla="*/ 5401226 h 5401226"/>
              <a:gd name="connsiteX36" fmla="*/ 5920241 w 11826569"/>
              <a:gd name="connsiteY36" fmla="*/ 5401226 h 5401226"/>
              <a:gd name="connsiteX37" fmla="*/ 5461092 w 11826569"/>
              <a:gd name="connsiteY37" fmla="*/ 5401226 h 5401226"/>
              <a:gd name="connsiteX38" fmla="*/ 4528880 w 11826569"/>
              <a:gd name="connsiteY38" fmla="*/ 5401226 h 5401226"/>
              <a:gd name="connsiteX39" fmla="*/ 3714934 w 11826569"/>
              <a:gd name="connsiteY39" fmla="*/ 5401226 h 5401226"/>
              <a:gd name="connsiteX40" fmla="*/ 3019253 w 11826569"/>
              <a:gd name="connsiteY40" fmla="*/ 5401226 h 5401226"/>
              <a:gd name="connsiteX41" fmla="*/ 2323573 w 11826569"/>
              <a:gd name="connsiteY41" fmla="*/ 5401226 h 5401226"/>
              <a:gd name="connsiteX42" fmla="*/ 1864424 w 11826569"/>
              <a:gd name="connsiteY42" fmla="*/ 5401226 h 5401226"/>
              <a:gd name="connsiteX43" fmla="*/ 1405275 w 11826569"/>
              <a:gd name="connsiteY43" fmla="*/ 5401226 h 5401226"/>
              <a:gd name="connsiteX44" fmla="*/ 0 w 11826569"/>
              <a:gd name="connsiteY44" fmla="*/ 5401226 h 5401226"/>
              <a:gd name="connsiteX45" fmla="*/ 0 w 11826569"/>
              <a:gd name="connsiteY45" fmla="*/ 4672060 h 5401226"/>
              <a:gd name="connsiteX46" fmla="*/ 0 w 11826569"/>
              <a:gd name="connsiteY46" fmla="*/ 4104932 h 5401226"/>
              <a:gd name="connsiteX47" fmla="*/ 0 w 11826569"/>
              <a:gd name="connsiteY47" fmla="*/ 3375766 h 5401226"/>
              <a:gd name="connsiteX48" fmla="*/ 0 w 11826569"/>
              <a:gd name="connsiteY48" fmla="*/ 2700613 h 5401226"/>
              <a:gd name="connsiteX49" fmla="*/ 0 w 11826569"/>
              <a:gd name="connsiteY49" fmla="*/ 2025460 h 5401226"/>
              <a:gd name="connsiteX50" fmla="*/ 0 w 11826569"/>
              <a:gd name="connsiteY50" fmla="*/ 1296294 h 5401226"/>
              <a:gd name="connsiteX51" fmla="*/ 0 w 11826569"/>
              <a:gd name="connsiteY51" fmla="*/ 783178 h 5401226"/>
              <a:gd name="connsiteX52" fmla="*/ 0 w 11826569"/>
              <a:gd name="connsiteY52" fmla="*/ 0 h 540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1826569" h="5401226" fill="none" extrusionOk="0">
                <a:moveTo>
                  <a:pt x="0" y="0"/>
                </a:moveTo>
                <a:cubicBezTo>
                  <a:pt x="429486" y="17872"/>
                  <a:pt x="711221" y="-44127"/>
                  <a:pt x="932212" y="0"/>
                </a:cubicBezTo>
                <a:cubicBezTo>
                  <a:pt x="1153203" y="44127"/>
                  <a:pt x="1199954" y="-22306"/>
                  <a:pt x="1391361" y="0"/>
                </a:cubicBezTo>
                <a:cubicBezTo>
                  <a:pt x="1582768" y="22306"/>
                  <a:pt x="1610520" y="-4236"/>
                  <a:pt x="1732245" y="0"/>
                </a:cubicBezTo>
                <a:cubicBezTo>
                  <a:pt x="1853970" y="4236"/>
                  <a:pt x="2269316" y="14896"/>
                  <a:pt x="2546191" y="0"/>
                </a:cubicBezTo>
                <a:cubicBezTo>
                  <a:pt x="2823066" y="-14896"/>
                  <a:pt x="2860089" y="13796"/>
                  <a:pt x="3123606" y="0"/>
                </a:cubicBezTo>
                <a:cubicBezTo>
                  <a:pt x="3387124" y="-13796"/>
                  <a:pt x="3373298" y="20146"/>
                  <a:pt x="3582755" y="0"/>
                </a:cubicBezTo>
                <a:cubicBezTo>
                  <a:pt x="3792212" y="-20146"/>
                  <a:pt x="3931870" y="18031"/>
                  <a:pt x="4278435" y="0"/>
                </a:cubicBezTo>
                <a:cubicBezTo>
                  <a:pt x="4625000" y="-18031"/>
                  <a:pt x="4902654" y="-16324"/>
                  <a:pt x="5092381" y="0"/>
                </a:cubicBezTo>
                <a:cubicBezTo>
                  <a:pt x="5282108" y="16324"/>
                  <a:pt x="5386811" y="-15891"/>
                  <a:pt x="5551531" y="0"/>
                </a:cubicBezTo>
                <a:cubicBezTo>
                  <a:pt x="5716251" y="15891"/>
                  <a:pt x="5804034" y="12573"/>
                  <a:pt x="5892414" y="0"/>
                </a:cubicBezTo>
                <a:cubicBezTo>
                  <a:pt x="5980794" y="-12573"/>
                  <a:pt x="6549682" y="41222"/>
                  <a:pt x="6824626" y="0"/>
                </a:cubicBezTo>
                <a:cubicBezTo>
                  <a:pt x="7099570" y="-41222"/>
                  <a:pt x="7200200" y="28899"/>
                  <a:pt x="7520307" y="0"/>
                </a:cubicBezTo>
                <a:cubicBezTo>
                  <a:pt x="7840414" y="-28899"/>
                  <a:pt x="8032099" y="-22540"/>
                  <a:pt x="8215987" y="0"/>
                </a:cubicBezTo>
                <a:cubicBezTo>
                  <a:pt x="8399875" y="22540"/>
                  <a:pt x="8547789" y="-17142"/>
                  <a:pt x="8793402" y="0"/>
                </a:cubicBezTo>
                <a:cubicBezTo>
                  <a:pt x="9039015" y="17142"/>
                  <a:pt x="9049364" y="-3950"/>
                  <a:pt x="9134285" y="0"/>
                </a:cubicBezTo>
                <a:cubicBezTo>
                  <a:pt x="9219206" y="3950"/>
                  <a:pt x="9776895" y="21854"/>
                  <a:pt x="9948232" y="0"/>
                </a:cubicBezTo>
                <a:cubicBezTo>
                  <a:pt x="10119569" y="-21854"/>
                  <a:pt x="10231850" y="8584"/>
                  <a:pt x="10407381" y="0"/>
                </a:cubicBezTo>
                <a:cubicBezTo>
                  <a:pt x="10582912" y="-8584"/>
                  <a:pt x="10771266" y="4795"/>
                  <a:pt x="10866530" y="0"/>
                </a:cubicBezTo>
                <a:cubicBezTo>
                  <a:pt x="10961794" y="-4795"/>
                  <a:pt x="11632126" y="-34115"/>
                  <a:pt x="11826569" y="0"/>
                </a:cubicBezTo>
                <a:cubicBezTo>
                  <a:pt x="11846276" y="239512"/>
                  <a:pt x="11848226" y="413808"/>
                  <a:pt x="11826569" y="621141"/>
                </a:cubicBezTo>
                <a:cubicBezTo>
                  <a:pt x="11804912" y="828474"/>
                  <a:pt x="11828341" y="1024458"/>
                  <a:pt x="11826569" y="1134257"/>
                </a:cubicBezTo>
                <a:cubicBezTo>
                  <a:pt x="11824797" y="1244056"/>
                  <a:pt x="11826556" y="1587845"/>
                  <a:pt x="11826569" y="1809411"/>
                </a:cubicBezTo>
                <a:cubicBezTo>
                  <a:pt x="11826582" y="2030977"/>
                  <a:pt x="11813413" y="2087652"/>
                  <a:pt x="11826569" y="2322527"/>
                </a:cubicBezTo>
                <a:cubicBezTo>
                  <a:pt x="11839725" y="2557402"/>
                  <a:pt x="11844720" y="2821799"/>
                  <a:pt x="11826569" y="3105705"/>
                </a:cubicBezTo>
                <a:cubicBezTo>
                  <a:pt x="11808418" y="3389611"/>
                  <a:pt x="11819547" y="3394741"/>
                  <a:pt x="11826569" y="3618821"/>
                </a:cubicBezTo>
                <a:cubicBezTo>
                  <a:pt x="11833591" y="3842901"/>
                  <a:pt x="11844191" y="4132225"/>
                  <a:pt x="11826569" y="4401999"/>
                </a:cubicBezTo>
                <a:cubicBezTo>
                  <a:pt x="11808947" y="4671773"/>
                  <a:pt x="11856783" y="4961066"/>
                  <a:pt x="11826569" y="5401226"/>
                </a:cubicBezTo>
                <a:cubicBezTo>
                  <a:pt x="11549099" y="5419620"/>
                  <a:pt x="11446384" y="5400714"/>
                  <a:pt x="11249154" y="5401226"/>
                </a:cubicBezTo>
                <a:cubicBezTo>
                  <a:pt x="11051924" y="5401738"/>
                  <a:pt x="10775665" y="5406308"/>
                  <a:pt x="10316942" y="5401226"/>
                </a:cubicBezTo>
                <a:cubicBezTo>
                  <a:pt x="9858219" y="5396144"/>
                  <a:pt x="9861101" y="5396057"/>
                  <a:pt x="9739527" y="5401226"/>
                </a:cubicBezTo>
                <a:cubicBezTo>
                  <a:pt x="9617954" y="5406395"/>
                  <a:pt x="9374347" y="5406615"/>
                  <a:pt x="9280378" y="5401226"/>
                </a:cubicBezTo>
                <a:cubicBezTo>
                  <a:pt x="9186409" y="5395837"/>
                  <a:pt x="9106987" y="5413455"/>
                  <a:pt x="8939495" y="5401226"/>
                </a:cubicBezTo>
                <a:cubicBezTo>
                  <a:pt x="8772003" y="5388997"/>
                  <a:pt x="8286216" y="5392391"/>
                  <a:pt x="8007283" y="5401226"/>
                </a:cubicBezTo>
                <a:cubicBezTo>
                  <a:pt x="7728350" y="5410061"/>
                  <a:pt x="7368754" y="5423442"/>
                  <a:pt x="7193337" y="5401226"/>
                </a:cubicBezTo>
                <a:cubicBezTo>
                  <a:pt x="7017920" y="5379010"/>
                  <a:pt x="6878841" y="5392163"/>
                  <a:pt x="6615922" y="5401226"/>
                </a:cubicBezTo>
                <a:cubicBezTo>
                  <a:pt x="6353004" y="5410289"/>
                  <a:pt x="6095687" y="5424032"/>
                  <a:pt x="5920241" y="5401226"/>
                </a:cubicBezTo>
                <a:cubicBezTo>
                  <a:pt x="5744795" y="5378420"/>
                  <a:pt x="5560608" y="5386555"/>
                  <a:pt x="5461092" y="5401226"/>
                </a:cubicBezTo>
                <a:cubicBezTo>
                  <a:pt x="5361576" y="5415897"/>
                  <a:pt x="4718679" y="5393722"/>
                  <a:pt x="4528880" y="5401226"/>
                </a:cubicBezTo>
                <a:cubicBezTo>
                  <a:pt x="4339081" y="5408730"/>
                  <a:pt x="4053158" y="5398239"/>
                  <a:pt x="3714934" y="5401226"/>
                </a:cubicBezTo>
                <a:cubicBezTo>
                  <a:pt x="3376710" y="5404213"/>
                  <a:pt x="3354957" y="5400766"/>
                  <a:pt x="3019253" y="5401226"/>
                </a:cubicBezTo>
                <a:cubicBezTo>
                  <a:pt x="2683549" y="5401686"/>
                  <a:pt x="2631086" y="5412765"/>
                  <a:pt x="2323573" y="5401226"/>
                </a:cubicBezTo>
                <a:cubicBezTo>
                  <a:pt x="2016060" y="5389687"/>
                  <a:pt x="2024501" y="5418171"/>
                  <a:pt x="1864424" y="5401226"/>
                </a:cubicBezTo>
                <a:cubicBezTo>
                  <a:pt x="1704347" y="5384281"/>
                  <a:pt x="1589355" y="5416294"/>
                  <a:pt x="1405275" y="5401226"/>
                </a:cubicBezTo>
                <a:cubicBezTo>
                  <a:pt x="1221195" y="5386158"/>
                  <a:pt x="697682" y="5391226"/>
                  <a:pt x="0" y="5401226"/>
                </a:cubicBezTo>
                <a:cubicBezTo>
                  <a:pt x="-14848" y="5231925"/>
                  <a:pt x="-13888" y="4885366"/>
                  <a:pt x="0" y="4672060"/>
                </a:cubicBezTo>
                <a:cubicBezTo>
                  <a:pt x="13888" y="4458754"/>
                  <a:pt x="-26468" y="4284994"/>
                  <a:pt x="0" y="4104932"/>
                </a:cubicBezTo>
                <a:cubicBezTo>
                  <a:pt x="26468" y="3924870"/>
                  <a:pt x="34393" y="3560303"/>
                  <a:pt x="0" y="3375766"/>
                </a:cubicBezTo>
                <a:cubicBezTo>
                  <a:pt x="-34393" y="3191229"/>
                  <a:pt x="17284" y="2945706"/>
                  <a:pt x="0" y="2700613"/>
                </a:cubicBezTo>
                <a:cubicBezTo>
                  <a:pt x="-17284" y="2455520"/>
                  <a:pt x="-29590" y="2208432"/>
                  <a:pt x="0" y="2025460"/>
                </a:cubicBezTo>
                <a:cubicBezTo>
                  <a:pt x="29590" y="1842488"/>
                  <a:pt x="31646" y="1563261"/>
                  <a:pt x="0" y="1296294"/>
                </a:cubicBezTo>
                <a:cubicBezTo>
                  <a:pt x="-31646" y="1029327"/>
                  <a:pt x="-13744" y="971729"/>
                  <a:pt x="0" y="783178"/>
                </a:cubicBezTo>
                <a:cubicBezTo>
                  <a:pt x="13744" y="594627"/>
                  <a:pt x="-33091" y="379298"/>
                  <a:pt x="0" y="0"/>
                </a:cubicBezTo>
                <a:close/>
              </a:path>
              <a:path w="11826569" h="5401226" stroke="0" extrusionOk="0">
                <a:moveTo>
                  <a:pt x="0" y="0"/>
                </a:moveTo>
                <a:cubicBezTo>
                  <a:pt x="295848" y="-26572"/>
                  <a:pt x="487602" y="3896"/>
                  <a:pt x="813946" y="0"/>
                </a:cubicBezTo>
                <a:cubicBezTo>
                  <a:pt x="1140290" y="-3896"/>
                  <a:pt x="1052538" y="21191"/>
                  <a:pt x="1273095" y="0"/>
                </a:cubicBezTo>
                <a:cubicBezTo>
                  <a:pt x="1493652" y="-21191"/>
                  <a:pt x="1575754" y="19723"/>
                  <a:pt x="1850510" y="0"/>
                </a:cubicBezTo>
                <a:cubicBezTo>
                  <a:pt x="2125267" y="-19723"/>
                  <a:pt x="2384975" y="-11055"/>
                  <a:pt x="2782722" y="0"/>
                </a:cubicBezTo>
                <a:cubicBezTo>
                  <a:pt x="3180469" y="11055"/>
                  <a:pt x="3190756" y="-18144"/>
                  <a:pt x="3596668" y="0"/>
                </a:cubicBezTo>
                <a:cubicBezTo>
                  <a:pt x="4002580" y="18144"/>
                  <a:pt x="3848056" y="-20723"/>
                  <a:pt x="4055817" y="0"/>
                </a:cubicBezTo>
                <a:cubicBezTo>
                  <a:pt x="4263578" y="20723"/>
                  <a:pt x="4429137" y="14242"/>
                  <a:pt x="4633232" y="0"/>
                </a:cubicBezTo>
                <a:cubicBezTo>
                  <a:pt x="4837327" y="-14242"/>
                  <a:pt x="4992776" y="4952"/>
                  <a:pt x="5328913" y="0"/>
                </a:cubicBezTo>
                <a:cubicBezTo>
                  <a:pt x="5665050" y="-4952"/>
                  <a:pt x="5609394" y="-323"/>
                  <a:pt x="5788062" y="0"/>
                </a:cubicBezTo>
                <a:cubicBezTo>
                  <a:pt x="5966730" y="323"/>
                  <a:pt x="6430491" y="11421"/>
                  <a:pt x="6602008" y="0"/>
                </a:cubicBezTo>
                <a:cubicBezTo>
                  <a:pt x="6773525" y="-11421"/>
                  <a:pt x="7149042" y="-21397"/>
                  <a:pt x="7297689" y="0"/>
                </a:cubicBezTo>
                <a:cubicBezTo>
                  <a:pt x="7446336" y="21397"/>
                  <a:pt x="7747352" y="-22209"/>
                  <a:pt x="7993369" y="0"/>
                </a:cubicBezTo>
                <a:cubicBezTo>
                  <a:pt x="8239386" y="22209"/>
                  <a:pt x="8350674" y="-6331"/>
                  <a:pt x="8689050" y="0"/>
                </a:cubicBezTo>
                <a:cubicBezTo>
                  <a:pt x="9027426" y="6331"/>
                  <a:pt x="9217642" y="11684"/>
                  <a:pt x="9384730" y="0"/>
                </a:cubicBezTo>
                <a:cubicBezTo>
                  <a:pt x="9551818" y="-11684"/>
                  <a:pt x="9842667" y="11209"/>
                  <a:pt x="9962145" y="0"/>
                </a:cubicBezTo>
                <a:cubicBezTo>
                  <a:pt x="10081624" y="-11209"/>
                  <a:pt x="10442817" y="22095"/>
                  <a:pt x="10776091" y="0"/>
                </a:cubicBezTo>
                <a:cubicBezTo>
                  <a:pt x="11109365" y="-22095"/>
                  <a:pt x="11484477" y="37796"/>
                  <a:pt x="11826569" y="0"/>
                </a:cubicBezTo>
                <a:cubicBezTo>
                  <a:pt x="11841918" y="196433"/>
                  <a:pt x="11843207" y="374638"/>
                  <a:pt x="11826569" y="621141"/>
                </a:cubicBezTo>
                <a:cubicBezTo>
                  <a:pt x="11809931" y="867644"/>
                  <a:pt x="11838062" y="1027948"/>
                  <a:pt x="11826569" y="1350307"/>
                </a:cubicBezTo>
                <a:cubicBezTo>
                  <a:pt x="11815076" y="1672666"/>
                  <a:pt x="11846334" y="1727265"/>
                  <a:pt x="11826569" y="1917435"/>
                </a:cubicBezTo>
                <a:cubicBezTo>
                  <a:pt x="11806804" y="2107605"/>
                  <a:pt x="11832817" y="2391738"/>
                  <a:pt x="11826569" y="2700613"/>
                </a:cubicBezTo>
                <a:cubicBezTo>
                  <a:pt x="11820321" y="3009488"/>
                  <a:pt x="11847956" y="3022740"/>
                  <a:pt x="11826569" y="3267742"/>
                </a:cubicBezTo>
                <a:cubicBezTo>
                  <a:pt x="11805182" y="3512744"/>
                  <a:pt x="11810049" y="3784476"/>
                  <a:pt x="11826569" y="3942895"/>
                </a:cubicBezTo>
                <a:cubicBezTo>
                  <a:pt x="11843089" y="4101314"/>
                  <a:pt x="11803012" y="4421922"/>
                  <a:pt x="11826569" y="4618048"/>
                </a:cubicBezTo>
                <a:cubicBezTo>
                  <a:pt x="11850126" y="4814174"/>
                  <a:pt x="11833218" y="5115147"/>
                  <a:pt x="11826569" y="5401226"/>
                </a:cubicBezTo>
                <a:cubicBezTo>
                  <a:pt x="11751690" y="5403945"/>
                  <a:pt x="11629569" y="5417324"/>
                  <a:pt x="11485686" y="5401226"/>
                </a:cubicBezTo>
                <a:cubicBezTo>
                  <a:pt x="11341803" y="5385128"/>
                  <a:pt x="10763704" y="5426210"/>
                  <a:pt x="10553474" y="5401226"/>
                </a:cubicBezTo>
                <a:cubicBezTo>
                  <a:pt x="10343244" y="5376242"/>
                  <a:pt x="10038070" y="5417973"/>
                  <a:pt x="9857793" y="5401226"/>
                </a:cubicBezTo>
                <a:cubicBezTo>
                  <a:pt x="9677516" y="5384479"/>
                  <a:pt x="9329326" y="5436778"/>
                  <a:pt x="8925581" y="5401226"/>
                </a:cubicBezTo>
                <a:cubicBezTo>
                  <a:pt x="8521836" y="5365674"/>
                  <a:pt x="8445577" y="5409686"/>
                  <a:pt x="7993369" y="5401226"/>
                </a:cubicBezTo>
                <a:cubicBezTo>
                  <a:pt x="7541161" y="5392766"/>
                  <a:pt x="7727572" y="5412214"/>
                  <a:pt x="7534220" y="5401226"/>
                </a:cubicBezTo>
                <a:cubicBezTo>
                  <a:pt x="7340868" y="5390238"/>
                  <a:pt x="6933327" y="5377095"/>
                  <a:pt x="6720274" y="5401226"/>
                </a:cubicBezTo>
                <a:cubicBezTo>
                  <a:pt x="6507221" y="5425357"/>
                  <a:pt x="6407784" y="5382036"/>
                  <a:pt x="6142859" y="5401226"/>
                </a:cubicBezTo>
                <a:cubicBezTo>
                  <a:pt x="5877935" y="5420416"/>
                  <a:pt x="5578051" y="5407044"/>
                  <a:pt x="5210647" y="5401226"/>
                </a:cubicBezTo>
                <a:cubicBezTo>
                  <a:pt x="4843243" y="5395408"/>
                  <a:pt x="4774223" y="5432484"/>
                  <a:pt x="4514967" y="5401226"/>
                </a:cubicBezTo>
                <a:cubicBezTo>
                  <a:pt x="4255711" y="5369968"/>
                  <a:pt x="3902438" y="5374156"/>
                  <a:pt x="3582755" y="5401226"/>
                </a:cubicBezTo>
                <a:cubicBezTo>
                  <a:pt x="3263072" y="5428296"/>
                  <a:pt x="3010933" y="5391612"/>
                  <a:pt x="2768809" y="5401226"/>
                </a:cubicBezTo>
                <a:cubicBezTo>
                  <a:pt x="2526685" y="5410840"/>
                  <a:pt x="2083593" y="5388032"/>
                  <a:pt x="1836597" y="5401226"/>
                </a:cubicBezTo>
                <a:cubicBezTo>
                  <a:pt x="1589601" y="5414420"/>
                  <a:pt x="1584965" y="5410264"/>
                  <a:pt x="1495713" y="5401226"/>
                </a:cubicBezTo>
                <a:cubicBezTo>
                  <a:pt x="1406461" y="5392188"/>
                  <a:pt x="900134" y="5431656"/>
                  <a:pt x="681767" y="5401226"/>
                </a:cubicBezTo>
                <a:cubicBezTo>
                  <a:pt x="463400" y="5370796"/>
                  <a:pt x="265516" y="5407536"/>
                  <a:pt x="0" y="5401226"/>
                </a:cubicBezTo>
                <a:cubicBezTo>
                  <a:pt x="1350" y="5194051"/>
                  <a:pt x="20803" y="4977166"/>
                  <a:pt x="0" y="4726073"/>
                </a:cubicBezTo>
                <a:cubicBezTo>
                  <a:pt x="-20803" y="4474980"/>
                  <a:pt x="38094" y="4286008"/>
                  <a:pt x="0" y="3942895"/>
                </a:cubicBezTo>
                <a:cubicBezTo>
                  <a:pt x="-38094" y="3599782"/>
                  <a:pt x="23531" y="3553043"/>
                  <a:pt x="0" y="3267742"/>
                </a:cubicBezTo>
                <a:cubicBezTo>
                  <a:pt x="-23531" y="2982441"/>
                  <a:pt x="-10298" y="3010727"/>
                  <a:pt x="0" y="2754625"/>
                </a:cubicBezTo>
                <a:cubicBezTo>
                  <a:pt x="10298" y="2498523"/>
                  <a:pt x="6379" y="2391364"/>
                  <a:pt x="0" y="2241509"/>
                </a:cubicBezTo>
                <a:cubicBezTo>
                  <a:pt x="-6379" y="2091654"/>
                  <a:pt x="-22964" y="1965027"/>
                  <a:pt x="0" y="1728392"/>
                </a:cubicBezTo>
                <a:cubicBezTo>
                  <a:pt x="22964" y="1491757"/>
                  <a:pt x="23962" y="1327046"/>
                  <a:pt x="0" y="1107251"/>
                </a:cubicBezTo>
                <a:cubicBezTo>
                  <a:pt x="-23962" y="887456"/>
                  <a:pt x="53422" y="506943"/>
                  <a:pt x="0" y="0"/>
                </a:cubicBezTo>
                <a:close/>
              </a:path>
            </a:pathLst>
          </a:custGeom>
          <a:solidFill>
            <a:srgbClr val="FFFFFF">
              <a:alpha val="87059"/>
            </a:srgbClr>
          </a:solidFill>
          <a:ln w="38100">
            <a:solidFill>
              <a:srgbClr val="4AC6AE"/>
            </a:solidFill>
            <a:extLst>
              <a:ext uri="{C807C97D-BFC1-408E-A445-0C87EB9F89A2}">
                <ask:lineSketchStyleProps xmlns:ask="http://schemas.microsoft.com/office/drawing/2018/sketchyshapes" xmlns="" sd="404948757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endParaRPr lang="en-US" dirty="0">
              <a:solidFill>
                <a:prstClr val="white"/>
              </a:solidFill>
              <a:latin typeface="字魂59号-创粗黑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0DB9FF07-000F-4136-B05F-5EE1AEC0C14A}"/>
              </a:ext>
            </a:extLst>
          </p:cNvPr>
          <p:cNvSpPr/>
          <p:nvPr/>
        </p:nvSpPr>
        <p:spPr>
          <a:xfrm>
            <a:off x="186531" y="104832"/>
            <a:ext cx="11826569" cy="1011105"/>
          </a:xfrm>
          <a:custGeom>
            <a:avLst/>
            <a:gdLst>
              <a:gd name="connsiteX0" fmla="*/ 0 w 5699718"/>
              <a:gd name="connsiteY0" fmla="*/ 0 h 1011105"/>
              <a:gd name="connsiteX1" fmla="*/ 690299 w 5699718"/>
              <a:gd name="connsiteY1" fmla="*/ 0 h 1011105"/>
              <a:gd name="connsiteX2" fmla="*/ 1323601 w 5699718"/>
              <a:gd name="connsiteY2" fmla="*/ 0 h 1011105"/>
              <a:gd name="connsiteX3" fmla="*/ 1785912 w 5699718"/>
              <a:gd name="connsiteY3" fmla="*/ 0 h 1011105"/>
              <a:gd name="connsiteX4" fmla="*/ 2305219 w 5699718"/>
              <a:gd name="connsiteY4" fmla="*/ 0 h 1011105"/>
              <a:gd name="connsiteX5" fmla="*/ 3052516 w 5699718"/>
              <a:gd name="connsiteY5" fmla="*/ 0 h 1011105"/>
              <a:gd name="connsiteX6" fmla="*/ 3514826 w 5699718"/>
              <a:gd name="connsiteY6" fmla="*/ 0 h 1011105"/>
              <a:gd name="connsiteX7" fmla="*/ 4205125 w 5699718"/>
              <a:gd name="connsiteY7" fmla="*/ 0 h 1011105"/>
              <a:gd name="connsiteX8" fmla="*/ 4781430 w 5699718"/>
              <a:gd name="connsiteY8" fmla="*/ 0 h 1011105"/>
              <a:gd name="connsiteX9" fmla="*/ 5699718 w 5699718"/>
              <a:gd name="connsiteY9" fmla="*/ 0 h 1011105"/>
              <a:gd name="connsiteX10" fmla="*/ 5699718 w 5699718"/>
              <a:gd name="connsiteY10" fmla="*/ 505553 h 1011105"/>
              <a:gd name="connsiteX11" fmla="*/ 5699718 w 5699718"/>
              <a:gd name="connsiteY11" fmla="*/ 1011105 h 1011105"/>
              <a:gd name="connsiteX12" fmla="*/ 5123413 w 5699718"/>
              <a:gd name="connsiteY12" fmla="*/ 1011105 h 1011105"/>
              <a:gd name="connsiteX13" fmla="*/ 4661103 w 5699718"/>
              <a:gd name="connsiteY13" fmla="*/ 1011105 h 1011105"/>
              <a:gd name="connsiteX14" fmla="*/ 4198792 w 5699718"/>
              <a:gd name="connsiteY14" fmla="*/ 1011105 h 1011105"/>
              <a:gd name="connsiteX15" fmla="*/ 3622487 w 5699718"/>
              <a:gd name="connsiteY15" fmla="*/ 1011105 h 1011105"/>
              <a:gd name="connsiteX16" fmla="*/ 2875191 w 5699718"/>
              <a:gd name="connsiteY16" fmla="*/ 1011105 h 1011105"/>
              <a:gd name="connsiteX17" fmla="*/ 2127895 w 5699718"/>
              <a:gd name="connsiteY17" fmla="*/ 1011105 h 1011105"/>
              <a:gd name="connsiteX18" fmla="*/ 1608587 w 5699718"/>
              <a:gd name="connsiteY18" fmla="*/ 1011105 h 1011105"/>
              <a:gd name="connsiteX19" fmla="*/ 975285 w 5699718"/>
              <a:gd name="connsiteY19" fmla="*/ 1011105 h 1011105"/>
              <a:gd name="connsiteX20" fmla="*/ 0 w 5699718"/>
              <a:gd name="connsiteY20" fmla="*/ 1011105 h 1011105"/>
              <a:gd name="connsiteX21" fmla="*/ 0 w 5699718"/>
              <a:gd name="connsiteY21" fmla="*/ 525775 h 1011105"/>
              <a:gd name="connsiteX22" fmla="*/ 0 w 5699718"/>
              <a:gd name="connsiteY22" fmla="*/ 0 h 1011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699718" h="1011105" fill="none" extrusionOk="0">
                <a:moveTo>
                  <a:pt x="0" y="0"/>
                </a:moveTo>
                <a:cubicBezTo>
                  <a:pt x="213528" y="-22092"/>
                  <a:pt x="434097" y="-3893"/>
                  <a:pt x="690299" y="0"/>
                </a:cubicBezTo>
                <a:cubicBezTo>
                  <a:pt x="946501" y="3893"/>
                  <a:pt x="1130099" y="2211"/>
                  <a:pt x="1323601" y="0"/>
                </a:cubicBezTo>
                <a:cubicBezTo>
                  <a:pt x="1517103" y="-2211"/>
                  <a:pt x="1645854" y="9124"/>
                  <a:pt x="1785912" y="0"/>
                </a:cubicBezTo>
                <a:cubicBezTo>
                  <a:pt x="1925970" y="-9124"/>
                  <a:pt x="2168837" y="22178"/>
                  <a:pt x="2305219" y="0"/>
                </a:cubicBezTo>
                <a:cubicBezTo>
                  <a:pt x="2441601" y="-22178"/>
                  <a:pt x="2736672" y="10216"/>
                  <a:pt x="3052516" y="0"/>
                </a:cubicBezTo>
                <a:cubicBezTo>
                  <a:pt x="3368360" y="-10216"/>
                  <a:pt x="3295615" y="-9997"/>
                  <a:pt x="3514826" y="0"/>
                </a:cubicBezTo>
                <a:cubicBezTo>
                  <a:pt x="3734037" y="9997"/>
                  <a:pt x="4038855" y="-2230"/>
                  <a:pt x="4205125" y="0"/>
                </a:cubicBezTo>
                <a:cubicBezTo>
                  <a:pt x="4371395" y="2230"/>
                  <a:pt x="4518378" y="20528"/>
                  <a:pt x="4781430" y="0"/>
                </a:cubicBezTo>
                <a:cubicBezTo>
                  <a:pt x="5044483" y="-20528"/>
                  <a:pt x="5358561" y="41643"/>
                  <a:pt x="5699718" y="0"/>
                </a:cubicBezTo>
                <a:cubicBezTo>
                  <a:pt x="5721541" y="239770"/>
                  <a:pt x="5723413" y="338598"/>
                  <a:pt x="5699718" y="505553"/>
                </a:cubicBezTo>
                <a:cubicBezTo>
                  <a:pt x="5676023" y="672508"/>
                  <a:pt x="5723733" y="894057"/>
                  <a:pt x="5699718" y="1011105"/>
                </a:cubicBezTo>
                <a:cubicBezTo>
                  <a:pt x="5519077" y="1017869"/>
                  <a:pt x="5397834" y="989421"/>
                  <a:pt x="5123413" y="1011105"/>
                </a:cubicBezTo>
                <a:cubicBezTo>
                  <a:pt x="4848992" y="1032789"/>
                  <a:pt x="4761722" y="1004174"/>
                  <a:pt x="4661103" y="1011105"/>
                </a:cubicBezTo>
                <a:cubicBezTo>
                  <a:pt x="4560484" y="1018037"/>
                  <a:pt x="4294916" y="998750"/>
                  <a:pt x="4198792" y="1011105"/>
                </a:cubicBezTo>
                <a:cubicBezTo>
                  <a:pt x="4102668" y="1023460"/>
                  <a:pt x="3855873" y="998773"/>
                  <a:pt x="3622487" y="1011105"/>
                </a:cubicBezTo>
                <a:cubicBezTo>
                  <a:pt x="3389102" y="1023437"/>
                  <a:pt x="3025855" y="1004035"/>
                  <a:pt x="2875191" y="1011105"/>
                </a:cubicBezTo>
                <a:cubicBezTo>
                  <a:pt x="2724527" y="1018175"/>
                  <a:pt x="2450734" y="981468"/>
                  <a:pt x="2127895" y="1011105"/>
                </a:cubicBezTo>
                <a:cubicBezTo>
                  <a:pt x="1805056" y="1040742"/>
                  <a:pt x="1715892" y="1024618"/>
                  <a:pt x="1608587" y="1011105"/>
                </a:cubicBezTo>
                <a:cubicBezTo>
                  <a:pt x="1501282" y="997592"/>
                  <a:pt x="1113662" y="1037616"/>
                  <a:pt x="975285" y="1011105"/>
                </a:cubicBezTo>
                <a:cubicBezTo>
                  <a:pt x="836908" y="984594"/>
                  <a:pt x="333115" y="1036893"/>
                  <a:pt x="0" y="1011105"/>
                </a:cubicBezTo>
                <a:cubicBezTo>
                  <a:pt x="8089" y="893832"/>
                  <a:pt x="-16428" y="706813"/>
                  <a:pt x="0" y="525775"/>
                </a:cubicBezTo>
                <a:cubicBezTo>
                  <a:pt x="16428" y="344737"/>
                  <a:pt x="-6109" y="260098"/>
                  <a:pt x="0" y="0"/>
                </a:cubicBezTo>
                <a:close/>
              </a:path>
              <a:path w="5699718" h="1011105" stroke="0" extrusionOk="0">
                <a:moveTo>
                  <a:pt x="0" y="0"/>
                </a:moveTo>
                <a:cubicBezTo>
                  <a:pt x="178074" y="-17829"/>
                  <a:pt x="596418" y="14023"/>
                  <a:pt x="747296" y="0"/>
                </a:cubicBezTo>
                <a:cubicBezTo>
                  <a:pt x="898174" y="-14023"/>
                  <a:pt x="1114645" y="852"/>
                  <a:pt x="1323601" y="0"/>
                </a:cubicBezTo>
                <a:cubicBezTo>
                  <a:pt x="1532557" y="-852"/>
                  <a:pt x="1740583" y="32981"/>
                  <a:pt x="2070898" y="0"/>
                </a:cubicBezTo>
                <a:cubicBezTo>
                  <a:pt x="2401213" y="-32981"/>
                  <a:pt x="2398300" y="1984"/>
                  <a:pt x="2590205" y="0"/>
                </a:cubicBezTo>
                <a:cubicBezTo>
                  <a:pt x="2782110" y="-1984"/>
                  <a:pt x="2933224" y="9456"/>
                  <a:pt x="3109513" y="0"/>
                </a:cubicBezTo>
                <a:cubicBezTo>
                  <a:pt x="3285802" y="-9456"/>
                  <a:pt x="3518435" y="-2947"/>
                  <a:pt x="3742815" y="0"/>
                </a:cubicBezTo>
                <a:cubicBezTo>
                  <a:pt x="3967195" y="2947"/>
                  <a:pt x="4037221" y="5347"/>
                  <a:pt x="4205125" y="0"/>
                </a:cubicBezTo>
                <a:cubicBezTo>
                  <a:pt x="4373029" y="-5347"/>
                  <a:pt x="4580989" y="13704"/>
                  <a:pt x="4838427" y="0"/>
                </a:cubicBezTo>
                <a:cubicBezTo>
                  <a:pt x="5095865" y="-13704"/>
                  <a:pt x="5441048" y="28828"/>
                  <a:pt x="5699718" y="0"/>
                </a:cubicBezTo>
                <a:cubicBezTo>
                  <a:pt x="5713310" y="125157"/>
                  <a:pt x="5693176" y="294946"/>
                  <a:pt x="5699718" y="495441"/>
                </a:cubicBezTo>
                <a:cubicBezTo>
                  <a:pt x="5706260" y="695936"/>
                  <a:pt x="5710619" y="821836"/>
                  <a:pt x="5699718" y="1011105"/>
                </a:cubicBezTo>
                <a:cubicBezTo>
                  <a:pt x="5414977" y="1020140"/>
                  <a:pt x="5190993" y="1023377"/>
                  <a:pt x="5009419" y="1011105"/>
                </a:cubicBezTo>
                <a:cubicBezTo>
                  <a:pt x="4827845" y="998833"/>
                  <a:pt x="4571126" y="977462"/>
                  <a:pt x="4262122" y="1011105"/>
                </a:cubicBezTo>
                <a:cubicBezTo>
                  <a:pt x="3953118" y="1044748"/>
                  <a:pt x="3873770" y="1037551"/>
                  <a:pt x="3685818" y="1011105"/>
                </a:cubicBezTo>
                <a:cubicBezTo>
                  <a:pt x="3497866" y="984659"/>
                  <a:pt x="3285149" y="992338"/>
                  <a:pt x="3109513" y="1011105"/>
                </a:cubicBezTo>
                <a:cubicBezTo>
                  <a:pt x="2933877" y="1029872"/>
                  <a:pt x="2594457" y="1012081"/>
                  <a:pt x="2362216" y="1011105"/>
                </a:cubicBezTo>
                <a:cubicBezTo>
                  <a:pt x="2129975" y="1010129"/>
                  <a:pt x="1831110" y="993613"/>
                  <a:pt x="1614920" y="1011105"/>
                </a:cubicBezTo>
                <a:cubicBezTo>
                  <a:pt x="1398730" y="1028597"/>
                  <a:pt x="1193106" y="1009856"/>
                  <a:pt x="867624" y="1011105"/>
                </a:cubicBezTo>
                <a:cubicBezTo>
                  <a:pt x="542142" y="1012354"/>
                  <a:pt x="293334" y="1005292"/>
                  <a:pt x="0" y="1011105"/>
                </a:cubicBezTo>
                <a:cubicBezTo>
                  <a:pt x="18129" y="825316"/>
                  <a:pt x="6993" y="681093"/>
                  <a:pt x="0" y="535886"/>
                </a:cubicBezTo>
                <a:cubicBezTo>
                  <a:pt x="-6993" y="390679"/>
                  <a:pt x="-9104" y="161354"/>
                  <a:pt x="0" y="0"/>
                </a:cubicBezTo>
                <a:close/>
              </a:path>
            </a:pathLst>
          </a:custGeom>
          <a:solidFill>
            <a:srgbClr val="FFFB57">
              <a:alpha val="94902"/>
            </a:srgbClr>
          </a:solidFill>
          <a:ln w="28575">
            <a:solidFill>
              <a:srgbClr val="4AC6AE"/>
            </a:solidFill>
            <a:extLst>
              <a:ext uri="{C807C97D-BFC1-408E-A445-0C87EB9F89A2}">
                <ask:lineSketchStyleProps xmlns:ask="http://schemas.microsoft.com/office/drawing/2018/sketchyshapes" xmlns="" sd="3306324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6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3a (tr. 34):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r, d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6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endParaRPr lang="en-US" sz="3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DBA6928-1FAA-4BAC-AD32-F69B5F5D8A79}"/>
              </a:ext>
            </a:extLst>
          </p:cNvPr>
          <p:cNvSpPr txBox="1"/>
          <p:nvPr/>
        </p:nvSpPr>
        <p:spPr>
          <a:xfrm>
            <a:off x="576471" y="1319919"/>
            <a:ext cx="109231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2060"/>
                </a:solidFill>
                <a:cs typeface="Calibri" panose="020F0502020204030204" pitchFamily="34" charset="0"/>
              </a:rPr>
              <a:t>	</a:t>
            </a:r>
            <a:r>
              <a:rPr lang="vi-VN" sz="3600" b="1" dirty="0" smtClean="0">
                <a:solidFill>
                  <a:srgbClr val="002060"/>
                </a:solidFill>
                <a:latin typeface="Times New Roman"/>
                <a:cs typeface="Calibri" panose="020F0502020204030204" pitchFamily="34" charset="0"/>
              </a:rPr>
              <a:t>Sầu </a:t>
            </a:r>
            <a:r>
              <a:rPr lang="en-US" sz="3600" b="1" dirty="0" smtClean="0">
                <a:solidFill>
                  <a:srgbClr val="002060"/>
                </a:solidFill>
                <a:cs typeface="Calibri" panose="020F0502020204030204" pitchFamily="34" charset="0"/>
              </a:rPr>
              <a:t>  </a:t>
            </a:r>
            <a:r>
              <a:rPr lang="vi-VN" sz="3600" b="1" dirty="0" smtClean="0">
                <a:solidFill>
                  <a:srgbClr val="002060"/>
                </a:solidFill>
                <a:latin typeface="Times New Roman"/>
                <a:cs typeface="Calibri" panose="020F0502020204030204" pitchFamily="34" charset="0"/>
              </a:rPr>
              <a:t>iêng </a:t>
            </a:r>
            <a:r>
              <a:rPr lang="vi-VN" sz="3600" b="1" dirty="0">
                <a:solidFill>
                  <a:srgbClr val="002060"/>
                </a:solidFill>
                <a:latin typeface="Times New Roman"/>
                <a:cs typeface="Calibri" panose="020F0502020204030204" pitchFamily="34" charset="0"/>
              </a:rPr>
              <a:t>là loại trái quý của miền Nam. Hương vị của nó hết sức đặc biệt, mùi thơm đậm, bay </a:t>
            </a:r>
            <a:r>
              <a:rPr lang="en-US" sz="3600" b="1" dirty="0" smtClean="0">
                <a:solidFill>
                  <a:srgbClr val="002060"/>
                </a:solidFill>
                <a:cs typeface="Calibri" panose="020F0502020204030204" pitchFamily="34" charset="0"/>
              </a:rPr>
              <a:t>   </a:t>
            </a:r>
            <a:r>
              <a:rPr lang="vi-VN" sz="3600" b="1" dirty="0" smtClean="0">
                <a:solidFill>
                  <a:srgbClr val="002060"/>
                </a:solidFill>
                <a:latin typeface="Times New Roman"/>
                <a:cs typeface="Calibri" panose="020F0502020204030204" pitchFamily="34" charset="0"/>
              </a:rPr>
              <a:t>ất </a:t>
            </a:r>
            <a:r>
              <a:rPr lang="vi-VN" sz="3600" b="1" dirty="0">
                <a:solidFill>
                  <a:srgbClr val="002060"/>
                </a:solidFill>
                <a:latin typeface="Times New Roman"/>
                <a:cs typeface="Calibri" panose="020F0502020204030204" pitchFamily="34" charset="0"/>
              </a:rPr>
              <a:t>xa, lâu tan trong không khí. Sầu </a:t>
            </a:r>
            <a:r>
              <a:rPr lang="en-US" sz="3600" b="1" dirty="0" smtClean="0">
                <a:solidFill>
                  <a:srgbClr val="002060"/>
                </a:solidFill>
                <a:cs typeface="Calibri" panose="020F0502020204030204" pitchFamily="34" charset="0"/>
              </a:rPr>
              <a:t>   </a:t>
            </a:r>
            <a:r>
              <a:rPr lang="vi-VN" sz="3600" b="1" dirty="0" smtClean="0">
                <a:solidFill>
                  <a:srgbClr val="002060"/>
                </a:solidFill>
                <a:latin typeface="Times New Roman"/>
                <a:cs typeface="Calibri" panose="020F0502020204030204" pitchFamily="34" charset="0"/>
              </a:rPr>
              <a:t>iêng </a:t>
            </a:r>
            <a:r>
              <a:rPr lang="vi-VN" sz="3600" b="1" dirty="0">
                <a:solidFill>
                  <a:srgbClr val="002060"/>
                </a:solidFill>
                <a:latin typeface="Times New Roman"/>
                <a:cs typeface="Calibri" panose="020F0502020204030204" pitchFamily="34" charset="0"/>
              </a:rPr>
              <a:t>thơm mùi thơm của mít chín quyện với hương bưởi, béo cái béo của trứng gà, ngọt cái vị của mật ong </a:t>
            </a:r>
            <a:r>
              <a:rPr lang="en-US" sz="3600" b="1" dirty="0" smtClean="0">
                <a:solidFill>
                  <a:srgbClr val="002060"/>
                </a:solidFill>
                <a:cs typeface="Calibri" panose="020F0502020204030204" pitchFamily="34" charset="0"/>
              </a:rPr>
              <a:t>   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à</a:t>
            </a:r>
            <a:r>
              <a:rPr lang="vi-VN" sz="3600" b="1" dirty="0" smtClean="0">
                <a:solidFill>
                  <a:srgbClr val="002060"/>
                </a:solidFill>
                <a:latin typeface="Times New Roman"/>
                <a:cs typeface="Calibri" panose="020F0502020204030204" pitchFamily="34" charset="0"/>
              </a:rPr>
              <a:t> </a:t>
            </a:r>
            <a:r>
              <a:rPr lang="vi-VN" sz="3600" b="1" dirty="0">
                <a:solidFill>
                  <a:srgbClr val="002060"/>
                </a:solidFill>
                <a:latin typeface="Times New Roman"/>
                <a:cs typeface="Calibri" panose="020F0502020204030204" pitchFamily="34" charset="0"/>
              </a:rPr>
              <a:t>hạn.</a:t>
            </a:r>
            <a:endParaRPr lang="en-US" sz="3600" b="1" dirty="0">
              <a:solidFill>
                <a:srgbClr val="002060"/>
              </a:solidFill>
              <a:cs typeface="Calibri" panose="020F0502020204030204" pitchFamily="34" charset="0"/>
            </a:endParaRPr>
          </a:p>
          <a:p>
            <a:pPr algn="r"/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(Theo Mai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C4D1B37-E3D8-40CF-A953-B835FBB9A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17" y="4571585"/>
            <a:ext cx="2228851" cy="18097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4616" y="1319919"/>
            <a:ext cx="472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solidFill>
                  <a:srgbClr val="FF0000"/>
                </a:solidFill>
                <a:latin typeface="Times New Roman"/>
                <a:cs typeface="Calibri" panose="020F0502020204030204" pitchFamily="34" charset="0"/>
              </a:rPr>
              <a:t>r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28070" y="2416472"/>
            <a:ext cx="472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solidFill>
                  <a:srgbClr val="FF0000"/>
                </a:solidFill>
                <a:latin typeface="Times New Roman"/>
                <a:cs typeface="Calibri" panose="020F0502020204030204" pitchFamily="34" charset="0"/>
              </a:rPr>
              <a:t>r</a:t>
            </a:r>
            <a:r>
              <a:rPr lang="en-US" sz="3600" b="1" dirty="0" smtClean="0">
                <a:solidFill>
                  <a:srgbClr val="FF0000"/>
                </a:solidFill>
                <a:cs typeface="Calibri" panose="020F0502020204030204" pitchFamily="34" charset="0"/>
              </a:rPr>
              <a:t>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018538" y="1883797"/>
            <a:ext cx="472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solidFill>
                  <a:srgbClr val="FF0000"/>
                </a:solidFill>
                <a:latin typeface="Times New Roman"/>
                <a:cs typeface="Calibri" panose="020F0502020204030204" pitchFamily="34" charset="0"/>
              </a:rPr>
              <a:t>r</a:t>
            </a:r>
            <a:r>
              <a:rPr lang="en-US" sz="3600" b="1" dirty="0" smtClean="0">
                <a:solidFill>
                  <a:srgbClr val="FF0000"/>
                </a:solidFill>
                <a:cs typeface="Calibri" panose="020F0502020204030204" pitchFamily="34" charset="0"/>
              </a:rPr>
              <a:t>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64290" y="3505200"/>
            <a:ext cx="593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66878" y="1237465"/>
            <a:ext cx="403612" cy="6463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198704" y="3535004"/>
            <a:ext cx="403612" cy="6463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17364" y="2416471"/>
            <a:ext cx="403612" cy="6463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922120" y="1930467"/>
            <a:ext cx="403612" cy="6463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5370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5" grpId="0"/>
      <p:bldP spid="16" grpId="0"/>
      <p:bldP spid="17" grpId="0" animBg="1"/>
      <p:bldP spid="19" grpId="0" animBg="1"/>
      <p:bldP spid="20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Calendar&#10;&#10;Description automatically generated with medium confidence">
            <a:extLst>
              <a:ext uri="{FF2B5EF4-FFF2-40B4-BE49-F238E27FC236}">
                <a16:creationId xmlns:a16="http://schemas.microsoft.com/office/drawing/2014/main" xmlns="" id="{4FCB661F-8FF8-5572-E982-E7F8713413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346"/>
            <a:ext cx="12192000" cy="6858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67E1C625-4F7E-4232-9DB9-280B3E703D40}"/>
              </a:ext>
            </a:extLst>
          </p:cNvPr>
          <p:cNvSpPr/>
          <p:nvPr/>
        </p:nvSpPr>
        <p:spPr>
          <a:xfrm>
            <a:off x="178908" y="1045732"/>
            <a:ext cx="11826569" cy="5401226"/>
          </a:xfrm>
          <a:custGeom>
            <a:avLst/>
            <a:gdLst>
              <a:gd name="connsiteX0" fmla="*/ 0 w 11826569"/>
              <a:gd name="connsiteY0" fmla="*/ 0 h 5401226"/>
              <a:gd name="connsiteX1" fmla="*/ 932212 w 11826569"/>
              <a:gd name="connsiteY1" fmla="*/ 0 h 5401226"/>
              <a:gd name="connsiteX2" fmla="*/ 1391361 w 11826569"/>
              <a:gd name="connsiteY2" fmla="*/ 0 h 5401226"/>
              <a:gd name="connsiteX3" fmla="*/ 1732245 w 11826569"/>
              <a:gd name="connsiteY3" fmla="*/ 0 h 5401226"/>
              <a:gd name="connsiteX4" fmla="*/ 2546191 w 11826569"/>
              <a:gd name="connsiteY4" fmla="*/ 0 h 5401226"/>
              <a:gd name="connsiteX5" fmla="*/ 3123606 w 11826569"/>
              <a:gd name="connsiteY5" fmla="*/ 0 h 5401226"/>
              <a:gd name="connsiteX6" fmla="*/ 3582755 w 11826569"/>
              <a:gd name="connsiteY6" fmla="*/ 0 h 5401226"/>
              <a:gd name="connsiteX7" fmla="*/ 4278435 w 11826569"/>
              <a:gd name="connsiteY7" fmla="*/ 0 h 5401226"/>
              <a:gd name="connsiteX8" fmla="*/ 5092381 w 11826569"/>
              <a:gd name="connsiteY8" fmla="*/ 0 h 5401226"/>
              <a:gd name="connsiteX9" fmla="*/ 5551531 w 11826569"/>
              <a:gd name="connsiteY9" fmla="*/ 0 h 5401226"/>
              <a:gd name="connsiteX10" fmla="*/ 5892414 w 11826569"/>
              <a:gd name="connsiteY10" fmla="*/ 0 h 5401226"/>
              <a:gd name="connsiteX11" fmla="*/ 6824626 w 11826569"/>
              <a:gd name="connsiteY11" fmla="*/ 0 h 5401226"/>
              <a:gd name="connsiteX12" fmla="*/ 7520307 w 11826569"/>
              <a:gd name="connsiteY12" fmla="*/ 0 h 5401226"/>
              <a:gd name="connsiteX13" fmla="*/ 8215987 w 11826569"/>
              <a:gd name="connsiteY13" fmla="*/ 0 h 5401226"/>
              <a:gd name="connsiteX14" fmla="*/ 8793402 w 11826569"/>
              <a:gd name="connsiteY14" fmla="*/ 0 h 5401226"/>
              <a:gd name="connsiteX15" fmla="*/ 9134285 w 11826569"/>
              <a:gd name="connsiteY15" fmla="*/ 0 h 5401226"/>
              <a:gd name="connsiteX16" fmla="*/ 9948232 w 11826569"/>
              <a:gd name="connsiteY16" fmla="*/ 0 h 5401226"/>
              <a:gd name="connsiteX17" fmla="*/ 10407381 w 11826569"/>
              <a:gd name="connsiteY17" fmla="*/ 0 h 5401226"/>
              <a:gd name="connsiteX18" fmla="*/ 10866530 w 11826569"/>
              <a:gd name="connsiteY18" fmla="*/ 0 h 5401226"/>
              <a:gd name="connsiteX19" fmla="*/ 11826569 w 11826569"/>
              <a:gd name="connsiteY19" fmla="*/ 0 h 5401226"/>
              <a:gd name="connsiteX20" fmla="*/ 11826569 w 11826569"/>
              <a:gd name="connsiteY20" fmla="*/ 621141 h 5401226"/>
              <a:gd name="connsiteX21" fmla="*/ 11826569 w 11826569"/>
              <a:gd name="connsiteY21" fmla="*/ 1134257 h 5401226"/>
              <a:gd name="connsiteX22" fmla="*/ 11826569 w 11826569"/>
              <a:gd name="connsiteY22" fmla="*/ 1809411 h 5401226"/>
              <a:gd name="connsiteX23" fmla="*/ 11826569 w 11826569"/>
              <a:gd name="connsiteY23" fmla="*/ 2322527 h 5401226"/>
              <a:gd name="connsiteX24" fmla="*/ 11826569 w 11826569"/>
              <a:gd name="connsiteY24" fmla="*/ 3105705 h 5401226"/>
              <a:gd name="connsiteX25" fmla="*/ 11826569 w 11826569"/>
              <a:gd name="connsiteY25" fmla="*/ 3618821 h 5401226"/>
              <a:gd name="connsiteX26" fmla="*/ 11826569 w 11826569"/>
              <a:gd name="connsiteY26" fmla="*/ 4401999 h 5401226"/>
              <a:gd name="connsiteX27" fmla="*/ 11826569 w 11826569"/>
              <a:gd name="connsiteY27" fmla="*/ 5401226 h 5401226"/>
              <a:gd name="connsiteX28" fmla="*/ 11249154 w 11826569"/>
              <a:gd name="connsiteY28" fmla="*/ 5401226 h 5401226"/>
              <a:gd name="connsiteX29" fmla="*/ 10316942 w 11826569"/>
              <a:gd name="connsiteY29" fmla="*/ 5401226 h 5401226"/>
              <a:gd name="connsiteX30" fmla="*/ 9739527 w 11826569"/>
              <a:gd name="connsiteY30" fmla="*/ 5401226 h 5401226"/>
              <a:gd name="connsiteX31" fmla="*/ 9280378 w 11826569"/>
              <a:gd name="connsiteY31" fmla="*/ 5401226 h 5401226"/>
              <a:gd name="connsiteX32" fmla="*/ 8939495 w 11826569"/>
              <a:gd name="connsiteY32" fmla="*/ 5401226 h 5401226"/>
              <a:gd name="connsiteX33" fmla="*/ 8007283 w 11826569"/>
              <a:gd name="connsiteY33" fmla="*/ 5401226 h 5401226"/>
              <a:gd name="connsiteX34" fmla="*/ 7193337 w 11826569"/>
              <a:gd name="connsiteY34" fmla="*/ 5401226 h 5401226"/>
              <a:gd name="connsiteX35" fmla="*/ 6615922 w 11826569"/>
              <a:gd name="connsiteY35" fmla="*/ 5401226 h 5401226"/>
              <a:gd name="connsiteX36" fmla="*/ 5920241 w 11826569"/>
              <a:gd name="connsiteY36" fmla="*/ 5401226 h 5401226"/>
              <a:gd name="connsiteX37" fmla="*/ 5461092 w 11826569"/>
              <a:gd name="connsiteY37" fmla="*/ 5401226 h 5401226"/>
              <a:gd name="connsiteX38" fmla="*/ 4528880 w 11826569"/>
              <a:gd name="connsiteY38" fmla="*/ 5401226 h 5401226"/>
              <a:gd name="connsiteX39" fmla="*/ 3714934 w 11826569"/>
              <a:gd name="connsiteY39" fmla="*/ 5401226 h 5401226"/>
              <a:gd name="connsiteX40" fmla="*/ 3019253 w 11826569"/>
              <a:gd name="connsiteY40" fmla="*/ 5401226 h 5401226"/>
              <a:gd name="connsiteX41" fmla="*/ 2323573 w 11826569"/>
              <a:gd name="connsiteY41" fmla="*/ 5401226 h 5401226"/>
              <a:gd name="connsiteX42" fmla="*/ 1864424 w 11826569"/>
              <a:gd name="connsiteY42" fmla="*/ 5401226 h 5401226"/>
              <a:gd name="connsiteX43" fmla="*/ 1405275 w 11826569"/>
              <a:gd name="connsiteY43" fmla="*/ 5401226 h 5401226"/>
              <a:gd name="connsiteX44" fmla="*/ 0 w 11826569"/>
              <a:gd name="connsiteY44" fmla="*/ 5401226 h 5401226"/>
              <a:gd name="connsiteX45" fmla="*/ 0 w 11826569"/>
              <a:gd name="connsiteY45" fmla="*/ 4672060 h 5401226"/>
              <a:gd name="connsiteX46" fmla="*/ 0 w 11826569"/>
              <a:gd name="connsiteY46" fmla="*/ 4104932 h 5401226"/>
              <a:gd name="connsiteX47" fmla="*/ 0 w 11826569"/>
              <a:gd name="connsiteY47" fmla="*/ 3375766 h 5401226"/>
              <a:gd name="connsiteX48" fmla="*/ 0 w 11826569"/>
              <a:gd name="connsiteY48" fmla="*/ 2700613 h 5401226"/>
              <a:gd name="connsiteX49" fmla="*/ 0 w 11826569"/>
              <a:gd name="connsiteY49" fmla="*/ 2025460 h 5401226"/>
              <a:gd name="connsiteX50" fmla="*/ 0 w 11826569"/>
              <a:gd name="connsiteY50" fmla="*/ 1296294 h 5401226"/>
              <a:gd name="connsiteX51" fmla="*/ 0 w 11826569"/>
              <a:gd name="connsiteY51" fmla="*/ 783178 h 5401226"/>
              <a:gd name="connsiteX52" fmla="*/ 0 w 11826569"/>
              <a:gd name="connsiteY52" fmla="*/ 0 h 540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1826569" h="5401226" fill="none" extrusionOk="0">
                <a:moveTo>
                  <a:pt x="0" y="0"/>
                </a:moveTo>
                <a:cubicBezTo>
                  <a:pt x="429486" y="17872"/>
                  <a:pt x="711221" y="-44127"/>
                  <a:pt x="932212" y="0"/>
                </a:cubicBezTo>
                <a:cubicBezTo>
                  <a:pt x="1153203" y="44127"/>
                  <a:pt x="1199954" y="-22306"/>
                  <a:pt x="1391361" y="0"/>
                </a:cubicBezTo>
                <a:cubicBezTo>
                  <a:pt x="1582768" y="22306"/>
                  <a:pt x="1610520" y="-4236"/>
                  <a:pt x="1732245" y="0"/>
                </a:cubicBezTo>
                <a:cubicBezTo>
                  <a:pt x="1853970" y="4236"/>
                  <a:pt x="2269316" y="14896"/>
                  <a:pt x="2546191" y="0"/>
                </a:cubicBezTo>
                <a:cubicBezTo>
                  <a:pt x="2823066" y="-14896"/>
                  <a:pt x="2860089" y="13796"/>
                  <a:pt x="3123606" y="0"/>
                </a:cubicBezTo>
                <a:cubicBezTo>
                  <a:pt x="3387124" y="-13796"/>
                  <a:pt x="3373298" y="20146"/>
                  <a:pt x="3582755" y="0"/>
                </a:cubicBezTo>
                <a:cubicBezTo>
                  <a:pt x="3792212" y="-20146"/>
                  <a:pt x="3931870" y="18031"/>
                  <a:pt x="4278435" y="0"/>
                </a:cubicBezTo>
                <a:cubicBezTo>
                  <a:pt x="4625000" y="-18031"/>
                  <a:pt x="4902654" y="-16324"/>
                  <a:pt x="5092381" y="0"/>
                </a:cubicBezTo>
                <a:cubicBezTo>
                  <a:pt x="5282108" y="16324"/>
                  <a:pt x="5386811" y="-15891"/>
                  <a:pt x="5551531" y="0"/>
                </a:cubicBezTo>
                <a:cubicBezTo>
                  <a:pt x="5716251" y="15891"/>
                  <a:pt x="5804034" y="12573"/>
                  <a:pt x="5892414" y="0"/>
                </a:cubicBezTo>
                <a:cubicBezTo>
                  <a:pt x="5980794" y="-12573"/>
                  <a:pt x="6549682" y="41222"/>
                  <a:pt x="6824626" y="0"/>
                </a:cubicBezTo>
                <a:cubicBezTo>
                  <a:pt x="7099570" y="-41222"/>
                  <a:pt x="7200200" y="28899"/>
                  <a:pt x="7520307" y="0"/>
                </a:cubicBezTo>
                <a:cubicBezTo>
                  <a:pt x="7840414" y="-28899"/>
                  <a:pt x="8032099" y="-22540"/>
                  <a:pt x="8215987" y="0"/>
                </a:cubicBezTo>
                <a:cubicBezTo>
                  <a:pt x="8399875" y="22540"/>
                  <a:pt x="8547789" y="-17142"/>
                  <a:pt x="8793402" y="0"/>
                </a:cubicBezTo>
                <a:cubicBezTo>
                  <a:pt x="9039015" y="17142"/>
                  <a:pt x="9049364" y="-3950"/>
                  <a:pt x="9134285" y="0"/>
                </a:cubicBezTo>
                <a:cubicBezTo>
                  <a:pt x="9219206" y="3950"/>
                  <a:pt x="9776895" y="21854"/>
                  <a:pt x="9948232" y="0"/>
                </a:cubicBezTo>
                <a:cubicBezTo>
                  <a:pt x="10119569" y="-21854"/>
                  <a:pt x="10231850" y="8584"/>
                  <a:pt x="10407381" y="0"/>
                </a:cubicBezTo>
                <a:cubicBezTo>
                  <a:pt x="10582912" y="-8584"/>
                  <a:pt x="10771266" y="4795"/>
                  <a:pt x="10866530" y="0"/>
                </a:cubicBezTo>
                <a:cubicBezTo>
                  <a:pt x="10961794" y="-4795"/>
                  <a:pt x="11632126" y="-34115"/>
                  <a:pt x="11826569" y="0"/>
                </a:cubicBezTo>
                <a:cubicBezTo>
                  <a:pt x="11846276" y="239512"/>
                  <a:pt x="11848226" y="413808"/>
                  <a:pt x="11826569" y="621141"/>
                </a:cubicBezTo>
                <a:cubicBezTo>
                  <a:pt x="11804912" y="828474"/>
                  <a:pt x="11828341" y="1024458"/>
                  <a:pt x="11826569" y="1134257"/>
                </a:cubicBezTo>
                <a:cubicBezTo>
                  <a:pt x="11824797" y="1244056"/>
                  <a:pt x="11826556" y="1587845"/>
                  <a:pt x="11826569" y="1809411"/>
                </a:cubicBezTo>
                <a:cubicBezTo>
                  <a:pt x="11826582" y="2030977"/>
                  <a:pt x="11813413" y="2087652"/>
                  <a:pt x="11826569" y="2322527"/>
                </a:cubicBezTo>
                <a:cubicBezTo>
                  <a:pt x="11839725" y="2557402"/>
                  <a:pt x="11844720" y="2821799"/>
                  <a:pt x="11826569" y="3105705"/>
                </a:cubicBezTo>
                <a:cubicBezTo>
                  <a:pt x="11808418" y="3389611"/>
                  <a:pt x="11819547" y="3394741"/>
                  <a:pt x="11826569" y="3618821"/>
                </a:cubicBezTo>
                <a:cubicBezTo>
                  <a:pt x="11833591" y="3842901"/>
                  <a:pt x="11844191" y="4132225"/>
                  <a:pt x="11826569" y="4401999"/>
                </a:cubicBezTo>
                <a:cubicBezTo>
                  <a:pt x="11808947" y="4671773"/>
                  <a:pt x="11856783" y="4961066"/>
                  <a:pt x="11826569" y="5401226"/>
                </a:cubicBezTo>
                <a:cubicBezTo>
                  <a:pt x="11549099" y="5419620"/>
                  <a:pt x="11446384" y="5400714"/>
                  <a:pt x="11249154" y="5401226"/>
                </a:cubicBezTo>
                <a:cubicBezTo>
                  <a:pt x="11051924" y="5401738"/>
                  <a:pt x="10775665" y="5406308"/>
                  <a:pt x="10316942" y="5401226"/>
                </a:cubicBezTo>
                <a:cubicBezTo>
                  <a:pt x="9858219" y="5396144"/>
                  <a:pt x="9861101" y="5396057"/>
                  <a:pt x="9739527" y="5401226"/>
                </a:cubicBezTo>
                <a:cubicBezTo>
                  <a:pt x="9617954" y="5406395"/>
                  <a:pt x="9374347" y="5406615"/>
                  <a:pt x="9280378" y="5401226"/>
                </a:cubicBezTo>
                <a:cubicBezTo>
                  <a:pt x="9186409" y="5395837"/>
                  <a:pt x="9106987" y="5413455"/>
                  <a:pt x="8939495" y="5401226"/>
                </a:cubicBezTo>
                <a:cubicBezTo>
                  <a:pt x="8772003" y="5388997"/>
                  <a:pt x="8286216" y="5392391"/>
                  <a:pt x="8007283" y="5401226"/>
                </a:cubicBezTo>
                <a:cubicBezTo>
                  <a:pt x="7728350" y="5410061"/>
                  <a:pt x="7368754" y="5423442"/>
                  <a:pt x="7193337" y="5401226"/>
                </a:cubicBezTo>
                <a:cubicBezTo>
                  <a:pt x="7017920" y="5379010"/>
                  <a:pt x="6878841" y="5392163"/>
                  <a:pt x="6615922" y="5401226"/>
                </a:cubicBezTo>
                <a:cubicBezTo>
                  <a:pt x="6353004" y="5410289"/>
                  <a:pt x="6095687" y="5424032"/>
                  <a:pt x="5920241" y="5401226"/>
                </a:cubicBezTo>
                <a:cubicBezTo>
                  <a:pt x="5744795" y="5378420"/>
                  <a:pt x="5560608" y="5386555"/>
                  <a:pt x="5461092" y="5401226"/>
                </a:cubicBezTo>
                <a:cubicBezTo>
                  <a:pt x="5361576" y="5415897"/>
                  <a:pt x="4718679" y="5393722"/>
                  <a:pt x="4528880" y="5401226"/>
                </a:cubicBezTo>
                <a:cubicBezTo>
                  <a:pt x="4339081" y="5408730"/>
                  <a:pt x="4053158" y="5398239"/>
                  <a:pt x="3714934" y="5401226"/>
                </a:cubicBezTo>
                <a:cubicBezTo>
                  <a:pt x="3376710" y="5404213"/>
                  <a:pt x="3354957" y="5400766"/>
                  <a:pt x="3019253" y="5401226"/>
                </a:cubicBezTo>
                <a:cubicBezTo>
                  <a:pt x="2683549" y="5401686"/>
                  <a:pt x="2631086" y="5412765"/>
                  <a:pt x="2323573" y="5401226"/>
                </a:cubicBezTo>
                <a:cubicBezTo>
                  <a:pt x="2016060" y="5389687"/>
                  <a:pt x="2024501" y="5418171"/>
                  <a:pt x="1864424" y="5401226"/>
                </a:cubicBezTo>
                <a:cubicBezTo>
                  <a:pt x="1704347" y="5384281"/>
                  <a:pt x="1589355" y="5416294"/>
                  <a:pt x="1405275" y="5401226"/>
                </a:cubicBezTo>
                <a:cubicBezTo>
                  <a:pt x="1221195" y="5386158"/>
                  <a:pt x="697682" y="5391226"/>
                  <a:pt x="0" y="5401226"/>
                </a:cubicBezTo>
                <a:cubicBezTo>
                  <a:pt x="-14848" y="5231925"/>
                  <a:pt x="-13888" y="4885366"/>
                  <a:pt x="0" y="4672060"/>
                </a:cubicBezTo>
                <a:cubicBezTo>
                  <a:pt x="13888" y="4458754"/>
                  <a:pt x="-26468" y="4284994"/>
                  <a:pt x="0" y="4104932"/>
                </a:cubicBezTo>
                <a:cubicBezTo>
                  <a:pt x="26468" y="3924870"/>
                  <a:pt x="34393" y="3560303"/>
                  <a:pt x="0" y="3375766"/>
                </a:cubicBezTo>
                <a:cubicBezTo>
                  <a:pt x="-34393" y="3191229"/>
                  <a:pt x="17284" y="2945706"/>
                  <a:pt x="0" y="2700613"/>
                </a:cubicBezTo>
                <a:cubicBezTo>
                  <a:pt x="-17284" y="2455520"/>
                  <a:pt x="-29590" y="2208432"/>
                  <a:pt x="0" y="2025460"/>
                </a:cubicBezTo>
                <a:cubicBezTo>
                  <a:pt x="29590" y="1842488"/>
                  <a:pt x="31646" y="1563261"/>
                  <a:pt x="0" y="1296294"/>
                </a:cubicBezTo>
                <a:cubicBezTo>
                  <a:pt x="-31646" y="1029327"/>
                  <a:pt x="-13744" y="971729"/>
                  <a:pt x="0" y="783178"/>
                </a:cubicBezTo>
                <a:cubicBezTo>
                  <a:pt x="13744" y="594627"/>
                  <a:pt x="-33091" y="379298"/>
                  <a:pt x="0" y="0"/>
                </a:cubicBezTo>
                <a:close/>
              </a:path>
              <a:path w="11826569" h="5401226" stroke="0" extrusionOk="0">
                <a:moveTo>
                  <a:pt x="0" y="0"/>
                </a:moveTo>
                <a:cubicBezTo>
                  <a:pt x="295848" y="-26572"/>
                  <a:pt x="487602" y="3896"/>
                  <a:pt x="813946" y="0"/>
                </a:cubicBezTo>
                <a:cubicBezTo>
                  <a:pt x="1140290" y="-3896"/>
                  <a:pt x="1052538" y="21191"/>
                  <a:pt x="1273095" y="0"/>
                </a:cubicBezTo>
                <a:cubicBezTo>
                  <a:pt x="1493652" y="-21191"/>
                  <a:pt x="1575754" y="19723"/>
                  <a:pt x="1850510" y="0"/>
                </a:cubicBezTo>
                <a:cubicBezTo>
                  <a:pt x="2125267" y="-19723"/>
                  <a:pt x="2384975" y="-11055"/>
                  <a:pt x="2782722" y="0"/>
                </a:cubicBezTo>
                <a:cubicBezTo>
                  <a:pt x="3180469" y="11055"/>
                  <a:pt x="3190756" y="-18144"/>
                  <a:pt x="3596668" y="0"/>
                </a:cubicBezTo>
                <a:cubicBezTo>
                  <a:pt x="4002580" y="18144"/>
                  <a:pt x="3848056" y="-20723"/>
                  <a:pt x="4055817" y="0"/>
                </a:cubicBezTo>
                <a:cubicBezTo>
                  <a:pt x="4263578" y="20723"/>
                  <a:pt x="4429137" y="14242"/>
                  <a:pt x="4633232" y="0"/>
                </a:cubicBezTo>
                <a:cubicBezTo>
                  <a:pt x="4837327" y="-14242"/>
                  <a:pt x="4992776" y="4952"/>
                  <a:pt x="5328913" y="0"/>
                </a:cubicBezTo>
                <a:cubicBezTo>
                  <a:pt x="5665050" y="-4952"/>
                  <a:pt x="5609394" y="-323"/>
                  <a:pt x="5788062" y="0"/>
                </a:cubicBezTo>
                <a:cubicBezTo>
                  <a:pt x="5966730" y="323"/>
                  <a:pt x="6430491" y="11421"/>
                  <a:pt x="6602008" y="0"/>
                </a:cubicBezTo>
                <a:cubicBezTo>
                  <a:pt x="6773525" y="-11421"/>
                  <a:pt x="7149042" y="-21397"/>
                  <a:pt x="7297689" y="0"/>
                </a:cubicBezTo>
                <a:cubicBezTo>
                  <a:pt x="7446336" y="21397"/>
                  <a:pt x="7747352" y="-22209"/>
                  <a:pt x="7993369" y="0"/>
                </a:cubicBezTo>
                <a:cubicBezTo>
                  <a:pt x="8239386" y="22209"/>
                  <a:pt x="8350674" y="-6331"/>
                  <a:pt x="8689050" y="0"/>
                </a:cubicBezTo>
                <a:cubicBezTo>
                  <a:pt x="9027426" y="6331"/>
                  <a:pt x="9217642" y="11684"/>
                  <a:pt x="9384730" y="0"/>
                </a:cubicBezTo>
                <a:cubicBezTo>
                  <a:pt x="9551818" y="-11684"/>
                  <a:pt x="9842667" y="11209"/>
                  <a:pt x="9962145" y="0"/>
                </a:cubicBezTo>
                <a:cubicBezTo>
                  <a:pt x="10081624" y="-11209"/>
                  <a:pt x="10442817" y="22095"/>
                  <a:pt x="10776091" y="0"/>
                </a:cubicBezTo>
                <a:cubicBezTo>
                  <a:pt x="11109365" y="-22095"/>
                  <a:pt x="11484477" y="37796"/>
                  <a:pt x="11826569" y="0"/>
                </a:cubicBezTo>
                <a:cubicBezTo>
                  <a:pt x="11841918" y="196433"/>
                  <a:pt x="11843207" y="374638"/>
                  <a:pt x="11826569" y="621141"/>
                </a:cubicBezTo>
                <a:cubicBezTo>
                  <a:pt x="11809931" y="867644"/>
                  <a:pt x="11838062" y="1027948"/>
                  <a:pt x="11826569" y="1350307"/>
                </a:cubicBezTo>
                <a:cubicBezTo>
                  <a:pt x="11815076" y="1672666"/>
                  <a:pt x="11846334" y="1727265"/>
                  <a:pt x="11826569" y="1917435"/>
                </a:cubicBezTo>
                <a:cubicBezTo>
                  <a:pt x="11806804" y="2107605"/>
                  <a:pt x="11832817" y="2391738"/>
                  <a:pt x="11826569" y="2700613"/>
                </a:cubicBezTo>
                <a:cubicBezTo>
                  <a:pt x="11820321" y="3009488"/>
                  <a:pt x="11847956" y="3022740"/>
                  <a:pt x="11826569" y="3267742"/>
                </a:cubicBezTo>
                <a:cubicBezTo>
                  <a:pt x="11805182" y="3512744"/>
                  <a:pt x="11810049" y="3784476"/>
                  <a:pt x="11826569" y="3942895"/>
                </a:cubicBezTo>
                <a:cubicBezTo>
                  <a:pt x="11843089" y="4101314"/>
                  <a:pt x="11803012" y="4421922"/>
                  <a:pt x="11826569" y="4618048"/>
                </a:cubicBezTo>
                <a:cubicBezTo>
                  <a:pt x="11850126" y="4814174"/>
                  <a:pt x="11833218" y="5115147"/>
                  <a:pt x="11826569" y="5401226"/>
                </a:cubicBezTo>
                <a:cubicBezTo>
                  <a:pt x="11751690" y="5403945"/>
                  <a:pt x="11629569" y="5417324"/>
                  <a:pt x="11485686" y="5401226"/>
                </a:cubicBezTo>
                <a:cubicBezTo>
                  <a:pt x="11341803" y="5385128"/>
                  <a:pt x="10763704" y="5426210"/>
                  <a:pt x="10553474" y="5401226"/>
                </a:cubicBezTo>
                <a:cubicBezTo>
                  <a:pt x="10343244" y="5376242"/>
                  <a:pt x="10038070" y="5417973"/>
                  <a:pt x="9857793" y="5401226"/>
                </a:cubicBezTo>
                <a:cubicBezTo>
                  <a:pt x="9677516" y="5384479"/>
                  <a:pt x="9329326" y="5436778"/>
                  <a:pt x="8925581" y="5401226"/>
                </a:cubicBezTo>
                <a:cubicBezTo>
                  <a:pt x="8521836" y="5365674"/>
                  <a:pt x="8445577" y="5409686"/>
                  <a:pt x="7993369" y="5401226"/>
                </a:cubicBezTo>
                <a:cubicBezTo>
                  <a:pt x="7541161" y="5392766"/>
                  <a:pt x="7727572" y="5412214"/>
                  <a:pt x="7534220" y="5401226"/>
                </a:cubicBezTo>
                <a:cubicBezTo>
                  <a:pt x="7340868" y="5390238"/>
                  <a:pt x="6933327" y="5377095"/>
                  <a:pt x="6720274" y="5401226"/>
                </a:cubicBezTo>
                <a:cubicBezTo>
                  <a:pt x="6507221" y="5425357"/>
                  <a:pt x="6407784" y="5382036"/>
                  <a:pt x="6142859" y="5401226"/>
                </a:cubicBezTo>
                <a:cubicBezTo>
                  <a:pt x="5877935" y="5420416"/>
                  <a:pt x="5578051" y="5407044"/>
                  <a:pt x="5210647" y="5401226"/>
                </a:cubicBezTo>
                <a:cubicBezTo>
                  <a:pt x="4843243" y="5395408"/>
                  <a:pt x="4774223" y="5432484"/>
                  <a:pt x="4514967" y="5401226"/>
                </a:cubicBezTo>
                <a:cubicBezTo>
                  <a:pt x="4255711" y="5369968"/>
                  <a:pt x="3902438" y="5374156"/>
                  <a:pt x="3582755" y="5401226"/>
                </a:cubicBezTo>
                <a:cubicBezTo>
                  <a:pt x="3263072" y="5428296"/>
                  <a:pt x="3010933" y="5391612"/>
                  <a:pt x="2768809" y="5401226"/>
                </a:cubicBezTo>
                <a:cubicBezTo>
                  <a:pt x="2526685" y="5410840"/>
                  <a:pt x="2083593" y="5388032"/>
                  <a:pt x="1836597" y="5401226"/>
                </a:cubicBezTo>
                <a:cubicBezTo>
                  <a:pt x="1589601" y="5414420"/>
                  <a:pt x="1584965" y="5410264"/>
                  <a:pt x="1495713" y="5401226"/>
                </a:cubicBezTo>
                <a:cubicBezTo>
                  <a:pt x="1406461" y="5392188"/>
                  <a:pt x="900134" y="5431656"/>
                  <a:pt x="681767" y="5401226"/>
                </a:cubicBezTo>
                <a:cubicBezTo>
                  <a:pt x="463400" y="5370796"/>
                  <a:pt x="265516" y="5407536"/>
                  <a:pt x="0" y="5401226"/>
                </a:cubicBezTo>
                <a:cubicBezTo>
                  <a:pt x="1350" y="5194051"/>
                  <a:pt x="20803" y="4977166"/>
                  <a:pt x="0" y="4726073"/>
                </a:cubicBezTo>
                <a:cubicBezTo>
                  <a:pt x="-20803" y="4474980"/>
                  <a:pt x="38094" y="4286008"/>
                  <a:pt x="0" y="3942895"/>
                </a:cubicBezTo>
                <a:cubicBezTo>
                  <a:pt x="-38094" y="3599782"/>
                  <a:pt x="23531" y="3553043"/>
                  <a:pt x="0" y="3267742"/>
                </a:cubicBezTo>
                <a:cubicBezTo>
                  <a:pt x="-23531" y="2982441"/>
                  <a:pt x="-10298" y="3010727"/>
                  <a:pt x="0" y="2754625"/>
                </a:cubicBezTo>
                <a:cubicBezTo>
                  <a:pt x="10298" y="2498523"/>
                  <a:pt x="6379" y="2391364"/>
                  <a:pt x="0" y="2241509"/>
                </a:cubicBezTo>
                <a:cubicBezTo>
                  <a:pt x="-6379" y="2091654"/>
                  <a:pt x="-22964" y="1965027"/>
                  <a:pt x="0" y="1728392"/>
                </a:cubicBezTo>
                <a:cubicBezTo>
                  <a:pt x="22964" y="1491757"/>
                  <a:pt x="23962" y="1327046"/>
                  <a:pt x="0" y="1107251"/>
                </a:cubicBezTo>
                <a:cubicBezTo>
                  <a:pt x="-23962" y="887456"/>
                  <a:pt x="53422" y="506943"/>
                  <a:pt x="0" y="0"/>
                </a:cubicBezTo>
                <a:close/>
              </a:path>
            </a:pathLst>
          </a:custGeom>
          <a:solidFill>
            <a:srgbClr val="FFFFFF">
              <a:alpha val="87059"/>
            </a:srgbClr>
          </a:solidFill>
          <a:ln w="38100">
            <a:solidFill>
              <a:srgbClr val="4AC6AE"/>
            </a:solidFill>
            <a:extLst>
              <a:ext uri="{C807C97D-BFC1-408E-A445-0C87EB9F89A2}">
                <ask:lineSketchStyleProps xmlns:ask="http://schemas.microsoft.com/office/drawing/2018/sketchyshapes" xmlns="" sd="404948757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0DB9FF07-000F-4136-B05F-5EE1AEC0C14A}"/>
              </a:ext>
            </a:extLst>
          </p:cNvPr>
          <p:cNvSpPr/>
          <p:nvPr/>
        </p:nvSpPr>
        <p:spPr>
          <a:xfrm>
            <a:off x="171286" y="95504"/>
            <a:ext cx="11834191" cy="1011105"/>
          </a:xfrm>
          <a:custGeom>
            <a:avLst/>
            <a:gdLst>
              <a:gd name="connsiteX0" fmla="*/ 0 w 5699718"/>
              <a:gd name="connsiteY0" fmla="*/ 0 h 1011105"/>
              <a:gd name="connsiteX1" fmla="*/ 690299 w 5699718"/>
              <a:gd name="connsiteY1" fmla="*/ 0 h 1011105"/>
              <a:gd name="connsiteX2" fmla="*/ 1323601 w 5699718"/>
              <a:gd name="connsiteY2" fmla="*/ 0 h 1011105"/>
              <a:gd name="connsiteX3" fmla="*/ 1785912 w 5699718"/>
              <a:gd name="connsiteY3" fmla="*/ 0 h 1011105"/>
              <a:gd name="connsiteX4" fmla="*/ 2305219 w 5699718"/>
              <a:gd name="connsiteY4" fmla="*/ 0 h 1011105"/>
              <a:gd name="connsiteX5" fmla="*/ 3052516 w 5699718"/>
              <a:gd name="connsiteY5" fmla="*/ 0 h 1011105"/>
              <a:gd name="connsiteX6" fmla="*/ 3514826 w 5699718"/>
              <a:gd name="connsiteY6" fmla="*/ 0 h 1011105"/>
              <a:gd name="connsiteX7" fmla="*/ 4205125 w 5699718"/>
              <a:gd name="connsiteY7" fmla="*/ 0 h 1011105"/>
              <a:gd name="connsiteX8" fmla="*/ 4781430 w 5699718"/>
              <a:gd name="connsiteY8" fmla="*/ 0 h 1011105"/>
              <a:gd name="connsiteX9" fmla="*/ 5699718 w 5699718"/>
              <a:gd name="connsiteY9" fmla="*/ 0 h 1011105"/>
              <a:gd name="connsiteX10" fmla="*/ 5699718 w 5699718"/>
              <a:gd name="connsiteY10" fmla="*/ 505553 h 1011105"/>
              <a:gd name="connsiteX11" fmla="*/ 5699718 w 5699718"/>
              <a:gd name="connsiteY11" fmla="*/ 1011105 h 1011105"/>
              <a:gd name="connsiteX12" fmla="*/ 5123413 w 5699718"/>
              <a:gd name="connsiteY12" fmla="*/ 1011105 h 1011105"/>
              <a:gd name="connsiteX13" fmla="*/ 4661103 w 5699718"/>
              <a:gd name="connsiteY13" fmla="*/ 1011105 h 1011105"/>
              <a:gd name="connsiteX14" fmla="*/ 4198792 w 5699718"/>
              <a:gd name="connsiteY14" fmla="*/ 1011105 h 1011105"/>
              <a:gd name="connsiteX15" fmla="*/ 3622487 w 5699718"/>
              <a:gd name="connsiteY15" fmla="*/ 1011105 h 1011105"/>
              <a:gd name="connsiteX16" fmla="*/ 2875191 w 5699718"/>
              <a:gd name="connsiteY16" fmla="*/ 1011105 h 1011105"/>
              <a:gd name="connsiteX17" fmla="*/ 2127895 w 5699718"/>
              <a:gd name="connsiteY17" fmla="*/ 1011105 h 1011105"/>
              <a:gd name="connsiteX18" fmla="*/ 1608587 w 5699718"/>
              <a:gd name="connsiteY18" fmla="*/ 1011105 h 1011105"/>
              <a:gd name="connsiteX19" fmla="*/ 975285 w 5699718"/>
              <a:gd name="connsiteY19" fmla="*/ 1011105 h 1011105"/>
              <a:gd name="connsiteX20" fmla="*/ 0 w 5699718"/>
              <a:gd name="connsiteY20" fmla="*/ 1011105 h 1011105"/>
              <a:gd name="connsiteX21" fmla="*/ 0 w 5699718"/>
              <a:gd name="connsiteY21" fmla="*/ 525775 h 1011105"/>
              <a:gd name="connsiteX22" fmla="*/ 0 w 5699718"/>
              <a:gd name="connsiteY22" fmla="*/ 0 h 1011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699718" h="1011105" fill="none" extrusionOk="0">
                <a:moveTo>
                  <a:pt x="0" y="0"/>
                </a:moveTo>
                <a:cubicBezTo>
                  <a:pt x="213528" y="-22092"/>
                  <a:pt x="434097" y="-3893"/>
                  <a:pt x="690299" y="0"/>
                </a:cubicBezTo>
                <a:cubicBezTo>
                  <a:pt x="946501" y="3893"/>
                  <a:pt x="1130099" y="2211"/>
                  <a:pt x="1323601" y="0"/>
                </a:cubicBezTo>
                <a:cubicBezTo>
                  <a:pt x="1517103" y="-2211"/>
                  <a:pt x="1645854" y="9124"/>
                  <a:pt x="1785912" y="0"/>
                </a:cubicBezTo>
                <a:cubicBezTo>
                  <a:pt x="1925970" y="-9124"/>
                  <a:pt x="2168837" y="22178"/>
                  <a:pt x="2305219" y="0"/>
                </a:cubicBezTo>
                <a:cubicBezTo>
                  <a:pt x="2441601" y="-22178"/>
                  <a:pt x="2736672" y="10216"/>
                  <a:pt x="3052516" y="0"/>
                </a:cubicBezTo>
                <a:cubicBezTo>
                  <a:pt x="3368360" y="-10216"/>
                  <a:pt x="3295615" y="-9997"/>
                  <a:pt x="3514826" y="0"/>
                </a:cubicBezTo>
                <a:cubicBezTo>
                  <a:pt x="3734037" y="9997"/>
                  <a:pt x="4038855" y="-2230"/>
                  <a:pt x="4205125" y="0"/>
                </a:cubicBezTo>
                <a:cubicBezTo>
                  <a:pt x="4371395" y="2230"/>
                  <a:pt x="4518378" y="20528"/>
                  <a:pt x="4781430" y="0"/>
                </a:cubicBezTo>
                <a:cubicBezTo>
                  <a:pt x="5044483" y="-20528"/>
                  <a:pt x="5358561" y="41643"/>
                  <a:pt x="5699718" y="0"/>
                </a:cubicBezTo>
                <a:cubicBezTo>
                  <a:pt x="5721541" y="239770"/>
                  <a:pt x="5723413" y="338598"/>
                  <a:pt x="5699718" y="505553"/>
                </a:cubicBezTo>
                <a:cubicBezTo>
                  <a:pt x="5676023" y="672508"/>
                  <a:pt x="5723733" y="894057"/>
                  <a:pt x="5699718" y="1011105"/>
                </a:cubicBezTo>
                <a:cubicBezTo>
                  <a:pt x="5519077" y="1017869"/>
                  <a:pt x="5397834" y="989421"/>
                  <a:pt x="5123413" y="1011105"/>
                </a:cubicBezTo>
                <a:cubicBezTo>
                  <a:pt x="4848992" y="1032789"/>
                  <a:pt x="4761722" y="1004174"/>
                  <a:pt x="4661103" y="1011105"/>
                </a:cubicBezTo>
                <a:cubicBezTo>
                  <a:pt x="4560484" y="1018037"/>
                  <a:pt x="4294916" y="998750"/>
                  <a:pt x="4198792" y="1011105"/>
                </a:cubicBezTo>
                <a:cubicBezTo>
                  <a:pt x="4102668" y="1023460"/>
                  <a:pt x="3855873" y="998773"/>
                  <a:pt x="3622487" y="1011105"/>
                </a:cubicBezTo>
                <a:cubicBezTo>
                  <a:pt x="3389102" y="1023437"/>
                  <a:pt x="3025855" y="1004035"/>
                  <a:pt x="2875191" y="1011105"/>
                </a:cubicBezTo>
                <a:cubicBezTo>
                  <a:pt x="2724527" y="1018175"/>
                  <a:pt x="2450734" y="981468"/>
                  <a:pt x="2127895" y="1011105"/>
                </a:cubicBezTo>
                <a:cubicBezTo>
                  <a:pt x="1805056" y="1040742"/>
                  <a:pt x="1715892" y="1024618"/>
                  <a:pt x="1608587" y="1011105"/>
                </a:cubicBezTo>
                <a:cubicBezTo>
                  <a:pt x="1501282" y="997592"/>
                  <a:pt x="1113662" y="1037616"/>
                  <a:pt x="975285" y="1011105"/>
                </a:cubicBezTo>
                <a:cubicBezTo>
                  <a:pt x="836908" y="984594"/>
                  <a:pt x="333115" y="1036893"/>
                  <a:pt x="0" y="1011105"/>
                </a:cubicBezTo>
                <a:cubicBezTo>
                  <a:pt x="8089" y="893832"/>
                  <a:pt x="-16428" y="706813"/>
                  <a:pt x="0" y="525775"/>
                </a:cubicBezTo>
                <a:cubicBezTo>
                  <a:pt x="16428" y="344737"/>
                  <a:pt x="-6109" y="260098"/>
                  <a:pt x="0" y="0"/>
                </a:cubicBezTo>
                <a:close/>
              </a:path>
              <a:path w="5699718" h="1011105" stroke="0" extrusionOk="0">
                <a:moveTo>
                  <a:pt x="0" y="0"/>
                </a:moveTo>
                <a:cubicBezTo>
                  <a:pt x="178074" y="-17829"/>
                  <a:pt x="596418" y="14023"/>
                  <a:pt x="747296" y="0"/>
                </a:cubicBezTo>
                <a:cubicBezTo>
                  <a:pt x="898174" y="-14023"/>
                  <a:pt x="1114645" y="852"/>
                  <a:pt x="1323601" y="0"/>
                </a:cubicBezTo>
                <a:cubicBezTo>
                  <a:pt x="1532557" y="-852"/>
                  <a:pt x="1740583" y="32981"/>
                  <a:pt x="2070898" y="0"/>
                </a:cubicBezTo>
                <a:cubicBezTo>
                  <a:pt x="2401213" y="-32981"/>
                  <a:pt x="2398300" y="1984"/>
                  <a:pt x="2590205" y="0"/>
                </a:cubicBezTo>
                <a:cubicBezTo>
                  <a:pt x="2782110" y="-1984"/>
                  <a:pt x="2933224" y="9456"/>
                  <a:pt x="3109513" y="0"/>
                </a:cubicBezTo>
                <a:cubicBezTo>
                  <a:pt x="3285802" y="-9456"/>
                  <a:pt x="3518435" y="-2947"/>
                  <a:pt x="3742815" y="0"/>
                </a:cubicBezTo>
                <a:cubicBezTo>
                  <a:pt x="3967195" y="2947"/>
                  <a:pt x="4037221" y="5347"/>
                  <a:pt x="4205125" y="0"/>
                </a:cubicBezTo>
                <a:cubicBezTo>
                  <a:pt x="4373029" y="-5347"/>
                  <a:pt x="4580989" y="13704"/>
                  <a:pt x="4838427" y="0"/>
                </a:cubicBezTo>
                <a:cubicBezTo>
                  <a:pt x="5095865" y="-13704"/>
                  <a:pt x="5441048" y="28828"/>
                  <a:pt x="5699718" y="0"/>
                </a:cubicBezTo>
                <a:cubicBezTo>
                  <a:pt x="5713310" y="125157"/>
                  <a:pt x="5693176" y="294946"/>
                  <a:pt x="5699718" y="495441"/>
                </a:cubicBezTo>
                <a:cubicBezTo>
                  <a:pt x="5706260" y="695936"/>
                  <a:pt x="5710619" y="821836"/>
                  <a:pt x="5699718" y="1011105"/>
                </a:cubicBezTo>
                <a:cubicBezTo>
                  <a:pt x="5414977" y="1020140"/>
                  <a:pt x="5190993" y="1023377"/>
                  <a:pt x="5009419" y="1011105"/>
                </a:cubicBezTo>
                <a:cubicBezTo>
                  <a:pt x="4827845" y="998833"/>
                  <a:pt x="4571126" y="977462"/>
                  <a:pt x="4262122" y="1011105"/>
                </a:cubicBezTo>
                <a:cubicBezTo>
                  <a:pt x="3953118" y="1044748"/>
                  <a:pt x="3873770" y="1037551"/>
                  <a:pt x="3685818" y="1011105"/>
                </a:cubicBezTo>
                <a:cubicBezTo>
                  <a:pt x="3497866" y="984659"/>
                  <a:pt x="3285149" y="992338"/>
                  <a:pt x="3109513" y="1011105"/>
                </a:cubicBezTo>
                <a:cubicBezTo>
                  <a:pt x="2933877" y="1029872"/>
                  <a:pt x="2594457" y="1012081"/>
                  <a:pt x="2362216" y="1011105"/>
                </a:cubicBezTo>
                <a:cubicBezTo>
                  <a:pt x="2129975" y="1010129"/>
                  <a:pt x="1831110" y="993613"/>
                  <a:pt x="1614920" y="1011105"/>
                </a:cubicBezTo>
                <a:cubicBezTo>
                  <a:pt x="1398730" y="1028597"/>
                  <a:pt x="1193106" y="1009856"/>
                  <a:pt x="867624" y="1011105"/>
                </a:cubicBezTo>
                <a:cubicBezTo>
                  <a:pt x="542142" y="1012354"/>
                  <a:pt x="293334" y="1005292"/>
                  <a:pt x="0" y="1011105"/>
                </a:cubicBezTo>
                <a:cubicBezTo>
                  <a:pt x="18129" y="825316"/>
                  <a:pt x="6993" y="681093"/>
                  <a:pt x="0" y="535886"/>
                </a:cubicBezTo>
                <a:cubicBezTo>
                  <a:pt x="-6993" y="390679"/>
                  <a:pt x="-9104" y="161354"/>
                  <a:pt x="0" y="0"/>
                </a:cubicBezTo>
                <a:close/>
              </a:path>
            </a:pathLst>
          </a:custGeom>
          <a:solidFill>
            <a:srgbClr val="FFFB57">
              <a:alpha val="94902"/>
            </a:srgbClr>
          </a:solidFill>
          <a:ln w="28575">
            <a:solidFill>
              <a:srgbClr val="4AC6AE"/>
            </a:solidFill>
            <a:extLst>
              <a:ext uri="{C807C97D-BFC1-408E-A445-0C87EB9F89A2}">
                <ask:lineSketchStyleProps xmlns:ask="http://schemas.microsoft.com/office/drawing/2018/sketchyshapes" xmlns="" sd="3306324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3a. </a:t>
            </a:r>
            <a:r>
              <a:rPr lang="en-US" sz="32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2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r, d </a:t>
            </a:r>
            <a:r>
              <a:rPr lang="en-US" sz="32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gi</a:t>
            </a:r>
            <a:r>
              <a:rPr lang="en-US" sz="32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32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ô 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endParaRPr lang="en-US" sz="32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DBA6928-1FAA-4BAC-AD32-F69B5F5D8A79}"/>
              </a:ext>
            </a:extLst>
          </p:cNvPr>
          <p:cNvSpPr txBox="1"/>
          <p:nvPr/>
        </p:nvSpPr>
        <p:spPr>
          <a:xfrm>
            <a:off x="3905253" y="1639959"/>
            <a:ext cx="557212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Cây </a:t>
            </a:r>
            <a:r>
              <a:rPr lang="vi-VN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thược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ược</a:t>
            </a:r>
            <a:endParaRPr lang="vi-VN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Mới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vi-VN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hoa</a:t>
            </a:r>
          </a:p>
          <a:p>
            <a:pPr algn="just"/>
            <a:r>
              <a: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Trận 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vi-VN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ó </a:t>
            </a:r>
            <a:r>
              <a: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qua</a:t>
            </a:r>
          </a:p>
          <a:p>
            <a:pPr algn="just"/>
            <a:r>
              <a: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Cây đổ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vi-VN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ạp</a:t>
            </a:r>
            <a:endParaRPr lang="vi-VN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 đau lắm?</a:t>
            </a:r>
          </a:p>
          <a:p>
            <a:pPr algn="just"/>
            <a:r>
              <a: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Tôi đỡ nào.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(Theo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Ngô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Miện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vi-VN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7845F0E-E059-411F-AC52-F390066BEA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9016" y="1828806"/>
            <a:ext cx="4354369" cy="277177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860476" y="1773388"/>
            <a:ext cx="277091" cy="353291"/>
          </a:xfrm>
          <a:prstGeom prst="rect">
            <a:avLst/>
          </a:prstGeom>
          <a:solidFill>
            <a:srgbClr val="93E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807520" y="2224734"/>
            <a:ext cx="277091" cy="353291"/>
          </a:xfrm>
          <a:prstGeom prst="rect">
            <a:avLst/>
          </a:prstGeom>
          <a:solidFill>
            <a:srgbClr val="93E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946065" y="2711454"/>
            <a:ext cx="277091" cy="353291"/>
          </a:xfrm>
          <a:prstGeom prst="rect">
            <a:avLst/>
          </a:prstGeom>
          <a:solidFill>
            <a:srgbClr val="93E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336442" y="3233028"/>
            <a:ext cx="277091" cy="353291"/>
          </a:xfrm>
          <a:prstGeom prst="rect">
            <a:avLst/>
          </a:prstGeom>
          <a:solidFill>
            <a:srgbClr val="93E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2875" y="1639959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32779" y="2108991"/>
            <a:ext cx="3674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10022" y="3108350"/>
            <a:ext cx="3674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832779" y="2595843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5174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4" grpId="0" animBg="1"/>
      <p:bldP spid="15" grpId="0" animBg="1"/>
      <p:bldP spid="6" grpId="0"/>
      <p:bldP spid="19" grpId="0"/>
      <p:bldP spid="20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3" descr="Calendar&#10;&#10;Description automatically generated with medium confidence">
            <a:extLst>
              <a:ext uri="{FF2B5EF4-FFF2-40B4-BE49-F238E27FC236}">
                <a16:creationId xmlns:a16="http://schemas.microsoft.com/office/drawing/2014/main" xmlns="" id="{70A87E3A-AF6A-B264-E2C8-71BE7973FC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Shape&#10;&#10;Description automatically generated">
            <a:extLst>
              <a:ext uri="{FF2B5EF4-FFF2-40B4-BE49-F238E27FC236}">
                <a16:creationId xmlns:a16="http://schemas.microsoft.com/office/drawing/2014/main" xmlns="" id="{DB2F48AE-4BDC-4B85-A5B6-8EE3BD525B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440" y="5190559"/>
            <a:ext cx="914400" cy="6183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8E1D31C-CC4E-4EE8-AE2C-543D5BBC3A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0203" y="2665975"/>
            <a:ext cx="2143125" cy="2143125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xmlns="" id="{1D90D0AB-EF7D-49F1-86F1-0279DFA31E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44538" y="4753030"/>
            <a:ext cx="914401" cy="653989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xmlns="" id="{A98E393C-2D86-452D-A5D8-9785B7807B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481" y="4641524"/>
            <a:ext cx="372903" cy="335146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xmlns="" id="{24B91A9B-EC7A-458D-8B82-CD2D1687731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33" y="5472476"/>
            <a:ext cx="372903" cy="335146"/>
          </a:xfrm>
          <a:prstGeom prst="rect">
            <a:avLst/>
          </a:prstGeom>
        </p:spPr>
      </p:pic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xmlns="" id="{6F6B1E30-66EA-430B-B755-E5CD1C5213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957" y="6522854"/>
            <a:ext cx="372903" cy="335146"/>
          </a:xfrm>
          <a:prstGeom prst="rect">
            <a:avLst/>
          </a:prstGeom>
        </p:spPr>
      </p:pic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xmlns="" id="{1CAD5FCD-D97F-493A-8676-D36358DC5EE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833" y="6022365"/>
            <a:ext cx="372903" cy="33514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66895EA4-7017-48BD-8209-74F7F8D286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955" y="5232016"/>
            <a:ext cx="1000760" cy="1000760"/>
          </a:xfrm>
          <a:prstGeom prst="rect">
            <a:avLst/>
          </a:prstGeom>
        </p:spPr>
      </p:pic>
      <p:pic>
        <p:nvPicPr>
          <p:cNvPr id="21" name="Picture 20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xmlns="" id="{AA90AFC5-B0C7-4805-9010-1931BA7E634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83615" y1="36000" x2="74308" y2="35385"/>
                        <a14:foregroundMark x1="74308" y1="35385" x2="77538" y2="41923"/>
                        <a14:foregroundMark x1="77538" y1="41923" x2="82769" y2="371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576" t="24872" r="8371" b="56619"/>
          <a:stretch/>
        </p:blipFill>
        <p:spPr>
          <a:xfrm>
            <a:off x="4758447" y="5550750"/>
            <a:ext cx="849487" cy="682026"/>
          </a:xfrm>
          <a:prstGeom prst="rect">
            <a:avLst/>
          </a:prstGeom>
        </p:spPr>
      </p:pic>
      <p:pic>
        <p:nvPicPr>
          <p:cNvPr id="23" name="Picture 2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xmlns="" id="{1FA8DDA2-B226-4D0D-8260-BAD603F5EA0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8615" b="44385" l="35308" r="57846">
                        <a14:foregroundMark x1="35846" y1="33000" x2="37308" y2="34692"/>
                        <a14:foregroundMark x1="43769" y1="44385" x2="43538" y2="43308"/>
                        <a14:foregroundMark x1="56846" y1="40692" x2="55154" y2="38846"/>
                        <a14:foregroundMark x1="56538" y1="34385" x2="55385" y2="34769"/>
                        <a14:foregroundMark x1="57923" y1="33923" x2="57923" y2="33923"/>
                        <a14:foregroundMark x1="35308" y1="32538" x2="35308" y2="32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652" t="27148" r="41708" b="54422"/>
          <a:stretch/>
        </p:blipFill>
        <p:spPr>
          <a:xfrm>
            <a:off x="3134491" y="6022365"/>
            <a:ext cx="849487" cy="662264"/>
          </a:xfrm>
          <a:prstGeom prst="rect">
            <a:avLst/>
          </a:prstGeom>
        </p:spPr>
      </p:pic>
      <p:pic>
        <p:nvPicPr>
          <p:cNvPr id="24" name="Picture 23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xmlns="" id="{6CA3B211-B3D9-4DDA-B935-889E6CEE845A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8769" r="90000">
                        <a14:foregroundMark x1="83615" y1="36000" x2="74308" y2="35385"/>
                        <a14:foregroundMark x1="74308" y1="35385" x2="77538" y2="41923"/>
                        <a14:foregroundMark x1="77538" y1="41923" x2="82769" y2="37154"/>
                        <a14:foregroundMark x1="8769" y1="31308" x2="14923" y2="34154"/>
                        <a14:foregroundMark x1="48000" y1="13692" x2="52000" y2="18846"/>
                        <a14:foregroundMark x1="43308" y1="62615" x2="50385" y2="62538"/>
                        <a14:foregroundMark x1="50385" y1="62538" x2="57385" y2="62615"/>
                        <a14:foregroundMark x1="45000" y1="65538" x2="49231" y2="66154"/>
                        <a14:foregroundMark x1="49231" y1="66154" x2="53077" y2="66000"/>
                        <a14:foregroundMark x1="53077" y1="66000" x2="53538" y2="66000"/>
                        <a14:foregroundMark x1="57231" y1="61846" x2="57846" y2="62615"/>
                        <a14:foregroundMark x1="15385" y1="55000" x2="21846" y2="55000"/>
                        <a14:foregroundMark x1="22308" y1="54385" x2="24077" y2="58154"/>
                        <a14:foregroundMark x1="15385" y1="11077" x2="18692" y2="14077"/>
                        <a14:foregroundMark x1="81308" y1="13615" x2="83538" y2="17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01" t="24576" r="71646" b="56915"/>
          <a:stretch/>
        </p:blipFill>
        <p:spPr>
          <a:xfrm>
            <a:off x="10747593" y="4688525"/>
            <a:ext cx="814567" cy="653990"/>
          </a:xfrm>
          <a:prstGeom prst="rect">
            <a:avLst/>
          </a:prstGeom>
        </p:spPr>
      </p:pic>
      <p:pic>
        <p:nvPicPr>
          <p:cNvPr id="25" name="Picture 2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xmlns="" id="{F45CB222-9195-4CE9-8599-7183C42E98FF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8769" r="90000">
                        <a14:foregroundMark x1="83615" y1="36000" x2="74308" y2="35385"/>
                        <a14:foregroundMark x1="74308" y1="35385" x2="77538" y2="41923"/>
                        <a14:foregroundMark x1="77538" y1="41923" x2="82769" y2="37154"/>
                        <a14:foregroundMark x1="8769" y1="31308" x2="14923" y2="34154"/>
                        <a14:foregroundMark x1="48000" y1="13692" x2="52000" y2="18846"/>
                        <a14:foregroundMark x1="43308" y1="62615" x2="50385" y2="62538"/>
                        <a14:foregroundMark x1="50385" y1="62538" x2="57385" y2="62615"/>
                        <a14:foregroundMark x1="45000" y1="65538" x2="49231" y2="66154"/>
                        <a14:foregroundMark x1="49231" y1="66154" x2="53077" y2="66000"/>
                        <a14:foregroundMark x1="53077" y1="66000" x2="53538" y2="66000"/>
                        <a14:foregroundMark x1="57231" y1="61846" x2="57846" y2="62615"/>
                        <a14:foregroundMark x1="15385" y1="55000" x2="21846" y2="55000"/>
                        <a14:foregroundMark x1="22308" y1="54385" x2="24077" y2="58154"/>
                        <a14:foregroundMark x1="15385" y1="11077" x2="18692" y2="14077"/>
                        <a14:foregroundMark x1="81308" y1="13615" x2="83538" y2="17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70" t="47004" r="68477" b="34487"/>
          <a:stretch/>
        </p:blipFill>
        <p:spPr>
          <a:xfrm>
            <a:off x="6126135" y="5376672"/>
            <a:ext cx="1185156" cy="951525"/>
          </a:xfrm>
          <a:prstGeom prst="rect">
            <a:avLst/>
          </a:prstGeom>
        </p:spPr>
      </p:pic>
      <p:pic>
        <p:nvPicPr>
          <p:cNvPr id="33" name="Picture 4" descr="Cartoon Cloud Drawing Free Photo PNG | Nuvem desenho png, Nuvem desenho,  Imagem nuvem">
            <a:extLst>
              <a:ext uri="{FF2B5EF4-FFF2-40B4-BE49-F238E27FC236}">
                <a16:creationId xmlns:a16="http://schemas.microsoft.com/office/drawing/2014/main" xmlns="" id="{EA14C1E0-A5DA-419A-89CB-431CD7044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31639">
            <a:off x="7077197" y="768909"/>
            <a:ext cx="1331320" cy="78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xmlns="" id="{CEB2F0B7-4DAC-40D6-938F-F635A8DA3D71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8769" r="90000">
                        <a14:foregroundMark x1="83615" y1="36000" x2="74308" y2="35385"/>
                        <a14:foregroundMark x1="74308" y1="35385" x2="77538" y2="41923"/>
                        <a14:foregroundMark x1="77538" y1="41923" x2="82769" y2="37154"/>
                        <a14:foregroundMark x1="8769" y1="31308" x2="14923" y2="34154"/>
                        <a14:foregroundMark x1="48000" y1="13692" x2="52000" y2="18846"/>
                        <a14:foregroundMark x1="43308" y1="62615" x2="50385" y2="62538"/>
                        <a14:foregroundMark x1="50385" y1="62538" x2="57385" y2="62615"/>
                        <a14:foregroundMark x1="45000" y1="65538" x2="49231" y2="66154"/>
                        <a14:foregroundMark x1="49231" y1="66154" x2="53077" y2="66000"/>
                        <a14:foregroundMark x1="53077" y1="66000" x2="53538" y2="66000"/>
                        <a14:foregroundMark x1="57231" y1="61846" x2="57846" y2="62615"/>
                        <a14:foregroundMark x1="15385" y1="55000" x2="21846" y2="55000"/>
                        <a14:foregroundMark x1="22308" y1="54385" x2="24077" y2="58154"/>
                        <a14:foregroundMark x1="15385" y1="11077" x2="18692" y2="14077"/>
                        <a14:foregroundMark x1="81308" y1="13615" x2="83538" y2="17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16" t="5519" r="70431" b="75972"/>
          <a:stretch/>
        </p:blipFill>
        <p:spPr>
          <a:xfrm>
            <a:off x="5398919" y="6316590"/>
            <a:ext cx="849487" cy="682026"/>
          </a:xfrm>
          <a:prstGeom prst="rect">
            <a:avLst/>
          </a:prstGeom>
        </p:spPr>
      </p:pic>
      <p:pic>
        <p:nvPicPr>
          <p:cNvPr id="27" name="Picture 26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xmlns="" id="{FD74A18E-404A-47F6-9DF2-FA6082FC0A96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8769" r="90000">
                        <a14:foregroundMark x1="83615" y1="36000" x2="74308" y2="35385"/>
                        <a14:foregroundMark x1="74308" y1="35385" x2="77538" y2="41923"/>
                        <a14:foregroundMark x1="77538" y1="41923" x2="82769" y2="37154"/>
                        <a14:foregroundMark x1="8769" y1="31308" x2="14923" y2="34154"/>
                        <a14:foregroundMark x1="48000" y1="13692" x2="52000" y2="18846"/>
                        <a14:foregroundMark x1="43308" y1="62615" x2="50385" y2="62538"/>
                        <a14:foregroundMark x1="50385" y1="62538" x2="57385" y2="62615"/>
                        <a14:foregroundMark x1="45000" y1="65538" x2="49231" y2="66154"/>
                        <a14:foregroundMark x1="49231" y1="66154" x2="53077" y2="66000"/>
                        <a14:foregroundMark x1="53077" y1="66000" x2="53538" y2="66000"/>
                        <a14:foregroundMark x1="57231" y1="61846" x2="57846" y2="62615"/>
                        <a14:foregroundMark x1="15385" y1="55000" x2="21846" y2="55000"/>
                        <a14:foregroundMark x1="22308" y1="54385" x2="24077" y2="58154"/>
                        <a14:foregroundMark x1="15385" y1="11077" x2="18692" y2="14077"/>
                        <a14:foregroundMark x1="81308" y1="13615" x2="83538" y2="17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740" t="4065" r="39207" b="77426"/>
          <a:stretch/>
        </p:blipFill>
        <p:spPr>
          <a:xfrm>
            <a:off x="-214677" y="4809097"/>
            <a:ext cx="621285" cy="498810"/>
          </a:xfrm>
          <a:prstGeom prst="rect">
            <a:avLst/>
          </a:prstGeom>
        </p:spPr>
      </p:pic>
      <p:pic>
        <p:nvPicPr>
          <p:cNvPr id="28" name="Picture 27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xmlns="" id="{EC8049BB-6A12-4780-B4F3-AAAA8CC2EA0E}"/>
              </a:ext>
            </a:extLst>
          </p:cNvPr>
          <p:cNvPicPr>
            <a:picLocks noChangeAspect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8769" r="90000">
                        <a14:foregroundMark x1="83615" y1="36000" x2="74308" y2="35385"/>
                        <a14:foregroundMark x1="74308" y1="35385" x2="77538" y2="41923"/>
                        <a14:foregroundMark x1="77538" y1="41923" x2="82769" y2="37154"/>
                        <a14:foregroundMark x1="8769" y1="31308" x2="14923" y2="34154"/>
                        <a14:foregroundMark x1="48000" y1="13692" x2="52000" y2="18846"/>
                        <a14:foregroundMark x1="43308" y1="62615" x2="50385" y2="62538"/>
                        <a14:foregroundMark x1="50385" y1="62538" x2="57385" y2="62615"/>
                        <a14:foregroundMark x1="45000" y1="65538" x2="49231" y2="66154"/>
                        <a14:foregroundMark x1="49231" y1="66154" x2="53077" y2="66000"/>
                        <a14:foregroundMark x1="53077" y1="66000" x2="53538" y2="66000"/>
                        <a14:foregroundMark x1="57231" y1="61846" x2="57846" y2="62615"/>
                        <a14:foregroundMark x1="15385" y1="55000" x2="21846" y2="55000"/>
                        <a14:foregroundMark x1="22308" y1="54385" x2="24077" y2="58154"/>
                        <a14:foregroundMark x1="15385" y1="11077" x2="18692" y2="14077"/>
                        <a14:foregroundMark x1="81308" y1="13615" x2="83538" y2="17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383" t="3770" r="6564" b="77721"/>
          <a:stretch/>
        </p:blipFill>
        <p:spPr>
          <a:xfrm>
            <a:off x="5538825" y="5136839"/>
            <a:ext cx="737459" cy="592082"/>
          </a:xfrm>
          <a:prstGeom prst="rect">
            <a:avLst/>
          </a:prstGeom>
        </p:spPr>
      </p:pic>
      <p:pic>
        <p:nvPicPr>
          <p:cNvPr id="6146" name="Picture 2" descr="Wallency Happy Sun Wall Art Decal - Nursery Wall Sticker - Peel and Stick  Removable Vinyl Sticker Graphic (12&quot;H x 12&quot;W - Mini) : Amazon.com.au: Home  Improvement">
            <a:extLst>
              <a:ext uri="{FF2B5EF4-FFF2-40B4-BE49-F238E27FC236}">
                <a16:creationId xmlns:a16="http://schemas.microsoft.com/office/drawing/2014/main" xmlns="" id="{AEACCEBB-AA2F-4A35-81C1-E4B5B15AA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7500" b="92461" l="8125" r="91172">
                        <a14:foregroundMark x1="41250" y1="90820" x2="41250" y2="90820"/>
                        <a14:foregroundMark x1="56680" y1="91250" x2="56680" y2="91250"/>
                        <a14:foregroundMark x1="41992" y1="9336" x2="41992" y2="9336"/>
                        <a14:foregroundMark x1="9258" y1="39414" x2="9258" y2="39414"/>
                        <a14:foregroundMark x1="8203" y1="54805" x2="8203" y2="54805"/>
                        <a14:foregroundMark x1="8672" y1="54805" x2="10156" y2="54648"/>
                        <a14:foregroundMark x1="91172" y1="48906" x2="87500" y2="48906"/>
                        <a14:foregroundMark x1="55195" y1="9023" x2="55195" y2="9023"/>
                        <a14:foregroundMark x1="42891" y1="7539" x2="42891" y2="7539"/>
                        <a14:foregroundMark x1="42578" y1="8438" x2="42578" y2="9492"/>
                        <a14:foregroundMark x1="40508" y1="91719" x2="40508" y2="91719"/>
                        <a14:foregroundMark x1="40820" y1="91992" x2="40508" y2="89180"/>
                        <a14:foregroundMark x1="57109" y1="92148" x2="57109" y2="92148"/>
                        <a14:foregroundMark x1="57109" y1="92461" x2="57109" y2="924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009" y="-67880"/>
            <a:ext cx="1744959" cy="1744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artoon Cloud Drawing Free Photo PNG | Nuvem desenho png, Nuvem desenho,  Imagem nuvem">
            <a:extLst>
              <a:ext uri="{FF2B5EF4-FFF2-40B4-BE49-F238E27FC236}">
                <a16:creationId xmlns:a16="http://schemas.microsoft.com/office/drawing/2014/main" xmlns="" id="{133A7501-6F6B-45D8-A39F-E86516210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88" y="300314"/>
            <a:ext cx="1701017" cy="1008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Cartoon Cloud Drawing Free Photo PNG | Nuvem desenho png, Nuvem desenho,  Imagem nuvem">
            <a:extLst>
              <a:ext uri="{FF2B5EF4-FFF2-40B4-BE49-F238E27FC236}">
                <a16:creationId xmlns:a16="http://schemas.microsoft.com/office/drawing/2014/main" xmlns="" id="{7D4CC6A2-BE77-49FF-96DB-2ED77AD10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679" y="1163598"/>
            <a:ext cx="1331320" cy="78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Cartoon Cloud Drawing Free Photo PNG | Nuvem desenho png, Nuvem desenho,  Imagem nuvem">
            <a:extLst>
              <a:ext uri="{FF2B5EF4-FFF2-40B4-BE49-F238E27FC236}">
                <a16:creationId xmlns:a16="http://schemas.microsoft.com/office/drawing/2014/main" xmlns="" id="{7C7AC68A-31EF-40C5-9617-1528C7237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31639">
            <a:off x="2977475" y="405101"/>
            <a:ext cx="1331320" cy="78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AutoShape 4" descr="Butterflies Vector Transparent Background | PNG Mart">
            <a:extLst>
              <a:ext uri="{FF2B5EF4-FFF2-40B4-BE49-F238E27FC236}">
                <a16:creationId xmlns:a16="http://schemas.microsoft.com/office/drawing/2014/main" xmlns="" id="{EA78BF6F-0CF6-4F74-8B64-6B69DCD60E1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E0F736F-1DD8-4BD0-96A0-A0605EE8A6F7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93395" y="1961624"/>
            <a:ext cx="10223879" cy="2219136"/>
          </a:xfrm>
          <a:prstGeom prst="rect">
            <a:avLst/>
          </a:prstGeom>
        </p:spPr>
      </p:pic>
      <p:pic>
        <p:nvPicPr>
          <p:cNvPr id="30" name="Picture 6" descr="Ghim trên Cartoons">
            <a:extLst>
              <a:ext uri="{FF2B5EF4-FFF2-40B4-BE49-F238E27FC236}">
                <a16:creationId xmlns:a16="http://schemas.microsoft.com/office/drawing/2014/main" xmlns="" id="{5634B7DB-3926-4ABB-9687-4CA9E467A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81" y="1393801"/>
            <a:ext cx="1245371" cy="1072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Butterflies Vector Png Pic - Cartoon Picture Of Butterfly, Transparent Png  - 1000x1000(#1818131) - PngFind">
            <a:extLst>
              <a:ext uri="{FF2B5EF4-FFF2-40B4-BE49-F238E27FC236}">
                <a16:creationId xmlns:a16="http://schemas.microsoft.com/office/drawing/2014/main" xmlns="" id="{B7B282B3-B779-4DAD-BBED-3AA78DEAF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5352" b="93162" l="3929" r="95000">
                        <a14:foregroundMark x1="28333" y1="8920" x2="21190" y2="29435"/>
                        <a14:foregroundMark x1="30833" y1="6640" x2="9643" y2="37463"/>
                        <a14:foregroundMark x1="7619" y1="53518" x2="10476" y2="74133"/>
                        <a14:foregroundMark x1="10476" y1="74133" x2="10714" y2="74529"/>
                        <a14:foregroundMark x1="22024" y1="15064" x2="19524" y2="23290"/>
                        <a14:foregroundMark x1="91310" y1="27453" x2="88333" y2="54509"/>
                        <a14:foregroundMark x1="88333" y1="54509" x2="86429" y2="58176"/>
                        <a14:foregroundMark x1="95000" y1="30624" x2="87500" y2="50050"/>
                        <a14:foregroundMark x1="70833" y1="76412" x2="49881" y2="88801"/>
                        <a14:foregroundMark x1="49881" y1="88801" x2="46071" y2="93162"/>
                        <a14:foregroundMark x1="3929" y1="58969" x2="3929" y2="63826"/>
                        <a14:foregroundMark x1="32024" y1="5352" x2="29881" y2="90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00353" y="1342065"/>
            <a:ext cx="854520" cy="1026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756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3" descr="Calendar&#10;&#10;Description automatically generated with medium confidence">
            <a:extLst>
              <a:ext uri="{FF2B5EF4-FFF2-40B4-BE49-F238E27FC236}">
                <a16:creationId xmlns:a16="http://schemas.microsoft.com/office/drawing/2014/main" xmlns="" id="{7021EE31-63B0-C21C-8C3F-90C35719EE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8C1FAB9C-950F-40B0-9755-0A11D12A2EC7}"/>
              </a:ext>
            </a:extLst>
          </p:cNvPr>
          <p:cNvSpPr/>
          <p:nvPr/>
        </p:nvSpPr>
        <p:spPr>
          <a:xfrm>
            <a:off x="297083" y="1127678"/>
            <a:ext cx="11608904" cy="5401226"/>
          </a:xfrm>
          <a:custGeom>
            <a:avLst/>
            <a:gdLst>
              <a:gd name="connsiteX0" fmla="*/ 0 w 11608904"/>
              <a:gd name="connsiteY0" fmla="*/ 0 h 5401226"/>
              <a:gd name="connsiteX1" fmla="*/ 915055 w 11608904"/>
              <a:gd name="connsiteY1" fmla="*/ 0 h 5401226"/>
              <a:gd name="connsiteX2" fmla="*/ 1365753 w 11608904"/>
              <a:gd name="connsiteY2" fmla="*/ 0 h 5401226"/>
              <a:gd name="connsiteX3" fmla="*/ 1700363 w 11608904"/>
              <a:gd name="connsiteY3" fmla="*/ 0 h 5401226"/>
              <a:gd name="connsiteX4" fmla="*/ 2499329 w 11608904"/>
              <a:gd name="connsiteY4" fmla="*/ 0 h 5401226"/>
              <a:gd name="connsiteX5" fmla="*/ 3066116 w 11608904"/>
              <a:gd name="connsiteY5" fmla="*/ 0 h 5401226"/>
              <a:gd name="connsiteX6" fmla="*/ 3516815 w 11608904"/>
              <a:gd name="connsiteY6" fmla="*/ 0 h 5401226"/>
              <a:gd name="connsiteX7" fmla="*/ 4199692 w 11608904"/>
              <a:gd name="connsiteY7" fmla="*/ 0 h 5401226"/>
              <a:gd name="connsiteX8" fmla="*/ 4998657 w 11608904"/>
              <a:gd name="connsiteY8" fmla="*/ 0 h 5401226"/>
              <a:gd name="connsiteX9" fmla="*/ 5449356 w 11608904"/>
              <a:gd name="connsiteY9" fmla="*/ 0 h 5401226"/>
              <a:gd name="connsiteX10" fmla="*/ 5783966 w 11608904"/>
              <a:gd name="connsiteY10" fmla="*/ 0 h 5401226"/>
              <a:gd name="connsiteX11" fmla="*/ 6699020 w 11608904"/>
              <a:gd name="connsiteY11" fmla="*/ 0 h 5401226"/>
              <a:gd name="connsiteX12" fmla="*/ 7381897 w 11608904"/>
              <a:gd name="connsiteY12" fmla="*/ 0 h 5401226"/>
              <a:gd name="connsiteX13" fmla="*/ 8064774 w 11608904"/>
              <a:gd name="connsiteY13" fmla="*/ 0 h 5401226"/>
              <a:gd name="connsiteX14" fmla="*/ 8631562 w 11608904"/>
              <a:gd name="connsiteY14" fmla="*/ 0 h 5401226"/>
              <a:gd name="connsiteX15" fmla="*/ 8966171 w 11608904"/>
              <a:gd name="connsiteY15" fmla="*/ 0 h 5401226"/>
              <a:gd name="connsiteX16" fmla="*/ 9765137 w 11608904"/>
              <a:gd name="connsiteY16" fmla="*/ 0 h 5401226"/>
              <a:gd name="connsiteX17" fmla="*/ 10215836 w 11608904"/>
              <a:gd name="connsiteY17" fmla="*/ 0 h 5401226"/>
              <a:gd name="connsiteX18" fmla="*/ 10666534 w 11608904"/>
              <a:gd name="connsiteY18" fmla="*/ 0 h 5401226"/>
              <a:gd name="connsiteX19" fmla="*/ 11608904 w 11608904"/>
              <a:gd name="connsiteY19" fmla="*/ 0 h 5401226"/>
              <a:gd name="connsiteX20" fmla="*/ 11608904 w 11608904"/>
              <a:gd name="connsiteY20" fmla="*/ 621141 h 5401226"/>
              <a:gd name="connsiteX21" fmla="*/ 11608904 w 11608904"/>
              <a:gd name="connsiteY21" fmla="*/ 1134257 h 5401226"/>
              <a:gd name="connsiteX22" fmla="*/ 11608904 w 11608904"/>
              <a:gd name="connsiteY22" fmla="*/ 1809411 h 5401226"/>
              <a:gd name="connsiteX23" fmla="*/ 11608904 w 11608904"/>
              <a:gd name="connsiteY23" fmla="*/ 2322527 h 5401226"/>
              <a:gd name="connsiteX24" fmla="*/ 11608904 w 11608904"/>
              <a:gd name="connsiteY24" fmla="*/ 3105705 h 5401226"/>
              <a:gd name="connsiteX25" fmla="*/ 11608904 w 11608904"/>
              <a:gd name="connsiteY25" fmla="*/ 3618821 h 5401226"/>
              <a:gd name="connsiteX26" fmla="*/ 11608904 w 11608904"/>
              <a:gd name="connsiteY26" fmla="*/ 4401999 h 5401226"/>
              <a:gd name="connsiteX27" fmla="*/ 11608904 w 11608904"/>
              <a:gd name="connsiteY27" fmla="*/ 5401226 h 5401226"/>
              <a:gd name="connsiteX28" fmla="*/ 11042116 w 11608904"/>
              <a:gd name="connsiteY28" fmla="*/ 5401226 h 5401226"/>
              <a:gd name="connsiteX29" fmla="*/ 10127062 w 11608904"/>
              <a:gd name="connsiteY29" fmla="*/ 5401226 h 5401226"/>
              <a:gd name="connsiteX30" fmla="*/ 9560274 w 11608904"/>
              <a:gd name="connsiteY30" fmla="*/ 5401226 h 5401226"/>
              <a:gd name="connsiteX31" fmla="*/ 9109575 w 11608904"/>
              <a:gd name="connsiteY31" fmla="*/ 5401226 h 5401226"/>
              <a:gd name="connsiteX32" fmla="*/ 8774966 w 11608904"/>
              <a:gd name="connsiteY32" fmla="*/ 5401226 h 5401226"/>
              <a:gd name="connsiteX33" fmla="*/ 7859911 w 11608904"/>
              <a:gd name="connsiteY33" fmla="*/ 5401226 h 5401226"/>
              <a:gd name="connsiteX34" fmla="*/ 7060945 w 11608904"/>
              <a:gd name="connsiteY34" fmla="*/ 5401226 h 5401226"/>
              <a:gd name="connsiteX35" fmla="*/ 6494157 w 11608904"/>
              <a:gd name="connsiteY35" fmla="*/ 5401226 h 5401226"/>
              <a:gd name="connsiteX36" fmla="*/ 5811281 w 11608904"/>
              <a:gd name="connsiteY36" fmla="*/ 5401226 h 5401226"/>
              <a:gd name="connsiteX37" fmla="*/ 5360582 w 11608904"/>
              <a:gd name="connsiteY37" fmla="*/ 5401226 h 5401226"/>
              <a:gd name="connsiteX38" fmla="*/ 4445527 w 11608904"/>
              <a:gd name="connsiteY38" fmla="*/ 5401226 h 5401226"/>
              <a:gd name="connsiteX39" fmla="*/ 3646562 w 11608904"/>
              <a:gd name="connsiteY39" fmla="*/ 5401226 h 5401226"/>
              <a:gd name="connsiteX40" fmla="*/ 2963685 w 11608904"/>
              <a:gd name="connsiteY40" fmla="*/ 5401226 h 5401226"/>
              <a:gd name="connsiteX41" fmla="*/ 2280808 w 11608904"/>
              <a:gd name="connsiteY41" fmla="*/ 5401226 h 5401226"/>
              <a:gd name="connsiteX42" fmla="*/ 1830110 w 11608904"/>
              <a:gd name="connsiteY42" fmla="*/ 5401226 h 5401226"/>
              <a:gd name="connsiteX43" fmla="*/ 1379411 w 11608904"/>
              <a:gd name="connsiteY43" fmla="*/ 5401226 h 5401226"/>
              <a:gd name="connsiteX44" fmla="*/ 0 w 11608904"/>
              <a:gd name="connsiteY44" fmla="*/ 5401226 h 5401226"/>
              <a:gd name="connsiteX45" fmla="*/ 0 w 11608904"/>
              <a:gd name="connsiteY45" fmla="*/ 4672060 h 5401226"/>
              <a:gd name="connsiteX46" fmla="*/ 0 w 11608904"/>
              <a:gd name="connsiteY46" fmla="*/ 4104932 h 5401226"/>
              <a:gd name="connsiteX47" fmla="*/ 0 w 11608904"/>
              <a:gd name="connsiteY47" fmla="*/ 3375766 h 5401226"/>
              <a:gd name="connsiteX48" fmla="*/ 0 w 11608904"/>
              <a:gd name="connsiteY48" fmla="*/ 2700613 h 5401226"/>
              <a:gd name="connsiteX49" fmla="*/ 0 w 11608904"/>
              <a:gd name="connsiteY49" fmla="*/ 2025460 h 5401226"/>
              <a:gd name="connsiteX50" fmla="*/ 0 w 11608904"/>
              <a:gd name="connsiteY50" fmla="*/ 1296294 h 5401226"/>
              <a:gd name="connsiteX51" fmla="*/ 0 w 11608904"/>
              <a:gd name="connsiteY51" fmla="*/ 783178 h 5401226"/>
              <a:gd name="connsiteX52" fmla="*/ 0 w 11608904"/>
              <a:gd name="connsiteY52" fmla="*/ 0 h 540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1608904" h="5401226" fill="none" extrusionOk="0">
                <a:moveTo>
                  <a:pt x="0" y="0"/>
                </a:moveTo>
                <a:cubicBezTo>
                  <a:pt x="302376" y="-21136"/>
                  <a:pt x="684210" y="15553"/>
                  <a:pt x="915055" y="0"/>
                </a:cubicBezTo>
                <a:cubicBezTo>
                  <a:pt x="1145901" y="-15553"/>
                  <a:pt x="1169775" y="-9622"/>
                  <a:pt x="1365753" y="0"/>
                </a:cubicBezTo>
                <a:cubicBezTo>
                  <a:pt x="1561731" y="9622"/>
                  <a:pt x="1554169" y="15863"/>
                  <a:pt x="1700363" y="0"/>
                </a:cubicBezTo>
                <a:cubicBezTo>
                  <a:pt x="1846557" y="-15863"/>
                  <a:pt x="2210431" y="14739"/>
                  <a:pt x="2499329" y="0"/>
                </a:cubicBezTo>
                <a:cubicBezTo>
                  <a:pt x="2788227" y="-14739"/>
                  <a:pt x="2919196" y="-19358"/>
                  <a:pt x="3066116" y="0"/>
                </a:cubicBezTo>
                <a:cubicBezTo>
                  <a:pt x="3213036" y="19358"/>
                  <a:pt x="3332975" y="8439"/>
                  <a:pt x="3516815" y="0"/>
                </a:cubicBezTo>
                <a:cubicBezTo>
                  <a:pt x="3700655" y="-8439"/>
                  <a:pt x="4055239" y="-19370"/>
                  <a:pt x="4199692" y="0"/>
                </a:cubicBezTo>
                <a:cubicBezTo>
                  <a:pt x="4344145" y="19370"/>
                  <a:pt x="4665265" y="12178"/>
                  <a:pt x="4998657" y="0"/>
                </a:cubicBezTo>
                <a:cubicBezTo>
                  <a:pt x="5332050" y="-12178"/>
                  <a:pt x="5291530" y="19676"/>
                  <a:pt x="5449356" y="0"/>
                </a:cubicBezTo>
                <a:cubicBezTo>
                  <a:pt x="5607182" y="-19676"/>
                  <a:pt x="5620394" y="11783"/>
                  <a:pt x="5783966" y="0"/>
                </a:cubicBezTo>
                <a:cubicBezTo>
                  <a:pt x="5947538" y="-11783"/>
                  <a:pt x="6497424" y="43914"/>
                  <a:pt x="6699020" y="0"/>
                </a:cubicBezTo>
                <a:cubicBezTo>
                  <a:pt x="6900616" y="-43914"/>
                  <a:pt x="7229510" y="-305"/>
                  <a:pt x="7381897" y="0"/>
                </a:cubicBezTo>
                <a:cubicBezTo>
                  <a:pt x="7534284" y="305"/>
                  <a:pt x="7766997" y="-30270"/>
                  <a:pt x="8064774" y="0"/>
                </a:cubicBezTo>
                <a:cubicBezTo>
                  <a:pt x="8362551" y="30270"/>
                  <a:pt x="8477066" y="4575"/>
                  <a:pt x="8631562" y="0"/>
                </a:cubicBezTo>
                <a:cubicBezTo>
                  <a:pt x="8786058" y="-4575"/>
                  <a:pt x="8842385" y="-6708"/>
                  <a:pt x="8966171" y="0"/>
                </a:cubicBezTo>
                <a:cubicBezTo>
                  <a:pt x="9089957" y="6708"/>
                  <a:pt x="9456292" y="-9166"/>
                  <a:pt x="9765137" y="0"/>
                </a:cubicBezTo>
                <a:cubicBezTo>
                  <a:pt x="10073982" y="9166"/>
                  <a:pt x="10037170" y="-4686"/>
                  <a:pt x="10215836" y="0"/>
                </a:cubicBezTo>
                <a:cubicBezTo>
                  <a:pt x="10394502" y="4686"/>
                  <a:pt x="10570123" y="-4101"/>
                  <a:pt x="10666534" y="0"/>
                </a:cubicBezTo>
                <a:cubicBezTo>
                  <a:pt x="10762945" y="4101"/>
                  <a:pt x="11340018" y="15713"/>
                  <a:pt x="11608904" y="0"/>
                </a:cubicBezTo>
                <a:cubicBezTo>
                  <a:pt x="11628611" y="239512"/>
                  <a:pt x="11630561" y="413808"/>
                  <a:pt x="11608904" y="621141"/>
                </a:cubicBezTo>
                <a:cubicBezTo>
                  <a:pt x="11587247" y="828474"/>
                  <a:pt x="11610676" y="1024458"/>
                  <a:pt x="11608904" y="1134257"/>
                </a:cubicBezTo>
                <a:cubicBezTo>
                  <a:pt x="11607132" y="1244056"/>
                  <a:pt x="11608891" y="1587845"/>
                  <a:pt x="11608904" y="1809411"/>
                </a:cubicBezTo>
                <a:cubicBezTo>
                  <a:pt x="11608917" y="2030977"/>
                  <a:pt x="11595748" y="2087652"/>
                  <a:pt x="11608904" y="2322527"/>
                </a:cubicBezTo>
                <a:cubicBezTo>
                  <a:pt x="11622060" y="2557402"/>
                  <a:pt x="11627055" y="2821799"/>
                  <a:pt x="11608904" y="3105705"/>
                </a:cubicBezTo>
                <a:cubicBezTo>
                  <a:pt x="11590753" y="3389611"/>
                  <a:pt x="11601882" y="3394741"/>
                  <a:pt x="11608904" y="3618821"/>
                </a:cubicBezTo>
                <a:cubicBezTo>
                  <a:pt x="11615926" y="3842901"/>
                  <a:pt x="11626526" y="4132225"/>
                  <a:pt x="11608904" y="4401999"/>
                </a:cubicBezTo>
                <a:cubicBezTo>
                  <a:pt x="11591282" y="4671773"/>
                  <a:pt x="11639118" y="4961066"/>
                  <a:pt x="11608904" y="5401226"/>
                </a:cubicBezTo>
                <a:cubicBezTo>
                  <a:pt x="11458043" y="5405402"/>
                  <a:pt x="11267954" y="5396330"/>
                  <a:pt x="11042116" y="5401226"/>
                </a:cubicBezTo>
                <a:cubicBezTo>
                  <a:pt x="10816278" y="5406122"/>
                  <a:pt x="10562075" y="5389112"/>
                  <a:pt x="10127062" y="5401226"/>
                </a:cubicBezTo>
                <a:cubicBezTo>
                  <a:pt x="9692049" y="5413340"/>
                  <a:pt x="9705698" y="5387312"/>
                  <a:pt x="9560274" y="5401226"/>
                </a:cubicBezTo>
                <a:cubicBezTo>
                  <a:pt x="9414850" y="5415140"/>
                  <a:pt x="9325322" y="5390207"/>
                  <a:pt x="9109575" y="5401226"/>
                </a:cubicBezTo>
                <a:cubicBezTo>
                  <a:pt x="8893828" y="5412245"/>
                  <a:pt x="8936693" y="5416384"/>
                  <a:pt x="8774966" y="5401226"/>
                </a:cubicBezTo>
                <a:cubicBezTo>
                  <a:pt x="8613239" y="5386068"/>
                  <a:pt x="8317415" y="5416498"/>
                  <a:pt x="7859911" y="5401226"/>
                </a:cubicBezTo>
                <a:cubicBezTo>
                  <a:pt x="7402408" y="5385954"/>
                  <a:pt x="7334261" y="5413331"/>
                  <a:pt x="7060945" y="5401226"/>
                </a:cubicBezTo>
                <a:cubicBezTo>
                  <a:pt x="6787629" y="5389121"/>
                  <a:pt x="6685931" y="5409069"/>
                  <a:pt x="6494157" y="5401226"/>
                </a:cubicBezTo>
                <a:cubicBezTo>
                  <a:pt x="6302383" y="5393383"/>
                  <a:pt x="5997734" y="5395235"/>
                  <a:pt x="5811281" y="5401226"/>
                </a:cubicBezTo>
                <a:cubicBezTo>
                  <a:pt x="5624828" y="5407217"/>
                  <a:pt x="5470539" y="5403149"/>
                  <a:pt x="5360582" y="5401226"/>
                </a:cubicBezTo>
                <a:cubicBezTo>
                  <a:pt x="5250625" y="5399303"/>
                  <a:pt x="4767270" y="5432315"/>
                  <a:pt x="4445527" y="5401226"/>
                </a:cubicBezTo>
                <a:cubicBezTo>
                  <a:pt x="4123784" y="5370137"/>
                  <a:pt x="3844528" y="5422490"/>
                  <a:pt x="3646562" y="5401226"/>
                </a:cubicBezTo>
                <a:cubicBezTo>
                  <a:pt x="3448597" y="5379962"/>
                  <a:pt x="3285328" y="5387876"/>
                  <a:pt x="2963685" y="5401226"/>
                </a:cubicBezTo>
                <a:cubicBezTo>
                  <a:pt x="2642042" y="5414576"/>
                  <a:pt x="2445716" y="5432517"/>
                  <a:pt x="2280808" y="5401226"/>
                </a:cubicBezTo>
                <a:cubicBezTo>
                  <a:pt x="2115900" y="5369935"/>
                  <a:pt x="1943330" y="5399266"/>
                  <a:pt x="1830110" y="5401226"/>
                </a:cubicBezTo>
                <a:cubicBezTo>
                  <a:pt x="1716890" y="5403186"/>
                  <a:pt x="1496576" y="5380295"/>
                  <a:pt x="1379411" y="5401226"/>
                </a:cubicBezTo>
                <a:cubicBezTo>
                  <a:pt x="1262246" y="5422157"/>
                  <a:pt x="519273" y="5457068"/>
                  <a:pt x="0" y="5401226"/>
                </a:cubicBezTo>
                <a:cubicBezTo>
                  <a:pt x="-14848" y="5231925"/>
                  <a:pt x="-13888" y="4885366"/>
                  <a:pt x="0" y="4672060"/>
                </a:cubicBezTo>
                <a:cubicBezTo>
                  <a:pt x="13888" y="4458754"/>
                  <a:pt x="-26468" y="4284994"/>
                  <a:pt x="0" y="4104932"/>
                </a:cubicBezTo>
                <a:cubicBezTo>
                  <a:pt x="26468" y="3924870"/>
                  <a:pt x="34393" y="3560303"/>
                  <a:pt x="0" y="3375766"/>
                </a:cubicBezTo>
                <a:cubicBezTo>
                  <a:pt x="-34393" y="3191229"/>
                  <a:pt x="17284" y="2945706"/>
                  <a:pt x="0" y="2700613"/>
                </a:cubicBezTo>
                <a:cubicBezTo>
                  <a:pt x="-17284" y="2455520"/>
                  <a:pt x="-29590" y="2208432"/>
                  <a:pt x="0" y="2025460"/>
                </a:cubicBezTo>
                <a:cubicBezTo>
                  <a:pt x="29590" y="1842488"/>
                  <a:pt x="31646" y="1563261"/>
                  <a:pt x="0" y="1296294"/>
                </a:cubicBezTo>
                <a:cubicBezTo>
                  <a:pt x="-31646" y="1029327"/>
                  <a:pt x="-13744" y="971729"/>
                  <a:pt x="0" y="783178"/>
                </a:cubicBezTo>
                <a:cubicBezTo>
                  <a:pt x="13744" y="594627"/>
                  <a:pt x="-33091" y="379298"/>
                  <a:pt x="0" y="0"/>
                </a:cubicBezTo>
                <a:close/>
              </a:path>
              <a:path w="11608904" h="5401226" stroke="0" extrusionOk="0">
                <a:moveTo>
                  <a:pt x="0" y="0"/>
                </a:moveTo>
                <a:cubicBezTo>
                  <a:pt x="346669" y="-25788"/>
                  <a:pt x="568502" y="-17200"/>
                  <a:pt x="798966" y="0"/>
                </a:cubicBezTo>
                <a:cubicBezTo>
                  <a:pt x="1029430" y="17200"/>
                  <a:pt x="1141680" y="18988"/>
                  <a:pt x="1249664" y="0"/>
                </a:cubicBezTo>
                <a:cubicBezTo>
                  <a:pt x="1357648" y="-18988"/>
                  <a:pt x="1579050" y="14047"/>
                  <a:pt x="1816452" y="0"/>
                </a:cubicBezTo>
                <a:cubicBezTo>
                  <a:pt x="2053854" y="-14047"/>
                  <a:pt x="2428102" y="-40332"/>
                  <a:pt x="2731507" y="0"/>
                </a:cubicBezTo>
                <a:cubicBezTo>
                  <a:pt x="3034913" y="40332"/>
                  <a:pt x="3330245" y="15978"/>
                  <a:pt x="3530473" y="0"/>
                </a:cubicBezTo>
                <a:cubicBezTo>
                  <a:pt x="3730701" y="-15978"/>
                  <a:pt x="3847399" y="-1957"/>
                  <a:pt x="3981171" y="0"/>
                </a:cubicBezTo>
                <a:cubicBezTo>
                  <a:pt x="4114943" y="1957"/>
                  <a:pt x="4365002" y="-22213"/>
                  <a:pt x="4547959" y="0"/>
                </a:cubicBezTo>
                <a:cubicBezTo>
                  <a:pt x="4730916" y="22213"/>
                  <a:pt x="5029108" y="7461"/>
                  <a:pt x="5230836" y="0"/>
                </a:cubicBezTo>
                <a:cubicBezTo>
                  <a:pt x="5432564" y="-7461"/>
                  <a:pt x="5586392" y="5744"/>
                  <a:pt x="5681534" y="0"/>
                </a:cubicBezTo>
                <a:cubicBezTo>
                  <a:pt x="5776676" y="-5744"/>
                  <a:pt x="6211070" y="3823"/>
                  <a:pt x="6480500" y="0"/>
                </a:cubicBezTo>
                <a:cubicBezTo>
                  <a:pt x="6749930" y="-3823"/>
                  <a:pt x="6831595" y="22612"/>
                  <a:pt x="7163377" y="0"/>
                </a:cubicBezTo>
                <a:cubicBezTo>
                  <a:pt x="7495159" y="-22612"/>
                  <a:pt x="7578524" y="-648"/>
                  <a:pt x="7846253" y="0"/>
                </a:cubicBezTo>
                <a:cubicBezTo>
                  <a:pt x="8113982" y="648"/>
                  <a:pt x="8303426" y="-12300"/>
                  <a:pt x="8529130" y="0"/>
                </a:cubicBezTo>
                <a:cubicBezTo>
                  <a:pt x="8754834" y="12300"/>
                  <a:pt x="9022060" y="10107"/>
                  <a:pt x="9212007" y="0"/>
                </a:cubicBezTo>
                <a:cubicBezTo>
                  <a:pt x="9401954" y="-10107"/>
                  <a:pt x="9549564" y="17713"/>
                  <a:pt x="9778794" y="0"/>
                </a:cubicBezTo>
                <a:cubicBezTo>
                  <a:pt x="10008024" y="-17713"/>
                  <a:pt x="10360225" y="30732"/>
                  <a:pt x="10577760" y="0"/>
                </a:cubicBezTo>
                <a:cubicBezTo>
                  <a:pt x="10795295" y="-30732"/>
                  <a:pt x="11291938" y="13671"/>
                  <a:pt x="11608904" y="0"/>
                </a:cubicBezTo>
                <a:cubicBezTo>
                  <a:pt x="11624253" y="196433"/>
                  <a:pt x="11625542" y="374638"/>
                  <a:pt x="11608904" y="621141"/>
                </a:cubicBezTo>
                <a:cubicBezTo>
                  <a:pt x="11592266" y="867644"/>
                  <a:pt x="11620397" y="1027948"/>
                  <a:pt x="11608904" y="1350307"/>
                </a:cubicBezTo>
                <a:cubicBezTo>
                  <a:pt x="11597411" y="1672666"/>
                  <a:pt x="11628669" y="1727265"/>
                  <a:pt x="11608904" y="1917435"/>
                </a:cubicBezTo>
                <a:cubicBezTo>
                  <a:pt x="11589139" y="2107605"/>
                  <a:pt x="11615152" y="2391738"/>
                  <a:pt x="11608904" y="2700613"/>
                </a:cubicBezTo>
                <a:cubicBezTo>
                  <a:pt x="11602656" y="3009488"/>
                  <a:pt x="11630291" y="3022740"/>
                  <a:pt x="11608904" y="3267742"/>
                </a:cubicBezTo>
                <a:cubicBezTo>
                  <a:pt x="11587517" y="3512744"/>
                  <a:pt x="11592384" y="3784476"/>
                  <a:pt x="11608904" y="3942895"/>
                </a:cubicBezTo>
                <a:cubicBezTo>
                  <a:pt x="11625424" y="4101314"/>
                  <a:pt x="11585347" y="4421922"/>
                  <a:pt x="11608904" y="4618048"/>
                </a:cubicBezTo>
                <a:cubicBezTo>
                  <a:pt x="11632461" y="4814174"/>
                  <a:pt x="11615553" y="5115147"/>
                  <a:pt x="11608904" y="5401226"/>
                </a:cubicBezTo>
                <a:cubicBezTo>
                  <a:pt x="11486177" y="5399494"/>
                  <a:pt x="11357614" y="5389878"/>
                  <a:pt x="11274294" y="5401226"/>
                </a:cubicBezTo>
                <a:cubicBezTo>
                  <a:pt x="11190974" y="5412575"/>
                  <a:pt x="10787214" y="5379098"/>
                  <a:pt x="10359240" y="5401226"/>
                </a:cubicBezTo>
                <a:cubicBezTo>
                  <a:pt x="9931266" y="5423354"/>
                  <a:pt x="9923252" y="5409438"/>
                  <a:pt x="9676363" y="5401226"/>
                </a:cubicBezTo>
                <a:cubicBezTo>
                  <a:pt x="9429474" y="5393014"/>
                  <a:pt x="8972037" y="5363546"/>
                  <a:pt x="8761308" y="5401226"/>
                </a:cubicBezTo>
                <a:cubicBezTo>
                  <a:pt x="8550580" y="5438906"/>
                  <a:pt x="8297642" y="5359073"/>
                  <a:pt x="7846253" y="5401226"/>
                </a:cubicBezTo>
                <a:cubicBezTo>
                  <a:pt x="7394864" y="5443379"/>
                  <a:pt x="7512231" y="5410527"/>
                  <a:pt x="7395555" y="5401226"/>
                </a:cubicBezTo>
                <a:cubicBezTo>
                  <a:pt x="7278879" y="5391925"/>
                  <a:pt x="6956179" y="5404238"/>
                  <a:pt x="6596589" y="5401226"/>
                </a:cubicBezTo>
                <a:cubicBezTo>
                  <a:pt x="6236999" y="5398214"/>
                  <a:pt x="6259894" y="5406405"/>
                  <a:pt x="6029801" y="5401226"/>
                </a:cubicBezTo>
                <a:cubicBezTo>
                  <a:pt x="5799708" y="5396047"/>
                  <a:pt x="5356271" y="5431710"/>
                  <a:pt x="5114747" y="5401226"/>
                </a:cubicBezTo>
                <a:cubicBezTo>
                  <a:pt x="4873223" y="5370742"/>
                  <a:pt x="4704056" y="5423812"/>
                  <a:pt x="4431870" y="5401226"/>
                </a:cubicBezTo>
                <a:cubicBezTo>
                  <a:pt x="4159684" y="5378640"/>
                  <a:pt x="3913150" y="5384905"/>
                  <a:pt x="3516815" y="5401226"/>
                </a:cubicBezTo>
                <a:cubicBezTo>
                  <a:pt x="3120481" y="5417547"/>
                  <a:pt x="2955760" y="5407150"/>
                  <a:pt x="2717849" y="5401226"/>
                </a:cubicBezTo>
                <a:cubicBezTo>
                  <a:pt x="2479938" y="5395302"/>
                  <a:pt x="2240502" y="5427032"/>
                  <a:pt x="1802795" y="5401226"/>
                </a:cubicBezTo>
                <a:cubicBezTo>
                  <a:pt x="1365088" y="5375420"/>
                  <a:pt x="1605747" y="5414258"/>
                  <a:pt x="1468185" y="5401226"/>
                </a:cubicBezTo>
                <a:cubicBezTo>
                  <a:pt x="1330623" y="5388195"/>
                  <a:pt x="929850" y="5375157"/>
                  <a:pt x="669219" y="5401226"/>
                </a:cubicBezTo>
                <a:cubicBezTo>
                  <a:pt x="408588" y="5427295"/>
                  <a:pt x="319227" y="5421489"/>
                  <a:pt x="0" y="5401226"/>
                </a:cubicBezTo>
                <a:cubicBezTo>
                  <a:pt x="1350" y="5194051"/>
                  <a:pt x="20803" y="4977166"/>
                  <a:pt x="0" y="4726073"/>
                </a:cubicBezTo>
                <a:cubicBezTo>
                  <a:pt x="-20803" y="4474980"/>
                  <a:pt x="38094" y="4286008"/>
                  <a:pt x="0" y="3942895"/>
                </a:cubicBezTo>
                <a:cubicBezTo>
                  <a:pt x="-38094" y="3599782"/>
                  <a:pt x="23531" y="3553043"/>
                  <a:pt x="0" y="3267742"/>
                </a:cubicBezTo>
                <a:cubicBezTo>
                  <a:pt x="-23531" y="2982441"/>
                  <a:pt x="-10298" y="3010727"/>
                  <a:pt x="0" y="2754625"/>
                </a:cubicBezTo>
                <a:cubicBezTo>
                  <a:pt x="10298" y="2498523"/>
                  <a:pt x="6379" y="2391364"/>
                  <a:pt x="0" y="2241509"/>
                </a:cubicBezTo>
                <a:cubicBezTo>
                  <a:pt x="-6379" y="2091654"/>
                  <a:pt x="-22964" y="1965027"/>
                  <a:pt x="0" y="1728392"/>
                </a:cubicBezTo>
                <a:cubicBezTo>
                  <a:pt x="22964" y="1491757"/>
                  <a:pt x="23962" y="1327046"/>
                  <a:pt x="0" y="1107251"/>
                </a:cubicBezTo>
                <a:cubicBezTo>
                  <a:pt x="-23962" y="887456"/>
                  <a:pt x="53422" y="506943"/>
                  <a:pt x="0" y="0"/>
                </a:cubicBezTo>
                <a:close/>
              </a:path>
            </a:pathLst>
          </a:custGeom>
          <a:solidFill>
            <a:srgbClr val="FFFFFF">
              <a:alpha val="87059"/>
            </a:srgbClr>
          </a:solidFill>
          <a:ln w="38100"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404948757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A4C7E02A-616B-4341-9549-B4313603435C}"/>
              </a:ext>
            </a:extLst>
          </p:cNvPr>
          <p:cNvSpPr/>
          <p:nvPr/>
        </p:nvSpPr>
        <p:spPr>
          <a:xfrm>
            <a:off x="1179806" y="328943"/>
            <a:ext cx="10922111" cy="1011105"/>
          </a:xfrm>
          <a:custGeom>
            <a:avLst/>
            <a:gdLst>
              <a:gd name="connsiteX0" fmla="*/ 0 w 5384620"/>
              <a:gd name="connsiteY0" fmla="*/ 0 h 1011105"/>
              <a:gd name="connsiteX1" fmla="*/ 780770 w 5384620"/>
              <a:gd name="connsiteY1" fmla="*/ 0 h 1011105"/>
              <a:gd name="connsiteX2" fmla="*/ 1453847 w 5384620"/>
              <a:gd name="connsiteY2" fmla="*/ 0 h 1011105"/>
              <a:gd name="connsiteX3" fmla="*/ 1965386 w 5384620"/>
              <a:gd name="connsiteY3" fmla="*/ 0 h 1011105"/>
              <a:gd name="connsiteX4" fmla="*/ 2638464 w 5384620"/>
              <a:gd name="connsiteY4" fmla="*/ 0 h 1011105"/>
              <a:gd name="connsiteX5" fmla="*/ 3150003 w 5384620"/>
              <a:gd name="connsiteY5" fmla="*/ 0 h 1011105"/>
              <a:gd name="connsiteX6" fmla="*/ 3715388 w 5384620"/>
              <a:gd name="connsiteY6" fmla="*/ 0 h 1011105"/>
              <a:gd name="connsiteX7" fmla="*/ 4496158 w 5384620"/>
              <a:gd name="connsiteY7" fmla="*/ 0 h 1011105"/>
              <a:gd name="connsiteX8" fmla="*/ 5384620 w 5384620"/>
              <a:gd name="connsiteY8" fmla="*/ 0 h 1011105"/>
              <a:gd name="connsiteX9" fmla="*/ 5384620 w 5384620"/>
              <a:gd name="connsiteY9" fmla="*/ 515664 h 1011105"/>
              <a:gd name="connsiteX10" fmla="*/ 5384620 w 5384620"/>
              <a:gd name="connsiteY10" fmla="*/ 1011105 h 1011105"/>
              <a:gd name="connsiteX11" fmla="*/ 4657696 w 5384620"/>
              <a:gd name="connsiteY11" fmla="*/ 1011105 h 1011105"/>
              <a:gd name="connsiteX12" fmla="*/ 4038465 w 5384620"/>
              <a:gd name="connsiteY12" fmla="*/ 1011105 h 1011105"/>
              <a:gd name="connsiteX13" fmla="*/ 3257695 w 5384620"/>
              <a:gd name="connsiteY13" fmla="*/ 1011105 h 1011105"/>
              <a:gd name="connsiteX14" fmla="*/ 2476925 w 5384620"/>
              <a:gd name="connsiteY14" fmla="*/ 1011105 h 1011105"/>
              <a:gd name="connsiteX15" fmla="*/ 1965386 w 5384620"/>
              <a:gd name="connsiteY15" fmla="*/ 1011105 h 1011105"/>
              <a:gd name="connsiteX16" fmla="*/ 1453847 w 5384620"/>
              <a:gd name="connsiteY16" fmla="*/ 1011105 h 1011105"/>
              <a:gd name="connsiteX17" fmla="*/ 834616 w 5384620"/>
              <a:gd name="connsiteY17" fmla="*/ 1011105 h 1011105"/>
              <a:gd name="connsiteX18" fmla="*/ 0 w 5384620"/>
              <a:gd name="connsiteY18" fmla="*/ 1011105 h 1011105"/>
              <a:gd name="connsiteX19" fmla="*/ 0 w 5384620"/>
              <a:gd name="connsiteY19" fmla="*/ 485330 h 1011105"/>
              <a:gd name="connsiteX20" fmla="*/ 0 w 5384620"/>
              <a:gd name="connsiteY20" fmla="*/ 0 h 1011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384620" h="1011105" fill="none" extrusionOk="0">
                <a:moveTo>
                  <a:pt x="0" y="0"/>
                </a:moveTo>
                <a:cubicBezTo>
                  <a:pt x="192858" y="-17467"/>
                  <a:pt x="446474" y="-13012"/>
                  <a:pt x="780770" y="0"/>
                </a:cubicBezTo>
                <a:cubicBezTo>
                  <a:pt x="1115066" y="13012"/>
                  <a:pt x="1218244" y="-21454"/>
                  <a:pt x="1453847" y="0"/>
                </a:cubicBezTo>
                <a:cubicBezTo>
                  <a:pt x="1689450" y="21454"/>
                  <a:pt x="1787084" y="636"/>
                  <a:pt x="1965386" y="0"/>
                </a:cubicBezTo>
                <a:cubicBezTo>
                  <a:pt x="2143688" y="-636"/>
                  <a:pt x="2349960" y="-10604"/>
                  <a:pt x="2638464" y="0"/>
                </a:cubicBezTo>
                <a:cubicBezTo>
                  <a:pt x="2926968" y="10604"/>
                  <a:pt x="2971657" y="2283"/>
                  <a:pt x="3150003" y="0"/>
                </a:cubicBezTo>
                <a:cubicBezTo>
                  <a:pt x="3328349" y="-2283"/>
                  <a:pt x="3562901" y="400"/>
                  <a:pt x="3715388" y="0"/>
                </a:cubicBezTo>
                <a:cubicBezTo>
                  <a:pt x="3867875" y="-400"/>
                  <a:pt x="4184537" y="-25117"/>
                  <a:pt x="4496158" y="0"/>
                </a:cubicBezTo>
                <a:cubicBezTo>
                  <a:pt x="4807779" y="25117"/>
                  <a:pt x="5052088" y="-37148"/>
                  <a:pt x="5384620" y="0"/>
                </a:cubicBezTo>
                <a:cubicBezTo>
                  <a:pt x="5410025" y="205137"/>
                  <a:pt x="5399785" y="328559"/>
                  <a:pt x="5384620" y="515664"/>
                </a:cubicBezTo>
                <a:cubicBezTo>
                  <a:pt x="5369455" y="702769"/>
                  <a:pt x="5377055" y="774315"/>
                  <a:pt x="5384620" y="1011105"/>
                </a:cubicBezTo>
                <a:cubicBezTo>
                  <a:pt x="5126152" y="977993"/>
                  <a:pt x="5007514" y="1009951"/>
                  <a:pt x="4657696" y="1011105"/>
                </a:cubicBezTo>
                <a:cubicBezTo>
                  <a:pt x="4307878" y="1012259"/>
                  <a:pt x="4252182" y="1003114"/>
                  <a:pt x="4038465" y="1011105"/>
                </a:cubicBezTo>
                <a:cubicBezTo>
                  <a:pt x="3824748" y="1019096"/>
                  <a:pt x="3507450" y="980547"/>
                  <a:pt x="3257695" y="1011105"/>
                </a:cubicBezTo>
                <a:cubicBezTo>
                  <a:pt x="3007940" y="1041664"/>
                  <a:pt x="2744115" y="1030580"/>
                  <a:pt x="2476925" y="1011105"/>
                </a:cubicBezTo>
                <a:cubicBezTo>
                  <a:pt x="2209735" y="991631"/>
                  <a:pt x="2214667" y="1029052"/>
                  <a:pt x="1965386" y="1011105"/>
                </a:cubicBezTo>
                <a:cubicBezTo>
                  <a:pt x="1716105" y="993158"/>
                  <a:pt x="1601978" y="1013613"/>
                  <a:pt x="1453847" y="1011105"/>
                </a:cubicBezTo>
                <a:cubicBezTo>
                  <a:pt x="1305716" y="1008597"/>
                  <a:pt x="1093189" y="1014137"/>
                  <a:pt x="834616" y="1011105"/>
                </a:cubicBezTo>
                <a:cubicBezTo>
                  <a:pt x="576043" y="1008073"/>
                  <a:pt x="245933" y="1008464"/>
                  <a:pt x="0" y="1011105"/>
                </a:cubicBezTo>
                <a:cubicBezTo>
                  <a:pt x="8002" y="805001"/>
                  <a:pt x="-7588" y="721753"/>
                  <a:pt x="0" y="485330"/>
                </a:cubicBezTo>
                <a:cubicBezTo>
                  <a:pt x="7588" y="248908"/>
                  <a:pt x="9345" y="107972"/>
                  <a:pt x="0" y="0"/>
                </a:cubicBezTo>
                <a:close/>
              </a:path>
              <a:path w="5384620" h="1011105" stroke="0" extrusionOk="0">
                <a:moveTo>
                  <a:pt x="0" y="0"/>
                </a:moveTo>
                <a:cubicBezTo>
                  <a:pt x="230918" y="-34608"/>
                  <a:pt x="457686" y="29139"/>
                  <a:pt x="780770" y="0"/>
                </a:cubicBezTo>
                <a:cubicBezTo>
                  <a:pt x="1103854" y="-29139"/>
                  <a:pt x="1095203" y="-10737"/>
                  <a:pt x="1400001" y="0"/>
                </a:cubicBezTo>
                <a:cubicBezTo>
                  <a:pt x="1704799" y="10737"/>
                  <a:pt x="2007176" y="-13995"/>
                  <a:pt x="2180771" y="0"/>
                </a:cubicBezTo>
                <a:cubicBezTo>
                  <a:pt x="2354366" y="13995"/>
                  <a:pt x="2617652" y="-13040"/>
                  <a:pt x="2746156" y="0"/>
                </a:cubicBezTo>
                <a:cubicBezTo>
                  <a:pt x="2874660" y="13040"/>
                  <a:pt x="3086608" y="13825"/>
                  <a:pt x="3311541" y="0"/>
                </a:cubicBezTo>
                <a:cubicBezTo>
                  <a:pt x="3536474" y="-13825"/>
                  <a:pt x="3672840" y="-23433"/>
                  <a:pt x="3984619" y="0"/>
                </a:cubicBezTo>
                <a:cubicBezTo>
                  <a:pt x="4296398" y="23433"/>
                  <a:pt x="4313771" y="23016"/>
                  <a:pt x="4496158" y="0"/>
                </a:cubicBezTo>
                <a:cubicBezTo>
                  <a:pt x="4678545" y="-23016"/>
                  <a:pt x="5121757" y="-31181"/>
                  <a:pt x="5384620" y="0"/>
                </a:cubicBezTo>
                <a:cubicBezTo>
                  <a:pt x="5365819" y="247370"/>
                  <a:pt x="5369515" y="264404"/>
                  <a:pt x="5384620" y="505553"/>
                </a:cubicBezTo>
                <a:cubicBezTo>
                  <a:pt x="5399725" y="746702"/>
                  <a:pt x="5372379" y="848331"/>
                  <a:pt x="5384620" y="1011105"/>
                </a:cubicBezTo>
                <a:cubicBezTo>
                  <a:pt x="5154904" y="985084"/>
                  <a:pt x="4988637" y="999940"/>
                  <a:pt x="4819235" y="1011105"/>
                </a:cubicBezTo>
                <a:cubicBezTo>
                  <a:pt x="4649834" y="1022270"/>
                  <a:pt x="4452630" y="1025608"/>
                  <a:pt x="4146157" y="1011105"/>
                </a:cubicBezTo>
                <a:cubicBezTo>
                  <a:pt x="3839684" y="996602"/>
                  <a:pt x="3550420" y="985018"/>
                  <a:pt x="3365388" y="1011105"/>
                </a:cubicBezTo>
                <a:cubicBezTo>
                  <a:pt x="3180356" y="1037192"/>
                  <a:pt x="2888868" y="1039640"/>
                  <a:pt x="2746156" y="1011105"/>
                </a:cubicBezTo>
                <a:cubicBezTo>
                  <a:pt x="2603444" y="982570"/>
                  <a:pt x="2358719" y="1029056"/>
                  <a:pt x="2126925" y="1011105"/>
                </a:cubicBezTo>
                <a:cubicBezTo>
                  <a:pt x="1895131" y="993154"/>
                  <a:pt x="1643205" y="997789"/>
                  <a:pt x="1346155" y="1011105"/>
                </a:cubicBezTo>
                <a:cubicBezTo>
                  <a:pt x="1049105" y="1024422"/>
                  <a:pt x="347313" y="1066336"/>
                  <a:pt x="0" y="1011105"/>
                </a:cubicBezTo>
                <a:cubicBezTo>
                  <a:pt x="-21569" y="849647"/>
                  <a:pt x="-14519" y="596950"/>
                  <a:pt x="0" y="485330"/>
                </a:cubicBezTo>
                <a:cubicBezTo>
                  <a:pt x="14519" y="373710"/>
                  <a:pt x="-5528" y="216711"/>
                  <a:pt x="0" y="0"/>
                </a:cubicBezTo>
                <a:close/>
              </a:path>
            </a:pathLst>
          </a:custGeom>
          <a:solidFill>
            <a:srgbClr val="F9F9C5">
              <a:alpha val="94902"/>
            </a:srgbClr>
          </a:solidFill>
          <a:ln w="28575"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3306324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Chọn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tiếng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thay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ô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vuông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0CFA981C-4AA8-4CF9-8BF7-9836F12D3A28}"/>
              </a:ext>
            </a:extLst>
          </p:cNvPr>
          <p:cNvSpPr txBox="1"/>
          <p:nvPr/>
        </p:nvSpPr>
        <p:spPr>
          <a:xfrm>
            <a:off x="407919" y="1902370"/>
            <a:ext cx="2017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dong/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rong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68220159-3FA7-4675-B3E4-3BD09C39FE23}"/>
              </a:ext>
            </a:extLst>
          </p:cNvPr>
          <p:cNvSpPr/>
          <p:nvPr/>
        </p:nvSpPr>
        <p:spPr>
          <a:xfrm>
            <a:off x="2790858" y="1859436"/>
            <a:ext cx="2037562" cy="627976"/>
          </a:xfrm>
          <a:prstGeom prst="roundRect">
            <a:avLst/>
          </a:prstGeom>
          <a:solidFill>
            <a:srgbClr val="93E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xmlns="" id="{E952DE9F-30B9-40F8-B5A9-A897C760A580}"/>
              </a:ext>
            </a:extLst>
          </p:cNvPr>
          <p:cNvSpPr/>
          <p:nvPr/>
        </p:nvSpPr>
        <p:spPr>
          <a:xfrm>
            <a:off x="5134060" y="1855312"/>
            <a:ext cx="2118905" cy="626165"/>
          </a:xfrm>
          <a:prstGeom prst="roundRect">
            <a:avLst/>
          </a:prstGeom>
          <a:solidFill>
            <a:srgbClr val="93E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dỏng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xmlns="" id="{6603D636-D8E4-4C80-9673-A6275640E44A}"/>
              </a:ext>
            </a:extLst>
          </p:cNvPr>
          <p:cNvSpPr/>
          <p:nvPr/>
        </p:nvSpPr>
        <p:spPr>
          <a:xfrm>
            <a:off x="7605505" y="1861247"/>
            <a:ext cx="2027183" cy="626165"/>
          </a:xfrm>
          <a:prstGeom prst="roundRect">
            <a:avLst/>
          </a:prstGeom>
          <a:solidFill>
            <a:srgbClr val="93E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xmlns="" id="{26760B40-75CB-4AD8-B330-516CA5A6890E}"/>
              </a:ext>
            </a:extLst>
          </p:cNvPr>
          <p:cNvSpPr/>
          <p:nvPr/>
        </p:nvSpPr>
        <p:spPr>
          <a:xfrm>
            <a:off x="3733800" y="2674580"/>
            <a:ext cx="2295562" cy="626165"/>
          </a:xfrm>
          <a:prstGeom prst="roundRect">
            <a:avLst/>
          </a:prstGeom>
          <a:solidFill>
            <a:srgbClr val="93E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thong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xmlns="" id="{B9DBC7D9-9295-48F1-94ED-1B40FB633568}"/>
              </a:ext>
            </a:extLst>
          </p:cNvPr>
          <p:cNvSpPr/>
          <p:nvPr/>
        </p:nvSpPr>
        <p:spPr>
          <a:xfrm>
            <a:off x="6556328" y="2674580"/>
            <a:ext cx="1810563" cy="626165"/>
          </a:xfrm>
          <a:prstGeom prst="roundRect">
            <a:avLst/>
          </a:prstGeom>
          <a:solidFill>
            <a:srgbClr val="93E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rêu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AAC3AB86-4599-491F-A6FF-43C048805E7B}"/>
              </a:ext>
            </a:extLst>
          </p:cNvPr>
          <p:cNvSpPr txBox="1"/>
          <p:nvPr/>
        </p:nvSpPr>
        <p:spPr>
          <a:xfrm>
            <a:off x="400992" y="4013440"/>
            <a:ext cx="17829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dứt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/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rứt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55518" y="1941785"/>
            <a:ext cx="498764" cy="4650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/>
          <p:cNvSpPr/>
          <p:nvPr/>
        </p:nvSpPr>
        <p:spPr>
          <a:xfrm>
            <a:off x="2955496" y="1941785"/>
            <a:ext cx="498764" cy="4650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/>
          <p:cNvSpPr/>
          <p:nvPr/>
        </p:nvSpPr>
        <p:spPr>
          <a:xfrm>
            <a:off x="7849489" y="1935850"/>
            <a:ext cx="498764" cy="4650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6744302" y="2755117"/>
            <a:ext cx="498764" cy="4650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5437471" y="2755118"/>
            <a:ext cx="498764" cy="4650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/>
          <p:cNvSpPr/>
          <p:nvPr/>
        </p:nvSpPr>
        <p:spPr>
          <a:xfrm>
            <a:off x="2806635" y="1898549"/>
            <a:ext cx="1121130" cy="539690"/>
          </a:xfrm>
          <a:prstGeom prst="rect">
            <a:avLst/>
          </a:prstGeom>
          <a:solidFill>
            <a:srgbClr val="93E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rong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5158735" y="1931036"/>
            <a:ext cx="1056236" cy="507203"/>
          </a:xfrm>
          <a:prstGeom prst="rect">
            <a:avLst/>
          </a:prstGeom>
          <a:solidFill>
            <a:srgbClr val="93E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dong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7712811" y="1898549"/>
            <a:ext cx="1032163" cy="564295"/>
          </a:xfrm>
          <a:prstGeom prst="rect">
            <a:avLst/>
          </a:prstGeom>
          <a:solidFill>
            <a:srgbClr val="93E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rong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4887173" y="2755117"/>
            <a:ext cx="1100595" cy="463168"/>
          </a:xfrm>
          <a:prstGeom prst="rect">
            <a:avLst/>
          </a:prstGeom>
          <a:solidFill>
            <a:srgbClr val="93E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dong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6611326" y="2705514"/>
            <a:ext cx="994179" cy="564295"/>
          </a:xfrm>
          <a:prstGeom prst="rect">
            <a:avLst/>
          </a:prstGeom>
          <a:solidFill>
            <a:srgbClr val="93E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rong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09" name="Rectangle: Rounded Corners 2">
            <a:extLst>
              <a:ext uri="{FF2B5EF4-FFF2-40B4-BE49-F238E27FC236}">
                <a16:creationId xmlns:a16="http://schemas.microsoft.com/office/drawing/2014/main" xmlns="" id="{68220159-3FA7-4675-B3E4-3BD09C39FE23}"/>
              </a:ext>
            </a:extLst>
          </p:cNvPr>
          <p:cNvSpPr/>
          <p:nvPr/>
        </p:nvSpPr>
        <p:spPr>
          <a:xfrm>
            <a:off x="2806635" y="4305827"/>
            <a:ext cx="1871453" cy="627976"/>
          </a:xfrm>
          <a:prstGeom prst="roundRect">
            <a:avLst/>
          </a:prstGeom>
          <a:solidFill>
            <a:srgbClr val="93E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bứt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Rectangle: Rounded Corners 34">
            <a:extLst>
              <a:ext uri="{FF2B5EF4-FFF2-40B4-BE49-F238E27FC236}">
                <a16:creationId xmlns:a16="http://schemas.microsoft.com/office/drawing/2014/main" xmlns="" id="{E952DE9F-30B9-40F8-B5A9-A897C760A580}"/>
              </a:ext>
            </a:extLst>
          </p:cNvPr>
          <p:cNvSpPr/>
          <p:nvPr/>
        </p:nvSpPr>
        <p:spPr>
          <a:xfrm>
            <a:off x="5149837" y="4301703"/>
            <a:ext cx="2118905" cy="626165"/>
          </a:xfrm>
          <a:prstGeom prst="roundRect">
            <a:avLst/>
          </a:prstGeom>
          <a:solidFill>
            <a:srgbClr val="93E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khoát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Rectangle: Rounded Corners 38">
            <a:extLst>
              <a:ext uri="{FF2B5EF4-FFF2-40B4-BE49-F238E27FC236}">
                <a16:creationId xmlns:a16="http://schemas.microsoft.com/office/drawing/2014/main" xmlns="" id="{6603D636-D8E4-4C80-9673-A6275640E44A}"/>
              </a:ext>
            </a:extLst>
          </p:cNvPr>
          <p:cNvSpPr/>
          <p:nvPr/>
        </p:nvSpPr>
        <p:spPr>
          <a:xfrm>
            <a:off x="7710000" y="4307638"/>
            <a:ext cx="1938465" cy="626165"/>
          </a:xfrm>
          <a:prstGeom prst="roundRect">
            <a:avLst/>
          </a:prstGeom>
          <a:solidFill>
            <a:srgbClr val="93E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day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Rectangle: Rounded Corners 42">
            <a:extLst>
              <a:ext uri="{FF2B5EF4-FFF2-40B4-BE49-F238E27FC236}">
                <a16:creationId xmlns:a16="http://schemas.microsoft.com/office/drawing/2014/main" xmlns="" id="{26760B40-75CB-4AD8-B330-516CA5A6890E}"/>
              </a:ext>
            </a:extLst>
          </p:cNvPr>
          <p:cNvSpPr/>
          <p:nvPr/>
        </p:nvSpPr>
        <p:spPr>
          <a:xfrm>
            <a:off x="3204878" y="5120971"/>
            <a:ext cx="2896657" cy="626165"/>
          </a:xfrm>
          <a:prstGeom prst="roundRect">
            <a:avLst/>
          </a:prstGeom>
          <a:solidFill>
            <a:srgbClr val="93E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khóc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rấm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Rectangle: Rounded Corners 46">
            <a:extLst>
              <a:ext uri="{FF2B5EF4-FFF2-40B4-BE49-F238E27FC236}">
                <a16:creationId xmlns:a16="http://schemas.microsoft.com/office/drawing/2014/main" xmlns="" id="{B9DBC7D9-9295-48F1-94ED-1B40FB633568}"/>
              </a:ext>
            </a:extLst>
          </p:cNvPr>
          <p:cNvSpPr/>
          <p:nvPr/>
        </p:nvSpPr>
        <p:spPr>
          <a:xfrm>
            <a:off x="6470073" y="5120971"/>
            <a:ext cx="1896817" cy="626165"/>
          </a:xfrm>
          <a:prstGeom prst="roundRect">
            <a:avLst/>
          </a:prstGeom>
          <a:solidFill>
            <a:srgbClr val="93E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iểm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5354885" y="4388176"/>
            <a:ext cx="498764" cy="4650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/>
          <p:cNvSpPr/>
          <p:nvPr/>
        </p:nvSpPr>
        <p:spPr>
          <a:xfrm>
            <a:off x="3809639" y="4389892"/>
            <a:ext cx="498764" cy="4650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/>
          <p:cNvSpPr/>
          <p:nvPr/>
        </p:nvSpPr>
        <p:spPr>
          <a:xfrm>
            <a:off x="8900186" y="4427193"/>
            <a:ext cx="498764" cy="4650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/>
          <p:cNvSpPr/>
          <p:nvPr/>
        </p:nvSpPr>
        <p:spPr>
          <a:xfrm>
            <a:off x="6717993" y="5201508"/>
            <a:ext cx="498764" cy="4650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ectangle 117"/>
          <p:cNvSpPr/>
          <p:nvPr/>
        </p:nvSpPr>
        <p:spPr>
          <a:xfrm>
            <a:off x="5436838" y="5201509"/>
            <a:ext cx="498764" cy="4650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118"/>
          <p:cNvSpPr/>
          <p:nvPr/>
        </p:nvSpPr>
        <p:spPr>
          <a:xfrm>
            <a:off x="3609108" y="4352590"/>
            <a:ext cx="748147" cy="539690"/>
          </a:xfrm>
          <a:prstGeom prst="rect">
            <a:avLst/>
          </a:prstGeom>
          <a:solidFill>
            <a:srgbClr val="93E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rứt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20" name="Rectangle 119"/>
          <p:cNvSpPr/>
          <p:nvPr/>
        </p:nvSpPr>
        <p:spPr>
          <a:xfrm>
            <a:off x="5223164" y="4395693"/>
            <a:ext cx="970348" cy="507203"/>
          </a:xfrm>
          <a:prstGeom prst="rect">
            <a:avLst/>
          </a:prstGeom>
          <a:solidFill>
            <a:srgbClr val="93E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dứt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21" name="Rectangle 120"/>
          <p:cNvSpPr/>
          <p:nvPr/>
        </p:nvSpPr>
        <p:spPr>
          <a:xfrm>
            <a:off x="8457520" y="4340287"/>
            <a:ext cx="885332" cy="564295"/>
          </a:xfrm>
          <a:prstGeom prst="rect">
            <a:avLst/>
          </a:prstGeom>
          <a:solidFill>
            <a:srgbClr val="93E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dứt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22" name="Rectangle 121"/>
          <p:cNvSpPr/>
          <p:nvPr/>
        </p:nvSpPr>
        <p:spPr>
          <a:xfrm>
            <a:off x="5239653" y="5162200"/>
            <a:ext cx="789709" cy="543705"/>
          </a:xfrm>
          <a:prstGeom prst="rect">
            <a:avLst/>
          </a:prstGeom>
          <a:solidFill>
            <a:srgbClr val="93E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rứt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6531375" y="5151903"/>
            <a:ext cx="871999" cy="564295"/>
          </a:xfrm>
          <a:prstGeom prst="rect">
            <a:avLst/>
          </a:prstGeom>
          <a:solidFill>
            <a:srgbClr val="93E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dứt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05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7" grpId="0"/>
      <p:bldP spid="3" grpId="0" animBg="1"/>
      <p:bldP spid="35" grpId="0" animBg="1"/>
      <p:bldP spid="39" grpId="0" animBg="1"/>
      <p:bldP spid="43" grpId="0" animBg="1"/>
      <p:bldP spid="47" grpId="0" animBg="1"/>
      <p:bldP spid="50" grpId="0"/>
      <p:bldP spid="6" grpId="0" animBg="1"/>
      <p:bldP spid="77" grpId="0" animBg="1"/>
      <p:bldP spid="78" grpId="0" animBg="1"/>
      <p:bldP spid="80" grpId="0" animBg="1"/>
      <p:bldP spid="81" grpId="0" animBg="1"/>
      <p:bldP spid="86" grpId="0" animBg="1"/>
      <p:bldP spid="88" grpId="0" animBg="1"/>
      <p:bldP spid="89" grpId="0" animBg="1"/>
      <p:bldP spid="90" grpId="0" animBg="1"/>
      <p:bldP spid="93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7" name="Rectangle 1"/>
          <p:cNvSpPr>
            <a:spLocks noChangeArrowheads="1"/>
          </p:cNvSpPr>
          <p:nvPr/>
        </p:nvSpPr>
        <p:spPr bwMode="auto">
          <a:xfrm>
            <a:off x="2683933" y="2133600"/>
            <a:ext cx="6756400" cy="769938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4400" b="1">
                <a:solidFill>
                  <a:srgbClr val="FF00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GIAO NHIỆM VỤ</a:t>
            </a:r>
          </a:p>
        </p:txBody>
      </p:sp>
      <p:sp>
        <p:nvSpPr>
          <p:cNvPr id="34820" name="TextBox 1"/>
          <p:cNvSpPr txBox="1">
            <a:spLocks noChangeArrowheads="1"/>
          </p:cNvSpPr>
          <p:nvPr/>
        </p:nvSpPr>
        <p:spPr bwMode="auto">
          <a:xfrm>
            <a:off x="1524000" y="2971801"/>
            <a:ext cx="94488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514350" indent="-514350">
              <a:buFontTx/>
              <a:buAutoNum type="arabicPeriod"/>
              <a:defRPr/>
            </a:pP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Luyện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viết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lại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các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viết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sai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trong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luyện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phân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biệt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r/d/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gi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thêm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tập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3b.</a:t>
            </a:r>
            <a:endParaRPr lang="en-US" sz="3200" b="1" dirty="0">
              <a:solidFill>
                <a:srgbClr val="00B050"/>
              </a:solidFill>
              <a:ea typeface="SimSun" pitchFamily="2" charset="-122"/>
              <a:cs typeface="Times New Roman" pitchFamily="18" charset="0"/>
            </a:endParaRPr>
          </a:p>
          <a:p>
            <a:pPr marL="514350" indent="-514350">
              <a:buFontTx/>
              <a:buAutoNum type="arabicPeriod"/>
              <a:defRPr/>
            </a:pP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Chuẩn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bị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sau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:</a:t>
            </a:r>
          </a:p>
          <a:p>
            <a:pPr marL="0" indent="0" algn="ctr">
              <a:defRPr/>
            </a:pPr>
            <a:r>
              <a:rPr lang="en-US" sz="3200" b="1" dirty="0" smtClean="0">
                <a:solidFill>
                  <a:srgbClr val="000000"/>
                </a:solidFill>
                <a:ea typeface="SimSun" pitchFamily="2" charset="-122"/>
                <a:cs typeface="Times New Roman" pitchFamily="18" charset="0"/>
              </a:rPr>
              <a:t>   </a:t>
            </a:r>
            <a:r>
              <a:rPr lang="en-US" sz="3200" b="1" dirty="0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Đọc</a:t>
            </a:r>
            <a:r>
              <a:rPr lang="en-US" sz="3200" b="1" dirty="0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: </a:t>
            </a:r>
            <a:r>
              <a:rPr lang="en-US" sz="3200" b="1" dirty="0" err="1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Bầy</a:t>
            </a:r>
            <a:r>
              <a:rPr lang="en-US" sz="3200" b="1" dirty="0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voi</a:t>
            </a:r>
            <a:r>
              <a:rPr lang="en-US" sz="3200" b="1" dirty="0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rừng</a:t>
            </a:r>
            <a:r>
              <a:rPr lang="en-US" sz="3200" b="1" dirty="0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Trường</a:t>
            </a:r>
            <a:r>
              <a:rPr lang="en-US" sz="3200" b="1" dirty="0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Sơn</a:t>
            </a:r>
            <a:r>
              <a:rPr lang="en-US" sz="3200" b="1" dirty="0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 (tr. 35).</a:t>
            </a:r>
          </a:p>
          <a:p>
            <a:pPr marL="0" indent="0">
              <a:defRPr/>
            </a:pPr>
            <a:r>
              <a:rPr lang="en-US" sz="3200" b="1" dirty="0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             - </a:t>
            </a:r>
            <a:r>
              <a:rPr lang="en-US" sz="3200" b="1" dirty="0" err="1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Đọc</a:t>
            </a:r>
            <a:r>
              <a:rPr lang="en-US" sz="3200" b="1" dirty="0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mở</a:t>
            </a:r>
            <a:r>
              <a:rPr lang="en-US" sz="3200" b="1" dirty="0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rộng</a:t>
            </a:r>
            <a:r>
              <a:rPr lang="en-US" sz="3200" b="1" dirty="0" smtClean="0">
                <a:solidFill>
                  <a:srgbClr val="FF0000"/>
                </a:solidFill>
                <a:ea typeface="SimSun" pitchFamily="2" charset="-122"/>
                <a:cs typeface="Times New Roman" pitchFamily="18" charset="0"/>
              </a:rPr>
              <a:t>.</a:t>
            </a:r>
            <a:endParaRPr lang="en-US" sz="3200" b="1" dirty="0" smtClean="0">
              <a:solidFill>
                <a:srgbClr val="000000"/>
              </a:solidFill>
              <a:ea typeface="SimSun" pitchFamily="2" charset="-122"/>
              <a:cs typeface="Times New Roman" pitchFamily="18" charset="0"/>
            </a:endParaRPr>
          </a:p>
          <a:p>
            <a:pPr>
              <a:defRPr/>
            </a:pPr>
            <a:r>
              <a:rPr lang="en-US" sz="3200" b="1" dirty="0" smtClean="0">
                <a:solidFill>
                  <a:srgbClr val="000000"/>
                </a:solidFill>
                <a:ea typeface="SimSun" pitchFamily="2" charset="-122"/>
                <a:cs typeface="Times New Roman" pitchFamily="18" charset="0"/>
              </a:rPr>
              <a:t>      </a:t>
            </a:r>
            <a:endParaRPr lang="en-US" sz="3200" b="1" dirty="0" smtClean="0">
              <a:solidFill>
                <a:srgbClr val="FF0000"/>
              </a:solidFill>
              <a:ea typeface="SimSun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89492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Calendar&#10;&#10;Description automatically generated with medium confidence">
            <a:extLst>
              <a:ext uri="{FF2B5EF4-FFF2-40B4-BE49-F238E27FC236}">
                <a16:creationId xmlns:a16="http://schemas.microsoft.com/office/drawing/2014/main" xmlns="" id="{EC6926ED-C71B-81F4-DE5D-473CF75315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Cloud 9">
            <a:extLst>
              <a:ext uri="{FF2B5EF4-FFF2-40B4-BE49-F238E27FC236}">
                <a16:creationId xmlns:a16="http://schemas.microsoft.com/office/drawing/2014/main" xmlns="" id="{D2861CDB-6495-4F36-AD88-0A56A32875FC}"/>
              </a:ext>
            </a:extLst>
          </p:cNvPr>
          <p:cNvSpPr/>
          <p:nvPr/>
        </p:nvSpPr>
        <p:spPr>
          <a:xfrm>
            <a:off x="3719946" y="62350"/>
            <a:ext cx="8035635" cy="2492693"/>
          </a:xfrm>
          <a:prstGeom prst="cloud">
            <a:avLst/>
          </a:prstGeom>
          <a:solidFill>
            <a:schemeClr val="bg1">
              <a:alpha val="61000"/>
            </a:schemeClr>
          </a:solidFill>
          <a:ln>
            <a:noFill/>
          </a:ln>
          <a:effectLst>
            <a:glow>
              <a:schemeClr val="accent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Kính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chúc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Chúc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các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con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học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giỏi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chăm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ngoan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4" name="Picture 10" descr="34 海鸥 ideas | seagull illustration, seagull tattoo, bird silhouette">
            <a:extLst>
              <a:ext uri="{FF2B5EF4-FFF2-40B4-BE49-F238E27FC236}">
                <a16:creationId xmlns:a16="http://schemas.microsoft.com/office/drawing/2014/main" xmlns="" id="{9BCD108C-FED5-4F24-A6D2-734F33CF9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93" y="343105"/>
            <a:ext cx="2018819" cy="1245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SUN VECTOR by welikegroovyturtles on DeviantArt">
            <a:extLst>
              <a:ext uri="{FF2B5EF4-FFF2-40B4-BE49-F238E27FC236}">
                <a16:creationId xmlns:a16="http://schemas.microsoft.com/office/drawing/2014/main" xmlns="" id="{F0889580-3781-4B23-AE6C-7CD55F759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262" y="177585"/>
            <a:ext cx="1577031" cy="157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Hình ảnh 9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xmlns="" id="{D11A693C-2F24-666A-21FC-A91DC39AAD2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417" b="92806" l="9925" r="89992">
                        <a14:foregroundMark x1="65972" y1="32374" x2="65972" y2="32374"/>
                        <a14:foregroundMark x1="67973" y1="29406" x2="67973" y2="29406"/>
                        <a14:foregroundMark x1="26272" y1="37500" x2="26272" y2="37500"/>
                        <a14:foregroundMark x1="57548" y1="28597" x2="57548" y2="28597"/>
                        <a14:foregroundMark x1="67807" y1="28417" x2="67807" y2="28417"/>
                        <a14:foregroundMark x1="66222" y1="59353" x2="66222" y2="59353"/>
                        <a14:backgroundMark x1="25104" y1="57284" x2="25104" y2="57284"/>
                        <a14:backgroundMark x1="18098" y1="39928" x2="18098" y2="39928"/>
                        <a14:backgroundMark x1="18766" y1="37500" x2="18766" y2="37500"/>
                        <a14:backgroundMark x1="86155" y1="42626" x2="86155" y2="42626"/>
                        <a14:backgroundMark x1="86155" y1="37230" x2="86822" y2="60522"/>
                        <a14:backgroundMark x1="15346" y1="39658" x2="15346" y2="39658"/>
                        <a14:backgroundMark x1="45955" y1="52338" x2="45955" y2="52338"/>
                        <a14:backgroundMark x1="45955" y1="53687" x2="45955" y2="53687"/>
                        <a14:backgroundMark x1="23937" y1="57644" x2="23937" y2="57644"/>
                        <a14:backgroundMark x1="23770" y1="57464" x2="23770" y2="57464"/>
                        <a14:backgroundMark x1="23770" y1="57464" x2="23770" y2="57464"/>
                        <a14:backgroundMark x1="23770" y1="57464" x2="23770" y2="57464"/>
                        <a14:backgroundMark x1="22602" y1="54047" x2="24187" y2="62770"/>
                        <a14:backgroundMark x1="45204" y1="56385" x2="46372" y2="604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755"/>
          <a:stretch/>
        </p:blipFill>
        <p:spPr>
          <a:xfrm>
            <a:off x="3081778" y="2500680"/>
            <a:ext cx="5482343" cy="372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29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1"/>
          <p:cNvSpPr txBox="1">
            <a:spLocks noChangeArrowheads="1"/>
          </p:cNvSpPr>
          <p:nvPr/>
        </p:nvSpPr>
        <p:spPr bwMode="auto">
          <a:xfrm>
            <a:off x="1" y="458807"/>
            <a:ext cx="1222586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900" b="1" dirty="0" err="1">
                <a:solidFill>
                  <a:srgbClr val="FFFFFF"/>
                </a:solidFill>
                <a:latin typeface="HP001 5 hàng" pitchFamily="34" charset="0"/>
              </a:rPr>
              <a:t>Thứ</a:t>
            </a:r>
            <a:r>
              <a:rPr lang="en-US" sz="39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900" b="1" dirty="0" err="1">
                <a:solidFill>
                  <a:srgbClr val="FFFFFF"/>
                </a:solidFill>
                <a:latin typeface="HP001 5 hàng" pitchFamily="34" charset="0"/>
              </a:rPr>
              <a:t>ba</a:t>
            </a:r>
            <a:r>
              <a:rPr lang="en-US" sz="39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900" b="1" dirty="0" err="1">
                <a:solidFill>
                  <a:srgbClr val="FFFFFF"/>
                </a:solidFill>
                <a:latin typeface="HP001 5 hàng" pitchFamily="34" charset="0"/>
              </a:rPr>
              <a:t>ngày</a:t>
            </a:r>
            <a:r>
              <a:rPr lang="en-US" sz="39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900" b="1" dirty="0" smtClean="0">
                <a:solidFill>
                  <a:srgbClr val="FFFFFF"/>
                </a:solidFill>
                <a:latin typeface="HP001 5 hàng" pitchFamily="34" charset="0"/>
              </a:rPr>
              <a:t>14 </a:t>
            </a:r>
            <a:r>
              <a:rPr lang="en-US" sz="3900" b="1" dirty="0" err="1">
                <a:solidFill>
                  <a:srgbClr val="FFFFFF"/>
                </a:solidFill>
                <a:latin typeface="HP001 5 hàng" pitchFamily="34" charset="0"/>
              </a:rPr>
              <a:t>tháng</a:t>
            </a:r>
            <a:r>
              <a:rPr lang="en-US" sz="39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900" b="1" dirty="0" smtClean="0">
                <a:solidFill>
                  <a:srgbClr val="FFFFFF"/>
                </a:solidFill>
                <a:latin typeface="HP001 5 hàng" pitchFamily="34" charset="0"/>
              </a:rPr>
              <a:t>02 </a:t>
            </a:r>
            <a:r>
              <a:rPr lang="en-US" sz="3900" b="1" dirty="0" err="1">
                <a:solidFill>
                  <a:srgbClr val="FFFFFF"/>
                </a:solidFill>
                <a:latin typeface="HP001 5 hàng" pitchFamily="34" charset="0"/>
              </a:rPr>
              <a:t>năm</a:t>
            </a:r>
            <a:r>
              <a:rPr lang="en-US" sz="39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900" b="1" dirty="0" smtClean="0">
                <a:solidFill>
                  <a:srgbClr val="FFFFFF"/>
                </a:solidFill>
                <a:latin typeface="HP001 5 hàng" pitchFamily="34" charset="0"/>
              </a:rPr>
              <a:t>2023 </a:t>
            </a:r>
            <a:endParaRPr lang="en-US" sz="3900" b="1" dirty="0">
              <a:solidFill>
                <a:srgbClr val="FFFFFF"/>
              </a:solidFill>
              <a:latin typeface="HP001 5 hàng" pitchFamily="34" charset="0"/>
            </a:endParaRPr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0" y="1266825"/>
            <a:ext cx="121920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200" b="1" u="sng" dirty="0" err="1" smtClean="0">
                <a:solidFill>
                  <a:srgbClr val="FFFFFF"/>
                </a:solidFill>
                <a:latin typeface="HP001 5 hàng" pitchFamily="34" charset="0"/>
              </a:rPr>
              <a:t>Tiếng</a:t>
            </a:r>
            <a:r>
              <a:rPr lang="en-US" sz="4200" b="1" u="sng" dirty="0" smtClean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4200" b="1" u="sng" dirty="0" err="1" smtClean="0">
                <a:solidFill>
                  <a:srgbClr val="FFFFFF"/>
                </a:solidFill>
                <a:latin typeface="HP001 5 hàng" pitchFamily="34" charset="0"/>
              </a:rPr>
              <a:t>Việt</a:t>
            </a:r>
            <a:endParaRPr lang="en-US" sz="4200" b="1" u="sng" dirty="0">
              <a:solidFill>
                <a:srgbClr val="FFFFFF"/>
              </a:solidFill>
              <a:latin typeface="HP001 5 hàng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-17584" y="2928586"/>
            <a:ext cx="121920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200" b="1" dirty="0" err="1" smtClean="0">
                <a:solidFill>
                  <a:srgbClr val="FFFF00"/>
                </a:solidFill>
                <a:latin typeface="HP001 5 hàng" pitchFamily="34" charset="0"/>
              </a:rPr>
              <a:t>Nhớ</a:t>
            </a:r>
            <a:r>
              <a:rPr lang="en-US" sz="4200" b="1" dirty="0" smtClean="0">
                <a:solidFill>
                  <a:srgbClr val="FFFF00"/>
                </a:solidFill>
                <a:latin typeface="HP001 5 hàng" pitchFamily="34" charset="0"/>
              </a:rPr>
              <a:t> - </a:t>
            </a:r>
            <a:r>
              <a:rPr lang="en-US" sz="4200" b="1" dirty="0" err="1" smtClean="0">
                <a:solidFill>
                  <a:srgbClr val="FFFF00"/>
                </a:solidFill>
                <a:latin typeface="HP001 5 hàng" pitchFamily="34" charset="0"/>
              </a:rPr>
              <a:t>viết</a:t>
            </a:r>
            <a:r>
              <a:rPr lang="en-US" sz="4200" b="1" dirty="0" smtClean="0">
                <a:solidFill>
                  <a:srgbClr val="FFFF00"/>
                </a:solidFill>
                <a:latin typeface="HP001 5 hàng" pitchFamily="34" charset="0"/>
              </a:rPr>
              <a:t>: </a:t>
            </a:r>
            <a:r>
              <a:rPr lang="en-US" sz="4200" b="1" dirty="0" err="1" smtClean="0">
                <a:solidFill>
                  <a:srgbClr val="FFFF00"/>
                </a:solidFill>
                <a:latin typeface="HP001 5 hàng" pitchFamily="34" charset="0"/>
              </a:rPr>
              <a:t>Mặt</a:t>
            </a:r>
            <a:r>
              <a:rPr lang="en-US" sz="4200" b="1" dirty="0" smtClean="0">
                <a:solidFill>
                  <a:srgbClr val="FFFF00"/>
                </a:solidFill>
                <a:latin typeface="HP001 5 hàng" pitchFamily="34" charset="0"/>
              </a:rPr>
              <a:t> </a:t>
            </a:r>
            <a:r>
              <a:rPr lang="en-US" sz="4200" b="1" dirty="0" err="1" smtClean="0">
                <a:solidFill>
                  <a:srgbClr val="FFFF00"/>
                </a:solidFill>
                <a:latin typeface="HP001 5 hàng" pitchFamily="34" charset="0"/>
              </a:rPr>
              <a:t>trƟ</a:t>
            </a:r>
            <a:r>
              <a:rPr lang="en-US" sz="4200" b="1" dirty="0" smtClean="0">
                <a:solidFill>
                  <a:srgbClr val="FFFF00"/>
                </a:solidFill>
                <a:latin typeface="HP001 5 hàng" pitchFamily="34" charset="0"/>
              </a:rPr>
              <a:t> </a:t>
            </a:r>
            <a:r>
              <a:rPr lang="en-US" sz="4200" b="1" dirty="0" err="1" smtClean="0">
                <a:solidFill>
                  <a:srgbClr val="FFFF00"/>
                </a:solidFill>
                <a:latin typeface="HP001 5 hàng" pitchFamily="34" charset="0"/>
              </a:rPr>
              <a:t>xanh</a:t>
            </a:r>
            <a:r>
              <a:rPr lang="en-US" sz="4200" b="1" dirty="0" smtClean="0">
                <a:solidFill>
                  <a:srgbClr val="FFFF00"/>
                </a:solidFill>
                <a:latin typeface="HP001 5 hàng" pitchFamily="34" charset="0"/>
              </a:rPr>
              <a:t> </a:t>
            </a:r>
            <a:r>
              <a:rPr lang="en-US" sz="4200" b="1" dirty="0" err="1" smtClean="0">
                <a:solidFill>
                  <a:srgbClr val="FFFF00"/>
                </a:solidFill>
                <a:latin typeface="HP001 5 hàng" pitchFamily="34" charset="0"/>
              </a:rPr>
              <a:t>của</a:t>
            </a:r>
            <a:r>
              <a:rPr lang="en-US" sz="4200" b="1" dirty="0" smtClean="0">
                <a:solidFill>
                  <a:srgbClr val="FFFF00"/>
                </a:solidFill>
                <a:latin typeface="HP001 5 hàng" pitchFamily="34" charset="0"/>
              </a:rPr>
              <a:t> </a:t>
            </a:r>
            <a:r>
              <a:rPr lang="en-US" sz="4200" b="1" dirty="0" err="1" smtClean="0">
                <a:solidFill>
                  <a:srgbClr val="FFFF00"/>
                </a:solidFill>
                <a:latin typeface="HP001 5 hàng" pitchFamily="34" charset="0"/>
              </a:rPr>
              <a:t>tċ</a:t>
            </a:r>
            <a:endParaRPr lang="en-US" sz="4200" b="1" dirty="0">
              <a:solidFill>
                <a:srgbClr val="FFFF00"/>
              </a:solidFill>
              <a:latin typeface="HP001 5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099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626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16934" y="113289"/>
            <a:ext cx="1222586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>
                <a:solidFill>
                  <a:srgbClr val="FFFFFF"/>
                </a:solidFill>
                <a:latin typeface="HP001 5 hàng" pitchFamily="34" charset="0"/>
              </a:rPr>
              <a:t>Thứ</a:t>
            </a:r>
            <a:r>
              <a:rPr lang="en-US" sz="36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HP001 5 hàng" pitchFamily="34" charset="0"/>
              </a:rPr>
              <a:t>ba</a:t>
            </a:r>
            <a:r>
              <a:rPr lang="en-US" sz="36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HP001 5 hàng" pitchFamily="34" charset="0"/>
              </a:rPr>
              <a:t>ngày</a:t>
            </a:r>
            <a:r>
              <a:rPr lang="en-US" sz="36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600" b="1" dirty="0" smtClean="0">
                <a:solidFill>
                  <a:srgbClr val="FFFFFF"/>
                </a:solidFill>
                <a:latin typeface="HP001 5 hàng" pitchFamily="34" charset="0"/>
              </a:rPr>
              <a:t>14 </a:t>
            </a:r>
            <a:r>
              <a:rPr lang="en-US" sz="3600" b="1" dirty="0" err="1">
                <a:solidFill>
                  <a:srgbClr val="FFFFFF"/>
                </a:solidFill>
                <a:latin typeface="HP001 5 hàng" pitchFamily="34" charset="0"/>
              </a:rPr>
              <a:t>tháng</a:t>
            </a:r>
            <a:r>
              <a:rPr lang="en-US" sz="36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600" b="1" dirty="0" smtClean="0">
                <a:solidFill>
                  <a:srgbClr val="FFFFFF"/>
                </a:solidFill>
                <a:latin typeface="HP001 5 hàng" pitchFamily="34" charset="0"/>
              </a:rPr>
              <a:t>02 </a:t>
            </a:r>
            <a:r>
              <a:rPr lang="en-US" sz="3600" b="1" dirty="0" err="1">
                <a:solidFill>
                  <a:srgbClr val="FFFFFF"/>
                </a:solidFill>
                <a:latin typeface="HP001 5 hàng" pitchFamily="34" charset="0"/>
              </a:rPr>
              <a:t>năm</a:t>
            </a:r>
            <a:r>
              <a:rPr lang="en-US" sz="36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600" b="1" dirty="0" smtClean="0">
                <a:solidFill>
                  <a:srgbClr val="FFFFFF"/>
                </a:solidFill>
                <a:latin typeface="HP001 5 hàng" pitchFamily="34" charset="0"/>
              </a:rPr>
              <a:t>20</a:t>
            </a:r>
            <a:r>
              <a:rPr lang="en-US" sz="3900" b="1" dirty="0" smtClean="0">
                <a:solidFill>
                  <a:srgbClr val="FFFFFF"/>
                </a:solidFill>
                <a:latin typeface="HP001 5 hàng" pitchFamily="34" charset="0"/>
              </a:rPr>
              <a:t>23 </a:t>
            </a:r>
            <a:endParaRPr lang="en-US" sz="3900" b="1" dirty="0">
              <a:solidFill>
                <a:srgbClr val="FFFFFF"/>
              </a:solidFill>
              <a:latin typeface="HP001 5 hàng" pitchFamily="34" charset="0"/>
            </a:endParaRPr>
          </a:p>
        </p:txBody>
      </p:sp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-82626" y="726420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>
                <a:solidFill>
                  <a:srgbClr val="FFFFFF"/>
                </a:solidFill>
                <a:latin typeface="HP001 5 hàng" pitchFamily="34" charset="0"/>
              </a:rPr>
              <a:t>Tiếng</a:t>
            </a:r>
            <a:r>
              <a:rPr lang="en-US" sz="36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HP001 5 hàng" pitchFamily="34" charset="0"/>
              </a:rPr>
              <a:t>Việt</a:t>
            </a:r>
            <a:endParaRPr lang="en-US" sz="3600" b="1" dirty="0">
              <a:solidFill>
                <a:srgbClr val="FFFFFF"/>
              </a:solidFill>
              <a:latin typeface="HP001 5 hàng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-82626" y="1672751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>
                <a:solidFill>
                  <a:srgbClr val="FFFF00"/>
                </a:solidFill>
                <a:latin typeface="HP001 5 hàng" pitchFamily="34" charset="0"/>
              </a:rPr>
              <a:t>Nhớ</a:t>
            </a:r>
            <a:r>
              <a:rPr lang="en-US" sz="3600" b="1" dirty="0">
                <a:solidFill>
                  <a:srgbClr val="FFFF00"/>
                </a:solidFill>
                <a:latin typeface="HP001 5 hàng" pitchFamily="34" charset="0"/>
              </a:rPr>
              <a:t> - </a:t>
            </a:r>
            <a:r>
              <a:rPr lang="en-US" sz="3600" b="1" dirty="0" err="1">
                <a:solidFill>
                  <a:srgbClr val="FFFF00"/>
                </a:solidFill>
                <a:latin typeface="HP001 5 hàng" pitchFamily="34" charset="0"/>
              </a:rPr>
              <a:t>viết</a:t>
            </a:r>
            <a:r>
              <a:rPr lang="en-US" sz="3600" b="1" dirty="0">
                <a:solidFill>
                  <a:srgbClr val="FFFF00"/>
                </a:solidFill>
                <a:latin typeface="HP001 5 hàng" pitchFamily="34" charset="0"/>
              </a:rPr>
              <a:t>: </a:t>
            </a:r>
            <a:r>
              <a:rPr lang="en-US" sz="3600" b="1" dirty="0" err="1">
                <a:solidFill>
                  <a:srgbClr val="FFFF00"/>
                </a:solidFill>
                <a:latin typeface="HP001 5 hàng" pitchFamily="34" charset="0"/>
              </a:rPr>
              <a:t>Mặt</a:t>
            </a:r>
            <a:r>
              <a:rPr lang="en-US" sz="3600" b="1" dirty="0">
                <a:solidFill>
                  <a:srgbClr val="FFFF00"/>
                </a:solidFill>
                <a:latin typeface="HP001 5 hàng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5 hàng" pitchFamily="34" charset="0"/>
              </a:rPr>
              <a:t>trƟ</a:t>
            </a:r>
            <a:r>
              <a:rPr lang="en-US" sz="3600" b="1" dirty="0" smtClean="0">
                <a:solidFill>
                  <a:srgbClr val="FFFF00"/>
                </a:solidFill>
                <a:latin typeface="HP001 5 hàng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5 hàng" pitchFamily="34" charset="0"/>
              </a:rPr>
              <a:t>xanh</a:t>
            </a:r>
            <a:r>
              <a:rPr lang="en-US" sz="3600" b="1" dirty="0" smtClean="0">
                <a:solidFill>
                  <a:srgbClr val="FFFF00"/>
                </a:solidFill>
                <a:latin typeface="HP001 5 hàng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5 hàng" pitchFamily="34" charset="0"/>
              </a:rPr>
              <a:t>của</a:t>
            </a:r>
            <a:r>
              <a:rPr lang="en-US" sz="3600" b="1" dirty="0" smtClean="0">
                <a:solidFill>
                  <a:srgbClr val="FFFF00"/>
                </a:solidFill>
                <a:latin typeface="HP001 5 hàng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5 hàng" pitchFamily="34" charset="0"/>
              </a:rPr>
              <a:t>tċ</a:t>
            </a:r>
            <a:endParaRPr lang="en-US" sz="3600" b="1" dirty="0">
              <a:solidFill>
                <a:srgbClr val="FFFF00"/>
              </a:solidFill>
              <a:latin typeface="HP001 5 hàng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F675E3ED-5DB8-4940-B36E-5EBC044F8DA8}"/>
              </a:ext>
            </a:extLst>
          </p:cNvPr>
          <p:cNvSpPr txBox="1">
            <a:spLocks/>
          </p:cNvSpPr>
          <p:nvPr/>
        </p:nvSpPr>
        <p:spPr>
          <a:xfrm>
            <a:off x="2116526" y="2319082"/>
            <a:ext cx="4380730" cy="20858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</a:pP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 có ai lắng nghe</a:t>
            </a:r>
          </a:p>
          <a:p>
            <a:pPr marL="0" lvl="0" indent="0" algn="just">
              <a:buNone/>
            </a:pP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mưa trong 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ǟừng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cọ</a:t>
            </a:r>
          </a:p>
          <a:p>
            <a:pPr marL="0" lvl="0" indent="0" algn="just">
              <a:buNone/>
            </a:pP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 tiếng thác 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dĖ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</a:p>
          <a:p>
            <a:pPr marL="0" lvl="0" indent="0" algn="just">
              <a:buNone/>
            </a:pP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 ào ào 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Ǉrận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5AA49193-43D3-4C37-BCF4-7FA1502C5C84}"/>
              </a:ext>
            </a:extLst>
          </p:cNvPr>
          <p:cNvSpPr txBox="1">
            <a:spLocks/>
          </p:cNvSpPr>
          <p:nvPr/>
        </p:nvSpPr>
        <p:spPr>
          <a:xfrm>
            <a:off x="2116526" y="4671231"/>
            <a:ext cx="4351114" cy="20977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</a:pP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 ai lên 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ǟừng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cọ</a:t>
            </a:r>
          </a:p>
          <a:p>
            <a:pPr marL="0" lvl="0" indent="0" algn="just">
              <a:buNone/>
            </a:pP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Giữa 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mŎ buĔ Ǉrưa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</a:p>
          <a:p>
            <a:pPr marL="0" lvl="0" indent="0" algn="just">
              <a:buNone/>
            </a:pP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GĒ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 lên 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Ǉhảm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cỏ</a:t>
            </a:r>
          </a:p>
          <a:p>
            <a:pPr marL="0" lvl="0" indent="0" algn="just">
              <a:buNone/>
            </a:pP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Nhìn 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trƟ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xanh, lá che.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AF6A3E21-9169-4B11-83BB-78C45331FB79}"/>
              </a:ext>
            </a:extLst>
          </p:cNvPr>
          <p:cNvSpPr txBox="1">
            <a:spLocks/>
          </p:cNvSpPr>
          <p:nvPr/>
        </p:nvSpPr>
        <p:spPr>
          <a:xfrm>
            <a:off x="7110556" y="2346502"/>
            <a:ext cx="4104929" cy="2722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</a:pP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 ai biết gió ấm</a:t>
            </a:r>
          </a:p>
          <a:p>
            <a:pPr marL="0" lvl="0" indent="0" algn="just">
              <a:buNone/>
            </a:pP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ThĔ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 tự khi nào</a:t>
            </a:r>
          </a:p>
          <a:p>
            <a:pPr marL="0" lvl="0" indent="0" algn="just">
              <a:buNone/>
            </a:pP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 khi 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ǟừng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cọ nở</a:t>
            </a:r>
          </a:p>
          <a:p>
            <a:pPr marL="0" lvl="0" indent="0" algn="just">
              <a:buNone/>
            </a:pP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lang="el-GR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Ξ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 như 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lang="el-GR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Ξ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cau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b="1" dirty="0" smtClean="0">
              <a:solidFill>
                <a:schemeClr val="bg1"/>
              </a:solidFill>
              <a:latin typeface="HP001 5 hàng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lvl="0" indent="0" algn="just">
              <a:buNone/>
            </a:pPr>
            <a:r>
              <a:rPr lang="en-US" b="1" dirty="0" smtClean="0">
                <a:solidFill>
                  <a:srgbClr val="93E3FF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(</a:t>
            </a:r>
            <a:r>
              <a:rPr lang="en-US" b="1" dirty="0" err="1" smtClean="0">
                <a:solidFill>
                  <a:srgbClr val="93E3FF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Nguyễn</a:t>
            </a:r>
            <a:r>
              <a:rPr lang="en-US" b="1" dirty="0" smtClean="0">
                <a:solidFill>
                  <a:srgbClr val="93E3FF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VŁĞǇ </a:t>
            </a:r>
            <a:r>
              <a:rPr lang="en-US" b="1" dirty="0" err="1" smtClean="0">
                <a:solidFill>
                  <a:srgbClr val="93E3FF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Bşnh</a:t>
            </a:r>
            <a:r>
              <a:rPr lang="en-US" b="1" dirty="0" smtClean="0">
                <a:solidFill>
                  <a:srgbClr val="93E3FF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  <a:p>
            <a:pPr marL="0" lvl="0" indent="0" algn="just">
              <a:buNone/>
            </a:pPr>
            <a:endParaRPr lang="vi-VN" b="1" dirty="0">
              <a:solidFill>
                <a:schemeClr val="bg1"/>
              </a:solidFill>
              <a:latin typeface="HP001 5 hàng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112327" y="1221897"/>
            <a:ext cx="189807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7098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626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16934" y="113289"/>
            <a:ext cx="1222586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>
                <a:solidFill>
                  <a:srgbClr val="FFFFFF"/>
                </a:solidFill>
                <a:latin typeface="HP001 5 hàng" pitchFamily="34" charset="0"/>
              </a:rPr>
              <a:t>Thứ</a:t>
            </a:r>
            <a:r>
              <a:rPr lang="en-US" sz="36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HP001 5 hàng" pitchFamily="34" charset="0"/>
              </a:rPr>
              <a:t>ba</a:t>
            </a:r>
            <a:r>
              <a:rPr lang="en-US" sz="36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HP001 5 hàng" pitchFamily="34" charset="0"/>
              </a:rPr>
              <a:t>ngày</a:t>
            </a:r>
            <a:r>
              <a:rPr lang="en-US" sz="36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600" b="1" dirty="0" smtClean="0">
                <a:solidFill>
                  <a:srgbClr val="FFFFFF"/>
                </a:solidFill>
                <a:latin typeface="HP001 5 hàng" pitchFamily="34" charset="0"/>
              </a:rPr>
              <a:t>14 </a:t>
            </a:r>
            <a:r>
              <a:rPr lang="en-US" sz="3600" b="1" dirty="0" err="1">
                <a:solidFill>
                  <a:srgbClr val="FFFFFF"/>
                </a:solidFill>
                <a:latin typeface="HP001 5 hàng" pitchFamily="34" charset="0"/>
              </a:rPr>
              <a:t>tháng</a:t>
            </a:r>
            <a:r>
              <a:rPr lang="en-US" sz="36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600" b="1" dirty="0" smtClean="0">
                <a:solidFill>
                  <a:srgbClr val="FFFFFF"/>
                </a:solidFill>
                <a:latin typeface="HP001 5 hàng" pitchFamily="34" charset="0"/>
              </a:rPr>
              <a:t>02 </a:t>
            </a:r>
            <a:r>
              <a:rPr lang="en-US" sz="3600" b="1" dirty="0" err="1">
                <a:solidFill>
                  <a:srgbClr val="FFFFFF"/>
                </a:solidFill>
                <a:latin typeface="HP001 5 hàng" pitchFamily="34" charset="0"/>
              </a:rPr>
              <a:t>năm</a:t>
            </a:r>
            <a:r>
              <a:rPr lang="en-US" sz="36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600" b="1" dirty="0" smtClean="0">
                <a:solidFill>
                  <a:srgbClr val="FFFFFF"/>
                </a:solidFill>
                <a:latin typeface="HP001 5 hàng" pitchFamily="34" charset="0"/>
              </a:rPr>
              <a:t>20</a:t>
            </a:r>
            <a:r>
              <a:rPr lang="en-US" sz="3900" b="1" dirty="0" smtClean="0">
                <a:solidFill>
                  <a:srgbClr val="FFFFFF"/>
                </a:solidFill>
                <a:latin typeface="HP001 5 hàng" pitchFamily="34" charset="0"/>
              </a:rPr>
              <a:t>23 </a:t>
            </a:r>
            <a:endParaRPr lang="en-US" sz="3900" b="1" dirty="0">
              <a:solidFill>
                <a:srgbClr val="FFFFFF"/>
              </a:solidFill>
              <a:latin typeface="HP001 5 hàng" pitchFamily="34" charset="0"/>
            </a:endParaRPr>
          </a:p>
        </p:txBody>
      </p:sp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-82626" y="726420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>
                <a:solidFill>
                  <a:srgbClr val="FFFFFF"/>
                </a:solidFill>
                <a:latin typeface="HP001 5 hàng" pitchFamily="34" charset="0"/>
              </a:rPr>
              <a:t>Tiếng</a:t>
            </a:r>
            <a:r>
              <a:rPr lang="en-US" sz="36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HP001 5 hàng" pitchFamily="34" charset="0"/>
              </a:rPr>
              <a:t>Việt</a:t>
            </a:r>
            <a:endParaRPr lang="en-US" sz="3600" b="1" dirty="0">
              <a:solidFill>
                <a:srgbClr val="FFFFFF"/>
              </a:solidFill>
              <a:latin typeface="HP001 5 hàng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-82626" y="1672751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>
                <a:solidFill>
                  <a:srgbClr val="FFFF00"/>
                </a:solidFill>
                <a:latin typeface="HP001 5 hàng" pitchFamily="34" charset="0"/>
              </a:rPr>
              <a:t>Nhớ</a:t>
            </a:r>
            <a:r>
              <a:rPr lang="en-US" sz="3600" b="1" dirty="0">
                <a:solidFill>
                  <a:srgbClr val="FFFF00"/>
                </a:solidFill>
                <a:latin typeface="HP001 5 hàng" pitchFamily="34" charset="0"/>
              </a:rPr>
              <a:t> - </a:t>
            </a:r>
            <a:r>
              <a:rPr lang="en-US" sz="3600" b="1" dirty="0" err="1">
                <a:solidFill>
                  <a:srgbClr val="FFFF00"/>
                </a:solidFill>
                <a:latin typeface="HP001 5 hàng" pitchFamily="34" charset="0"/>
              </a:rPr>
              <a:t>viết</a:t>
            </a:r>
            <a:r>
              <a:rPr lang="en-US" sz="3600" b="1" dirty="0">
                <a:solidFill>
                  <a:srgbClr val="FFFF00"/>
                </a:solidFill>
                <a:latin typeface="HP001 5 hàng" pitchFamily="34" charset="0"/>
              </a:rPr>
              <a:t>: </a:t>
            </a:r>
            <a:r>
              <a:rPr lang="en-US" sz="3600" b="1" dirty="0" err="1">
                <a:solidFill>
                  <a:srgbClr val="FFFF00"/>
                </a:solidFill>
                <a:latin typeface="HP001 5 hàng" pitchFamily="34" charset="0"/>
              </a:rPr>
              <a:t>Mặt</a:t>
            </a:r>
            <a:r>
              <a:rPr lang="en-US" sz="3600" b="1" dirty="0">
                <a:solidFill>
                  <a:srgbClr val="FFFF00"/>
                </a:solidFill>
                <a:latin typeface="HP001 5 hàng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5 hàng" pitchFamily="34" charset="0"/>
              </a:rPr>
              <a:t>trƟ</a:t>
            </a:r>
            <a:r>
              <a:rPr lang="en-US" sz="3600" b="1" dirty="0" smtClean="0">
                <a:solidFill>
                  <a:srgbClr val="FFFF00"/>
                </a:solidFill>
                <a:latin typeface="HP001 5 hàng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5 hàng" pitchFamily="34" charset="0"/>
              </a:rPr>
              <a:t>xanh</a:t>
            </a:r>
            <a:r>
              <a:rPr lang="en-US" sz="3600" b="1" dirty="0" smtClean="0">
                <a:solidFill>
                  <a:srgbClr val="FFFF00"/>
                </a:solidFill>
                <a:latin typeface="HP001 5 hàng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5 hàng" pitchFamily="34" charset="0"/>
              </a:rPr>
              <a:t>của</a:t>
            </a:r>
            <a:r>
              <a:rPr lang="en-US" sz="3600" b="1" dirty="0" smtClean="0">
                <a:solidFill>
                  <a:srgbClr val="FFFF00"/>
                </a:solidFill>
                <a:latin typeface="HP001 5 hàng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5 hàng" pitchFamily="34" charset="0"/>
              </a:rPr>
              <a:t>tċ</a:t>
            </a:r>
            <a:endParaRPr lang="en-US" sz="3600" b="1" dirty="0">
              <a:solidFill>
                <a:srgbClr val="FFFF00"/>
              </a:solidFill>
              <a:latin typeface="HP001 5 hàng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F675E3ED-5DB8-4940-B36E-5EBC044F8DA8}"/>
              </a:ext>
            </a:extLst>
          </p:cNvPr>
          <p:cNvSpPr txBox="1">
            <a:spLocks/>
          </p:cNvSpPr>
          <p:nvPr/>
        </p:nvSpPr>
        <p:spPr>
          <a:xfrm>
            <a:off x="2116526" y="2319082"/>
            <a:ext cx="4380730" cy="20858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</a:pP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 có ai lắng nghe</a:t>
            </a:r>
          </a:p>
          <a:p>
            <a:pPr marL="0" lvl="0" indent="0" algn="just">
              <a:buNone/>
            </a:pP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mưa trong 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ǟừng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cọ</a:t>
            </a:r>
          </a:p>
          <a:p>
            <a:pPr marL="0" lvl="0" indent="0" algn="just">
              <a:buNone/>
            </a:pP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 tiếng thác 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dĖ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</a:p>
          <a:p>
            <a:pPr marL="0" lvl="0" indent="0" algn="just">
              <a:buNone/>
            </a:pP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 ào ào 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Ǉrận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5AA49193-43D3-4C37-BCF4-7FA1502C5C84}"/>
              </a:ext>
            </a:extLst>
          </p:cNvPr>
          <p:cNvSpPr txBox="1">
            <a:spLocks/>
          </p:cNvSpPr>
          <p:nvPr/>
        </p:nvSpPr>
        <p:spPr>
          <a:xfrm>
            <a:off x="2116526" y="4671231"/>
            <a:ext cx="4351114" cy="20977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</a:pP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 ai lên 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ǟừng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cọ</a:t>
            </a:r>
          </a:p>
          <a:p>
            <a:pPr marL="0" lvl="0" indent="0" algn="just">
              <a:buNone/>
            </a:pP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Giữa 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mŎ buĔ Ǉrưa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</a:p>
          <a:p>
            <a:pPr marL="0" lvl="0" indent="0" algn="just">
              <a:buNone/>
            </a:pP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GĒ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 lên 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Ǉhảm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cỏ</a:t>
            </a:r>
          </a:p>
          <a:p>
            <a:pPr marL="0" lvl="0" indent="0" algn="just">
              <a:buNone/>
            </a:pP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Nhìn 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trƟ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xanh, lá che.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AF6A3E21-9169-4B11-83BB-78C45331FB79}"/>
              </a:ext>
            </a:extLst>
          </p:cNvPr>
          <p:cNvSpPr txBox="1">
            <a:spLocks/>
          </p:cNvSpPr>
          <p:nvPr/>
        </p:nvSpPr>
        <p:spPr>
          <a:xfrm>
            <a:off x="7110556" y="2346502"/>
            <a:ext cx="4104929" cy="2722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</a:pP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 ai biết gió ấm</a:t>
            </a:r>
          </a:p>
          <a:p>
            <a:pPr marL="0" lvl="0" indent="0" algn="just">
              <a:buNone/>
            </a:pP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ThĔ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 tự khi nào</a:t>
            </a:r>
          </a:p>
          <a:p>
            <a:pPr marL="0" lvl="0" indent="0" algn="just">
              <a:buNone/>
            </a:pP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 khi 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ǟừng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cọ nở</a:t>
            </a:r>
          </a:p>
          <a:p>
            <a:pPr marL="0" lvl="0" indent="0" algn="just">
              <a:buNone/>
            </a:pP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lang="el-GR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Ξ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 như 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lang="el-GR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Ξ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cau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b="1" dirty="0" smtClean="0">
              <a:solidFill>
                <a:schemeClr val="bg1"/>
              </a:solidFill>
              <a:latin typeface="HP001 5 hàng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lvl="0" indent="0" algn="just">
              <a:buNone/>
            </a:pPr>
            <a:r>
              <a:rPr lang="en-US" b="1" dirty="0" smtClean="0">
                <a:solidFill>
                  <a:srgbClr val="93E3FF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(</a:t>
            </a:r>
            <a:r>
              <a:rPr lang="en-US" b="1" dirty="0" err="1" smtClean="0">
                <a:solidFill>
                  <a:srgbClr val="93E3FF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Nguyễn</a:t>
            </a:r>
            <a:r>
              <a:rPr lang="en-US" b="1" dirty="0" smtClean="0">
                <a:solidFill>
                  <a:srgbClr val="93E3FF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VŁĞǇ </a:t>
            </a:r>
            <a:r>
              <a:rPr lang="en-US" b="1" dirty="0" err="1" smtClean="0">
                <a:solidFill>
                  <a:srgbClr val="93E3FF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Bşnh</a:t>
            </a:r>
            <a:r>
              <a:rPr lang="en-US" b="1" dirty="0" smtClean="0">
                <a:solidFill>
                  <a:srgbClr val="93E3FF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  <a:p>
            <a:pPr marL="0" lvl="0" indent="0" algn="just">
              <a:buNone/>
            </a:pPr>
            <a:endParaRPr lang="vi-VN" b="1" dirty="0">
              <a:solidFill>
                <a:schemeClr val="bg1"/>
              </a:solidFill>
              <a:latin typeface="HP001 5 hàng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133109" y="1221897"/>
            <a:ext cx="188421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221736" y="4871198"/>
            <a:ext cx="557094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cọ</a:t>
            </a:r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endParaRPr lang="en-US" sz="2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93701" y="4946691"/>
            <a:ext cx="5703997" cy="1384995"/>
          </a:xfrm>
          <a:prstGeom prst="rect">
            <a:avLst/>
          </a:prstGeom>
          <a:solidFill>
            <a:srgbClr val="7030A0"/>
          </a:solidFill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cọ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thác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dội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ào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ào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trận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93701" y="4946691"/>
            <a:ext cx="5878070" cy="138499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hè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cọ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thú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en-US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93701" y="4946691"/>
            <a:ext cx="5878070" cy="138499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Buổi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hè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cọ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mộng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gối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thảm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cỏ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026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2" grpId="0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626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16934" y="113289"/>
            <a:ext cx="1222586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>
                <a:solidFill>
                  <a:srgbClr val="FFFFFF"/>
                </a:solidFill>
                <a:latin typeface="HP001 5 hàng" pitchFamily="34" charset="0"/>
              </a:rPr>
              <a:t>Thứ</a:t>
            </a:r>
            <a:r>
              <a:rPr lang="en-US" sz="36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HP001 5 hàng" pitchFamily="34" charset="0"/>
              </a:rPr>
              <a:t>ba</a:t>
            </a:r>
            <a:r>
              <a:rPr lang="en-US" sz="36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HP001 5 hàng" pitchFamily="34" charset="0"/>
              </a:rPr>
              <a:t>ngày</a:t>
            </a:r>
            <a:r>
              <a:rPr lang="en-US" sz="36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600" b="1" dirty="0" smtClean="0">
                <a:solidFill>
                  <a:srgbClr val="FFFFFF"/>
                </a:solidFill>
                <a:latin typeface="HP001 5 hàng" pitchFamily="34" charset="0"/>
              </a:rPr>
              <a:t>14 </a:t>
            </a:r>
            <a:r>
              <a:rPr lang="en-US" sz="3600" b="1" dirty="0" err="1">
                <a:solidFill>
                  <a:srgbClr val="FFFFFF"/>
                </a:solidFill>
                <a:latin typeface="HP001 5 hàng" pitchFamily="34" charset="0"/>
              </a:rPr>
              <a:t>tháng</a:t>
            </a:r>
            <a:r>
              <a:rPr lang="en-US" sz="36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600" b="1" dirty="0" smtClean="0">
                <a:solidFill>
                  <a:srgbClr val="FFFFFF"/>
                </a:solidFill>
                <a:latin typeface="HP001 5 hàng" pitchFamily="34" charset="0"/>
              </a:rPr>
              <a:t>02 </a:t>
            </a:r>
            <a:r>
              <a:rPr lang="en-US" sz="3600" b="1" dirty="0" err="1">
                <a:solidFill>
                  <a:srgbClr val="FFFFFF"/>
                </a:solidFill>
                <a:latin typeface="HP001 5 hàng" pitchFamily="34" charset="0"/>
              </a:rPr>
              <a:t>năm</a:t>
            </a:r>
            <a:r>
              <a:rPr lang="en-US" sz="36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600" b="1" dirty="0" smtClean="0">
                <a:solidFill>
                  <a:srgbClr val="FFFFFF"/>
                </a:solidFill>
                <a:latin typeface="HP001 5 hàng" pitchFamily="34" charset="0"/>
              </a:rPr>
              <a:t>20</a:t>
            </a:r>
            <a:r>
              <a:rPr lang="en-US" sz="3900" b="1" dirty="0" smtClean="0">
                <a:solidFill>
                  <a:srgbClr val="FFFFFF"/>
                </a:solidFill>
                <a:latin typeface="HP001 5 hàng" pitchFamily="34" charset="0"/>
              </a:rPr>
              <a:t>23 </a:t>
            </a:r>
            <a:endParaRPr lang="en-US" sz="3900" b="1" dirty="0">
              <a:solidFill>
                <a:srgbClr val="FFFFFF"/>
              </a:solidFill>
              <a:latin typeface="HP001 5 hàng" pitchFamily="34" charset="0"/>
            </a:endParaRPr>
          </a:p>
        </p:txBody>
      </p:sp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-82626" y="726420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>
                <a:solidFill>
                  <a:srgbClr val="FFFFFF"/>
                </a:solidFill>
                <a:latin typeface="HP001 5 hàng" pitchFamily="34" charset="0"/>
              </a:rPr>
              <a:t>Tiếng</a:t>
            </a:r>
            <a:r>
              <a:rPr lang="en-US" sz="36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HP001 5 hàng" pitchFamily="34" charset="0"/>
              </a:rPr>
              <a:t>Việt</a:t>
            </a:r>
            <a:endParaRPr lang="en-US" sz="3600" b="1" dirty="0">
              <a:solidFill>
                <a:srgbClr val="FFFFFF"/>
              </a:solidFill>
              <a:latin typeface="HP001 5 hàng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-82626" y="1672751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>
                <a:solidFill>
                  <a:srgbClr val="FFFF00"/>
                </a:solidFill>
                <a:latin typeface="HP001 5 hàng" pitchFamily="34" charset="0"/>
              </a:rPr>
              <a:t>Nhớ</a:t>
            </a:r>
            <a:r>
              <a:rPr lang="en-US" sz="3600" b="1" dirty="0">
                <a:solidFill>
                  <a:srgbClr val="FFFF00"/>
                </a:solidFill>
                <a:latin typeface="HP001 5 hàng" pitchFamily="34" charset="0"/>
              </a:rPr>
              <a:t> - </a:t>
            </a:r>
            <a:r>
              <a:rPr lang="en-US" sz="3600" b="1" dirty="0" err="1">
                <a:solidFill>
                  <a:srgbClr val="FFFF00"/>
                </a:solidFill>
                <a:latin typeface="HP001 5 hàng" pitchFamily="34" charset="0"/>
              </a:rPr>
              <a:t>viết</a:t>
            </a:r>
            <a:r>
              <a:rPr lang="en-US" sz="3600" b="1" dirty="0">
                <a:solidFill>
                  <a:srgbClr val="FFFF00"/>
                </a:solidFill>
                <a:latin typeface="HP001 5 hàng" pitchFamily="34" charset="0"/>
              </a:rPr>
              <a:t>: </a:t>
            </a:r>
            <a:r>
              <a:rPr lang="en-US" sz="3600" b="1" dirty="0" err="1">
                <a:solidFill>
                  <a:srgbClr val="FFFF00"/>
                </a:solidFill>
                <a:latin typeface="HP001 5 hàng" pitchFamily="34" charset="0"/>
              </a:rPr>
              <a:t>Mặt</a:t>
            </a:r>
            <a:r>
              <a:rPr lang="en-US" sz="3600" b="1" dirty="0">
                <a:solidFill>
                  <a:srgbClr val="FFFF00"/>
                </a:solidFill>
                <a:latin typeface="HP001 5 hàng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5 hàng" pitchFamily="34" charset="0"/>
              </a:rPr>
              <a:t>trƟ</a:t>
            </a:r>
            <a:r>
              <a:rPr lang="en-US" sz="3600" b="1" dirty="0" smtClean="0">
                <a:solidFill>
                  <a:srgbClr val="FFFF00"/>
                </a:solidFill>
                <a:latin typeface="HP001 5 hàng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5 hàng" pitchFamily="34" charset="0"/>
              </a:rPr>
              <a:t>xanh</a:t>
            </a:r>
            <a:r>
              <a:rPr lang="en-US" sz="3600" b="1" dirty="0" smtClean="0">
                <a:solidFill>
                  <a:srgbClr val="FFFF00"/>
                </a:solidFill>
                <a:latin typeface="HP001 5 hàng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5 hàng" pitchFamily="34" charset="0"/>
              </a:rPr>
              <a:t>của</a:t>
            </a:r>
            <a:r>
              <a:rPr lang="en-US" sz="3600" b="1" dirty="0" smtClean="0">
                <a:solidFill>
                  <a:srgbClr val="FFFF00"/>
                </a:solidFill>
                <a:latin typeface="HP001 5 hàng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5 hàng" pitchFamily="34" charset="0"/>
              </a:rPr>
              <a:t>tċ</a:t>
            </a:r>
            <a:endParaRPr lang="en-US" sz="3600" b="1" dirty="0">
              <a:solidFill>
                <a:srgbClr val="FFFF00"/>
              </a:solidFill>
              <a:latin typeface="HP001 5 hàng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F675E3ED-5DB8-4940-B36E-5EBC044F8DA8}"/>
              </a:ext>
            </a:extLst>
          </p:cNvPr>
          <p:cNvSpPr txBox="1">
            <a:spLocks/>
          </p:cNvSpPr>
          <p:nvPr/>
        </p:nvSpPr>
        <p:spPr>
          <a:xfrm>
            <a:off x="2116526" y="2319082"/>
            <a:ext cx="4380730" cy="20858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</a:pP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 có ai lắng nghe</a:t>
            </a:r>
          </a:p>
          <a:p>
            <a:pPr marL="0" lvl="0" indent="0" algn="just">
              <a:buNone/>
            </a:pP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mưa trong 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ǟừng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cọ</a:t>
            </a:r>
          </a:p>
          <a:p>
            <a:pPr marL="0" lvl="0" indent="0" algn="just">
              <a:buNone/>
            </a:pP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 tiếng thác 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dĖ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</a:p>
          <a:p>
            <a:pPr marL="0" lvl="0" indent="0" algn="just">
              <a:buNone/>
            </a:pP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 ào ào 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Ǉrận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5AA49193-43D3-4C37-BCF4-7FA1502C5C84}"/>
              </a:ext>
            </a:extLst>
          </p:cNvPr>
          <p:cNvSpPr txBox="1">
            <a:spLocks/>
          </p:cNvSpPr>
          <p:nvPr/>
        </p:nvSpPr>
        <p:spPr>
          <a:xfrm>
            <a:off x="2116526" y="4671231"/>
            <a:ext cx="4351114" cy="20977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</a:pP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 ai lên 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ǟừng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cọ</a:t>
            </a:r>
          </a:p>
          <a:p>
            <a:pPr marL="0" lvl="0" indent="0" algn="just">
              <a:buNone/>
            </a:pP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Giữa 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mŎ buĔ Ǉrưa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</a:p>
          <a:p>
            <a:pPr marL="0" lvl="0" indent="0" algn="just">
              <a:buNone/>
            </a:pP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GĒ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 lên 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Ǉhảm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cỏ</a:t>
            </a:r>
          </a:p>
          <a:p>
            <a:pPr marL="0" lvl="0" indent="0" algn="just">
              <a:buNone/>
            </a:pP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Nhìn 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trƟ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xanh, lá che.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AF6A3E21-9169-4B11-83BB-78C45331FB79}"/>
              </a:ext>
            </a:extLst>
          </p:cNvPr>
          <p:cNvSpPr txBox="1">
            <a:spLocks/>
          </p:cNvSpPr>
          <p:nvPr/>
        </p:nvSpPr>
        <p:spPr>
          <a:xfrm>
            <a:off x="7110556" y="2346502"/>
            <a:ext cx="4104929" cy="2722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</a:pP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 ai biết gió ấm</a:t>
            </a:r>
          </a:p>
          <a:p>
            <a:pPr marL="0" lvl="0" indent="0" algn="just">
              <a:buNone/>
            </a:pP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ThĔ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 tự khi nào</a:t>
            </a:r>
          </a:p>
          <a:p>
            <a:pPr marL="0" lvl="0" indent="0" algn="just">
              <a:buNone/>
            </a:pP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 khi 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ǟừng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cọ nở</a:t>
            </a:r>
          </a:p>
          <a:p>
            <a:pPr marL="0" lvl="0" indent="0" algn="just">
              <a:buNone/>
            </a:pP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lang="el-GR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Ξ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 như 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lang="el-GR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Ξ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b="1" dirty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cau</a:t>
            </a:r>
            <a:r>
              <a:rPr lang="vi-VN" b="1" dirty="0" smtClean="0">
                <a:solidFill>
                  <a:schemeClr val="bg1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b="1" dirty="0" smtClean="0">
              <a:solidFill>
                <a:schemeClr val="bg1"/>
              </a:solidFill>
              <a:latin typeface="HP001 5 hàng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lvl="0" indent="0" algn="just">
              <a:buNone/>
            </a:pPr>
            <a:r>
              <a:rPr lang="en-US" b="1" dirty="0" smtClean="0">
                <a:solidFill>
                  <a:srgbClr val="93E3FF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(</a:t>
            </a:r>
            <a:r>
              <a:rPr lang="en-US" b="1" dirty="0" err="1" smtClean="0">
                <a:solidFill>
                  <a:srgbClr val="93E3FF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Nguyễn</a:t>
            </a:r>
            <a:r>
              <a:rPr lang="en-US" b="1" dirty="0" smtClean="0">
                <a:solidFill>
                  <a:srgbClr val="93E3FF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VŁĞǇ </a:t>
            </a:r>
            <a:r>
              <a:rPr lang="en-US" b="1" dirty="0" err="1" smtClean="0">
                <a:solidFill>
                  <a:srgbClr val="93E3FF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Bşnh</a:t>
            </a:r>
            <a:r>
              <a:rPr lang="en-US" b="1" dirty="0" smtClean="0">
                <a:solidFill>
                  <a:srgbClr val="93E3FF"/>
                </a:solidFill>
                <a:latin typeface="HP001 5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  <a:p>
            <a:pPr marL="0" lvl="0" indent="0" algn="just">
              <a:buNone/>
            </a:pPr>
            <a:endParaRPr lang="vi-VN" b="1" dirty="0">
              <a:solidFill>
                <a:schemeClr val="bg1"/>
              </a:solidFill>
              <a:latin typeface="HP001 5 hàng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112327" y="1221897"/>
            <a:ext cx="1905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236881" y="5068613"/>
            <a:ext cx="5662127" cy="954107"/>
          </a:xfrm>
          <a:prstGeom prst="rect">
            <a:avLst/>
          </a:prstGeom>
          <a:solidFill>
            <a:srgbClr val="7030A0"/>
          </a:solidFill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10527" y="5027612"/>
            <a:ext cx="5898847" cy="1200329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lề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3 ô.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20915" y="4972373"/>
            <a:ext cx="5878070" cy="138499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en-US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49630" y="4935278"/>
            <a:ext cx="5878070" cy="138499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phẩy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1297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1"/>
          <p:cNvSpPr txBox="1">
            <a:spLocks noChangeArrowheads="1"/>
          </p:cNvSpPr>
          <p:nvPr/>
        </p:nvSpPr>
        <p:spPr bwMode="auto">
          <a:xfrm>
            <a:off x="1" y="458807"/>
            <a:ext cx="1222586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900" b="1" dirty="0" err="1">
                <a:solidFill>
                  <a:srgbClr val="FFFFFF"/>
                </a:solidFill>
                <a:latin typeface="HP001 5 hàng" pitchFamily="34" charset="0"/>
              </a:rPr>
              <a:t>Thứ</a:t>
            </a:r>
            <a:r>
              <a:rPr lang="en-US" sz="39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900" b="1" dirty="0" err="1">
                <a:solidFill>
                  <a:srgbClr val="FFFFFF"/>
                </a:solidFill>
                <a:latin typeface="HP001 5 hàng" pitchFamily="34" charset="0"/>
              </a:rPr>
              <a:t>ba</a:t>
            </a:r>
            <a:r>
              <a:rPr lang="en-US" sz="39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900" b="1" dirty="0" err="1">
                <a:solidFill>
                  <a:srgbClr val="FFFFFF"/>
                </a:solidFill>
                <a:latin typeface="HP001 5 hàng" pitchFamily="34" charset="0"/>
              </a:rPr>
              <a:t>ngày</a:t>
            </a:r>
            <a:r>
              <a:rPr lang="en-US" sz="39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900" b="1" dirty="0" smtClean="0">
                <a:solidFill>
                  <a:srgbClr val="FFFFFF"/>
                </a:solidFill>
                <a:latin typeface="HP001 5 hàng" pitchFamily="34" charset="0"/>
              </a:rPr>
              <a:t>14 </a:t>
            </a:r>
            <a:r>
              <a:rPr lang="en-US" sz="3900" b="1" dirty="0" err="1">
                <a:solidFill>
                  <a:srgbClr val="FFFFFF"/>
                </a:solidFill>
                <a:latin typeface="HP001 5 hàng" pitchFamily="34" charset="0"/>
              </a:rPr>
              <a:t>tháng</a:t>
            </a:r>
            <a:r>
              <a:rPr lang="en-US" sz="39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900" b="1" dirty="0" smtClean="0">
                <a:solidFill>
                  <a:srgbClr val="FFFFFF"/>
                </a:solidFill>
                <a:latin typeface="HP001 5 hàng" pitchFamily="34" charset="0"/>
              </a:rPr>
              <a:t>02 </a:t>
            </a:r>
            <a:r>
              <a:rPr lang="en-US" sz="3900" b="1" dirty="0" err="1">
                <a:solidFill>
                  <a:srgbClr val="FFFFFF"/>
                </a:solidFill>
                <a:latin typeface="HP001 5 hàng" pitchFamily="34" charset="0"/>
              </a:rPr>
              <a:t>năm</a:t>
            </a:r>
            <a:r>
              <a:rPr lang="en-US" sz="39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3900" b="1" dirty="0" smtClean="0">
                <a:solidFill>
                  <a:srgbClr val="FFFFFF"/>
                </a:solidFill>
                <a:latin typeface="HP001 5 hàng" pitchFamily="34" charset="0"/>
              </a:rPr>
              <a:t>2023 </a:t>
            </a:r>
            <a:endParaRPr lang="en-US" sz="3900" b="1" dirty="0">
              <a:solidFill>
                <a:srgbClr val="FFFFFF"/>
              </a:solidFill>
              <a:latin typeface="HP001 5 hàng" pitchFamily="34" charset="0"/>
            </a:endParaRPr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33868" y="1266825"/>
            <a:ext cx="12192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err="1">
                <a:solidFill>
                  <a:srgbClr val="FFFFFF"/>
                </a:solidFill>
                <a:latin typeface="HP001 5 hàng" pitchFamily="34" charset="0"/>
              </a:rPr>
              <a:t>Tiếng</a:t>
            </a:r>
            <a:r>
              <a:rPr lang="en-US" sz="4400" b="1" dirty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HP001 5 hàng" pitchFamily="34" charset="0"/>
              </a:rPr>
              <a:t>Việt</a:t>
            </a:r>
            <a:endParaRPr lang="en-US" sz="4400" b="1" dirty="0">
              <a:solidFill>
                <a:srgbClr val="FFFFFF"/>
              </a:solidFill>
              <a:latin typeface="HP001 5 hàng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-17584" y="2928586"/>
            <a:ext cx="121920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200" b="1" dirty="0" err="1">
                <a:solidFill>
                  <a:srgbClr val="FFFF00"/>
                </a:solidFill>
                <a:latin typeface="HP001 5 hàng" pitchFamily="34" charset="0"/>
              </a:rPr>
              <a:t>Nhớ</a:t>
            </a:r>
            <a:r>
              <a:rPr lang="en-US" sz="4200" b="1" dirty="0">
                <a:solidFill>
                  <a:srgbClr val="FFFF00"/>
                </a:solidFill>
                <a:latin typeface="HP001 5 hàng" pitchFamily="34" charset="0"/>
              </a:rPr>
              <a:t> - </a:t>
            </a:r>
            <a:r>
              <a:rPr lang="en-US" sz="4200" b="1" dirty="0" err="1">
                <a:solidFill>
                  <a:srgbClr val="FFFF00"/>
                </a:solidFill>
                <a:latin typeface="HP001 5 hàng" pitchFamily="34" charset="0"/>
              </a:rPr>
              <a:t>viết</a:t>
            </a:r>
            <a:r>
              <a:rPr lang="en-US" sz="4200" b="1" dirty="0">
                <a:solidFill>
                  <a:srgbClr val="FFFF00"/>
                </a:solidFill>
                <a:latin typeface="HP001 5 hàng" pitchFamily="34" charset="0"/>
              </a:rPr>
              <a:t>: </a:t>
            </a:r>
            <a:r>
              <a:rPr lang="en-US" sz="4200" b="1" dirty="0" err="1">
                <a:solidFill>
                  <a:srgbClr val="FFFF00"/>
                </a:solidFill>
                <a:latin typeface="HP001 5 hàng" pitchFamily="34" charset="0"/>
              </a:rPr>
              <a:t>Mặt</a:t>
            </a:r>
            <a:r>
              <a:rPr lang="en-US" sz="4200" b="1" dirty="0">
                <a:solidFill>
                  <a:srgbClr val="FFFF00"/>
                </a:solidFill>
                <a:latin typeface="HP001 5 hàng" pitchFamily="34" charset="0"/>
              </a:rPr>
              <a:t> </a:t>
            </a:r>
            <a:r>
              <a:rPr lang="en-US" sz="4200" b="1" dirty="0" err="1" smtClean="0">
                <a:solidFill>
                  <a:srgbClr val="FFFF00"/>
                </a:solidFill>
                <a:latin typeface="HP001 5 hàng" pitchFamily="34" charset="0"/>
              </a:rPr>
              <a:t>trƟ</a:t>
            </a:r>
            <a:r>
              <a:rPr lang="en-US" sz="4200" b="1" dirty="0" smtClean="0">
                <a:solidFill>
                  <a:srgbClr val="FFFF00"/>
                </a:solidFill>
                <a:latin typeface="HP001 5 hàng" pitchFamily="34" charset="0"/>
              </a:rPr>
              <a:t> </a:t>
            </a:r>
            <a:r>
              <a:rPr lang="en-US" sz="4200" b="1" dirty="0" err="1" smtClean="0">
                <a:solidFill>
                  <a:srgbClr val="FFFF00"/>
                </a:solidFill>
                <a:latin typeface="HP001 5 hàng" pitchFamily="34" charset="0"/>
              </a:rPr>
              <a:t>xanh</a:t>
            </a:r>
            <a:r>
              <a:rPr lang="en-US" sz="4200" b="1" dirty="0" smtClean="0">
                <a:solidFill>
                  <a:srgbClr val="FFFF00"/>
                </a:solidFill>
                <a:latin typeface="HP001 5 hàng" pitchFamily="34" charset="0"/>
              </a:rPr>
              <a:t> </a:t>
            </a:r>
            <a:r>
              <a:rPr lang="en-US" sz="4200" b="1" dirty="0" err="1" smtClean="0">
                <a:solidFill>
                  <a:srgbClr val="FFFF00"/>
                </a:solidFill>
                <a:latin typeface="HP001 5 hàng" pitchFamily="34" charset="0"/>
              </a:rPr>
              <a:t>của</a:t>
            </a:r>
            <a:r>
              <a:rPr lang="en-US" sz="4200" b="1" dirty="0" smtClean="0">
                <a:solidFill>
                  <a:srgbClr val="FFFF00"/>
                </a:solidFill>
                <a:latin typeface="HP001 5 hàng" pitchFamily="34" charset="0"/>
              </a:rPr>
              <a:t> </a:t>
            </a:r>
            <a:r>
              <a:rPr lang="en-US" sz="4200" b="1" dirty="0" err="1" smtClean="0">
                <a:solidFill>
                  <a:srgbClr val="FFFF00"/>
                </a:solidFill>
                <a:latin typeface="HP001 5 hàng" pitchFamily="34" charset="0"/>
              </a:rPr>
              <a:t>tċ</a:t>
            </a:r>
            <a:endParaRPr lang="en-US" sz="4200" b="1" dirty="0">
              <a:solidFill>
                <a:srgbClr val="FFFF00"/>
              </a:solidFill>
              <a:latin typeface="HP001 5 hàng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296388" y="1844984"/>
            <a:ext cx="186506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65296" y="3756869"/>
            <a:ext cx="4919807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200" b="1" dirty="0" err="1" smtClean="0">
                <a:solidFill>
                  <a:srgbClr val="FFFFFF"/>
                </a:solidFill>
                <a:latin typeface="HP001 5 hàng" pitchFamily="34" charset="0"/>
              </a:rPr>
              <a:t>Luyện</a:t>
            </a:r>
            <a:r>
              <a:rPr lang="en-US" sz="4200" b="1" dirty="0" smtClean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4200" b="1" dirty="0" err="1" smtClean="0">
                <a:solidFill>
                  <a:srgbClr val="FFFFFF"/>
                </a:solidFill>
                <a:latin typeface="HP001 5 hàng" pitchFamily="34" charset="0"/>
              </a:rPr>
              <a:t>viĞǇ</a:t>
            </a:r>
            <a:r>
              <a:rPr lang="en-US" sz="4200" b="1" dirty="0" smtClean="0">
                <a:solidFill>
                  <a:srgbClr val="FFFFFF"/>
                </a:solidFill>
                <a:latin typeface="HP001 5 hàng" pitchFamily="34" charset="0"/>
              </a:rPr>
              <a:t> </a:t>
            </a:r>
            <a:r>
              <a:rPr lang="en-US" sz="4200" b="1" dirty="0" err="1" smtClean="0">
                <a:solidFill>
                  <a:srgbClr val="FFFFFF"/>
                </a:solidFill>
                <a:latin typeface="HP001 5 hàng" pitchFamily="34" charset="0"/>
              </a:rPr>
              <a:t>đúng</a:t>
            </a:r>
            <a:r>
              <a:rPr lang="en-US" sz="4200" b="1" dirty="0" smtClean="0">
                <a:solidFill>
                  <a:srgbClr val="FFFFFF"/>
                </a:solidFill>
                <a:latin typeface="HP001 5 hàng" pitchFamily="34" charset="0"/>
              </a:rPr>
              <a:t>:</a:t>
            </a:r>
            <a:endParaRPr lang="en-US" sz="4200" b="1" dirty="0">
              <a:solidFill>
                <a:srgbClr val="FFFFFF"/>
              </a:solidFill>
              <a:latin typeface="HP001 5 hàng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520738" y="4360258"/>
            <a:ext cx="3889421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413016" y="4609730"/>
            <a:ext cx="2294092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200" b="1" dirty="0" err="1" smtClean="0">
                <a:solidFill>
                  <a:srgbClr val="FFFF00"/>
                </a:solidFill>
                <a:latin typeface="HP001 5 hàng" pitchFamily="34" charset="0"/>
              </a:rPr>
              <a:t>ǟừng</a:t>
            </a:r>
            <a:r>
              <a:rPr lang="en-US" sz="4200" b="1" dirty="0" smtClean="0">
                <a:solidFill>
                  <a:srgbClr val="FFFF00"/>
                </a:solidFill>
                <a:latin typeface="HP001 5 hàng" pitchFamily="34" charset="0"/>
              </a:rPr>
              <a:t> </a:t>
            </a:r>
            <a:r>
              <a:rPr lang="en-US" sz="4200" b="1" dirty="0" err="1" smtClean="0">
                <a:solidFill>
                  <a:srgbClr val="FFFF00"/>
                </a:solidFill>
                <a:latin typeface="HP001 5 hàng" pitchFamily="34" charset="0"/>
              </a:rPr>
              <a:t>cọ</a:t>
            </a:r>
            <a:endParaRPr lang="en-US" sz="4200" b="1" dirty="0">
              <a:solidFill>
                <a:srgbClr val="FFFF00"/>
              </a:solidFill>
              <a:latin typeface="HP001 5 hàng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289074" y="5418971"/>
            <a:ext cx="3811399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200" b="1" dirty="0" err="1" smtClean="0">
                <a:solidFill>
                  <a:srgbClr val="FFFF00"/>
                </a:solidFill>
                <a:latin typeface="HP001 5 hàng" pitchFamily="34" charset="0"/>
              </a:rPr>
              <a:t>Ǉiếng</a:t>
            </a:r>
            <a:r>
              <a:rPr lang="en-US" sz="4200" b="1" dirty="0" smtClean="0">
                <a:solidFill>
                  <a:srgbClr val="FFFF00"/>
                </a:solidFill>
                <a:latin typeface="HP001 5 hàng" pitchFamily="34" charset="0"/>
              </a:rPr>
              <a:t> </a:t>
            </a:r>
            <a:r>
              <a:rPr lang="en-US" sz="4200" b="1" dirty="0" err="1" smtClean="0">
                <a:solidFill>
                  <a:srgbClr val="FFFF00"/>
                </a:solidFill>
                <a:latin typeface="HP001 5 hàng" pitchFamily="34" charset="0"/>
              </a:rPr>
              <a:t>Ǉhác</a:t>
            </a:r>
            <a:r>
              <a:rPr lang="en-US" sz="4200" b="1" dirty="0" smtClean="0">
                <a:solidFill>
                  <a:srgbClr val="FFFF00"/>
                </a:solidFill>
                <a:latin typeface="HP001 5 hàng" pitchFamily="34" charset="0"/>
              </a:rPr>
              <a:t> </a:t>
            </a:r>
            <a:r>
              <a:rPr lang="en-US" sz="4200" b="1" dirty="0" err="1" smtClean="0">
                <a:solidFill>
                  <a:srgbClr val="FFFF00"/>
                </a:solidFill>
                <a:latin typeface="HP001 5 hàng" pitchFamily="34" charset="0"/>
              </a:rPr>
              <a:t>dĖ</a:t>
            </a:r>
            <a:endParaRPr lang="en-US" sz="4200" b="1" dirty="0">
              <a:solidFill>
                <a:srgbClr val="FFFF00"/>
              </a:solidFill>
              <a:latin typeface="HP001 5 hàng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864969" y="4609730"/>
            <a:ext cx="2294092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200" b="1" dirty="0" err="1" smtClean="0">
                <a:solidFill>
                  <a:srgbClr val="FFFF00"/>
                </a:solidFill>
                <a:latin typeface="HP001 5 hàng" pitchFamily="34" charset="0"/>
              </a:rPr>
              <a:t>Ǉrận</a:t>
            </a:r>
            <a:r>
              <a:rPr lang="en-US" sz="4200" b="1" dirty="0" smtClean="0">
                <a:solidFill>
                  <a:srgbClr val="FFFF00"/>
                </a:solidFill>
                <a:latin typeface="HP001 5 hàng" pitchFamily="34" charset="0"/>
              </a:rPr>
              <a:t> </a:t>
            </a:r>
            <a:r>
              <a:rPr lang="en-US" sz="4200" b="1" dirty="0" err="1" smtClean="0">
                <a:solidFill>
                  <a:srgbClr val="FFFF00"/>
                </a:solidFill>
                <a:latin typeface="HP001 5 hàng" pitchFamily="34" charset="0"/>
              </a:rPr>
              <a:t>gió</a:t>
            </a:r>
            <a:endParaRPr lang="en-US" sz="4200" b="1" dirty="0">
              <a:solidFill>
                <a:srgbClr val="FFFF00"/>
              </a:solidFill>
              <a:latin typeface="HP001 5 hàng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5628077" y="5427142"/>
            <a:ext cx="2294092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200" b="1" dirty="0" err="1" smtClean="0">
                <a:solidFill>
                  <a:srgbClr val="FFFF00"/>
                </a:solidFill>
                <a:latin typeface="HP001 5 hàng" pitchFamily="34" charset="0"/>
              </a:rPr>
              <a:t>lá</a:t>
            </a:r>
            <a:r>
              <a:rPr lang="en-US" sz="4200" b="1" dirty="0" smtClean="0">
                <a:solidFill>
                  <a:srgbClr val="FFFF00"/>
                </a:solidFill>
                <a:latin typeface="HP001 5 hàng" pitchFamily="34" charset="0"/>
              </a:rPr>
              <a:t> </a:t>
            </a:r>
            <a:r>
              <a:rPr lang="en-US" sz="4200" b="1" dirty="0" err="1" smtClean="0">
                <a:solidFill>
                  <a:srgbClr val="FFFF00"/>
                </a:solidFill>
                <a:latin typeface="HP001 5 hàng" pitchFamily="34" charset="0"/>
              </a:rPr>
              <a:t>che</a:t>
            </a:r>
            <a:endParaRPr lang="en-US" sz="4200" b="1" dirty="0">
              <a:solidFill>
                <a:srgbClr val="FFFF00"/>
              </a:solidFill>
              <a:latin typeface="HP001 5 hàng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34837" y="4593865"/>
            <a:ext cx="547255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00" b="1" dirty="0">
                <a:solidFill>
                  <a:schemeClr val="bg1"/>
                </a:solidFill>
                <a:latin typeface="HP001 5 hàng" pitchFamily="34" charset="0"/>
              </a:rPr>
              <a:t>ǟ</a:t>
            </a:r>
            <a:endParaRPr lang="en-US" sz="43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41831" y="4593864"/>
            <a:ext cx="680337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00" b="1" dirty="0" err="1" smtClean="0">
                <a:solidFill>
                  <a:schemeClr val="bg1"/>
                </a:solidFill>
                <a:latin typeface="HP001 5 hàng" pitchFamily="34" charset="0"/>
              </a:rPr>
              <a:t>gi</a:t>
            </a:r>
            <a:endParaRPr lang="en-US" sz="43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84087" y="5403582"/>
            <a:ext cx="547255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00" b="1" dirty="0" smtClean="0">
                <a:solidFill>
                  <a:schemeClr val="bg1"/>
                </a:solidFill>
                <a:latin typeface="HP001 5 hàng" pitchFamily="34" charset="0"/>
              </a:rPr>
              <a:t>d</a:t>
            </a:r>
            <a:endParaRPr lang="en-US" sz="43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00287" y="5427142"/>
            <a:ext cx="748147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00" b="1" dirty="0" err="1" smtClean="0">
                <a:solidFill>
                  <a:schemeClr val="bg1"/>
                </a:solidFill>
                <a:latin typeface="HP001 5 hàng" pitchFamily="34" charset="0"/>
              </a:rPr>
              <a:t>ch</a:t>
            </a:r>
            <a:endParaRPr lang="en-US" sz="4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994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2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Calendar&#10;&#10;Description automatically generated with medium confidence">
            <a:extLst>
              <a:ext uri="{FF2B5EF4-FFF2-40B4-BE49-F238E27FC236}">
                <a16:creationId xmlns:a16="http://schemas.microsoft.com/office/drawing/2014/main" xmlns="" id="{CD40B417-1FB1-7E77-7792-B1F866C49C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4" descr="Happy Sun And Cloud | Dessin enfantin, Soleil, Dessin enfant">
            <a:extLst>
              <a:ext uri="{FF2B5EF4-FFF2-40B4-BE49-F238E27FC236}">
                <a16:creationId xmlns:a16="http://schemas.microsoft.com/office/drawing/2014/main" xmlns="" id="{7FE2F7A2-1167-32E2-771E-CDA283689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36" y="25928"/>
            <a:ext cx="2821065" cy="2087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346125E-17A5-4A2B-8D1A-AA180E6118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2835" y="1354339"/>
            <a:ext cx="6968332" cy="268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959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alendar&#10;&#10;Description automatically generated with medium confidence">
            <a:extLst>
              <a:ext uri="{FF2B5EF4-FFF2-40B4-BE49-F238E27FC236}">
                <a16:creationId xmlns:a16="http://schemas.microsoft.com/office/drawing/2014/main" xmlns="" id="{A3736F03-0B17-BE56-82B2-8A90DB3F19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8300"/>
            <a:ext cx="12192000" cy="6858000"/>
          </a:xfrm>
          <a:prstGeom prst="rect">
            <a:avLst/>
          </a:prstGeom>
        </p:spPr>
      </p:pic>
      <p:pic>
        <p:nvPicPr>
          <p:cNvPr id="30" name="Picture 10" descr="34 海鸥 ideas | seagull illustration, seagull tattoo, bird silhouette">
            <a:extLst>
              <a:ext uri="{FF2B5EF4-FFF2-40B4-BE49-F238E27FC236}">
                <a16:creationId xmlns:a16="http://schemas.microsoft.com/office/drawing/2014/main" xmlns="" id="{696AC51A-6B15-4465-84BD-F8D8CD0D89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3" y="395382"/>
            <a:ext cx="2018819" cy="1245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xmlns="" id="{1F194496-5406-4EDD-A864-5FB70869AB97}"/>
              </a:ext>
            </a:extLst>
          </p:cNvPr>
          <p:cNvSpPr/>
          <p:nvPr/>
        </p:nvSpPr>
        <p:spPr>
          <a:xfrm>
            <a:off x="816441" y="1095274"/>
            <a:ext cx="10146312" cy="5838093"/>
          </a:xfrm>
          <a:prstGeom prst="round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pic>
        <p:nvPicPr>
          <p:cNvPr id="2050" name="Picture 2" descr="Bản mềm mẫu giấy 4 ô ly - Mẫu giấy luyện viết chữ đẹp - Luyện chữ đẹp">
            <a:extLst>
              <a:ext uri="{FF2B5EF4-FFF2-40B4-BE49-F238E27FC236}">
                <a16:creationId xmlns:a16="http://schemas.microsoft.com/office/drawing/2014/main" xmlns="" id="{6153A0B4-F57B-4B54-86C0-9A616CB295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9" t="11516" r="28253" b="23396"/>
          <a:stretch/>
        </p:blipFill>
        <p:spPr bwMode="auto">
          <a:xfrm>
            <a:off x="2649490" y="1251807"/>
            <a:ext cx="7489204" cy="552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B26110EA-EBA6-44DE-86B2-39AADD13BD00}"/>
              </a:ext>
            </a:extLst>
          </p:cNvPr>
          <p:cNvGrpSpPr/>
          <p:nvPr/>
        </p:nvGrpSpPr>
        <p:grpSpPr>
          <a:xfrm>
            <a:off x="994061" y="1841522"/>
            <a:ext cx="2997784" cy="1754326"/>
            <a:chOff x="927633" y="4245694"/>
            <a:chExt cx="2997784" cy="175432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9728CBB3-0C97-4A85-BA6E-351367C46EC5}"/>
                </a:ext>
              </a:extLst>
            </p:cNvPr>
            <p:cNvSpPr/>
            <p:nvPr/>
          </p:nvSpPr>
          <p:spPr>
            <a:xfrm>
              <a:off x="2747478" y="4298989"/>
              <a:ext cx="577900" cy="61167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5118139A-451E-4974-9112-DD46502271E2}"/>
                </a:ext>
              </a:extLst>
            </p:cNvPr>
            <p:cNvSpPr/>
            <p:nvPr/>
          </p:nvSpPr>
          <p:spPr>
            <a:xfrm>
              <a:off x="3347517" y="4306741"/>
              <a:ext cx="577900" cy="61167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xmlns="" id="{D9200713-C0E4-453B-B331-B39AE46CF59E}"/>
                </a:ext>
              </a:extLst>
            </p:cNvPr>
            <p:cNvSpPr/>
            <p:nvPr/>
          </p:nvSpPr>
          <p:spPr>
            <a:xfrm>
              <a:off x="1849212" y="4441515"/>
              <a:ext cx="733850" cy="315399"/>
            </a:xfrm>
            <a:prstGeom prst="rightArrow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6191D612-FD08-4B30-AC8B-337151EA6933}"/>
                </a:ext>
              </a:extLst>
            </p:cNvPr>
            <p:cNvSpPr txBox="1"/>
            <p:nvPr/>
          </p:nvSpPr>
          <p:spPr>
            <a:xfrm>
              <a:off x="927633" y="4245694"/>
              <a:ext cx="148267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Lùi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vào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 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ô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0272CF-48E2-4877-BA9F-83B6947CC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9700" y="56729"/>
            <a:ext cx="8702884" cy="1325563"/>
          </a:xfrm>
        </p:spPr>
        <p:txBody>
          <a:bodyPr>
            <a:normAutofit/>
          </a:bodyPr>
          <a:lstStyle/>
          <a:p>
            <a:r>
              <a:rPr lang="en-US" sz="7200" b="1" dirty="0" err="1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66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7200" b="1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66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7200" b="1" dirty="0" err="1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66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7200" b="1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66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66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7200" b="1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66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66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bày</a:t>
            </a:r>
            <a:endParaRPr lang="en-US" sz="7200" b="1" dirty="0">
              <a:ln w="22225">
                <a:solidFill>
                  <a:schemeClr val="bg1"/>
                </a:solidFill>
                <a:prstDash val="solid"/>
              </a:ln>
              <a:solidFill>
                <a:srgbClr val="FF66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Student Writing (#4) | Free SVG">
            <a:extLst>
              <a:ext uri="{FF2B5EF4-FFF2-40B4-BE49-F238E27FC236}">
                <a16:creationId xmlns:a16="http://schemas.microsoft.com/office/drawing/2014/main" xmlns="" id="{C97F0956-E81D-4043-ACFB-9031EFD5E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160" y="4162627"/>
            <a:ext cx="2784369" cy="278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tudent Writing (#3) | Free SVG">
            <a:extLst>
              <a:ext uri="{FF2B5EF4-FFF2-40B4-BE49-F238E27FC236}">
                <a16:creationId xmlns:a16="http://schemas.microsoft.com/office/drawing/2014/main" xmlns="" id="{5569EB8A-CDCD-4AF4-AC75-BDD58F309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928" y="4139322"/>
            <a:ext cx="2687093" cy="268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2661415-C7C4-4581-99B8-A4CFEEF9D960}"/>
              </a:ext>
            </a:extLst>
          </p:cNvPr>
          <p:cNvSpPr txBox="1"/>
          <p:nvPr/>
        </p:nvSpPr>
        <p:spPr>
          <a:xfrm>
            <a:off x="4646688" y="2176398"/>
            <a:ext cx="4991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00206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 có ai lắng nghe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728CBB3-0C97-4A85-BA6E-351367C46EC5}"/>
              </a:ext>
            </a:extLst>
          </p:cNvPr>
          <p:cNvSpPr/>
          <p:nvPr/>
        </p:nvSpPr>
        <p:spPr>
          <a:xfrm>
            <a:off x="4031444" y="1902568"/>
            <a:ext cx="577900" cy="61167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0211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3" descr="Calendar&#10;&#10;Description automatically generated with medium confidence">
            <a:extLst>
              <a:ext uri="{FF2B5EF4-FFF2-40B4-BE49-F238E27FC236}">
                <a16:creationId xmlns:a16="http://schemas.microsoft.com/office/drawing/2014/main" xmlns="" id="{CF7FD275-D86F-ECCC-E25B-166E951214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0A4C3B4B-E2BA-4144-B388-21A1B8836167}"/>
              </a:ext>
            </a:extLst>
          </p:cNvPr>
          <p:cNvSpPr/>
          <p:nvPr/>
        </p:nvSpPr>
        <p:spPr>
          <a:xfrm>
            <a:off x="1016183" y="235265"/>
            <a:ext cx="10200457" cy="6387476"/>
          </a:xfrm>
          <a:prstGeom prst="roundRect">
            <a:avLst/>
          </a:prstGeom>
          <a:solidFill>
            <a:srgbClr val="FFFFFF">
              <a:alpha val="8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0591F017-7403-4736-8033-308F155916BA}"/>
              </a:ext>
            </a:extLst>
          </p:cNvPr>
          <p:cNvSpPr/>
          <p:nvPr/>
        </p:nvSpPr>
        <p:spPr>
          <a:xfrm>
            <a:off x="2398126" y="335775"/>
            <a:ext cx="8425847" cy="1436913"/>
          </a:xfrm>
          <a:prstGeom prst="roundRect">
            <a:avLst>
              <a:gd name="adj" fmla="val 29394"/>
            </a:avLst>
          </a:prstGeom>
          <a:solidFill>
            <a:srgbClr val="F4B183">
              <a:alpha val="9294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107292-A81C-4302-BB43-5E916672A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7196" y="235265"/>
            <a:ext cx="7790403" cy="1325563"/>
          </a:xfrm>
        </p:spPr>
        <p:txBody>
          <a:bodyPr>
            <a:noAutofit/>
          </a:bodyPr>
          <a:lstStyle/>
          <a:p>
            <a:r>
              <a:rPr lang="en-US" sz="6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6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endParaRPr lang="en-US" sz="6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681D969-A058-4B4C-8A07-D4F298496A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196" y="2212161"/>
            <a:ext cx="2630091" cy="6619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lưng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Những tư thế ngồi giúp tăng chiều cao cho trẻ và phát triển tốt">
            <a:extLst>
              <a:ext uri="{FF2B5EF4-FFF2-40B4-BE49-F238E27FC236}">
                <a16:creationId xmlns:a16="http://schemas.microsoft.com/office/drawing/2014/main" xmlns="" id="{9BFA1B83-6E17-4FEF-B4A5-810E9D020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609" y="1965229"/>
            <a:ext cx="3629537" cy="272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ạy con cách cầm bút đúng và viết chữ đẹp chỉ với 6 bước">
            <a:extLst>
              <a:ext uri="{FF2B5EF4-FFF2-40B4-BE49-F238E27FC236}">
                <a16:creationId xmlns:a16="http://schemas.microsoft.com/office/drawing/2014/main" xmlns="" id="{88E15611-8426-44E2-8BFB-BCDB001C9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128" y="3682856"/>
            <a:ext cx="2541485" cy="1373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ọc trực tuyến Tuần 23 - Khối 7 | THCS Chi Lăng">
            <a:extLst>
              <a:ext uri="{FF2B5EF4-FFF2-40B4-BE49-F238E27FC236}">
                <a16:creationId xmlns:a16="http://schemas.microsoft.com/office/drawing/2014/main" xmlns="" id="{B2895858-FB11-40FF-9F95-406C61FC7B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183" y="308674"/>
            <a:ext cx="2024197" cy="194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row: Down 7">
            <a:extLst>
              <a:ext uri="{FF2B5EF4-FFF2-40B4-BE49-F238E27FC236}">
                <a16:creationId xmlns:a16="http://schemas.microsoft.com/office/drawing/2014/main" xmlns="" id="{902AC081-3695-47A1-85B6-96781D11F407}"/>
              </a:ext>
            </a:extLst>
          </p:cNvPr>
          <p:cNvSpPr/>
          <p:nvPr/>
        </p:nvSpPr>
        <p:spPr>
          <a:xfrm rot="2457776">
            <a:off x="4402909" y="2621215"/>
            <a:ext cx="224367" cy="505848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C97EDBE5-5CAE-4CD1-9E52-FE4BBF6DF5F9}"/>
              </a:ext>
            </a:extLst>
          </p:cNvPr>
          <p:cNvSpPr/>
          <p:nvPr/>
        </p:nvSpPr>
        <p:spPr>
          <a:xfrm flipH="1">
            <a:off x="5849662" y="1991188"/>
            <a:ext cx="355199" cy="449581"/>
          </a:xfrm>
          <a:custGeom>
            <a:avLst/>
            <a:gdLst>
              <a:gd name="connsiteX0" fmla="*/ 296824 w 1368444"/>
              <a:gd name="connsiteY0" fmla="*/ 0 h 1676400"/>
              <a:gd name="connsiteX1" fmla="*/ 0 w 1368444"/>
              <a:gd name="connsiteY1" fmla="*/ 0 h 1676400"/>
              <a:gd name="connsiteX2" fmla="*/ 530744 w 1368444"/>
              <a:gd name="connsiteY2" fmla="*/ 1676400 h 1676400"/>
              <a:gd name="connsiteX3" fmla="*/ 540876 w 1368444"/>
              <a:gd name="connsiteY3" fmla="*/ 1676400 h 1676400"/>
              <a:gd name="connsiteX4" fmla="*/ 827568 w 1368444"/>
              <a:gd name="connsiteY4" fmla="*/ 1676400 h 1676400"/>
              <a:gd name="connsiteX5" fmla="*/ 859420 w 1368444"/>
              <a:gd name="connsiteY5" fmla="*/ 1676400 h 1676400"/>
              <a:gd name="connsiteX6" fmla="*/ 1368444 w 1368444"/>
              <a:gd name="connsiteY6" fmla="*/ 882699 h 1676400"/>
              <a:gd name="connsiteX7" fmla="*/ 1049900 w 1368444"/>
              <a:gd name="connsiteY7" fmla="*/ 882699 h 1676400"/>
              <a:gd name="connsiteX8" fmla="*/ 732816 w 1368444"/>
              <a:gd name="connsiteY8" fmla="*/ 1377116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8444" h="1676400">
                <a:moveTo>
                  <a:pt x="296824" y="0"/>
                </a:moveTo>
                <a:lnTo>
                  <a:pt x="0" y="0"/>
                </a:lnTo>
                <a:lnTo>
                  <a:pt x="530744" y="1676400"/>
                </a:lnTo>
                <a:lnTo>
                  <a:pt x="540876" y="1676400"/>
                </a:lnTo>
                <a:lnTo>
                  <a:pt x="827568" y="1676400"/>
                </a:lnTo>
                <a:lnTo>
                  <a:pt x="859420" y="1676400"/>
                </a:lnTo>
                <a:lnTo>
                  <a:pt x="1368444" y="882699"/>
                </a:lnTo>
                <a:lnTo>
                  <a:pt x="1049900" y="882699"/>
                </a:lnTo>
                <a:lnTo>
                  <a:pt x="732816" y="1377116"/>
                </a:lnTo>
                <a:close/>
              </a:path>
            </a:pathLst>
          </a:custGeom>
          <a:solidFill>
            <a:srgbClr val="558D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B749EAD9-7059-45A4-B017-8F65A07CDBF4}"/>
              </a:ext>
            </a:extLst>
          </p:cNvPr>
          <p:cNvSpPr/>
          <p:nvPr/>
        </p:nvSpPr>
        <p:spPr>
          <a:xfrm>
            <a:off x="5875024" y="2085468"/>
            <a:ext cx="306209" cy="337532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64E8EEEA-2C8B-4D90-B7EB-C221F531E8A4}"/>
              </a:ext>
            </a:extLst>
          </p:cNvPr>
          <p:cNvGrpSpPr/>
          <p:nvPr/>
        </p:nvGrpSpPr>
        <p:grpSpPr>
          <a:xfrm>
            <a:off x="1333500" y="4011343"/>
            <a:ext cx="4427219" cy="1151215"/>
            <a:chOff x="1398322" y="4020875"/>
            <a:chExt cx="4179950" cy="1141677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xmlns="" id="{A3DE32B9-F281-4589-8A55-A5D608C033EE}"/>
                </a:ext>
              </a:extLst>
            </p:cNvPr>
            <p:cNvGrpSpPr/>
            <p:nvPr/>
          </p:nvGrpSpPr>
          <p:grpSpPr>
            <a:xfrm>
              <a:off x="1398322" y="4020875"/>
              <a:ext cx="3873741" cy="1141677"/>
              <a:chOff x="1398322" y="4020875"/>
              <a:chExt cx="3873741" cy="1141677"/>
            </a:xfrm>
          </p:grpSpPr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xmlns="" id="{2463BC23-1D26-4A80-8823-D53A33A3FD3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98322" y="4500574"/>
                <a:ext cx="3873741" cy="66197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Chân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đặt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đúng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vị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trí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Arrow: Down 12">
                <a:extLst>
                  <a:ext uri="{FF2B5EF4-FFF2-40B4-BE49-F238E27FC236}">
                    <a16:creationId xmlns:a16="http://schemas.microsoft.com/office/drawing/2014/main" xmlns="" id="{8479F42F-F21C-40A6-B115-7EA835B378C3}"/>
                  </a:ext>
                </a:extLst>
              </p:cNvPr>
              <p:cNvSpPr/>
              <p:nvPr/>
            </p:nvSpPr>
            <p:spPr>
              <a:xfrm rot="13342322">
                <a:off x="3317987" y="4020875"/>
                <a:ext cx="224366" cy="505848"/>
              </a:xfrm>
              <a:prstGeom prst="downArrow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xmlns="" id="{E9EC1DD9-CB2C-41B4-800A-F0C628992581}"/>
                </a:ext>
              </a:extLst>
            </p:cNvPr>
            <p:cNvSpPr/>
            <p:nvPr/>
          </p:nvSpPr>
          <p:spPr>
            <a:xfrm>
              <a:off x="5272063" y="4644330"/>
              <a:ext cx="306209" cy="337532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8599F1B5-F959-4250-8B77-2A228A1B75FB}"/>
              </a:ext>
            </a:extLst>
          </p:cNvPr>
          <p:cNvGrpSpPr/>
          <p:nvPr/>
        </p:nvGrpSpPr>
        <p:grpSpPr>
          <a:xfrm>
            <a:off x="7541504" y="4832751"/>
            <a:ext cx="3448820" cy="1350584"/>
            <a:chOff x="7541500" y="4832751"/>
            <a:chExt cx="3448818" cy="1350584"/>
          </a:xfrm>
        </p:grpSpPr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xmlns="" id="{39A3538F-08BD-40E8-A7B5-1A140BAD137A}"/>
                </a:ext>
              </a:extLst>
            </p:cNvPr>
            <p:cNvSpPr txBox="1">
              <a:spLocks/>
            </p:cNvSpPr>
            <p:nvPr/>
          </p:nvSpPr>
          <p:spPr>
            <a:xfrm>
              <a:off x="9346897" y="5034534"/>
              <a:ext cx="1643421" cy="91708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1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tay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cầm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bút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Arrow: Down 14">
              <a:extLst>
                <a:ext uri="{FF2B5EF4-FFF2-40B4-BE49-F238E27FC236}">
                  <a16:creationId xmlns:a16="http://schemas.microsoft.com/office/drawing/2014/main" xmlns="" id="{16810AF2-2ED6-48E3-826A-CD7D0A275DAE}"/>
                </a:ext>
              </a:extLst>
            </p:cNvPr>
            <p:cNvSpPr/>
            <p:nvPr/>
          </p:nvSpPr>
          <p:spPr>
            <a:xfrm rot="13342322">
              <a:off x="7541500" y="4832751"/>
              <a:ext cx="224366" cy="505848"/>
            </a:xfrm>
            <a:prstGeom prst="downArrow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xmlns="" id="{E303A19A-B365-4928-BED8-7835FEAA919B}"/>
                </a:ext>
              </a:extLst>
            </p:cNvPr>
            <p:cNvSpPr/>
            <p:nvPr/>
          </p:nvSpPr>
          <p:spPr>
            <a:xfrm>
              <a:off x="7675756" y="5845803"/>
              <a:ext cx="306209" cy="337532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21657B8F-4402-4C53-A204-A7920E1C5409}"/>
              </a:ext>
            </a:extLst>
          </p:cNvPr>
          <p:cNvGrpSpPr/>
          <p:nvPr/>
        </p:nvGrpSpPr>
        <p:grpSpPr>
          <a:xfrm>
            <a:off x="6027261" y="4725385"/>
            <a:ext cx="5005495" cy="1524899"/>
            <a:chOff x="6027261" y="4725379"/>
            <a:chExt cx="5005493" cy="1524899"/>
          </a:xfrm>
        </p:grpSpPr>
        <p:sp>
          <p:nvSpPr>
            <p:cNvPr id="14" name="Content Placeholder 2">
              <a:extLst>
                <a:ext uri="{FF2B5EF4-FFF2-40B4-BE49-F238E27FC236}">
                  <a16:creationId xmlns:a16="http://schemas.microsoft.com/office/drawing/2014/main" xmlns="" id="{3F0CC077-399E-40FC-82E9-EF6DD48106B6}"/>
                </a:ext>
              </a:extLst>
            </p:cNvPr>
            <p:cNvSpPr txBox="1">
              <a:spLocks/>
            </p:cNvSpPr>
            <p:nvPr/>
          </p:nvSpPr>
          <p:spPr>
            <a:xfrm>
              <a:off x="6027261" y="5333196"/>
              <a:ext cx="2614546" cy="91708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1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tay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giữ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trang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vở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Arrow: Down 15">
              <a:extLst>
                <a:ext uri="{FF2B5EF4-FFF2-40B4-BE49-F238E27FC236}">
                  <a16:creationId xmlns:a16="http://schemas.microsoft.com/office/drawing/2014/main" xmlns="" id="{7BBB3473-59DD-4A6B-9FDB-95BE9D58CA92}"/>
                </a:ext>
              </a:extLst>
            </p:cNvPr>
            <p:cNvSpPr/>
            <p:nvPr/>
          </p:nvSpPr>
          <p:spPr>
            <a:xfrm rot="7942322">
              <a:off x="9870104" y="4584638"/>
              <a:ext cx="224366" cy="505848"/>
            </a:xfrm>
            <a:prstGeom prst="downArrow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xmlns="" id="{64222194-AB38-43B0-BA9C-ADBBC6611922}"/>
                </a:ext>
              </a:extLst>
            </p:cNvPr>
            <p:cNvSpPr/>
            <p:nvPr/>
          </p:nvSpPr>
          <p:spPr>
            <a:xfrm>
              <a:off x="10726545" y="5804338"/>
              <a:ext cx="306209" cy="337532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1ABE71B6-F710-480C-9F7C-3AC3880B64B3}"/>
              </a:ext>
            </a:extLst>
          </p:cNvPr>
          <p:cNvGrpSpPr/>
          <p:nvPr/>
        </p:nvGrpSpPr>
        <p:grpSpPr>
          <a:xfrm>
            <a:off x="6942266" y="2520609"/>
            <a:ext cx="4090490" cy="1349217"/>
            <a:chOff x="6942264" y="2520603"/>
            <a:chExt cx="4090490" cy="1349217"/>
          </a:xfrm>
        </p:grpSpPr>
        <p:sp>
          <p:nvSpPr>
            <p:cNvPr id="4" name="Content Placeholder 2">
              <a:extLst>
                <a:ext uri="{FF2B5EF4-FFF2-40B4-BE49-F238E27FC236}">
                  <a16:creationId xmlns:a16="http://schemas.microsoft.com/office/drawing/2014/main" xmlns="" id="{8448A71F-F887-430D-854F-710EA0B57AF7}"/>
                </a:ext>
              </a:extLst>
            </p:cNvPr>
            <p:cNvSpPr txBox="1">
              <a:spLocks/>
            </p:cNvSpPr>
            <p:nvPr/>
          </p:nvSpPr>
          <p:spPr>
            <a:xfrm>
              <a:off x="6942264" y="2520603"/>
              <a:ext cx="3795451" cy="123613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Khoảng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cách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từ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mắt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đến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vở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25 – 30cm</a:t>
              </a:r>
            </a:p>
          </p:txBody>
        </p:sp>
        <p:sp>
          <p:nvSpPr>
            <p:cNvPr id="17" name="Arrow: Down 16">
              <a:extLst>
                <a:ext uri="{FF2B5EF4-FFF2-40B4-BE49-F238E27FC236}">
                  <a16:creationId xmlns:a16="http://schemas.microsoft.com/office/drawing/2014/main" xmlns="" id="{6CB6B07A-BDAA-4D6C-B307-667B295F9EB8}"/>
                </a:ext>
              </a:extLst>
            </p:cNvPr>
            <p:cNvSpPr/>
            <p:nvPr/>
          </p:nvSpPr>
          <p:spPr>
            <a:xfrm>
              <a:off x="8912864" y="3429000"/>
              <a:ext cx="190544" cy="440820"/>
            </a:xfrm>
            <a:prstGeom prst="downArrow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xmlns="" id="{955A9051-530B-433A-B28C-8ED172F2243F}"/>
                </a:ext>
              </a:extLst>
            </p:cNvPr>
            <p:cNvSpPr/>
            <p:nvPr/>
          </p:nvSpPr>
          <p:spPr>
            <a:xfrm>
              <a:off x="10726545" y="3021020"/>
              <a:ext cx="306209" cy="337532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7" name="Freeform: Shape 36">
            <a:extLst>
              <a:ext uri="{FF2B5EF4-FFF2-40B4-BE49-F238E27FC236}">
                <a16:creationId xmlns:a16="http://schemas.microsoft.com/office/drawing/2014/main" xmlns="" id="{2921EADA-B054-4AC5-BEC3-A8B0836476EA}"/>
              </a:ext>
            </a:extLst>
          </p:cNvPr>
          <p:cNvSpPr/>
          <p:nvPr/>
        </p:nvSpPr>
        <p:spPr>
          <a:xfrm flipH="1">
            <a:off x="5247571" y="4531774"/>
            <a:ext cx="355199" cy="449581"/>
          </a:xfrm>
          <a:custGeom>
            <a:avLst/>
            <a:gdLst>
              <a:gd name="connsiteX0" fmla="*/ 296824 w 1368444"/>
              <a:gd name="connsiteY0" fmla="*/ 0 h 1676400"/>
              <a:gd name="connsiteX1" fmla="*/ 0 w 1368444"/>
              <a:gd name="connsiteY1" fmla="*/ 0 h 1676400"/>
              <a:gd name="connsiteX2" fmla="*/ 530744 w 1368444"/>
              <a:gd name="connsiteY2" fmla="*/ 1676400 h 1676400"/>
              <a:gd name="connsiteX3" fmla="*/ 540876 w 1368444"/>
              <a:gd name="connsiteY3" fmla="*/ 1676400 h 1676400"/>
              <a:gd name="connsiteX4" fmla="*/ 827568 w 1368444"/>
              <a:gd name="connsiteY4" fmla="*/ 1676400 h 1676400"/>
              <a:gd name="connsiteX5" fmla="*/ 859420 w 1368444"/>
              <a:gd name="connsiteY5" fmla="*/ 1676400 h 1676400"/>
              <a:gd name="connsiteX6" fmla="*/ 1368444 w 1368444"/>
              <a:gd name="connsiteY6" fmla="*/ 882699 h 1676400"/>
              <a:gd name="connsiteX7" fmla="*/ 1049900 w 1368444"/>
              <a:gd name="connsiteY7" fmla="*/ 882699 h 1676400"/>
              <a:gd name="connsiteX8" fmla="*/ 732816 w 1368444"/>
              <a:gd name="connsiteY8" fmla="*/ 1377116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8444" h="1676400">
                <a:moveTo>
                  <a:pt x="296824" y="0"/>
                </a:moveTo>
                <a:lnTo>
                  <a:pt x="0" y="0"/>
                </a:lnTo>
                <a:lnTo>
                  <a:pt x="530744" y="1676400"/>
                </a:lnTo>
                <a:lnTo>
                  <a:pt x="540876" y="1676400"/>
                </a:lnTo>
                <a:lnTo>
                  <a:pt x="827568" y="1676400"/>
                </a:lnTo>
                <a:lnTo>
                  <a:pt x="859420" y="1676400"/>
                </a:lnTo>
                <a:lnTo>
                  <a:pt x="1368444" y="882699"/>
                </a:lnTo>
                <a:lnTo>
                  <a:pt x="1049900" y="882699"/>
                </a:lnTo>
                <a:lnTo>
                  <a:pt x="732816" y="1377116"/>
                </a:lnTo>
                <a:close/>
              </a:path>
            </a:pathLst>
          </a:custGeom>
          <a:solidFill>
            <a:srgbClr val="558D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xmlns="" id="{A3C28932-419C-4763-A26F-EA4E14EAFE8F}"/>
              </a:ext>
            </a:extLst>
          </p:cNvPr>
          <p:cNvSpPr/>
          <p:nvPr/>
        </p:nvSpPr>
        <p:spPr>
          <a:xfrm flipH="1">
            <a:off x="10737717" y="2913890"/>
            <a:ext cx="355199" cy="449581"/>
          </a:xfrm>
          <a:custGeom>
            <a:avLst/>
            <a:gdLst>
              <a:gd name="connsiteX0" fmla="*/ 296824 w 1368444"/>
              <a:gd name="connsiteY0" fmla="*/ 0 h 1676400"/>
              <a:gd name="connsiteX1" fmla="*/ 0 w 1368444"/>
              <a:gd name="connsiteY1" fmla="*/ 0 h 1676400"/>
              <a:gd name="connsiteX2" fmla="*/ 530744 w 1368444"/>
              <a:gd name="connsiteY2" fmla="*/ 1676400 h 1676400"/>
              <a:gd name="connsiteX3" fmla="*/ 540876 w 1368444"/>
              <a:gd name="connsiteY3" fmla="*/ 1676400 h 1676400"/>
              <a:gd name="connsiteX4" fmla="*/ 827568 w 1368444"/>
              <a:gd name="connsiteY4" fmla="*/ 1676400 h 1676400"/>
              <a:gd name="connsiteX5" fmla="*/ 859420 w 1368444"/>
              <a:gd name="connsiteY5" fmla="*/ 1676400 h 1676400"/>
              <a:gd name="connsiteX6" fmla="*/ 1368444 w 1368444"/>
              <a:gd name="connsiteY6" fmla="*/ 882699 h 1676400"/>
              <a:gd name="connsiteX7" fmla="*/ 1049900 w 1368444"/>
              <a:gd name="connsiteY7" fmla="*/ 882699 h 1676400"/>
              <a:gd name="connsiteX8" fmla="*/ 732816 w 1368444"/>
              <a:gd name="connsiteY8" fmla="*/ 1377116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8444" h="1676400">
                <a:moveTo>
                  <a:pt x="296824" y="0"/>
                </a:moveTo>
                <a:lnTo>
                  <a:pt x="0" y="0"/>
                </a:lnTo>
                <a:lnTo>
                  <a:pt x="530744" y="1676400"/>
                </a:lnTo>
                <a:lnTo>
                  <a:pt x="540876" y="1676400"/>
                </a:lnTo>
                <a:lnTo>
                  <a:pt x="827568" y="1676400"/>
                </a:lnTo>
                <a:lnTo>
                  <a:pt x="859420" y="1676400"/>
                </a:lnTo>
                <a:lnTo>
                  <a:pt x="1368444" y="882699"/>
                </a:lnTo>
                <a:lnTo>
                  <a:pt x="1049900" y="882699"/>
                </a:lnTo>
                <a:lnTo>
                  <a:pt x="732816" y="1377116"/>
                </a:lnTo>
                <a:close/>
              </a:path>
            </a:pathLst>
          </a:custGeom>
          <a:solidFill>
            <a:srgbClr val="558D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xmlns="" id="{CC22E735-90DE-40F7-838B-F78081350E24}"/>
              </a:ext>
            </a:extLst>
          </p:cNvPr>
          <p:cNvSpPr/>
          <p:nvPr/>
        </p:nvSpPr>
        <p:spPr>
          <a:xfrm flipH="1">
            <a:off x="7675759" y="5726826"/>
            <a:ext cx="355199" cy="449581"/>
          </a:xfrm>
          <a:custGeom>
            <a:avLst/>
            <a:gdLst>
              <a:gd name="connsiteX0" fmla="*/ 296824 w 1368444"/>
              <a:gd name="connsiteY0" fmla="*/ 0 h 1676400"/>
              <a:gd name="connsiteX1" fmla="*/ 0 w 1368444"/>
              <a:gd name="connsiteY1" fmla="*/ 0 h 1676400"/>
              <a:gd name="connsiteX2" fmla="*/ 530744 w 1368444"/>
              <a:gd name="connsiteY2" fmla="*/ 1676400 h 1676400"/>
              <a:gd name="connsiteX3" fmla="*/ 540876 w 1368444"/>
              <a:gd name="connsiteY3" fmla="*/ 1676400 h 1676400"/>
              <a:gd name="connsiteX4" fmla="*/ 827568 w 1368444"/>
              <a:gd name="connsiteY4" fmla="*/ 1676400 h 1676400"/>
              <a:gd name="connsiteX5" fmla="*/ 859420 w 1368444"/>
              <a:gd name="connsiteY5" fmla="*/ 1676400 h 1676400"/>
              <a:gd name="connsiteX6" fmla="*/ 1368444 w 1368444"/>
              <a:gd name="connsiteY6" fmla="*/ 882699 h 1676400"/>
              <a:gd name="connsiteX7" fmla="*/ 1049900 w 1368444"/>
              <a:gd name="connsiteY7" fmla="*/ 882699 h 1676400"/>
              <a:gd name="connsiteX8" fmla="*/ 732816 w 1368444"/>
              <a:gd name="connsiteY8" fmla="*/ 1377116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8444" h="1676400">
                <a:moveTo>
                  <a:pt x="296824" y="0"/>
                </a:moveTo>
                <a:lnTo>
                  <a:pt x="0" y="0"/>
                </a:lnTo>
                <a:lnTo>
                  <a:pt x="530744" y="1676400"/>
                </a:lnTo>
                <a:lnTo>
                  <a:pt x="540876" y="1676400"/>
                </a:lnTo>
                <a:lnTo>
                  <a:pt x="827568" y="1676400"/>
                </a:lnTo>
                <a:lnTo>
                  <a:pt x="859420" y="1676400"/>
                </a:lnTo>
                <a:lnTo>
                  <a:pt x="1368444" y="882699"/>
                </a:lnTo>
                <a:lnTo>
                  <a:pt x="1049900" y="882699"/>
                </a:lnTo>
                <a:lnTo>
                  <a:pt x="732816" y="1377116"/>
                </a:lnTo>
                <a:close/>
              </a:path>
            </a:pathLst>
          </a:custGeom>
          <a:solidFill>
            <a:srgbClr val="558D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xmlns="" id="{19AA368C-ABEC-4DE6-ADA6-AF2B835537A0}"/>
              </a:ext>
            </a:extLst>
          </p:cNvPr>
          <p:cNvSpPr/>
          <p:nvPr/>
        </p:nvSpPr>
        <p:spPr>
          <a:xfrm flipH="1">
            <a:off x="10702053" y="5685927"/>
            <a:ext cx="355199" cy="449581"/>
          </a:xfrm>
          <a:custGeom>
            <a:avLst/>
            <a:gdLst>
              <a:gd name="connsiteX0" fmla="*/ 296824 w 1368444"/>
              <a:gd name="connsiteY0" fmla="*/ 0 h 1676400"/>
              <a:gd name="connsiteX1" fmla="*/ 0 w 1368444"/>
              <a:gd name="connsiteY1" fmla="*/ 0 h 1676400"/>
              <a:gd name="connsiteX2" fmla="*/ 530744 w 1368444"/>
              <a:gd name="connsiteY2" fmla="*/ 1676400 h 1676400"/>
              <a:gd name="connsiteX3" fmla="*/ 540876 w 1368444"/>
              <a:gd name="connsiteY3" fmla="*/ 1676400 h 1676400"/>
              <a:gd name="connsiteX4" fmla="*/ 827568 w 1368444"/>
              <a:gd name="connsiteY4" fmla="*/ 1676400 h 1676400"/>
              <a:gd name="connsiteX5" fmla="*/ 859420 w 1368444"/>
              <a:gd name="connsiteY5" fmla="*/ 1676400 h 1676400"/>
              <a:gd name="connsiteX6" fmla="*/ 1368444 w 1368444"/>
              <a:gd name="connsiteY6" fmla="*/ 882699 h 1676400"/>
              <a:gd name="connsiteX7" fmla="*/ 1049900 w 1368444"/>
              <a:gd name="connsiteY7" fmla="*/ 882699 h 1676400"/>
              <a:gd name="connsiteX8" fmla="*/ 732816 w 1368444"/>
              <a:gd name="connsiteY8" fmla="*/ 1377116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8444" h="1676400">
                <a:moveTo>
                  <a:pt x="296824" y="0"/>
                </a:moveTo>
                <a:lnTo>
                  <a:pt x="0" y="0"/>
                </a:lnTo>
                <a:lnTo>
                  <a:pt x="530744" y="1676400"/>
                </a:lnTo>
                <a:lnTo>
                  <a:pt x="540876" y="1676400"/>
                </a:lnTo>
                <a:lnTo>
                  <a:pt x="827568" y="1676400"/>
                </a:lnTo>
                <a:lnTo>
                  <a:pt x="859420" y="1676400"/>
                </a:lnTo>
                <a:lnTo>
                  <a:pt x="1368444" y="882699"/>
                </a:lnTo>
                <a:lnTo>
                  <a:pt x="1049900" y="882699"/>
                </a:lnTo>
                <a:lnTo>
                  <a:pt x="732816" y="1377116"/>
                </a:lnTo>
                <a:close/>
              </a:path>
            </a:pathLst>
          </a:custGeom>
          <a:solidFill>
            <a:srgbClr val="558D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AB1BFC5A-0848-4FC2-9BCF-D9DB78BA4E67}"/>
              </a:ext>
            </a:extLst>
          </p:cNvPr>
          <p:cNvCxnSpPr>
            <a:cxnSpLocks/>
          </p:cNvCxnSpPr>
          <p:nvPr/>
        </p:nvCxnSpPr>
        <p:spPr>
          <a:xfrm flipH="1">
            <a:off x="5578275" y="1738451"/>
            <a:ext cx="1357703" cy="488429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Arrow: Down 30">
            <a:extLst>
              <a:ext uri="{FF2B5EF4-FFF2-40B4-BE49-F238E27FC236}">
                <a16:creationId xmlns:a16="http://schemas.microsoft.com/office/drawing/2014/main" xmlns="" id="{D52A124D-B79C-488D-A205-86193D99F22E}"/>
              </a:ext>
            </a:extLst>
          </p:cNvPr>
          <p:cNvSpPr/>
          <p:nvPr/>
        </p:nvSpPr>
        <p:spPr>
          <a:xfrm rot="16200000">
            <a:off x="6255232" y="3438508"/>
            <a:ext cx="378482" cy="696947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283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  <p:bldP spid="19" grpId="0" animBg="1"/>
      <p:bldP spid="23" grpId="0" animBg="1"/>
      <p:bldP spid="37" grpId="0" animBg="1"/>
      <p:bldP spid="38" grpId="0" animBg="1"/>
      <p:bldP spid="39" grpId="0" animBg="1"/>
      <p:bldP spid="40" grpId="0" animBg="1"/>
      <p:bldP spid="3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heme/theme1.xml><?xml version="1.0" encoding="utf-8"?>
<a:theme xmlns:a="http://schemas.openxmlformats.org/drawingml/2006/main" name="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4pkxh1w2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850</Words>
  <Application>Microsoft Office PowerPoint</Application>
  <PresentationFormat>Custom</PresentationFormat>
  <Paragraphs>164</Paragraphs>
  <Slides>18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Office 主题</vt:lpstr>
      <vt:lpstr>Office Theme</vt:lpstr>
      <vt:lpstr>1_Office Theme</vt:lpstr>
      <vt:lpstr>2_Office Theme</vt:lpstr>
      <vt:lpstr>4_Office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Lưu ý khi trình bày</vt:lpstr>
      <vt:lpstr>Lưu ý tư thế ngồi viết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</cp:lastModifiedBy>
  <cp:revision>76</cp:revision>
  <dcterms:created xsi:type="dcterms:W3CDTF">2022-11-08T11:38:51Z</dcterms:created>
  <dcterms:modified xsi:type="dcterms:W3CDTF">2023-02-14T01:10:36Z</dcterms:modified>
</cp:coreProperties>
</file>