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1"/>
  </p:sldMasterIdLst>
  <p:notesMasterIdLst>
    <p:notesMasterId r:id="rId33"/>
  </p:notesMasterIdLst>
  <p:sldIdLst>
    <p:sldId id="275" r:id="rId2"/>
    <p:sldId id="296" r:id="rId3"/>
    <p:sldId id="316" r:id="rId4"/>
    <p:sldId id="290" r:id="rId5"/>
    <p:sldId id="279" r:id="rId6"/>
    <p:sldId id="298" r:id="rId7"/>
    <p:sldId id="323" r:id="rId8"/>
    <p:sldId id="293" r:id="rId9"/>
    <p:sldId id="277" r:id="rId10"/>
    <p:sldId id="307" r:id="rId11"/>
    <p:sldId id="315" r:id="rId12"/>
    <p:sldId id="286" r:id="rId13"/>
    <p:sldId id="325" r:id="rId14"/>
    <p:sldId id="300" r:id="rId15"/>
    <p:sldId id="306" r:id="rId16"/>
    <p:sldId id="305" r:id="rId17"/>
    <p:sldId id="269" r:id="rId18"/>
    <p:sldId id="270" r:id="rId19"/>
    <p:sldId id="303" r:id="rId20"/>
    <p:sldId id="304" r:id="rId21"/>
    <p:sldId id="310" r:id="rId22"/>
    <p:sldId id="312" r:id="rId23"/>
    <p:sldId id="311" r:id="rId24"/>
    <p:sldId id="313" r:id="rId25"/>
    <p:sldId id="314" r:id="rId26"/>
    <p:sldId id="317" r:id="rId27"/>
    <p:sldId id="318" r:id="rId28"/>
    <p:sldId id="322" r:id="rId29"/>
    <p:sldId id="320" r:id="rId30"/>
    <p:sldId id="321" r:id="rId31"/>
    <p:sldId id="324" r:id="rId32"/>
  </p:sldIdLst>
  <p:sldSz cx="18288000" cy="10287000"/>
  <p:notesSz cx="6858000" cy="9144000"/>
  <p:embeddedFontLst>
    <p:embeddedFont>
      <p:font typeface="Calibri" pitchFamily="34" charset="0"/>
      <p:regular r:id="rId34"/>
      <p:bold r:id="rId35"/>
      <p:italic r:id="rId36"/>
      <p:boldItalic r:id="rId37"/>
    </p:embeddedFont>
    <p:embeddedFont>
      <p:font typeface="Baloo" charset="0"/>
      <p:regular r:id="rId38"/>
    </p:embeddedFont>
    <p:embeddedFont>
      <p:font typeface="Faustina SemiBold Italics" charset="0"/>
      <p:regular r:id="rId39"/>
    </p:embeddedFont>
    <p:embeddedFont>
      <p:font typeface="Clear Sans Regular" charset="0"/>
      <p:regular r:id="rId40"/>
    </p:embeddedFont>
    <p:embeddedFont>
      <p:font typeface="Jokerman" pitchFamily="82" charset="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F083"/>
    <a:srgbClr val="FF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622" autoAdjust="0"/>
  </p:normalViewPr>
  <p:slideViewPr>
    <p:cSldViewPr>
      <p:cViewPr>
        <p:scale>
          <a:sx n="54" d="100"/>
          <a:sy n="54" d="100"/>
        </p:scale>
        <p:origin x="-706"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04E41-0EDE-410D-AB8B-37482535EF22}" type="datetimeFigureOut">
              <a:rPr lang="en-US" smtClean="0"/>
              <a:pPr/>
              <a:t>12/14/2022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1C5F94-427B-4D0C-A395-A8BB2DCA2A6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71C5F94-427B-4D0C-A395-A8BB2DCA2A6D}"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vi-VN" dirty="0" smtClean="0"/>
              <a:t>- đăng</a:t>
            </a:r>
            <a:endParaRPr lang="en-US" dirty="0"/>
          </a:p>
        </p:txBody>
      </p:sp>
      <p:sp>
        <p:nvSpPr>
          <p:cNvPr id="4" name="Slide Number Placeholder 3"/>
          <p:cNvSpPr>
            <a:spLocks noGrp="1"/>
          </p:cNvSpPr>
          <p:nvPr>
            <p:ph type="sldNum" sz="quarter" idx="10"/>
          </p:nvPr>
        </p:nvSpPr>
        <p:spPr/>
        <p:txBody>
          <a:bodyPr/>
          <a:lstStyle/>
          <a:p>
            <a:fld id="{D71C5F94-427B-4D0C-A395-A8BB2DCA2A6D}" type="slidenum">
              <a:rPr lang="en-US" smtClean="0"/>
              <a:pPr/>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vi-VN" dirty="0" smtClean="0"/>
              <a:t>- đăng</a:t>
            </a:r>
            <a:endParaRPr lang="en-US" dirty="0"/>
          </a:p>
        </p:txBody>
      </p:sp>
      <p:sp>
        <p:nvSpPr>
          <p:cNvPr id="4" name="Slide Number Placeholder 3"/>
          <p:cNvSpPr>
            <a:spLocks noGrp="1"/>
          </p:cNvSpPr>
          <p:nvPr>
            <p:ph type="sldNum" sz="quarter" idx="10"/>
          </p:nvPr>
        </p:nvSpPr>
        <p:spPr/>
        <p:txBody>
          <a:bodyPr/>
          <a:lstStyle/>
          <a:p>
            <a:fld id="{D71C5F94-427B-4D0C-A395-A8BB2DCA2A6D}" type="slidenum">
              <a:rPr lang="en-US" smtClean="0"/>
              <a:pPr/>
              <a:t>19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vi-VN" dirty="0" smtClean="0"/>
              <a:t>- đăng</a:t>
            </a:r>
            <a:endParaRPr lang="en-US" dirty="0"/>
          </a:p>
        </p:txBody>
      </p:sp>
      <p:sp>
        <p:nvSpPr>
          <p:cNvPr id="4" name="Slide Number Placeholder 3"/>
          <p:cNvSpPr>
            <a:spLocks noGrp="1"/>
          </p:cNvSpPr>
          <p:nvPr>
            <p:ph type="sldNum" sz="quarter" idx="10"/>
          </p:nvPr>
        </p:nvSpPr>
        <p:spPr/>
        <p:txBody>
          <a:bodyPr/>
          <a:lstStyle/>
          <a:p>
            <a:fld id="{D71C5F94-427B-4D0C-A395-A8BB2DCA2A6D}" type="slidenum">
              <a:rPr lang="en-US" smtClean="0"/>
              <a:pPr/>
              <a:t>31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0"/>
            <a:ext cx="15544800" cy="2205038"/>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816415" indent="0" algn="ctr">
              <a:buNone/>
              <a:defRPr>
                <a:solidFill>
                  <a:schemeClr val="tx1">
                    <a:tint val="75000"/>
                  </a:schemeClr>
                </a:solidFill>
              </a:defRPr>
            </a:lvl2pPr>
            <a:lvl3pPr marL="1632832" indent="0" algn="ctr">
              <a:buNone/>
              <a:defRPr>
                <a:solidFill>
                  <a:schemeClr val="tx1">
                    <a:tint val="75000"/>
                  </a:schemeClr>
                </a:solidFill>
              </a:defRPr>
            </a:lvl3pPr>
            <a:lvl4pPr marL="2449246" indent="0" algn="ctr">
              <a:buNone/>
              <a:defRPr>
                <a:solidFill>
                  <a:schemeClr val="tx1">
                    <a:tint val="75000"/>
                  </a:schemeClr>
                </a:solidFill>
              </a:defRPr>
            </a:lvl4pPr>
            <a:lvl5pPr marL="3265661" indent="0" algn="ctr">
              <a:buNone/>
              <a:defRPr>
                <a:solidFill>
                  <a:schemeClr val="tx1">
                    <a:tint val="75000"/>
                  </a:schemeClr>
                </a:solidFill>
              </a:defRPr>
            </a:lvl5pPr>
            <a:lvl6pPr marL="4082078" indent="0" algn="ctr">
              <a:buNone/>
              <a:defRPr>
                <a:solidFill>
                  <a:schemeClr val="tx1">
                    <a:tint val="75000"/>
                  </a:schemeClr>
                </a:solidFill>
              </a:defRPr>
            </a:lvl6pPr>
            <a:lvl7pPr marL="4898493" indent="0" algn="ctr">
              <a:buNone/>
              <a:defRPr>
                <a:solidFill>
                  <a:schemeClr val="tx1">
                    <a:tint val="75000"/>
                  </a:schemeClr>
                </a:solidFill>
              </a:defRPr>
            </a:lvl7pPr>
            <a:lvl8pPr marL="5714908" indent="0" algn="ctr">
              <a:buNone/>
              <a:defRPr>
                <a:solidFill>
                  <a:schemeClr val="tx1">
                    <a:tint val="75000"/>
                  </a:schemeClr>
                </a:solidFill>
              </a:defRPr>
            </a:lvl8pPr>
            <a:lvl9pPr marL="653132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600" y="619125"/>
            <a:ext cx="8229600" cy="1316593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828800" y="619125"/>
            <a:ext cx="24384000" cy="1316593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2"/>
            <a:ext cx="15544800" cy="2043113"/>
          </a:xfrm>
        </p:spPr>
        <p:txBody>
          <a:bodyPr anchor="t"/>
          <a:lstStyle>
            <a:lvl1pPr algn="l">
              <a:defRPr sz="71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4360072"/>
            <a:ext cx="15544800" cy="2250281"/>
          </a:xfrm>
        </p:spPr>
        <p:txBody>
          <a:bodyPr anchor="b"/>
          <a:lstStyle>
            <a:lvl1pPr marL="0" indent="0">
              <a:buNone/>
              <a:defRPr sz="3600">
                <a:solidFill>
                  <a:schemeClr val="tx1">
                    <a:tint val="75000"/>
                  </a:schemeClr>
                </a:solidFill>
              </a:defRPr>
            </a:lvl1pPr>
            <a:lvl2pPr marL="816415" indent="0">
              <a:buNone/>
              <a:defRPr sz="3200">
                <a:solidFill>
                  <a:schemeClr val="tx1">
                    <a:tint val="75000"/>
                  </a:schemeClr>
                </a:solidFill>
              </a:defRPr>
            </a:lvl2pPr>
            <a:lvl3pPr marL="1632832" indent="0">
              <a:buNone/>
              <a:defRPr sz="2900">
                <a:solidFill>
                  <a:schemeClr val="tx1">
                    <a:tint val="75000"/>
                  </a:schemeClr>
                </a:solidFill>
              </a:defRPr>
            </a:lvl3pPr>
            <a:lvl4pPr marL="2449246" indent="0">
              <a:buNone/>
              <a:defRPr sz="2500">
                <a:solidFill>
                  <a:schemeClr val="tx1">
                    <a:tint val="75000"/>
                  </a:schemeClr>
                </a:solidFill>
              </a:defRPr>
            </a:lvl4pPr>
            <a:lvl5pPr marL="3265661" indent="0">
              <a:buNone/>
              <a:defRPr sz="2500">
                <a:solidFill>
                  <a:schemeClr val="tx1">
                    <a:tint val="75000"/>
                  </a:schemeClr>
                </a:solidFill>
              </a:defRPr>
            </a:lvl5pPr>
            <a:lvl6pPr marL="4082078" indent="0">
              <a:buNone/>
              <a:defRPr sz="2500">
                <a:solidFill>
                  <a:schemeClr val="tx1">
                    <a:tint val="75000"/>
                  </a:schemeClr>
                </a:solidFill>
              </a:defRPr>
            </a:lvl6pPr>
            <a:lvl7pPr marL="4898493" indent="0">
              <a:buNone/>
              <a:defRPr sz="2500">
                <a:solidFill>
                  <a:schemeClr val="tx1">
                    <a:tint val="75000"/>
                  </a:schemeClr>
                </a:solidFill>
              </a:defRPr>
            </a:lvl7pPr>
            <a:lvl8pPr marL="5714908" indent="0">
              <a:buNone/>
              <a:defRPr sz="2500">
                <a:solidFill>
                  <a:schemeClr val="tx1">
                    <a:tint val="75000"/>
                  </a:schemeClr>
                </a:solidFill>
              </a:defRPr>
            </a:lvl8pPr>
            <a:lvl9pPr marL="6531325" indent="0">
              <a:buNone/>
              <a:defRPr sz="2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828800" y="3600450"/>
            <a:ext cx="16306800" cy="10184607"/>
          </a:xfrm>
        </p:spPr>
        <p:txBody>
          <a:bodyPr/>
          <a:lstStyle>
            <a:lvl1pPr>
              <a:defRPr sz="5000"/>
            </a:lvl1pPr>
            <a:lvl2pPr>
              <a:defRPr sz="43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8440400" y="3600450"/>
            <a:ext cx="16306800" cy="10184607"/>
          </a:xfrm>
        </p:spPr>
        <p:txBody>
          <a:bodyPr/>
          <a:lstStyle>
            <a:lvl1pPr>
              <a:defRPr sz="5000"/>
            </a:lvl1pPr>
            <a:lvl2pPr>
              <a:defRPr sz="43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302671"/>
            <a:ext cx="8080376" cy="959643"/>
          </a:xfrm>
        </p:spPr>
        <p:txBody>
          <a:bodyPr anchor="b"/>
          <a:lstStyle>
            <a:lvl1pPr marL="0" indent="0">
              <a:buNone/>
              <a:defRPr sz="4300" b="1"/>
            </a:lvl1pPr>
            <a:lvl2pPr marL="816415" indent="0">
              <a:buNone/>
              <a:defRPr sz="3600" b="1"/>
            </a:lvl2pPr>
            <a:lvl3pPr marL="1632832" indent="0">
              <a:buNone/>
              <a:defRPr sz="3200" b="1"/>
            </a:lvl3pPr>
            <a:lvl4pPr marL="2449246" indent="0">
              <a:buNone/>
              <a:defRPr sz="2900" b="1"/>
            </a:lvl4pPr>
            <a:lvl5pPr marL="3265661" indent="0">
              <a:buNone/>
              <a:defRPr sz="2900" b="1"/>
            </a:lvl5pPr>
            <a:lvl6pPr marL="4082078" indent="0">
              <a:buNone/>
              <a:defRPr sz="2900" b="1"/>
            </a:lvl6pPr>
            <a:lvl7pPr marL="4898493" indent="0">
              <a:buNone/>
              <a:defRPr sz="2900" b="1"/>
            </a:lvl7pPr>
            <a:lvl8pPr marL="5714908" indent="0">
              <a:buNone/>
              <a:defRPr sz="2900" b="1"/>
            </a:lvl8pPr>
            <a:lvl9pPr marL="6531325" indent="0">
              <a:buNone/>
              <a:defRPr sz="2900" b="1"/>
            </a:lvl9pPr>
          </a:lstStyle>
          <a:p>
            <a:pPr lvl="0"/>
            <a:r>
              <a:rPr lang="en-US" smtClean="0"/>
              <a:t>Click to edit Master text styles</a:t>
            </a:r>
          </a:p>
        </p:txBody>
      </p:sp>
      <p:sp>
        <p:nvSpPr>
          <p:cNvPr id="4" name="Content Placeholder 3"/>
          <p:cNvSpPr>
            <a:spLocks noGrp="1"/>
          </p:cNvSpPr>
          <p:nvPr>
            <p:ph sz="half" idx="2"/>
          </p:nvPr>
        </p:nvSpPr>
        <p:spPr>
          <a:xfrm>
            <a:off x="914400" y="3262313"/>
            <a:ext cx="8080376" cy="5926932"/>
          </a:xfrm>
        </p:spPr>
        <p:txBody>
          <a:bodyPr/>
          <a:lstStyle>
            <a:lvl1pPr>
              <a:defRPr sz="4300"/>
            </a:lvl1pPr>
            <a:lvl2pPr>
              <a:defRPr sz="36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9290053" y="2302671"/>
            <a:ext cx="8083550" cy="959643"/>
          </a:xfrm>
        </p:spPr>
        <p:txBody>
          <a:bodyPr anchor="b"/>
          <a:lstStyle>
            <a:lvl1pPr marL="0" indent="0">
              <a:buNone/>
              <a:defRPr sz="4300" b="1"/>
            </a:lvl1pPr>
            <a:lvl2pPr marL="816415" indent="0">
              <a:buNone/>
              <a:defRPr sz="3600" b="1"/>
            </a:lvl2pPr>
            <a:lvl3pPr marL="1632832" indent="0">
              <a:buNone/>
              <a:defRPr sz="3200" b="1"/>
            </a:lvl3pPr>
            <a:lvl4pPr marL="2449246" indent="0">
              <a:buNone/>
              <a:defRPr sz="2900" b="1"/>
            </a:lvl4pPr>
            <a:lvl5pPr marL="3265661" indent="0">
              <a:buNone/>
              <a:defRPr sz="2900" b="1"/>
            </a:lvl5pPr>
            <a:lvl6pPr marL="4082078" indent="0">
              <a:buNone/>
              <a:defRPr sz="2900" b="1"/>
            </a:lvl6pPr>
            <a:lvl7pPr marL="4898493" indent="0">
              <a:buNone/>
              <a:defRPr sz="2900" b="1"/>
            </a:lvl7pPr>
            <a:lvl8pPr marL="5714908" indent="0">
              <a:buNone/>
              <a:defRPr sz="2900" b="1"/>
            </a:lvl8pPr>
            <a:lvl9pPr marL="6531325" indent="0">
              <a:buNone/>
              <a:defRPr sz="2900" b="1"/>
            </a:lvl9pPr>
          </a:lstStyle>
          <a:p>
            <a:pPr lvl="0"/>
            <a:r>
              <a:rPr lang="en-US" smtClean="0"/>
              <a:t>Click to edit Master text styles</a:t>
            </a:r>
          </a:p>
        </p:txBody>
      </p:sp>
      <p:sp>
        <p:nvSpPr>
          <p:cNvPr id="6" name="Content Placeholder 5"/>
          <p:cNvSpPr>
            <a:spLocks noGrp="1"/>
          </p:cNvSpPr>
          <p:nvPr>
            <p:ph sz="quarter" idx="4"/>
          </p:nvPr>
        </p:nvSpPr>
        <p:spPr>
          <a:xfrm>
            <a:off x="9290053" y="3262313"/>
            <a:ext cx="8083550" cy="5926932"/>
          </a:xfrm>
        </p:spPr>
        <p:txBody>
          <a:bodyPr/>
          <a:lstStyle>
            <a:lvl1pPr>
              <a:defRPr sz="4300"/>
            </a:lvl1pPr>
            <a:lvl2pPr>
              <a:defRPr sz="36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3" y="409575"/>
            <a:ext cx="6016626" cy="1743075"/>
          </a:xfrm>
        </p:spPr>
        <p:txBody>
          <a:bodyPr anchor="b"/>
          <a:lstStyle>
            <a:lvl1pPr algn="l">
              <a:defRPr sz="3600" b="1"/>
            </a:lvl1pPr>
          </a:lstStyle>
          <a:p>
            <a:r>
              <a:rPr lang="en-US" smtClean="0"/>
              <a:t>Click to edit Master title style</a:t>
            </a:r>
            <a:endParaRPr lang="en-US"/>
          </a:p>
        </p:txBody>
      </p:sp>
      <p:sp>
        <p:nvSpPr>
          <p:cNvPr id="3" name="Content Placeholder 2"/>
          <p:cNvSpPr>
            <a:spLocks noGrp="1"/>
          </p:cNvSpPr>
          <p:nvPr>
            <p:ph idx="1"/>
          </p:nvPr>
        </p:nvSpPr>
        <p:spPr>
          <a:xfrm>
            <a:off x="7150100" y="409577"/>
            <a:ext cx="10223500" cy="8779670"/>
          </a:xfrm>
        </p:spPr>
        <p:txBody>
          <a:bodyPr/>
          <a:lstStyle>
            <a:lvl1pPr>
              <a:defRPr sz="5700"/>
            </a:lvl1pPr>
            <a:lvl2pPr>
              <a:defRPr sz="5000"/>
            </a:lvl2pPr>
            <a:lvl3pPr>
              <a:defRPr sz="4300"/>
            </a:lvl3pPr>
            <a:lvl4pPr>
              <a:defRPr sz="3600"/>
            </a:lvl4pPr>
            <a:lvl5pPr>
              <a:defRPr sz="3600"/>
            </a:lvl5pPr>
            <a:lvl6pPr>
              <a:defRPr sz="3600"/>
            </a:lvl6pPr>
            <a:lvl7pPr>
              <a:defRPr sz="3600"/>
            </a:lvl7pPr>
            <a:lvl8pPr>
              <a:defRPr sz="3600"/>
            </a:lvl8pPr>
            <a:lvl9pPr>
              <a:defRPr sz="3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3" y="2152652"/>
            <a:ext cx="6016626" cy="7036595"/>
          </a:xfrm>
        </p:spPr>
        <p:txBody>
          <a:bodyPr/>
          <a:lstStyle>
            <a:lvl1pPr marL="0" indent="0">
              <a:buNone/>
              <a:defRPr sz="2500"/>
            </a:lvl1pPr>
            <a:lvl2pPr marL="816415" indent="0">
              <a:buNone/>
              <a:defRPr sz="2100"/>
            </a:lvl2pPr>
            <a:lvl3pPr marL="1632832" indent="0">
              <a:buNone/>
              <a:defRPr sz="1800"/>
            </a:lvl3pPr>
            <a:lvl4pPr marL="2449246" indent="0">
              <a:buNone/>
              <a:defRPr sz="1600"/>
            </a:lvl4pPr>
            <a:lvl5pPr marL="3265661" indent="0">
              <a:buNone/>
              <a:defRPr sz="1600"/>
            </a:lvl5pPr>
            <a:lvl6pPr marL="4082078" indent="0">
              <a:buNone/>
              <a:defRPr sz="1600"/>
            </a:lvl6pPr>
            <a:lvl7pPr marL="4898493" indent="0">
              <a:buNone/>
              <a:defRPr sz="1600"/>
            </a:lvl7pPr>
            <a:lvl8pPr marL="5714908" indent="0">
              <a:buNone/>
              <a:defRPr sz="1600"/>
            </a:lvl8pPr>
            <a:lvl9pPr marL="6531325"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600" b="1"/>
            </a:lvl1pPr>
          </a:lstStyle>
          <a:p>
            <a:r>
              <a:rPr lang="en-US" smtClean="0"/>
              <a:t>Click to edit Master title style</a:t>
            </a:r>
            <a:endParaRPr lang="en-US"/>
          </a:p>
        </p:txBody>
      </p:sp>
      <p:sp>
        <p:nvSpPr>
          <p:cNvPr id="3" name="Picture Placeholder 2"/>
          <p:cNvSpPr>
            <a:spLocks noGrp="1"/>
          </p:cNvSpPr>
          <p:nvPr>
            <p:ph type="pic" idx="1"/>
          </p:nvPr>
        </p:nvSpPr>
        <p:spPr>
          <a:xfrm>
            <a:off x="3584576" y="919163"/>
            <a:ext cx="10972800" cy="6172200"/>
          </a:xfrm>
        </p:spPr>
        <p:txBody>
          <a:bodyPr/>
          <a:lstStyle>
            <a:lvl1pPr marL="0" indent="0">
              <a:buNone/>
              <a:defRPr sz="5700"/>
            </a:lvl1pPr>
            <a:lvl2pPr marL="816415" indent="0">
              <a:buNone/>
              <a:defRPr sz="5000"/>
            </a:lvl2pPr>
            <a:lvl3pPr marL="1632832" indent="0">
              <a:buNone/>
              <a:defRPr sz="4300"/>
            </a:lvl3pPr>
            <a:lvl4pPr marL="2449246" indent="0">
              <a:buNone/>
              <a:defRPr sz="3600"/>
            </a:lvl4pPr>
            <a:lvl5pPr marL="3265661" indent="0">
              <a:buNone/>
              <a:defRPr sz="3600"/>
            </a:lvl5pPr>
            <a:lvl6pPr marL="4082078" indent="0">
              <a:buNone/>
              <a:defRPr sz="3600"/>
            </a:lvl6pPr>
            <a:lvl7pPr marL="4898493" indent="0">
              <a:buNone/>
              <a:defRPr sz="3600"/>
            </a:lvl7pPr>
            <a:lvl8pPr marL="5714908" indent="0">
              <a:buNone/>
              <a:defRPr sz="3600"/>
            </a:lvl8pPr>
            <a:lvl9pPr marL="6531325" indent="0">
              <a:buNone/>
              <a:defRPr sz="36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500"/>
            </a:lvl1pPr>
            <a:lvl2pPr marL="816415" indent="0">
              <a:buNone/>
              <a:defRPr sz="2100"/>
            </a:lvl2pPr>
            <a:lvl3pPr marL="1632832" indent="0">
              <a:buNone/>
              <a:defRPr sz="1800"/>
            </a:lvl3pPr>
            <a:lvl4pPr marL="2449246" indent="0">
              <a:buNone/>
              <a:defRPr sz="1600"/>
            </a:lvl4pPr>
            <a:lvl5pPr marL="3265661" indent="0">
              <a:buNone/>
              <a:defRPr sz="1600"/>
            </a:lvl5pPr>
            <a:lvl6pPr marL="4082078" indent="0">
              <a:buNone/>
              <a:defRPr sz="1600"/>
            </a:lvl6pPr>
            <a:lvl7pPr marL="4898493" indent="0">
              <a:buNone/>
              <a:defRPr sz="1600"/>
            </a:lvl7pPr>
            <a:lvl8pPr marL="5714908" indent="0">
              <a:buNone/>
              <a:defRPr sz="1600"/>
            </a:lvl8pPr>
            <a:lvl9pPr marL="6531325" indent="0">
              <a:buNone/>
              <a:defRPr sz="1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163283" tIns="81642" rIns="163283" bIns="8164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914400" y="2400302"/>
            <a:ext cx="16459200" cy="6788945"/>
          </a:xfrm>
          <a:prstGeom prst="rect">
            <a:avLst/>
          </a:prstGeom>
        </p:spPr>
        <p:txBody>
          <a:bodyPr vert="horz" lIns="163283" tIns="81642" rIns="163283" bIns="8164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914400" y="9534527"/>
            <a:ext cx="4267200" cy="547688"/>
          </a:xfrm>
          <a:prstGeom prst="rect">
            <a:avLst/>
          </a:prstGeom>
        </p:spPr>
        <p:txBody>
          <a:bodyPr vert="horz" lIns="163283" tIns="81642" rIns="163283" bIns="81642" rtlCol="0" anchor="ctr"/>
          <a:lstStyle>
            <a:lvl1pPr algn="l">
              <a:defRPr sz="2100">
                <a:solidFill>
                  <a:schemeClr val="tx1">
                    <a:tint val="75000"/>
                  </a:schemeClr>
                </a:solidFill>
              </a:defRPr>
            </a:lvl1pPr>
          </a:lstStyle>
          <a:p>
            <a:fld id="{1D8BD707-D9CF-40AE-B4C6-C98DA3205C09}" type="datetimeFigureOut">
              <a:rPr lang="en-US" smtClean="0"/>
              <a:pPr/>
              <a:t>12/14/2022</a:t>
            </a:fld>
            <a:endParaRPr lang="en-US"/>
          </a:p>
        </p:txBody>
      </p:sp>
      <p:sp>
        <p:nvSpPr>
          <p:cNvPr id="5" name="Footer Placeholder 4"/>
          <p:cNvSpPr>
            <a:spLocks noGrp="1"/>
          </p:cNvSpPr>
          <p:nvPr>
            <p:ph type="ftr" sz="quarter" idx="3"/>
          </p:nvPr>
        </p:nvSpPr>
        <p:spPr>
          <a:xfrm>
            <a:off x="6248400" y="9534527"/>
            <a:ext cx="5791200" cy="547688"/>
          </a:xfrm>
          <a:prstGeom prst="rect">
            <a:avLst/>
          </a:prstGeom>
        </p:spPr>
        <p:txBody>
          <a:bodyPr vert="horz" lIns="163283" tIns="81642" rIns="163283" bIns="81642" rtlCol="0" anchor="ctr"/>
          <a:lstStyle>
            <a:lvl1pPr algn="ctr">
              <a:defRPr sz="2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3106400" y="9534527"/>
            <a:ext cx="4267200" cy="547688"/>
          </a:xfrm>
          <a:prstGeom prst="rect">
            <a:avLst/>
          </a:prstGeom>
        </p:spPr>
        <p:txBody>
          <a:bodyPr vert="horz" lIns="163283" tIns="81642" rIns="163283" bIns="81642" rtlCol="0" anchor="ctr"/>
          <a:lstStyle>
            <a:lvl1pPr algn="r">
              <a:defRPr sz="21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632832" rtl="0" eaLnBrk="1" latinLnBrk="0" hangingPunct="1">
        <a:spcBef>
          <a:spcPct val="0"/>
        </a:spcBef>
        <a:buNone/>
        <a:defRPr sz="7900" kern="1200">
          <a:solidFill>
            <a:schemeClr val="tx1"/>
          </a:solidFill>
          <a:latin typeface="+mj-lt"/>
          <a:ea typeface="+mj-ea"/>
          <a:cs typeface="+mj-cs"/>
        </a:defRPr>
      </a:lvl1pPr>
    </p:titleStyle>
    <p:bodyStyle>
      <a:lvl1pPr marL="612313" indent="-612313" algn="l" defTabSz="1632832" rtl="0" eaLnBrk="1" latinLnBrk="0" hangingPunct="1">
        <a:spcBef>
          <a:spcPct val="20000"/>
        </a:spcBef>
        <a:buFont typeface="Arial" pitchFamily="34" charset="0"/>
        <a:buChar char="•"/>
        <a:defRPr sz="5700" kern="1200">
          <a:solidFill>
            <a:schemeClr val="tx1"/>
          </a:solidFill>
          <a:latin typeface="+mn-lt"/>
          <a:ea typeface="+mn-ea"/>
          <a:cs typeface="+mn-cs"/>
        </a:defRPr>
      </a:lvl1pPr>
      <a:lvl2pPr marL="1326675" indent="-510260" algn="l" defTabSz="1632832" rtl="0" eaLnBrk="1" latinLnBrk="0" hangingPunct="1">
        <a:spcBef>
          <a:spcPct val="20000"/>
        </a:spcBef>
        <a:buFont typeface="Arial" pitchFamily="34" charset="0"/>
        <a:buChar char="–"/>
        <a:defRPr sz="5000" kern="1200">
          <a:solidFill>
            <a:schemeClr val="tx1"/>
          </a:solidFill>
          <a:latin typeface="+mn-lt"/>
          <a:ea typeface="+mn-ea"/>
          <a:cs typeface="+mn-cs"/>
        </a:defRPr>
      </a:lvl2pPr>
      <a:lvl3pPr marL="2041039" indent="-408207" algn="l" defTabSz="1632832" rtl="0" eaLnBrk="1" latinLnBrk="0" hangingPunct="1">
        <a:spcBef>
          <a:spcPct val="20000"/>
        </a:spcBef>
        <a:buFont typeface="Arial" pitchFamily="34" charset="0"/>
        <a:buChar char="•"/>
        <a:defRPr sz="4300" kern="1200">
          <a:solidFill>
            <a:schemeClr val="tx1"/>
          </a:solidFill>
          <a:latin typeface="+mn-lt"/>
          <a:ea typeface="+mn-ea"/>
          <a:cs typeface="+mn-cs"/>
        </a:defRPr>
      </a:lvl3pPr>
      <a:lvl4pPr marL="2857454"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4pPr>
      <a:lvl5pPr marL="3673869"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5pPr>
      <a:lvl6pPr marL="4490286"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6pPr>
      <a:lvl7pPr marL="5306700"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7pPr>
      <a:lvl8pPr marL="6123115"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8pPr>
      <a:lvl9pPr marL="6939532" indent="-408207" algn="l" defTabSz="1632832" rtl="0" eaLnBrk="1" latinLnBrk="0" hangingPunct="1">
        <a:spcBef>
          <a:spcPct val="20000"/>
        </a:spcBef>
        <a:buFont typeface="Arial" pitchFamily="34" charset="0"/>
        <a:buChar char="•"/>
        <a:defRPr sz="3600" kern="1200">
          <a:solidFill>
            <a:schemeClr val="tx1"/>
          </a:solidFill>
          <a:latin typeface="+mn-lt"/>
          <a:ea typeface="+mn-ea"/>
          <a:cs typeface="+mn-cs"/>
        </a:defRPr>
      </a:lvl9pPr>
    </p:bodyStyle>
    <p:otherStyle>
      <a:defPPr>
        <a:defRPr lang="en-US"/>
      </a:defPPr>
      <a:lvl1pPr marL="0" algn="l" defTabSz="1632832" rtl="0" eaLnBrk="1" latinLnBrk="0" hangingPunct="1">
        <a:defRPr sz="3200" kern="1200">
          <a:solidFill>
            <a:schemeClr val="tx1"/>
          </a:solidFill>
          <a:latin typeface="+mn-lt"/>
          <a:ea typeface="+mn-ea"/>
          <a:cs typeface="+mn-cs"/>
        </a:defRPr>
      </a:lvl1pPr>
      <a:lvl2pPr marL="816415" algn="l" defTabSz="1632832" rtl="0" eaLnBrk="1" latinLnBrk="0" hangingPunct="1">
        <a:defRPr sz="3200" kern="1200">
          <a:solidFill>
            <a:schemeClr val="tx1"/>
          </a:solidFill>
          <a:latin typeface="+mn-lt"/>
          <a:ea typeface="+mn-ea"/>
          <a:cs typeface="+mn-cs"/>
        </a:defRPr>
      </a:lvl2pPr>
      <a:lvl3pPr marL="1632832" algn="l" defTabSz="1632832" rtl="0" eaLnBrk="1" latinLnBrk="0" hangingPunct="1">
        <a:defRPr sz="3200" kern="1200">
          <a:solidFill>
            <a:schemeClr val="tx1"/>
          </a:solidFill>
          <a:latin typeface="+mn-lt"/>
          <a:ea typeface="+mn-ea"/>
          <a:cs typeface="+mn-cs"/>
        </a:defRPr>
      </a:lvl3pPr>
      <a:lvl4pPr marL="2449246" algn="l" defTabSz="1632832" rtl="0" eaLnBrk="1" latinLnBrk="0" hangingPunct="1">
        <a:defRPr sz="3200" kern="1200">
          <a:solidFill>
            <a:schemeClr val="tx1"/>
          </a:solidFill>
          <a:latin typeface="+mn-lt"/>
          <a:ea typeface="+mn-ea"/>
          <a:cs typeface="+mn-cs"/>
        </a:defRPr>
      </a:lvl4pPr>
      <a:lvl5pPr marL="3265661" algn="l" defTabSz="1632832" rtl="0" eaLnBrk="1" latinLnBrk="0" hangingPunct="1">
        <a:defRPr sz="3200" kern="1200">
          <a:solidFill>
            <a:schemeClr val="tx1"/>
          </a:solidFill>
          <a:latin typeface="+mn-lt"/>
          <a:ea typeface="+mn-ea"/>
          <a:cs typeface="+mn-cs"/>
        </a:defRPr>
      </a:lvl5pPr>
      <a:lvl6pPr marL="4082078" algn="l" defTabSz="1632832" rtl="0" eaLnBrk="1" latinLnBrk="0" hangingPunct="1">
        <a:defRPr sz="3200" kern="1200">
          <a:solidFill>
            <a:schemeClr val="tx1"/>
          </a:solidFill>
          <a:latin typeface="+mn-lt"/>
          <a:ea typeface="+mn-ea"/>
          <a:cs typeface="+mn-cs"/>
        </a:defRPr>
      </a:lvl6pPr>
      <a:lvl7pPr marL="4898493" algn="l" defTabSz="1632832" rtl="0" eaLnBrk="1" latinLnBrk="0" hangingPunct="1">
        <a:defRPr sz="3200" kern="1200">
          <a:solidFill>
            <a:schemeClr val="tx1"/>
          </a:solidFill>
          <a:latin typeface="+mn-lt"/>
          <a:ea typeface="+mn-ea"/>
          <a:cs typeface="+mn-cs"/>
        </a:defRPr>
      </a:lvl7pPr>
      <a:lvl8pPr marL="5714908" algn="l" defTabSz="1632832" rtl="0" eaLnBrk="1" latinLnBrk="0" hangingPunct="1">
        <a:defRPr sz="3200" kern="1200">
          <a:solidFill>
            <a:schemeClr val="tx1"/>
          </a:solidFill>
          <a:latin typeface="+mn-lt"/>
          <a:ea typeface="+mn-ea"/>
          <a:cs typeface="+mn-cs"/>
        </a:defRPr>
      </a:lvl8pPr>
      <a:lvl9pPr marL="6531325" algn="l" defTabSz="1632832"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1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file:///D:\L&#202;%20TH&#7882;%20H&#7890;NG%20DUY&#202;N\Music\3a4-%20CHUY&#202;N%20&#272;&#7872;%20AN%20L&#7898;P%203-%20TI&#7870;T%2015\NH&#7840;C\HR%20NAM%20B&#7896;.m4a" TargetMode="External"/><Relationship Id="rId7" Type="http://schemas.openxmlformats.org/officeDocument/2006/relationships/image" Target="../media/image23.png"/><Relationship Id="rId2" Type="http://schemas.openxmlformats.org/officeDocument/2006/relationships/audio" Target="file:///D:\L&#202;%20TH&#7882;%20H&#7890;NG%20DUY&#202;N\Music\3a4-%20CHUY&#202;N%20&#272;&#7872;%20AN%20L&#7898;P%203-%20TI&#7870;T%2015\NH&#7840;C\HR%20TRUNG%20B&#7896;.m4a" TargetMode="External"/><Relationship Id="rId1" Type="http://schemas.openxmlformats.org/officeDocument/2006/relationships/audio" Target="file:///D:\L&#202;%20TH&#7882;%20H&#7890;NG%20DUY&#202;N\Music\3a4-%20CHUY&#202;N%20&#272;&#7872;%20AN%20L&#7898;P%203-%20TI&#7870;T%2015\NH&#7840;C\HR%20B&#7854;C%20B&#7896;.m4a" TargetMode="External"/><Relationship Id="rId6" Type="http://schemas.openxmlformats.org/officeDocument/2006/relationships/image" Target="../media/image22.png"/><Relationship Id="rId5" Type="http://schemas.openxmlformats.org/officeDocument/2006/relationships/image" Target="../media/image21.gif"/><Relationship Id="rId4" Type="http://schemas.openxmlformats.org/officeDocument/2006/relationships/slideLayout" Target="../slideLayouts/slideLayout7.xml"/><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audio" Target="file:///D:\L&#202;%20TH&#7882;%20H&#7890;NG%20DUY&#202;N\Music\Tu&#768;ng%20Thie&#803;&#770;n%203.m4a" TargetMode="External"/><Relationship Id="rId6" Type="http://schemas.openxmlformats.org/officeDocument/2006/relationships/image" Target="../media/image9.gif"/><Relationship Id="rId5" Type="http://schemas.openxmlformats.org/officeDocument/2006/relationships/image" Target="../media/image3.gif"/><Relationship Id="rId4" Type="http://schemas.openxmlformats.org/officeDocument/2006/relationships/image" Target="../media/image1.gif"/></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audio" Target="file:///D:\KHO%20NH&#7840;C\KHO%20NH&#7840;C\&#194;m%20nh&#7841;c\Happy%20New%20Year_ABBA_-1074099689.mp3" TargetMode="External"/><Relationship Id="rId6" Type="http://schemas.openxmlformats.org/officeDocument/2006/relationships/image" Target="../media/image26.png"/><Relationship Id="rId5" Type="http://schemas.openxmlformats.org/officeDocument/2006/relationships/image" Target="../media/image9.gif"/><Relationship Id="rId4" Type="http://schemas.openxmlformats.org/officeDocument/2006/relationships/image" Target="../media/image3.gif"/></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7.xml"/><Relationship Id="rId7" Type="http://schemas.openxmlformats.org/officeDocument/2006/relationships/image" Target="../media/image26.png"/><Relationship Id="rId2" Type="http://schemas.openxmlformats.org/officeDocument/2006/relationships/audio" Target="file:///D:\L&#202;%20TH&#7882;%20H&#7890;NG%20DUY&#202;N\Music\3a4-%20CHUY&#202;N%20&#272;&#7872;%20AN%20L&#7898;P%203-%20TI&#7870;T%2015\NH&#7840;C\SoundOfSilence-DUYEN).mp3" TargetMode="External"/><Relationship Id="rId1" Type="http://schemas.openxmlformats.org/officeDocument/2006/relationships/audio" Target="file:///D:\KHO%20NH&#7840;C\KHO%20NH&#7840;C\&#194;m%20nh&#7841;c\&#194;m%20nh&#7841;c\Nh&#7841;c%20h&#7885;c%20sinh\5-Nhung%20La%20Thuyen%20Uoc%20Mo%20-%20Be%20Trieu%20Vy%20(1).mp3" TargetMode="External"/><Relationship Id="rId6" Type="http://schemas.openxmlformats.org/officeDocument/2006/relationships/image" Target="../media/image9.gif"/><Relationship Id="rId5" Type="http://schemas.openxmlformats.org/officeDocument/2006/relationships/image" Target="../media/image3.gif"/><Relationship Id="rId4" Type="http://schemas.openxmlformats.org/officeDocument/2006/relationships/image" Target="../media/image1.gif"/><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gif"/><Relationship Id="rId1" Type="http://schemas.openxmlformats.org/officeDocument/2006/relationships/slideLayout" Target="../slideLayouts/slideLayout7.xml"/><Relationship Id="rId4" Type="http://schemas.openxmlformats.org/officeDocument/2006/relationships/image" Target="../media/image9.gif"/></Relationships>
</file>

<file path=ppt/slides/_rels/slide17.xml.rels><?xml version="1.0" encoding="UTF-8" standalone="yes"?>
<Relationships xmlns="http://schemas.openxmlformats.org/package/2006/relationships"><Relationship Id="rId8" Type="http://schemas.openxmlformats.org/officeDocument/2006/relationships/image" Target="../media/image11.gif"/><Relationship Id="rId13" Type="http://schemas.openxmlformats.org/officeDocument/2006/relationships/image" Target="../media/image14.gif"/><Relationship Id="rId3" Type="http://schemas.openxmlformats.org/officeDocument/2006/relationships/image" Target="../media/image31.gif"/><Relationship Id="rId7" Type="http://schemas.openxmlformats.org/officeDocument/2006/relationships/image" Target="../media/image33.gif"/><Relationship Id="rId12" Type="http://schemas.openxmlformats.org/officeDocument/2006/relationships/image" Target="../media/image36.gif"/><Relationship Id="rId2" Type="http://schemas.openxmlformats.org/officeDocument/2006/relationships/image" Target="../media/image30.gif"/><Relationship Id="rId1" Type="http://schemas.openxmlformats.org/officeDocument/2006/relationships/slideLayout" Target="../slideLayouts/slideLayout7.xml"/><Relationship Id="rId6" Type="http://schemas.openxmlformats.org/officeDocument/2006/relationships/image" Target="../media/image12.gif"/><Relationship Id="rId11" Type="http://schemas.openxmlformats.org/officeDocument/2006/relationships/image" Target="../media/image35.gif"/><Relationship Id="rId5" Type="http://schemas.openxmlformats.org/officeDocument/2006/relationships/image" Target="../media/image19.gif"/><Relationship Id="rId10" Type="http://schemas.openxmlformats.org/officeDocument/2006/relationships/image" Target="../media/image34.gif"/><Relationship Id="rId4" Type="http://schemas.openxmlformats.org/officeDocument/2006/relationships/image" Target="../media/image32.gif"/><Relationship Id="rId9" Type="http://schemas.openxmlformats.org/officeDocument/2006/relationships/image" Target="../media/image13.gif"/></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svg"/><Relationship Id="rId7" Type="http://schemas.openxmlformats.org/officeDocument/2006/relationships/image" Target="../media/image50.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48.svg"/><Relationship Id="rId4" Type="http://schemas.openxmlformats.org/officeDocument/2006/relationships/image" Target="../media/image37.png"/><Relationship Id="rId9"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audio" Target="file:///D:\L&#202;%20TH&#7882;%20H&#7890;NG%20DUY&#202;N\Music\3a4-%20CHUY&#202;N%20&#272;&#7872;%20AN%20L&#7898;P%203-%20TI&#7870;T%2015\NH&#7840;C\RU%20EM%20%2050.m4a" TargetMode="External"/><Relationship Id="rId6" Type="http://schemas.openxmlformats.org/officeDocument/2006/relationships/image" Target="../media/image9.gif"/><Relationship Id="rId5" Type="http://schemas.openxmlformats.org/officeDocument/2006/relationships/image" Target="../media/image3.gif"/><Relationship Id="rId4" Type="http://schemas.openxmlformats.org/officeDocument/2006/relationships/image" Target="../media/image1.gi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audio" Target="file:///D:\L&#202;%20TH&#7882;%20H&#7890;NG%20DUY&#202;N\Music\3a4-%20CHUY&#202;N%20&#272;&#7872;%20AN%20L&#7898;P%203-%20TI&#7870;T%2015\NH&#7840;C\KH&#218;C%20NH&#7840;C%20TR&#202;N%20N&#431;&#416;NG%20XA.m4a" TargetMode="External"/><Relationship Id="rId6" Type="http://schemas.openxmlformats.org/officeDocument/2006/relationships/image" Target="../media/image1.gif"/><Relationship Id="rId5" Type="http://schemas.openxmlformats.org/officeDocument/2006/relationships/image" Target="../media/image4.gif"/><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audio" Target="file:///D:\L&#202;%20TH&#7882;%20H&#7890;NG%20DUY&#202;N\Music\3a4-%20CHUY&#202;N%20&#272;&#7872;%20AN%20L&#7898;P%203-%20TI&#7870;T%2015\NH&#7840;C\KH&#212;NG%20L&#7900;I.m4a" TargetMode="External"/><Relationship Id="rId5" Type="http://schemas.openxmlformats.org/officeDocument/2006/relationships/image" Target="../media/image18.png"/><Relationship Id="rId4" Type="http://schemas.openxmlformats.org/officeDocument/2006/relationships/image" Target="../media/image17.gif"/></Relationships>
</file>

<file path=ppt/slides/_rels/slide2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2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audio" Target="file:///D:\L&#202;%20TH&#7882;%20H&#7890;NG%20DUY&#202;N\Music\3a4-%20CHUY&#202;N%20&#272;&#7872;%20AN%20L&#7898;P%203-%20TI&#7870;T%2015\NH&#7840;C\SDTR%2054.m4a" TargetMode="External"/><Relationship Id="rId6" Type="http://schemas.openxmlformats.org/officeDocument/2006/relationships/image" Target="../media/image41.png"/><Relationship Id="rId5" Type="http://schemas.openxmlformats.org/officeDocument/2006/relationships/image" Target="../media/image9.gif"/><Relationship Id="rId4" Type="http://schemas.openxmlformats.org/officeDocument/2006/relationships/image" Target="../media/image3.gif"/></Relationships>
</file>

<file path=ppt/slides/_rels/slide2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audio" Target="file:///D:\L&#202;%20TH&#7882;%20H&#7890;NG%20DUY&#202;N\Music\3a4-%20CHUY&#202;N%20&#272;&#7872;%20AN%20L&#7898;P%203-%20TI&#7870;T%2015\NH&#7840;C\RU%20EM-%20RU%20EM.m4a" TargetMode="External"/><Relationship Id="rId6" Type="http://schemas.openxmlformats.org/officeDocument/2006/relationships/image" Target="../media/image9.gif"/><Relationship Id="rId5" Type="http://schemas.openxmlformats.org/officeDocument/2006/relationships/image" Target="../media/image3.gif"/><Relationship Id="rId4" Type="http://schemas.openxmlformats.org/officeDocument/2006/relationships/image" Target="../media/image1.gif"/></Relationships>
</file>

<file path=ppt/slides/_rels/slide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audio" Target="file:///D:\L&#202;%20TH&#7882;%20H&#7890;NG%20DUY&#202;N\Music\3a4-%20CHUY&#202;N%20&#272;&#7872;%20AN%20L&#7898;P%203-%20TI&#7870;T%2015\NH&#7840;C\SDTR%202p16.m4a" TargetMode="External"/><Relationship Id="rId6" Type="http://schemas.openxmlformats.org/officeDocument/2006/relationships/image" Target="../media/image6.png"/><Relationship Id="rId5" Type="http://schemas.openxmlformats.org/officeDocument/2006/relationships/image" Target="../media/image9.gif"/><Relationship Id="rId4" Type="http://schemas.openxmlformats.org/officeDocument/2006/relationships/image" Target="../media/image3.gif"/></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4.gi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gif"/><Relationship Id="rId1" Type="http://schemas.openxmlformats.org/officeDocument/2006/relationships/slideLayout" Target="../slideLayouts/slideLayout7.xml"/><Relationship Id="rId4" Type="http://schemas.openxmlformats.org/officeDocument/2006/relationships/image" Target="../media/image11.gif"/></Relationships>
</file>

<file path=ppt/slides/_rels/slide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gif"/><Relationship Id="rId1" Type="http://schemas.openxmlformats.org/officeDocument/2006/relationships/slideLayout" Target="../slideLayouts/slideLayout7.xml"/><Relationship Id="rId6" Type="http://schemas.openxmlformats.org/officeDocument/2006/relationships/image" Target="../media/image11.gif"/><Relationship Id="rId5" Type="http://schemas.openxmlformats.org/officeDocument/2006/relationships/image" Target="../media/image15.jpeg"/><Relationship Id="rId4" Type="http://schemas.openxmlformats.org/officeDocument/2006/relationships/image" Target="../media/image14.gif"/></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audio" Target="file:///D:\L&#202;%20TH&#7882;%20H&#7890;NG%20DUY&#202;N\Music\3a4-%20CHUY&#202;N%20&#272;&#7872;%20AN%20L&#7898;P%203-%20TI&#7870;T%2015\NH&#7840;C\KH&#212;NG%20L&#7900;I.m4a" TargetMode="External"/><Relationship Id="rId5" Type="http://schemas.openxmlformats.org/officeDocument/2006/relationships/image" Target="../media/image18.png"/><Relationship Id="rId4" Type="http://schemas.openxmlformats.org/officeDocument/2006/relationships/image" Target="../media/image17.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692227" y="571468"/>
            <a:ext cx="11810151" cy="3500958"/>
          </a:xfrm>
          <a:prstGeom prst="rect">
            <a:avLst/>
          </a:prstGeom>
        </p:spPr>
        <p:txBody>
          <a:bodyPr lIns="0" tIns="0" rIns="0" bIns="0" rtlCol="0" anchor="t">
            <a:spAutoFit/>
          </a:bodyPr>
          <a:lstStyle/>
          <a:p>
            <a:pPr algn="ctr">
              <a:lnSpc>
                <a:spcPts val="9090"/>
              </a:lnSpc>
            </a:pPr>
            <a:r>
              <a:rPr lang="vi-VN" sz="7575" dirty="0" smtClean="0">
                <a:solidFill>
                  <a:srgbClr val="0070C0"/>
                </a:solidFill>
                <a:latin typeface="+mj-lt"/>
              </a:rPr>
              <a:t>Chào mừng các thầy cô giáo đến dự chuyên đề </a:t>
            </a:r>
          </a:p>
          <a:p>
            <a:pPr algn="ctr">
              <a:lnSpc>
                <a:spcPts val="9090"/>
              </a:lnSpc>
            </a:pPr>
            <a:r>
              <a:rPr lang="vi-VN" sz="7575" dirty="0" smtClean="0">
                <a:solidFill>
                  <a:srgbClr val="0070C0"/>
                </a:solidFill>
                <a:latin typeface="+mj-lt"/>
              </a:rPr>
              <a:t>âm nhạc lớp 3</a:t>
            </a:r>
          </a:p>
        </p:txBody>
      </p:sp>
      <p:pic>
        <p:nvPicPr>
          <p:cNvPr id="4" name="Picture 4"/>
          <p:cNvPicPr>
            <a:picLocks noChangeAspect="1"/>
          </p:cNvPicPr>
          <p:nvPr/>
        </p:nvPicPr>
        <p:blipFill>
          <a:blip r:embed="rId2"/>
          <a:srcRect/>
          <a:stretch>
            <a:fillRect/>
          </a:stretch>
        </p:blipFill>
        <p:spPr>
          <a:xfrm>
            <a:off x="13655377" y="6809666"/>
            <a:ext cx="6229999" cy="6954669"/>
          </a:xfrm>
          <a:prstGeom prst="rect">
            <a:avLst/>
          </a:prstGeom>
        </p:spPr>
      </p:pic>
      <p:pic>
        <p:nvPicPr>
          <p:cNvPr id="5" name="Picture 5"/>
          <p:cNvPicPr>
            <a:picLocks noChangeAspect="1"/>
          </p:cNvPicPr>
          <p:nvPr/>
        </p:nvPicPr>
        <p:blipFill>
          <a:blip r:embed="rId3"/>
          <a:srcRect/>
          <a:stretch>
            <a:fillRect/>
          </a:stretch>
        </p:blipFill>
        <p:spPr>
          <a:xfrm>
            <a:off x="0" y="0"/>
            <a:ext cx="6925457" cy="4700654"/>
          </a:xfrm>
          <a:prstGeom prst="rect">
            <a:avLst/>
          </a:prstGeom>
        </p:spPr>
      </p:pic>
      <p:sp>
        <p:nvSpPr>
          <p:cNvPr id="7" name="TextBox 6"/>
          <p:cNvSpPr txBox="1"/>
          <p:nvPr/>
        </p:nvSpPr>
        <p:spPr>
          <a:xfrm>
            <a:off x="2071638" y="4786310"/>
            <a:ext cx="15502046" cy="1846659"/>
          </a:xfrm>
          <a:prstGeom prst="rect">
            <a:avLst/>
          </a:prstGeom>
          <a:noFill/>
        </p:spPr>
        <p:txBody>
          <a:bodyPr wrap="square" rtlCol="0">
            <a:spAutoFit/>
          </a:bodyPr>
          <a:lstStyle/>
          <a:p>
            <a:r>
              <a:rPr lang="vi-VN" sz="4800" dirty="0" smtClean="0">
                <a:solidFill>
                  <a:srgbClr val="0070C0"/>
                </a:solidFill>
                <a:latin typeface="+mj-lt"/>
              </a:rPr>
              <a:t>Tiết 15:    </a:t>
            </a:r>
            <a:r>
              <a:rPr lang="vi-VN" sz="4800" dirty="0" smtClean="0">
                <a:solidFill>
                  <a:srgbClr val="0070C0"/>
                </a:solidFill>
                <a:latin typeface="+mj-lt"/>
              </a:rPr>
              <a:t>Nghe </a:t>
            </a:r>
            <a:r>
              <a:rPr lang="vi-VN" sz="4800" dirty="0" smtClean="0">
                <a:solidFill>
                  <a:srgbClr val="0070C0"/>
                </a:solidFill>
                <a:latin typeface="+mj-lt"/>
              </a:rPr>
              <a:t>nhạc “Suối đàn t’rưng”</a:t>
            </a:r>
          </a:p>
          <a:p>
            <a:r>
              <a:rPr lang="vi-VN" sz="4800" dirty="0" smtClean="0">
                <a:solidFill>
                  <a:srgbClr val="0070C0"/>
                </a:solidFill>
                <a:latin typeface="+mj-lt"/>
              </a:rPr>
              <a:t>                    </a:t>
            </a:r>
            <a:r>
              <a:rPr lang="vi-VN" sz="4800" dirty="0" smtClean="0">
                <a:solidFill>
                  <a:srgbClr val="0070C0"/>
                </a:solidFill>
                <a:latin typeface="+mj-lt"/>
              </a:rPr>
              <a:t>Thường </a:t>
            </a:r>
            <a:r>
              <a:rPr lang="vi-VN" sz="4800" dirty="0" smtClean="0">
                <a:solidFill>
                  <a:srgbClr val="0070C0"/>
                </a:solidFill>
                <a:latin typeface="+mj-lt"/>
              </a:rPr>
              <a:t>thức âm nhạc “Những khúc hát ru”</a:t>
            </a:r>
          </a:p>
          <a:p>
            <a:endParaRPr lang="en-US" dirty="0"/>
          </a:p>
        </p:txBody>
      </p:sp>
      <p:sp>
        <p:nvSpPr>
          <p:cNvPr id="8" name="TextBox 7"/>
          <p:cNvSpPr txBox="1"/>
          <p:nvPr/>
        </p:nvSpPr>
        <p:spPr>
          <a:xfrm>
            <a:off x="500002" y="8872393"/>
            <a:ext cx="7572428" cy="1200329"/>
          </a:xfrm>
          <a:prstGeom prst="rect">
            <a:avLst/>
          </a:prstGeom>
          <a:noFill/>
        </p:spPr>
        <p:txBody>
          <a:bodyPr wrap="square" rtlCol="0">
            <a:spAutoFit/>
          </a:bodyPr>
          <a:lstStyle/>
          <a:p>
            <a:r>
              <a:rPr lang="vi-VN" sz="2400" dirty="0" smtClean="0">
                <a:solidFill>
                  <a:schemeClr val="tx1">
                    <a:lumMod val="75000"/>
                    <a:lumOff val="25000"/>
                  </a:schemeClr>
                </a:solidFill>
                <a:latin typeface="+mj-lt"/>
              </a:rPr>
              <a:t>Giáo viên: Lê Thị Hồng Duyên</a:t>
            </a:r>
          </a:p>
          <a:p>
            <a:r>
              <a:rPr lang="vi-VN" sz="2400" dirty="0" smtClean="0">
                <a:solidFill>
                  <a:schemeClr val="tx1">
                    <a:lumMod val="75000"/>
                    <a:lumOff val="25000"/>
                  </a:schemeClr>
                </a:solidFill>
                <a:latin typeface="+mj-lt"/>
              </a:rPr>
              <a:t>Học sinh: 3a4</a:t>
            </a:r>
          </a:p>
          <a:p>
            <a:r>
              <a:rPr lang="vi-VN" sz="2400" dirty="0" smtClean="0">
                <a:solidFill>
                  <a:schemeClr val="tx1">
                    <a:lumMod val="75000"/>
                    <a:lumOff val="25000"/>
                  </a:schemeClr>
                </a:solidFill>
                <a:latin typeface="+mj-lt"/>
              </a:rPr>
              <a:t>Trường tiểu học Trung Sơn Trầm- Sơn Tây- Hà Nội</a:t>
            </a:r>
            <a:endParaRPr lang="en-US" sz="2400" dirty="0">
              <a:solidFill>
                <a:schemeClr val="tx1">
                  <a:lumMod val="75000"/>
                  <a:lumOff val="25000"/>
                </a:schemeClr>
              </a:solidFill>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a:off x="785754" y="571468"/>
            <a:ext cx="8929750" cy="2857520"/>
          </a:xfrm>
          <a:prstGeom prst="rect">
            <a:avLst/>
          </a:prstGeom>
        </p:spPr>
      </p:pic>
      <p:pic>
        <p:nvPicPr>
          <p:cNvPr id="3" name="Picture 3"/>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flipH="1">
            <a:off x="642878" y="3643302"/>
            <a:ext cx="8799374" cy="3000396"/>
          </a:xfrm>
          <a:prstGeom prst="rect">
            <a:avLst/>
          </a:prstGeom>
        </p:spPr>
      </p:pic>
      <p:pic>
        <p:nvPicPr>
          <p:cNvPr id="5" name="Picture 5"/>
          <p:cNvPicPr>
            <a:picLocks noChangeAspect="1"/>
          </p:cNvPicPr>
          <p:nvPr/>
        </p:nvPicPr>
        <p:blipFill>
          <a:blip r:embed="rId3"/>
          <a:srcRect/>
          <a:stretch>
            <a:fillRect/>
          </a:stretch>
        </p:blipFill>
        <p:spPr>
          <a:xfrm rot="-2320369">
            <a:off x="12823262" y="-3860244"/>
            <a:ext cx="10174441" cy="10773382"/>
          </a:xfrm>
          <a:prstGeom prst="rect">
            <a:avLst/>
          </a:prstGeom>
        </p:spPr>
      </p:pic>
      <p:sp>
        <p:nvSpPr>
          <p:cNvPr id="6" name="TextBox 6"/>
          <p:cNvSpPr txBox="1"/>
          <p:nvPr/>
        </p:nvSpPr>
        <p:spPr>
          <a:xfrm>
            <a:off x="13215966" y="1428724"/>
            <a:ext cx="2857520" cy="4154984"/>
          </a:xfrm>
          <a:prstGeom prst="rect">
            <a:avLst/>
          </a:prstGeom>
        </p:spPr>
        <p:txBody>
          <a:bodyPr wrap="square" lIns="0" tIns="0" rIns="0" bIns="0" rtlCol="0" anchor="t">
            <a:spAutoFit/>
          </a:bodyPr>
          <a:lstStyle/>
          <a:p>
            <a:pPr algn="r">
              <a:lnSpc>
                <a:spcPts val="10800"/>
              </a:lnSpc>
            </a:pPr>
            <a:r>
              <a:rPr lang="en-US" sz="9000" dirty="0" smtClean="0">
                <a:solidFill>
                  <a:srgbClr val="7030A0"/>
                </a:solidFill>
                <a:latin typeface="Baloo"/>
              </a:rPr>
              <a:t>T</a:t>
            </a:r>
            <a:r>
              <a:rPr lang="vi-VN" sz="9000" dirty="0" smtClean="0">
                <a:solidFill>
                  <a:srgbClr val="7030A0"/>
                </a:solidFill>
                <a:latin typeface="Baloo"/>
              </a:rPr>
              <a:t>hảo </a:t>
            </a:r>
          </a:p>
          <a:p>
            <a:pPr algn="r">
              <a:lnSpc>
                <a:spcPts val="10800"/>
              </a:lnSpc>
            </a:pPr>
            <a:r>
              <a:rPr lang="vi-VN" sz="9000" dirty="0" smtClean="0">
                <a:solidFill>
                  <a:srgbClr val="7030A0"/>
                </a:solidFill>
                <a:latin typeface="Baloo"/>
              </a:rPr>
              <a:t>luận</a:t>
            </a:r>
            <a:r>
              <a:rPr lang="en-US" sz="9000" dirty="0" smtClean="0">
                <a:solidFill>
                  <a:srgbClr val="7030A0"/>
                </a:solidFill>
                <a:latin typeface="Baloo"/>
              </a:rPr>
              <a:t> </a:t>
            </a:r>
            <a:endParaRPr lang="vi-VN" sz="9000" dirty="0" smtClean="0">
              <a:solidFill>
                <a:srgbClr val="7030A0"/>
              </a:solidFill>
              <a:latin typeface="Baloo"/>
            </a:endParaRPr>
          </a:p>
          <a:p>
            <a:pPr algn="r">
              <a:lnSpc>
                <a:spcPts val="10800"/>
              </a:lnSpc>
            </a:pPr>
            <a:endParaRPr lang="en-US" sz="9000" dirty="0">
              <a:solidFill>
                <a:srgbClr val="000000"/>
              </a:solidFill>
              <a:latin typeface="Baloo"/>
            </a:endParaRPr>
          </a:p>
        </p:txBody>
      </p:sp>
      <p:grpSp>
        <p:nvGrpSpPr>
          <p:cNvPr id="7" name="Group 7"/>
          <p:cNvGrpSpPr/>
          <p:nvPr/>
        </p:nvGrpSpPr>
        <p:grpSpPr>
          <a:xfrm>
            <a:off x="2000200" y="1214410"/>
            <a:ext cx="6715172" cy="1285884"/>
            <a:chOff x="0" y="-810671"/>
            <a:chExt cx="8953564" cy="2914674"/>
          </a:xfrm>
        </p:grpSpPr>
        <p:sp>
          <p:nvSpPr>
            <p:cNvPr id="8" name="TextBox 8"/>
            <p:cNvSpPr txBox="1"/>
            <p:nvPr/>
          </p:nvSpPr>
          <p:spPr>
            <a:xfrm>
              <a:off x="0" y="1110311"/>
              <a:ext cx="7895750" cy="993692"/>
            </a:xfrm>
            <a:prstGeom prst="rect">
              <a:avLst/>
            </a:prstGeom>
          </p:spPr>
          <p:txBody>
            <a:bodyPr lIns="0" tIns="0" rIns="0" bIns="0" rtlCol="0" anchor="t">
              <a:spAutoFit/>
            </a:bodyPr>
            <a:lstStyle/>
            <a:p>
              <a:pPr>
                <a:lnSpc>
                  <a:spcPts val="2990"/>
                </a:lnSpc>
              </a:pPr>
              <a:endParaRPr lang="vi-VN" sz="2300" dirty="0" smtClean="0">
                <a:solidFill>
                  <a:srgbClr val="000000"/>
                </a:solidFill>
                <a:latin typeface="Clear Sans Regular"/>
              </a:endParaRPr>
            </a:p>
            <a:p>
              <a:pPr>
                <a:lnSpc>
                  <a:spcPts val="2990"/>
                </a:lnSpc>
              </a:pPr>
              <a:endParaRPr lang="en-US" sz="2300" dirty="0">
                <a:solidFill>
                  <a:srgbClr val="000000"/>
                </a:solidFill>
                <a:latin typeface="Clear Sans Regular"/>
              </a:endParaRPr>
            </a:p>
          </p:txBody>
        </p:sp>
        <p:sp>
          <p:nvSpPr>
            <p:cNvPr id="9" name="TextBox 9"/>
            <p:cNvSpPr txBox="1"/>
            <p:nvPr/>
          </p:nvSpPr>
          <p:spPr>
            <a:xfrm>
              <a:off x="190501" y="-810671"/>
              <a:ext cx="8763063" cy="2732375"/>
            </a:xfrm>
            <a:prstGeom prst="rect">
              <a:avLst/>
            </a:prstGeom>
          </p:spPr>
          <p:txBody>
            <a:bodyPr wrap="square" lIns="0" tIns="0" rIns="0" bIns="0" rtlCol="0" anchor="t">
              <a:spAutoFit/>
            </a:bodyPr>
            <a:lstStyle/>
            <a:p>
              <a:pPr marL="742950" indent="-742950">
                <a:lnSpc>
                  <a:spcPts val="4680"/>
                </a:lnSpc>
                <a:buAutoNum type="arabicPeriod"/>
              </a:pPr>
              <a:r>
                <a:rPr lang="vi-VN" sz="3600" dirty="0" smtClean="0">
                  <a:solidFill>
                    <a:srgbClr val="7030A0"/>
                  </a:solidFill>
                  <a:latin typeface="Baloo"/>
                </a:rPr>
                <a:t>Bạn La hỏi mẹ điều gì?</a:t>
              </a:r>
            </a:p>
            <a:p>
              <a:pPr marL="742950" indent="-742950">
                <a:lnSpc>
                  <a:spcPts val="4680"/>
                </a:lnSpc>
              </a:pPr>
              <a:r>
                <a:rPr lang="vi-VN" sz="4000" dirty="0" smtClean="0">
                  <a:solidFill>
                    <a:srgbClr val="0070C0"/>
                  </a:solidFill>
                  <a:latin typeface="Baloo"/>
                </a:rPr>
                <a:t>Mẹ ơi tại sao gọi là hát ru ạ?</a:t>
              </a:r>
              <a:r>
                <a:rPr lang="en-US" sz="4000" dirty="0" smtClean="0">
                  <a:solidFill>
                    <a:srgbClr val="0070C0"/>
                  </a:solidFill>
                  <a:latin typeface="Baloo"/>
                </a:rPr>
                <a:t> </a:t>
              </a:r>
              <a:endParaRPr lang="en-US" sz="4000" dirty="0">
                <a:solidFill>
                  <a:srgbClr val="0070C0"/>
                </a:solidFill>
                <a:latin typeface="Baloo"/>
              </a:endParaRPr>
            </a:p>
          </p:txBody>
        </p:sp>
      </p:grpSp>
      <p:sp>
        <p:nvSpPr>
          <p:cNvPr id="15" name="TextBox 15"/>
          <p:cNvSpPr txBox="1"/>
          <p:nvPr/>
        </p:nvSpPr>
        <p:spPr>
          <a:xfrm>
            <a:off x="2071638" y="4214806"/>
            <a:ext cx="5976750" cy="1808187"/>
          </a:xfrm>
          <a:prstGeom prst="rect">
            <a:avLst/>
          </a:prstGeom>
        </p:spPr>
        <p:txBody>
          <a:bodyPr lIns="0" tIns="0" rIns="0" bIns="0" rtlCol="0" anchor="t">
            <a:spAutoFit/>
          </a:bodyPr>
          <a:lstStyle/>
          <a:p>
            <a:pPr>
              <a:lnSpc>
                <a:spcPts val="4680"/>
              </a:lnSpc>
            </a:pPr>
            <a:r>
              <a:rPr lang="vi-VN" sz="3600" dirty="0" smtClean="0">
                <a:solidFill>
                  <a:srgbClr val="7030A0"/>
                </a:solidFill>
                <a:latin typeface="Baloo"/>
              </a:rPr>
              <a:t>2.  Hát ru Bắc Bộ và Nam Bộ được bắt đầu bằng từ gì?</a:t>
            </a:r>
          </a:p>
          <a:p>
            <a:pPr algn="just">
              <a:lnSpc>
                <a:spcPts val="4680"/>
              </a:lnSpc>
            </a:pPr>
            <a:r>
              <a:rPr lang="vi-VN" sz="3600" dirty="0" smtClean="0">
                <a:solidFill>
                  <a:srgbClr val="FF0000"/>
                </a:solidFill>
                <a:latin typeface="Baloo"/>
              </a:rPr>
              <a:t>                    </a:t>
            </a:r>
            <a:r>
              <a:rPr lang="vi-VN" sz="4000" dirty="0" smtClean="0">
                <a:solidFill>
                  <a:srgbClr val="0070C0"/>
                </a:solidFill>
                <a:latin typeface="Baloo"/>
              </a:rPr>
              <a:t>À ơi, ầu ơ</a:t>
            </a:r>
            <a:endParaRPr lang="en-US" sz="4000" dirty="0">
              <a:solidFill>
                <a:srgbClr val="0070C0"/>
              </a:solidFill>
              <a:latin typeface="Baloo"/>
            </a:endParaRPr>
          </a:p>
        </p:txBody>
      </p:sp>
      <p:pic>
        <p:nvPicPr>
          <p:cNvPr id="18" name="Picture 3"/>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flipH="1">
            <a:off x="714313" y="6929450"/>
            <a:ext cx="8786877" cy="3357550"/>
          </a:xfrm>
          <a:prstGeom prst="rect">
            <a:avLst/>
          </a:prstGeom>
        </p:spPr>
      </p:pic>
      <p:sp>
        <p:nvSpPr>
          <p:cNvPr id="19" name="TextBox 18"/>
          <p:cNvSpPr txBox="1"/>
          <p:nvPr/>
        </p:nvSpPr>
        <p:spPr>
          <a:xfrm>
            <a:off x="1500134" y="7143764"/>
            <a:ext cx="8072494" cy="2769989"/>
          </a:xfrm>
          <a:prstGeom prst="rect">
            <a:avLst/>
          </a:prstGeom>
          <a:noFill/>
        </p:spPr>
        <p:txBody>
          <a:bodyPr wrap="square" rtlCol="0">
            <a:spAutoFit/>
          </a:bodyPr>
          <a:lstStyle/>
          <a:p>
            <a:r>
              <a:rPr lang="vi-VN" sz="3600" dirty="0" smtClean="0">
                <a:solidFill>
                  <a:srgbClr val="7030A0"/>
                </a:solidFill>
                <a:latin typeface="Baloo"/>
              </a:rPr>
              <a:t>3. Hát ru là gì?</a:t>
            </a:r>
          </a:p>
          <a:p>
            <a:r>
              <a:rPr lang="vi-VN" sz="4000" dirty="0" smtClean="0">
                <a:solidFill>
                  <a:srgbClr val="0070C0"/>
                </a:solidFill>
                <a:latin typeface="Baloo"/>
              </a:rPr>
              <a:t>Là những câu hát ấm áp, yêu thương của bà của mẹ và người thân đưa các em bé vào giấc ngủ</a:t>
            </a:r>
            <a:endParaRPr lang="en-US" sz="4000" dirty="0" smtClean="0">
              <a:solidFill>
                <a:srgbClr val="0070C0"/>
              </a:solidFill>
              <a:latin typeface="Baloo"/>
            </a:endParaRPr>
          </a:p>
          <a:p>
            <a:endParaRPr lang="en-US" dirty="0"/>
          </a:p>
        </p:txBody>
      </p:sp>
      <p:pic>
        <p:nvPicPr>
          <p:cNvPr id="20" name="Picture 8"/>
          <p:cNvPicPr>
            <a:picLocks noChangeAspect="1"/>
          </p:cNvPicPr>
          <p:nvPr/>
        </p:nvPicPr>
        <p:blipFill>
          <a:blip r:embed="rId4" cstate="print"/>
          <a:srcRect/>
          <a:stretch>
            <a:fillRect/>
          </a:stretch>
        </p:blipFill>
        <p:spPr>
          <a:xfrm>
            <a:off x="10287008" y="5072062"/>
            <a:ext cx="5500727" cy="5000624"/>
          </a:xfrm>
          <a:prstGeom prst="rect">
            <a:avLst/>
          </a:prstGeom>
        </p:spPr>
      </p:pic>
      <p:sp>
        <p:nvSpPr>
          <p:cNvPr id="21" name="TextBox 20"/>
          <p:cNvSpPr txBox="1"/>
          <p:nvPr/>
        </p:nvSpPr>
        <p:spPr>
          <a:xfrm>
            <a:off x="12001584" y="6715136"/>
            <a:ext cx="4214778" cy="3077766"/>
          </a:xfrm>
          <a:prstGeom prst="rect">
            <a:avLst/>
          </a:prstGeom>
          <a:noFill/>
        </p:spPr>
        <p:txBody>
          <a:bodyPr wrap="square" rtlCol="0">
            <a:spAutoFit/>
          </a:bodyPr>
          <a:lstStyle/>
          <a:p>
            <a:r>
              <a:rPr lang="vi-VN" sz="8800" dirty="0" smtClean="0">
                <a:solidFill>
                  <a:srgbClr val="0070C0"/>
                </a:solidFill>
                <a:latin typeface="Baloo"/>
              </a:rPr>
              <a:t>Chia </a:t>
            </a:r>
          </a:p>
          <a:p>
            <a:r>
              <a:rPr lang="vi-VN" sz="8800" dirty="0" smtClean="0">
                <a:solidFill>
                  <a:srgbClr val="0070C0"/>
                </a:solidFill>
                <a:latin typeface="Baloo"/>
              </a:rPr>
              <a:t>sẻ</a:t>
            </a:r>
            <a:endParaRPr lang="en-US" sz="8800" dirty="0" smtClean="0">
              <a:solidFill>
                <a:srgbClr val="0070C0"/>
              </a:solidFill>
              <a:latin typeface="Baloo"/>
            </a:endParaRP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2000"/>
                                        <p:tgtEl>
                                          <p:spTgt spid="1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fade">
                                      <p:cBhvr>
                                        <p:cTn id="15" dur="2000"/>
                                        <p:tgtEl>
                                          <p:spTgt spid="1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xEl>
                                              <p:pRg st="0" end="0"/>
                                            </p:txEl>
                                          </p:spTgt>
                                        </p:tgtEl>
                                        <p:attrNameLst>
                                          <p:attrName>style.visibility</p:attrName>
                                        </p:attrNameLst>
                                      </p:cBhvr>
                                      <p:to>
                                        <p:strVal val="visible"/>
                                      </p:to>
                                    </p:set>
                                    <p:animEffect transition="in" filter="fade">
                                      <p:cBhvr>
                                        <p:cTn id="20" dur="2000"/>
                                        <p:tgtEl>
                                          <p:spTgt spid="19">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xEl>
                                              <p:pRg st="1" end="1"/>
                                            </p:txEl>
                                          </p:spTgt>
                                        </p:tgtEl>
                                        <p:attrNameLst>
                                          <p:attrName>style.visibility</p:attrName>
                                        </p:attrNameLst>
                                      </p:cBhvr>
                                      <p:to>
                                        <p:strVal val="visible"/>
                                      </p:to>
                                    </p:set>
                                    <p:animEffect transition="in" filter="fade">
                                      <p:cBhvr>
                                        <p:cTn id="23" dur="20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19"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57394" y="4596180"/>
            <a:ext cx="6043598" cy="1106072"/>
          </a:xfrm>
          <a:prstGeom prst="rect">
            <a:avLst/>
          </a:prstGeom>
        </p:spPr>
        <p:txBody>
          <a:bodyPr wrap="square" lIns="0" tIns="0" rIns="0" bIns="0" rtlCol="0" anchor="t">
            <a:spAutoFit/>
          </a:bodyPr>
          <a:lstStyle/>
          <a:p>
            <a:pPr>
              <a:lnSpc>
                <a:spcPts val="8280"/>
              </a:lnSpc>
            </a:pPr>
            <a:r>
              <a:rPr lang="vi-VN" sz="8000" dirty="0" smtClean="0">
                <a:solidFill>
                  <a:srgbClr val="FF0000"/>
                </a:solidFill>
                <a:latin typeface="Baloo"/>
              </a:rPr>
              <a:t>Hát ru là gì?</a:t>
            </a:r>
            <a:endParaRPr lang="en-US" sz="8000" dirty="0">
              <a:solidFill>
                <a:srgbClr val="FF0000"/>
              </a:solidFill>
              <a:latin typeface="Baloo"/>
            </a:endParaRPr>
          </a:p>
        </p:txBody>
      </p:sp>
      <p:grpSp>
        <p:nvGrpSpPr>
          <p:cNvPr id="3" name="Group 3"/>
          <p:cNvGrpSpPr/>
          <p:nvPr/>
        </p:nvGrpSpPr>
        <p:grpSpPr>
          <a:xfrm>
            <a:off x="8858248" y="1928790"/>
            <a:ext cx="8043838" cy="2299028"/>
            <a:chOff x="0" y="-39229"/>
            <a:chExt cx="10725118" cy="3065369"/>
          </a:xfrm>
        </p:grpSpPr>
        <p:sp>
          <p:nvSpPr>
            <p:cNvPr id="4" name="TextBox 4"/>
            <p:cNvSpPr txBox="1"/>
            <p:nvPr/>
          </p:nvSpPr>
          <p:spPr>
            <a:xfrm>
              <a:off x="1211311" y="-17426"/>
              <a:ext cx="9513807" cy="3043566"/>
            </a:xfrm>
            <a:prstGeom prst="rect">
              <a:avLst/>
            </a:prstGeom>
          </p:spPr>
          <p:txBody>
            <a:bodyPr wrap="square" lIns="0" tIns="0" rIns="0" bIns="0" rtlCol="0" anchor="t">
              <a:spAutoFit/>
            </a:bodyPr>
            <a:lstStyle/>
            <a:p>
              <a:pPr algn="just"/>
              <a:r>
                <a:rPr lang="vi-VN" sz="4000" dirty="0" smtClean="0">
                  <a:solidFill>
                    <a:schemeClr val="tx2">
                      <a:lumMod val="75000"/>
                    </a:schemeClr>
                  </a:solidFill>
                  <a:latin typeface="+mj-lt"/>
                </a:rPr>
                <a:t>Hát ru là những câu hát êm dịu, du dương, trìu mến của người thân dùng để ru em bé ngủ. </a:t>
              </a:r>
            </a:p>
            <a:p>
              <a:pPr algn="just">
                <a:lnSpc>
                  <a:spcPts val="3380"/>
                </a:lnSpc>
              </a:pPr>
              <a:endParaRPr lang="en-US" sz="3200" dirty="0">
                <a:solidFill>
                  <a:srgbClr val="00B050"/>
                </a:solidFill>
                <a:latin typeface="Clear Sans Regular"/>
              </a:endParaRPr>
            </a:p>
          </p:txBody>
        </p:sp>
        <p:sp>
          <p:nvSpPr>
            <p:cNvPr id="5" name="TextBox 5"/>
            <p:cNvSpPr txBox="1"/>
            <p:nvPr/>
          </p:nvSpPr>
          <p:spPr>
            <a:xfrm>
              <a:off x="0" y="-39229"/>
              <a:ext cx="998212" cy="803638"/>
            </a:xfrm>
            <a:prstGeom prst="rect">
              <a:avLst/>
            </a:prstGeom>
          </p:spPr>
          <p:txBody>
            <a:bodyPr lIns="0" tIns="0" rIns="0" bIns="0" rtlCol="0" anchor="t">
              <a:spAutoFit/>
            </a:bodyPr>
            <a:lstStyle/>
            <a:p>
              <a:pPr>
                <a:lnSpc>
                  <a:spcPts val="4680"/>
                </a:lnSpc>
              </a:pPr>
              <a:r>
                <a:rPr lang="en-US" sz="3600" dirty="0" smtClean="0">
                  <a:solidFill>
                    <a:schemeClr val="tx2">
                      <a:lumMod val="75000"/>
                    </a:schemeClr>
                  </a:solidFill>
                  <a:latin typeface="Baloo"/>
                </a:rPr>
                <a:t>1</a:t>
              </a:r>
              <a:r>
                <a:rPr lang="vi-VN" sz="3600" dirty="0" smtClean="0">
                  <a:solidFill>
                    <a:schemeClr val="tx2">
                      <a:lumMod val="75000"/>
                    </a:schemeClr>
                  </a:solidFill>
                  <a:latin typeface="Baloo"/>
                </a:rPr>
                <a:t>.</a:t>
              </a:r>
              <a:endParaRPr lang="en-US" sz="3600" dirty="0">
                <a:solidFill>
                  <a:schemeClr val="tx2">
                    <a:lumMod val="75000"/>
                  </a:schemeClr>
                </a:solidFill>
                <a:latin typeface="Baloo"/>
              </a:endParaRPr>
            </a:p>
          </p:txBody>
        </p:sp>
      </p:grpSp>
      <p:grpSp>
        <p:nvGrpSpPr>
          <p:cNvPr id="6" name="Group 6"/>
          <p:cNvGrpSpPr/>
          <p:nvPr/>
        </p:nvGrpSpPr>
        <p:grpSpPr>
          <a:xfrm>
            <a:off x="8715372" y="4071930"/>
            <a:ext cx="8115276" cy="1863011"/>
            <a:chOff x="0" y="-39229"/>
            <a:chExt cx="10820369" cy="2484012"/>
          </a:xfrm>
        </p:grpSpPr>
        <p:sp>
          <p:nvSpPr>
            <p:cNvPr id="7" name="TextBox 7"/>
            <p:cNvSpPr txBox="1"/>
            <p:nvPr/>
          </p:nvSpPr>
          <p:spPr>
            <a:xfrm>
              <a:off x="1211311" y="-17426"/>
              <a:ext cx="9609058" cy="2462209"/>
            </a:xfrm>
            <a:prstGeom prst="rect">
              <a:avLst/>
            </a:prstGeom>
          </p:spPr>
          <p:txBody>
            <a:bodyPr wrap="square" lIns="0" tIns="0" rIns="0" bIns="0" rtlCol="0" anchor="t">
              <a:spAutoFit/>
            </a:bodyPr>
            <a:lstStyle/>
            <a:p>
              <a:pPr algn="just"/>
              <a:r>
                <a:rPr lang="vi-VN" sz="4000" dirty="0" smtClean="0">
                  <a:solidFill>
                    <a:schemeClr val="tx2">
                      <a:lumMod val="75000"/>
                    </a:schemeClr>
                  </a:solidFill>
                  <a:latin typeface="+mj-lt"/>
                </a:rPr>
                <a:t>Phần lớn ca từ trong hát ru lấy từ ca dao, tục ngữ, đồng dao, hò vè ở 3 miền đất nước.</a:t>
              </a:r>
              <a:endParaRPr lang="en-US" sz="4000" dirty="0">
                <a:solidFill>
                  <a:schemeClr val="tx2">
                    <a:lumMod val="75000"/>
                  </a:schemeClr>
                </a:solidFill>
                <a:latin typeface="+mj-lt"/>
              </a:endParaRPr>
            </a:p>
          </p:txBody>
        </p:sp>
        <p:sp>
          <p:nvSpPr>
            <p:cNvPr id="8" name="TextBox 8"/>
            <p:cNvSpPr txBox="1"/>
            <p:nvPr/>
          </p:nvSpPr>
          <p:spPr>
            <a:xfrm>
              <a:off x="0" y="-39229"/>
              <a:ext cx="998212" cy="803637"/>
            </a:xfrm>
            <a:prstGeom prst="rect">
              <a:avLst/>
            </a:prstGeom>
          </p:spPr>
          <p:txBody>
            <a:bodyPr lIns="0" tIns="0" rIns="0" bIns="0" rtlCol="0" anchor="t">
              <a:spAutoFit/>
            </a:bodyPr>
            <a:lstStyle/>
            <a:p>
              <a:pPr>
                <a:lnSpc>
                  <a:spcPts val="4680"/>
                </a:lnSpc>
              </a:pPr>
              <a:r>
                <a:rPr lang="en-US" sz="3600" dirty="0" smtClean="0">
                  <a:solidFill>
                    <a:schemeClr val="tx2">
                      <a:lumMod val="75000"/>
                    </a:schemeClr>
                  </a:solidFill>
                  <a:latin typeface="Baloo"/>
                </a:rPr>
                <a:t>2</a:t>
              </a:r>
              <a:r>
                <a:rPr lang="vi-VN" sz="3600" dirty="0" smtClean="0">
                  <a:solidFill>
                    <a:schemeClr val="tx2">
                      <a:lumMod val="75000"/>
                    </a:schemeClr>
                  </a:solidFill>
                  <a:latin typeface="Baloo"/>
                </a:rPr>
                <a:t>.</a:t>
              </a:r>
              <a:endParaRPr lang="en-US" sz="3600" dirty="0">
                <a:solidFill>
                  <a:schemeClr val="tx2">
                    <a:lumMod val="75000"/>
                  </a:schemeClr>
                </a:solidFill>
                <a:latin typeface="Baloo"/>
              </a:endParaRPr>
            </a:p>
          </p:txBody>
        </p:sp>
      </p:grpSp>
      <p:grpSp>
        <p:nvGrpSpPr>
          <p:cNvPr id="9" name="Group 15"/>
          <p:cNvGrpSpPr/>
          <p:nvPr/>
        </p:nvGrpSpPr>
        <p:grpSpPr>
          <a:xfrm>
            <a:off x="8672590" y="6286508"/>
            <a:ext cx="8186714" cy="3094118"/>
            <a:chOff x="0" y="-39229"/>
            <a:chExt cx="10915620" cy="4125491"/>
          </a:xfrm>
        </p:grpSpPr>
        <p:sp>
          <p:nvSpPr>
            <p:cNvPr id="16" name="TextBox 16"/>
            <p:cNvSpPr txBox="1"/>
            <p:nvPr/>
          </p:nvSpPr>
          <p:spPr>
            <a:xfrm>
              <a:off x="1211311" y="-17426"/>
              <a:ext cx="9704309" cy="4103688"/>
            </a:xfrm>
            <a:prstGeom prst="rect">
              <a:avLst/>
            </a:prstGeom>
          </p:spPr>
          <p:txBody>
            <a:bodyPr wrap="square" lIns="0" tIns="0" rIns="0" bIns="0" rtlCol="0" anchor="t">
              <a:spAutoFit/>
            </a:bodyPr>
            <a:lstStyle/>
            <a:p>
              <a:pPr algn="just"/>
              <a:r>
                <a:rPr lang="vi-VN" sz="4000" dirty="0" smtClean="0">
                  <a:solidFill>
                    <a:schemeClr val="tx2">
                      <a:lumMod val="75000"/>
                    </a:schemeClr>
                  </a:solidFill>
                  <a:latin typeface="+mj-lt"/>
                </a:rPr>
                <a:t>Hát ru chính là dòng sữa tinh thần ngọt ngào nuôi dưỡng tâm hồn, nhân cách của con người, là hành trang tuổi thơ không thể thiếu của mỗi người trên chặng đường đời. </a:t>
              </a:r>
              <a:endParaRPr lang="en-US" sz="4000" dirty="0">
                <a:solidFill>
                  <a:schemeClr val="tx2">
                    <a:lumMod val="75000"/>
                  </a:schemeClr>
                </a:solidFill>
                <a:latin typeface="+mj-lt"/>
              </a:endParaRPr>
            </a:p>
          </p:txBody>
        </p:sp>
        <p:sp>
          <p:nvSpPr>
            <p:cNvPr id="17" name="TextBox 17"/>
            <p:cNvSpPr txBox="1"/>
            <p:nvPr/>
          </p:nvSpPr>
          <p:spPr>
            <a:xfrm>
              <a:off x="0" y="-39229"/>
              <a:ext cx="998212" cy="803638"/>
            </a:xfrm>
            <a:prstGeom prst="rect">
              <a:avLst/>
            </a:prstGeom>
          </p:spPr>
          <p:txBody>
            <a:bodyPr lIns="0" tIns="0" rIns="0" bIns="0" rtlCol="0" anchor="t">
              <a:spAutoFit/>
            </a:bodyPr>
            <a:lstStyle/>
            <a:p>
              <a:pPr>
                <a:lnSpc>
                  <a:spcPts val="4680"/>
                </a:lnSpc>
              </a:pPr>
              <a:r>
                <a:rPr lang="vi-VN" sz="3600" dirty="0" smtClean="0">
                  <a:solidFill>
                    <a:schemeClr val="tx2">
                      <a:lumMod val="75000"/>
                    </a:schemeClr>
                  </a:solidFill>
                  <a:latin typeface="Baloo"/>
                </a:rPr>
                <a:t>3.</a:t>
              </a:r>
              <a:endParaRPr lang="en-US" sz="3600" dirty="0">
                <a:solidFill>
                  <a:schemeClr val="tx2">
                    <a:lumMod val="75000"/>
                  </a:schemeClr>
                </a:solidFill>
                <a:latin typeface="Baloo"/>
              </a:endParaRPr>
            </a:p>
          </p:txBody>
        </p:sp>
      </p:grpSp>
      <p:pic>
        <p:nvPicPr>
          <p:cNvPr id="18" name="Picture 18"/>
          <p:cNvPicPr>
            <a:picLocks noChangeAspect="1"/>
          </p:cNvPicPr>
          <p:nvPr/>
        </p:nvPicPr>
        <p:blipFill>
          <a:blip r:embed="rId2"/>
          <a:srcRect/>
          <a:stretch>
            <a:fillRect/>
          </a:stretch>
        </p:blipFill>
        <p:spPr>
          <a:xfrm flipH="1">
            <a:off x="0" y="0"/>
            <a:ext cx="11958233" cy="2098730"/>
          </a:xfrm>
          <a:prstGeom prst="rect">
            <a:avLst/>
          </a:prstGeom>
        </p:spPr>
      </p:pic>
      <p:pic>
        <p:nvPicPr>
          <p:cNvPr id="19" name="Picture 19"/>
          <p:cNvPicPr>
            <a:picLocks noChangeAspect="1"/>
          </p:cNvPicPr>
          <p:nvPr/>
        </p:nvPicPr>
        <p:blipFill>
          <a:blip r:embed="rId3"/>
          <a:srcRect r="64034" b="46739"/>
          <a:stretch>
            <a:fillRect/>
          </a:stretch>
        </p:blipFill>
        <p:spPr>
          <a:xfrm rot="5400000" flipH="1" flipV="1">
            <a:off x="1041561" y="4941242"/>
            <a:ext cx="4331879" cy="6415001"/>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srcRect/>
          <a:stretch>
            <a:fillRect/>
          </a:stretch>
        </p:blipFill>
        <p:spPr>
          <a:xfrm rot="-9781681">
            <a:off x="3731731" y="4683918"/>
            <a:ext cx="9133702" cy="8617511"/>
          </a:xfrm>
          <a:prstGeom prst="rect">
            <a:avLst/>
          </a:prstGeom>
        </p:spPr>
      </p:pic>
      <p:sp>
        <p:nvSpPr>
          <p:cNvPr id="3" name="TextBox 3"/>
          <p:cNvSpPr txBox="1"/>
          <p:nvPr/>
        </p:nvSpPr>
        <p:spPr>
          <a:xfrm>
            <a:off x="714380" y="3722304"/>
            <a:ext cx="7858116" cy="2207014"/>
          </a:xfrm>
          <a:prstGeom prst="rect">
            <a:avLst/>
          </a:prstGeom>
        </p:spPr>
        <p:txBody>
          <a:bodyPr wrap="square" lIns="0" tIns="0" rIns="0" bIns="0" rtlCol="0" anchor="t">
            <a:spAutoFit/>
          </a:bodyPr>
          <a:lstStyle/>
          <a:p>
            <a:pPr>
              <a:lnSpc>
                <a:spcPts val="8640"/>
              </a:lnSpc>
            </a:pPr>
            <a:r>
              <a:rPr lang="vi-VN" sz="7200" dirty="0" smtClean="0">
                <a:solidFill>
                  <a:srgbClr val="000000"/>
                </a:solidFill>
                <a:latin typeface="Baloo"/>
              </a:rPr>
              <a:t>    </a:t>
            </a:r>
            <a:r>
              <a:rPr lang="vi-VN" sz="7200" dirty="0" smtClean="0">
                <a:solidFill>
                  <a:srgbClr val="7030A0"/>
                </a:solidFill>
                <a:latin typeface="Baloo"/>
              </a:rPr>
              <a:t>Hát ru 3 miền </a:t>
            </a:r>
          </a:p>
          <a:p>
            <a:pPr>
              <a:lnSpc>
                <a:spcPts val="8640"/>
              </a:lnSpc>
            </a:pPr>
            <a:r>
              <a:rPr lang="vi-VN" sz="7200" dirty="0" smtClean="0">
                <a:solidFill>
                  <a:srgbClr val="7030A0"/>
                </a:solidFill>
                <a:latin typeface="Baloo"/>
              </a:rPr>
              <a:t>Bắc- Trung- Nam</a:t>
            </a:r>
            <a:endParaRPr lang="en-US" sz="7200" dirty="0">
              <a:solidFill>
                <a:srgbClr val="7030A0"/>
              </a:solidFill>
              <a:latin typeface="Baloo"/>
            </a:endParaRPr>
          </a:p>
        </p:txBody>
      </p:sp>
      <p:grpSp>
        <p:nvGrpSpPr>
          <p:cNvPr id="4" name="Group 4"/>
          <p:cNvGrpSpPr/>
          <p:nvPr/>
        </p:nvGrpSpPr>
        <p:grpSpPr>
          <a:xfrm>
            <a:off x="7858116" y="1357286"/>
            <a:ext cx="9524987" cy="2330988"/>
            <a:chOff x="0" y="0"/>
            <a:chExt cx="12699982" cy="3107984"/>
          </a:xfrm>
        </p:grpSpPr>
        <p:grpSp>
          <p:nvGrpSpPr>
            <p:cNvPr id="5" name="Group 5"/>
            <p:cNvGrpSpPr/>
            <p:nvPr/>
          </p:nvGrpSpPr>
          <p:grpSpPr>
            <a:xfrm>
              <a:off x="0" y="0"/>
              <a:ext cx="12699982" cy="3107984"/>
              <a:chOff x="0" y="0"/>
              <a:chExt cx="4512977" cy="1104432"/>
            </a:xfrm>
          </p:grpSpPr>
          <p:sp>
            <p:nvSpPr>
              <p:cNvPr id="6" name="Freeform 6"/>
              <p:cNvSpPr/>
              <p:nvPr/>
            </p:nvSpPr>
            <p:spPr>
              <a:xfrm>
                <a:off x="0" y="0"/>
                <a:ext cx="4512977" cy="1104432"/>
              </a:xfrm>
              <a:custGeom>
                <a:avLst/>
                <a:gdLst/>
                <a:ahLst/>
                <a:cxnLst/>
                <a:rect l="l" t="t" r="r" b="b"/>
                <a:pathLst>
                  <a:path w="4512977" h="1104432">
                    <a:moveTo>
                      <a:pt x="4388517" y="1104432"/>
                    </a:moveTo>
                    <a:lnTo>
                      <a:pt x="124460" y="1104432"/>
                    </a:lnTo>
                    <a:cubicBezTo>
                      <a:pt x="55880" y="1104432"/>
                      <a:pt x="0" y="1048552"/>
                      <a:pt x="0" y="979972"/>
                    </a:cubicBezTo>
                    <a:lnTo>
                      <a:pt x="0" y="124460"/>
                    </a:lnTo>
                    <a:cubicBezTo>
                      <a:pt x="0" y="55880"/>
                      <a:pt x="55880" y="0"/>
                      <a:pt x="124460" y="0"/>
                    </a:cubicBezTo>
                    <a:lnTo>
                      <a:pt x="4388517" y="0"/>
                    </a:lnTo>
                    <a:cubicBezTo>
                      <a:pt x="4457097" y="0"/>
                      <a:pt x="4512977" y="55880"/>
                      <a:pt x="4512977" y="124460"/>
                    </a:cubicBezTo>
                    <a:lnTo>
                      <a:pt x="4512977" y="979972"/>
                    </a:lnTo>
                    <a:cubicBezTo>
                      <a:pt x="4512977" y="1048552"/>
                      <a:pt x="4457097" y="1104432"/>
                      <a:pt x="4388517" y="1104432"/>
                    </a:cubicBezTo>
                    <a:close/>
                  </a:path>
                </a:pathLst>
              </a:custGeom>
              <a:solidFill>
                <a:srgbClr val="D8A1A6"/>
              </a:solidFill>
            </p:spPr>
          </p:sp>
        </p:grpSp>
        <p:sp>
          <p:nvSpPr>
            <p:cNvPr id="7" name="TextBox 7"/>
            <p:cNvSpPr txBox="1"/>
            <p:nvPr/>
          </p:nvSpPr>
          <p:spPr>
            <a:xfrm>
              <a:off x="552485" y="259399"/>
              <a:ext cx="11732839" cy="2410916"/>
            </a:xfrm>
            <a:prstGeom prst="rect">
              <a:avLst/>
            </a:prstGeom>
          </p:spPr>
          <p:txBody>
            <a:bodyPr wrap="square" lIns="0" tIns="0" rIns="0" bIns="0" rtlCol="0" anchor="t">
              <a:spAutoFit/>
            </a:bodyPr>
            <a:lstStyle/>
            <a:p>
              <a:pPr>
                <a:lnSpc>
                  <a:spcPts val="4680"/>
                </a:lnSpc>
              </a:pPr>
              <a:r>
                <a:rPr lang="vi-VN" sz="3600" dirty="0" smtClean="0">
                  <a:latin typeface="Baloo"/>
                </a:rPr>
                <a:t>                            </a:t>
              </a:r>
              <a:r>
                <a:rPr lang="vi-VN" sz="2800" dirty="0" smtClean="0">
                  <a:latin typeface="Baloo"/>
                </a:rPr>
                <a:t>Hát ru Bắc bộ</a:t>
              </a:r>
            </a:p>
            <a:p>
              <a:pPr>
                <a:lnSpc>
                  <a:spcPts val="4680"/>
                </a:lnSpc>
              </a:pPr>
              <a:r>
                <a:rPr lang="vi-VN" sz="3600" dirty="0" smtClean="0">
                  <a:latin typeface="Baloo"/>
                </a:rPr>
                <a:t>À ơi...! Công cha như núi thái Sơn</a:t>
              </a:r>
            </a:p>
            <a:p>
              <a:pPr>
                <a:lnSpc>
                  <a:spcPts val="4680"/>
                </a:lnSpc>
              </a:pPr>
              <a:r>
                <a:rPr lang="vi-VN" sz="3600" dirty="0" smtClean="0">
                  <a:latin typeface="Baloo"/>
                </a:rPr>
                <a:t>Nghĩa mẹ như nước trong nguồn chảy ra</a:t>
              </a:r>
              <a:endParaRPr lang="en-US" sz="3600" dirty="0">
                <a:latin typeface="Baloo"/>
              </a:endParaRPr>
            </a:p>
          </p:txBody>
        </p:sp>
      </p:grpSp>
      <p:grpSp>
        <p:nvGrpSpPr>
          <p:cNvPr id="8" name="Group 9"/>
          <p:cNvGrpSpPr/>
          <p:nvPr/>
        </p:nvGrpSpPr>
        <p:grpSpPr>
          <a:xfrm>
            <a:off x="7872380" y="4262651"/>
            <a:ext cx="10129932" cy="2056225"/>
            <a:chOff x="0" y="0"/>
            <a:chExt cx="13506575" cy="2741633"/>
          </a:xfrm>
        </p:grpSpPr>
        <p:grpSp>
          <p:nvGrpSpPr>
            <p:cNvPr id="9" name="Group 10"/>
            <p:cNvGrpSpPr/>
            <p:nvPr/>
          </p:nvGrpSpPr>
          <p:grpSpPr>
            <a:xfrm>
              <a:off x="0" y="0"/>
              <a:ext cx="12699982" cy="2741633"/>
              <a:chOff x="0" y="0"/>
              <a:chExt cx="4512977" cy="974248"/>
            </a:xfrm>
          </p:grpSpPr>
          <p:sp>
            <p:nvSpPr>
              <p:cNvPr id="11" name="Freeform 11"/>
              <p:cNvSpPr/>
              <p:nvPr/>
            </p:nvSpPr>
            <p:spPr>
              <a:xfrm>
                <a:off x="0" y="0"/>
                <a:ext cx="4512977" cy="974248"/>
              </a:xfrm>
              <a:custGeom>
                <a:avLst/>
                <a:gdLst/>
                <a:ahLst/>
                <a:cxnLst/>
                <a:rect l="l" t="t" r="r" b="b"/>
                <a:pathLst>
                  <a:path w="4512977" h="974248">
                    <a:moveTo>
                      <a:pt x="4388517" y="974248"/>
                    </a:moveTo>
                    <a:lnTo>
                      <a:pt x="124460" y="974248"/>
                    </a:lnTo>
                    <a:cubicBezTo>
                      <a:pt x="55880" y="974248"/>
                      <a:pt x="0" y="918367"/>
                      <a:pt x="0" y="849787"/>
                    </a:cubicBezTo>
                    <a:lnTo>
                      <a:pt x="0" y="124460"/>
                    </a:lnTo>
                    <a:cubicBezTo>
                      <a:pt x="0" y="55880"/>
                      <a:pt x="55880" y="0"/>
                      <a:pt x="124460" y="0"/>
                    </a:cubicBezTo>
                    <a:lnTo>
                      <a:pt x="4388517" y="0"/>
                    </a:lnTo>
                    <a:cubicBezTo>
                      <a:pt x="4457097" y="0"/>
                      <a:pt x="4512977" y="55880"/>
                      <a:pt x="4512977" y="124460"/>
                    </a:cubicBezTo>
                    <a:lnTo>
                      <a:pt x="4512977" y="849788"/>
                    </a:lnTo>
                    <a:cubicBezTo>
                      <a:pt x="4512977" y="918368"/>
                      <a:pt x="4457097" y="974248"/>
                      <a:pt x="4388517" y="974248"/>
                    </a:cubicBezTo>
                    <a:close/>
                  </a:path>
                </a:pathLst>
              </a:custGeom>
              <a:solidFill>
                <a:srgbClr val="D8A1A6"/>
              </a:solidFill>
            </p:spPr>
          </p:sp>
        </p:grpSp>
        <p:sp>
          <p:nvSpPr>
            <p:cNvPr id="12" name="TextBox 12"/>
            <p:cNvSpPr txBox="1"/>
            <p:nvPr/>
          </p:nvSpPr>
          <p:spPr>
            <a:xfrm>
              <a:off x="552485" y="126708"/>
              <a:ext cx="12954090" cy="2410916"/>
            </a:xfrm>
            <a:prstGeom prst="rect">
              <a:avLst/>
            </a:prstGeom>
          </p:spPr>
          <p:txBody>
            <a:bodyPr wrap="square" lIns="0" tIns="0" rIns="0" bIns="0" rtlCol="0" anchor="t">
              <a:spAutoFit/>
            </a:bodyPr>
            <a:lstStyle/>
            <a:p>
              <a:pPr>
                <a:lnSpc>
                  <a:spcPts val="4680"/>
                </a:lnSpc>
              </a:pPr>
              <a:r>
                <a:rPr lang="vi-VN" sz="3600" dirty="0" smtClean="0">
                  <a:solidFill>
                    <a:srgbClr val="000000"/>
                  </a:solidFill>
                  <a:latin typeface="Baloo"/>
                </a:rPr>
                <a:t>                          </a:t>
              </a:r>
              <a:r>
                <a:rPr lang="vi-VN" sz="2800" dirty="0" smtClean="0">
                  <a:solidFill>
                    <a:srgbClr val="000000"/>
                  </a:solidFill>
                  <a:latin typeface="Baloo"/>
                </a:rPr>
                <a:t>Hát</a:t>
              </a:r>
              <a:r>
                <a:rPr lang="vi-VN" sz="3600" dirty="0" smtClean="0">
                  <a:solidFill>
                    <a:srgbClr val="000000"/>
                  </a:solidFill>
                  <a:latin typeface="Baloo"/>
                </a:rPr>
                <a:t> </a:t>
              </a:r>
              <a:r>
                <a:rPr lang="vi-VN" sz="2800" dirty="0" smtClean="0">
                  <a:solidFill>
                    <a:srgbClr val="000000"/>
                  </a:solidFill>
                  <a:latin typeface="Baloo"/>
                </a:rPr>
                <a:t>ru </a:t>
              </a:r>
              <a:r>
                <a:rPr lang="en-US" sz="2800" dirty="0" smtClean="0">
                  <a:solidFill>
                    <a:srgbClr val="000000"/>
                  </a:solidFill>
                  <a:latin typeface="Baloo"/>
                </a:rPr>
                <a:t>T</a:t>
              </a:r>
              <a:r>
                <a:rPr lang="vi-VN" sz="2800" dirty="0" smtClean="0">
                  <a:solidFill>
                    <a:srgbClr val="000000"/>
                  </a:solidFill>
                  <a:latin typeface="Baloo"/>
                </a:rPr>
                <a:t>rung bộ</a:t>
              </a:r>
            </a:p>
            <a:p>
              <a:pPr>
                <a:lnSpc>
                  <a:spcPts val="4680"/>
                </a:lnSpc>
              </a:pPr>
              <a:r>
                <a:rPr lang="vi-VN" sz="3600" dirty="0" smtClean="0">
                  <a:solidFill>
                    <a:srgbClr val="000000"/>
                  </a:solidFill>
                  <a:latin typeface="Baloo"/>
                </a:rPr>
                <a:t>À ơi...! Mẹ bồng con lên ngồi cầu ái tử</a:t>
              </a:r>
            </a:p>
            <a:p>
              <a:pPr>
                <a:lnSpc>
                  <a:spcPts val="4680"/>
                </a:lnSpc>
              </a:pPr>
              <a:r>
                <a:rPr lang="vi-VN" sz="3600" dirty="0" smtClean="0">
                  <a:solidFill>
                    <a:srgbClr val="000000"/>
                  </a:solidFill>
                  <a:latin typeface="Baloo"/>
                </a:rPr>
                <a:t>Thiếp trông chàng đứng núi vọng phu, í i...!</a:t>
              </a:r>
              <a:endParaRPr lang="en-US" sz="3600" dirty="0">
                <a:solidFill>
                  <a:srgbClr val="000000"/>
                </a:solidFill>
                <a:latin typeface="Baloo"/>
              </a:endParaRPr>
            </a:p>
          </p:txBody>
        </p:sp>
      </p:grpSp>
      <p:grpSp>
        <p:nvGrpSpPr>
          <p:cNvPr id="10" name="Group 14"/>
          <p:cNvGrpSpPr/>
          <p:nvPr/>
        </p:nvGrpSpPr>
        <p:grpSpPr>
          <a:xfrm>
            <a:off x="7872380" y="6873489"/>
            <a:ext cx="9524987" cy="2056225"/>
            <a:chOff x="0" y="0"/>
            <a:chExt cx="12699982" cy="2741633"/>
          </a:xfrm>
        </p:grpSpPr>
        <p:grpSp>
          <p:nvGrpSpPr>
            <p:cNvPr id="13" name="Group 15"/>
            <p:cNvGrpSpPr/>
            <p:nvPr/>
          </p:nvGrpSpPr>
          <p:grpSpPr>
            <a:xfrm>
              <a:off x="0" y="0"/>
              <a:ext cx="12699982" cy="2741633"/>
              <a:chOff x="0" y="0"/>
              <a:chExt cx="4512977" cy="974248"/>
            </a:xfrm>
          </p:grpSpPr>
          <p:sp>
            <p:nvSpPr>
              <p:cNvPr id="16" name="Freeform 16"/>
              <p:cNvSpPr/>
              <p:nvPr/>
            </p:nvSpPr>
            <p:spPr>
              <a:xfrm>
                <a:off x="0" y="0"/>
                <a:ext cx="4512977" cy="974248"/>
              </a:xfrm>
              <a:custGeom>
                <a:avLst/>
                <a:gdLst/>
                <a:ahLst/>
                <a:cxnLst/>
                <a:rect l="l" t="t" r="r" b="b"/>
                <a:pathLst>
                  <a:path w="4512977" h="974248">
                    <a:moveTo>
                      <a:pt x="4388517" y="974248"/>
                    </a:moveTo>
                    <a:lnTo>
                      <a:pt x="124460" y="974248"/>
                    </a:lnTo>
                    <a:cubicBezTo>
                      <a:pt x="55880" y="974248"/>
                      <a:pt x="0" y="918367"/>
                      <a:pt x="0" y="849787"/>
                    </a:cubicBezTo>
                    <a:lnTo>
                      <a:pt x="0" y="124460"/>
                    </a:lnTo>
                    <a:cubicBezTo>
                      <a:pt x="0" y="55880"/>
                      <a:pt x="55880" y="0"/>
                      <a:pt x="124460" y="0"/>
                    </a:cubicBezTo>
                    <a:lnTo>
                      <a:pt x="4388517" y="0"/>
                    </a:lnTo>
                    <a:cubicBezTo>
                      <a:pt x="4457097" y="0"/>
                      <a:pt x="4512977" y="55880"/>
                      <a:pt x="4512977" y="124460"/>
                    </a:cubicBezTo>
                    <a:lnTo>
                      <a:pt x="4512977" y="849788"/>
                    </a:lnTo>
                    <a:cubicBezTo>
                      <a:pt x="4512977" y="918368"/>
                      <a:pt x="4457097" y="974248"/>
                      <a:pt x="4388517" y="974248"/>
                    </a:cubicBezTo>
                    <a:close/>
                  </a:path>
                </a:pathLst>
              </a:custGeom>
              <a:solidFill>
                <a:srgbClr val="D8A1A6"/>
              </a:solidFill>
            </p:spPr>
          </p:sp>
        </p:grpSp>
        <p:sp>
          <p:nvSpPr>
            <p:cNvPr id="17" name="TextBox 17"/>
            <p:cNvSpPr txBox="1"/>
            <p:nvPr/>
          </p:nvSpPr>
          <p:spPr>
            <a:xfrm>
              <a:off x="647736" y="92733"/>
              <a:ext cx="10820399" cy="2410916"/>
            </a:xfrm>
            <a:prstGeom prst="rect">
              <a:avLst/>
            </a:prstGeom>
          </p:spPr>
          <p:txBody>
            <a:bodyPr lIns="0" tIns="0" rIns="0" bIns="0" rtlCol="0" anchor="t">
              <a:spAutoFit/>
            </a:bodyPr>
            <a:lstStyle/>
            <a:p>
              <a:pPr>
                <a:lnSpc>
                  <a:spcPts val="4680"/>
                </a:lnSpc>
              </a:pPr>
              <a:r>
                <a:rPr lang="vi-VN" sz="2800" dirty="0" smtClean="0">
                  <a:solidFill>
                    <a:srgbClr val="000000"/>
                  </a:solidFill>
                  <a:latin typeface="Baloo"/>
                </a:rPr>
                <a:t>                          Hát ru Nam bộ</a:t>
              </a:r>
            </a:p>
            <a:p>
              <a:pPr>
                <a:lnSpc>
                  <a:spcPts val="4680"/>
                </a:lnSpc>
              </a:pPr>
              <a:r>
                <a:rPr lang="vi-VN" sz="3600" dirty="0" smtClean="0">
                  <a:solidFill>
                    <a:srgbClr val="000000"/>
                  </a:solidFill>
                  <a:latin typeface="Baloo"/>
                </a:rPr>
                <a:t>Ầu ơ...! Ví dầu cầu ván đóng đinh</a:t>
              </a:r>
            </a:p>
            <a:p>
              <a:pPr>
                <a:lnSpc>
                  <a:spcPts val="4680"/>
                </a:lnSpc>
              </a:pPr>
              <a:r>
                <a:rPr lang="vi-VN" sz="3600" dirty="0" smtClean="0">
                  <a:solidFill>
                    <a:srgbClr val="000000"/>
                  </a:solidFill>
                  <a:latin typeface="Baloo"/>
                </a:rPr>
                <a:t>Cầu tre lắt lẻo gập gềnh khó đi</a:t>
              </a:r>
              <a:endParaRPr lang="en-US" sz="3600" dirty="0">
                <a:solidFill>
                  <a:srgbClr val="000000"/>
                </a:solidFill>
                <a:latin typeface="Baloo"/>
              </a:endParaRPr>
            </a:p>
          </p:txBody>
        </p:sp>
      </p:grpSp>
      <p:pic>
        <p:nvPicPr>
          <p:cNvPr id="19" name="Picture 19"/>
          <p:cNvPicPr>
            <a:picLocks noChangeAspect="1"/>
          </p:cNvPicPr>
          <p:nvPr/>
        </p:nvPicPr>
        <p:blipFill>
          <a:blip r:embed="rId6">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rot="5820624">
            <a:off x="-8946" y="-2127614"/>
            <a:ext cx="3939453" cy="4906320"/>
          </a:xfrm>
          <a:prstGeom prst="rect">
            <a:avLst/>
          </a:prstGeom>
        </p:spPr>
      </p:pic>
      <p:pic>
        <p:nvPicPr>
          <p:cNvPr id="23" name="HR BẮC BỘ.m4a">
            <a:hlinkClick r:id="" action="ppaction://media"/>
          </p:cNvPr>
          <p:cNvPicPr>
            <a:picLocks noRot="1" noChangeAspect="1"/>
          </p:cNvPicPr>
          <p:nvPr>
            <a:audioFile r:link="rId1"/>
          </p:nvPr>
        </p:nvPicPr>
        <p:blipFill>
          <a:blip r:embed="rId7"/>
          <a:stretch>
            <a:fillRect/>
          </a:stretch>
        </p:blipFill>
        <p:spPr>
          <a:xfrm>
            <a:off x="17543523" y="2184445"/>
            <a:ext cx="744477" cy="744477"/>
          </a:xfrm>
          <a:prstGeom prst="rect">
            <a:avLst/>
          </a:prstGeom>
        </p:spPr>
      </p:pic>
      <p:pic>
        <p:nvPicPr>
          <p:cNvPr id="24" name="HR TRUNG BỘ.m4a">
            <a:hlinkClick r:id="" action="ppaction://media"/>
          </p:cNvPr>
          <p:cNvPicPr>
            <a:picLocks noRot="1" noChangeAspect="1"/>
          </p:cNvPicPr>
          <p:nvPr>
            <a:audioFile r:link="rId2"/>
          </p:nvPr>
        </p:nvPicPr>
        <p:blipFill>
          <a:blip r:embed="rId8"/>
          <a:stretch>
            <a:fillRect/>
          </a:stretch>
        </p:blipFill>
        <p:spPr>
          <a:xfrm>
            <a:off x="17543523" y="4899089"/>
            <a:ext cx="744477" cy="744477"/>
          </a:xfrm>
          <a:prstGeom prst="rect">
            <a:avLst/>
          </a:prstGeom>
        </p:spPr>
      </p:pic>
      <p:pic>
        <p:nvPicPr>
          <p:cNvPr id="25" name="HR NAM BỘ.m4a">
            <a:hlinkClick r:id="" action="ppaction://media"/>
          </p:cNvPr>
          <p:cNvPicPr>
            <a:picLocks noRot="1" noChangeAspect="1"/>
          </p:cNvPicPr>
          <p:nvPr>
            <a:audioFile r:link="rId3"/>
          </p:nvPr>
        </p:nvPicPr>
        <p:blipFill>
          <a:blip r:embed="rId9"/>
          <a:stretch>
            <a:fillRect/>
          </a:stretch>
        </p:blipFill>
        <p:spPr>
          <a:xfrm>
            <a:off x="17543523" y="7429517"/>
            <a:ext cx="714380" cy="71438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976" fill="hold"/>
                                        <p:tgtEl>
                                          <p:spTgt spid="23"/>
                                        </p:tgtEl>
                                      </p:cBhvr>
                                    </p:cmd>
                                  </p:childTnLst>
                                </p:cTn>
                              </p:par>
                            </p:childTnLst>
                          </p:cTn>
                        </p:par>
                      </p:childTnLst>
                    </p:cTn>
                  </p:par>
                </p:childTnLst>
              </p:cTn>
              <p:nextCondLst>
                <p:cond evt="onClick" delay="0">
                  <p:tgtEl>
                    <p:spTgt spid="2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3"/>
                </p:tgtEl>
              </p:cMediaNode>
            </p:audio>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8974" fill="hold"/>
                                        <p:tgtEl>
                                          <p:spTgt spid="24"/>
                                        </p:tgtEl>
                                      </p:cBhvr>
                                    </p:cmd>
                                  </p:childTnLst>
                                </p:cTn>
                              </p:par>
                            </p:childTnLst>
                          </p:cTn>
                        </p:par>
                      </p:childTnLst>
                    </p:cTn>
                  </p:par>
                </p:childTnLst>
              </p:cTn>
              <p:nextCondLst>
                <p:cond evt="onClick" delay="0">
                  <p:tgtEl>
                    <p:spTgt spid="24"/>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24"/>
                </p:tgtEl>
              </p:cMediaNode>
            </p:audio>
            <p:seq concurrent="1" nextAc="seek">
              <p:cTn id="14" restart="whenNotActive" fill="hold" evtFilter="cancelBubble" nodeType="interactiveSeq">
                <p:stCondLst>
                  <p:cond evt="onClick" delay="0">
                    <p:tgtEl>
                      <p:spTgt spid="25"/>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8169" fill="hold"/>
                                        <p:tgtEl>
                                          <p:spTgt spid="25"/>
                                        </p:tgtEl>
                                      </p:cBhvr>
                                    </p:cmd>
                                  </p:childTnLst>
                                </p:cTn>
                              </p:par>
                            </p:childTnLst>
                          </p:cTn>
                        </p:par>
                      </p:childTnLst>
                    </p:cTn>
                  </p:par>
                </p:childTnLst>
              </p:cTn>
              <p:nextCondLst>
                <p:cond evt="onClick" delay="0">
                  <p:tgtEl>
                    <p:spTgt spid="25"/>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2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rot="-7408585">
            <a:off x="2039381" y="-1980977"/>
            <a:ext cx="7804023" cy="9121637"/>
          </a:xfrm>
          <a:prstGeom prst="rect">
            <a:avLst/>
          </a:prstGeom>
        </p:spPr>
      </p:pic>
      <p:grpSp>
        <p:nvGrpSpPr>
          <p:cNvPr id="3" name="Group 3"/>
          <p:cNvGrpSpPr/>
          <p:nvPr/>
        </p:nvGrpSpPr>
        <p:grpSpPr>
          <a:xfrm>
            <a:off x="71374" y="1587693"/>
            <a:ext cx="16716491" cy="7842087"/>
            <a:chOff x="-5800591" y="-3296803"/>
            <a:chExt cx="22288674" cy="10456139"/>
          </a:xfrm>
        </p:grpSpPr>
        <p:sp>
          <p:nvSpPr>
            <p:cNvPr id="4" name="TextBox 4"/>
            <p:cNvSpPr txBox="1"/>
            <p:nvPr/>
          </p:nvSpPr>
          <p:spPr>
            <a:xfrm>
              <a:off x="-5800591" y="-3296803"/>
              <a:ext cx="15049616" cy="3693327"/>
            </a:xfrm>
            <a:prstGeom prst="rect">
              <a:avLst/>
            </a:prstGeom>
          </p:spPr>
          <p:txBody>
            <a:bodyPr wrap="square" lIns="0" tIns="0" rIns="0" bIns="0" rtlCol="0" anchor="t">
              <a:spAutoFit/>
            </a:bodyPr>
            <a:lstStyle/>
            <a:p>
              <a:pPr algn="ctr">
                <a:lnSpc>
                  <a:spcPts val="10800"/>
                </a:lnSpc>
              </a:pPr>
              <a:r>
                <a:rPr lang="vi-VN" sz="9000" dirty="0" smtClean="0">
                  <a:solidFill>
                    <a:schemeClr val="tx2">
                      <a:lumMod val="75000"/>
                    </a:schemeClr>
                  </a:solidFill>
                  <a:latin typeface="Baloo"/>
                </a:rPr>
                <a:t>Ru em</a:t>
              </a:r>
            </a:p>
            <a:p>
              <a:pPr algn="ctr">
                <a:lnSpc>
                  <a:spcPts val="10800"/>
                </a:lnSpc>
              </a:pPr>
              <a:r>
                <a:rPr lang="vi-VN" sz="6000" dirty="0" smtClean="0">
                  <a:solidFill>
                    <a:schemeClr val="accent5"/>
                  </a:solidFill>
                  <a:latin typeface="Baloo"/>
                </a:rPr>
                <a:t>Dân ca Xê- đăng</a:t>
              </a:r>
              <a:endParaRPr lang="en-US" sz="6000" dirty="0">
                <a:solidFill>
                  <a:schemeClr val="accent5"/>
                </a:solidFill>
                <a:latin typeface="Baloo"/>
              </a:endParaRPr>
            </a:p>
          </p:txBody>
        </p:sp>
        <p:sp>
          <p:nvSpPr>
            <p:cNvPr id="5" name="TextBox 5"/>
            <p:cNvSpPr txBox="1"/>
            <p:nvPr/>
          </p:nvSpPr>
          <p:spPr>
            <a:xfrm>
              <a:off x="295457" y="3548083"/>
              <a:ext cx="16192626" cy="3611253"/>
            </a:xfrm>
            <a:prstGeom prst="rect">
              <a:avLst/>
            </a:prstGeom>
          </p:spPr>
          <p:txBody>
            <a:bodyPr wrap="square" lIns="0" tIns="0" rIns="0" bIns="0" rtlCol="0" anchor="t">
              <a:spAutoFit/>
            </a:bodyPr>
            <a:lstStyle/>
            <a:p>
              <a:pPr lvl="1" algn="just">
                <a:buFont typeface="Wingdings" pitchFamily="2" charset="2"/>
                <a:buChar char="Ø"/>
              </a:pPr>
              <a:r>
                <a:rPr lang="vi-VN" sz="4400" dirty="0" smtClean="0">
                  <a:solidFill>
                    <a:srgbClr val="0070C0"/>
                  </a:solidFill>
                  <a:latin typeface="+mj-lt"/>
                </a:rPr>
                <a:t>Bài dân ca là bức tranh sinh hoạt đặc trưng của người miền núi, là lời ru êm dịu, là ước vọng về một cuộc sống ấm no, giữa núi rừng gian khó, của người Xê- đăng ở Tây Nguyên.</a:t>
              </a:r>
              <a:endParaRPr lang="en-US" sz="4400" dirty="0">
                <a:solidFill>
                  <a:srgbClr val="0070C0"/>
                </a:solidFill>
                <a:latin typeface="+mj-lt"/>
              </a:endParaRPr>
            </a:p>
          </p:txBody>
        </p:sp>
      </p:grpSp>
      <p:pic>
        <p:nvPicPr>
          <p:cNvPr id="6" name="Picture 6"/>
          <p:cNvPicPr>
            <a:picLocks noChangeAspect="1"/>
          </p:cNvPicPr>
          <p:nvPr/>
        </p:nvPicPr>
        <p:blipFill>
          <a:blip r:embed="rId5"/>
          <a:srcRect l="62989" t="67035"/>
          <a:stretch>
            <a:fillRect/>
          </a:stretch>
        </p:blipFill>
        <p:spPr>
          <a:xfrm rot="5400000">
            <a:off x="210382" y="6752744"/>
            <a:ext cx="3327624" cy="3681036"/>
          </a:xfrm>
          <a:prstGeom prst="rect">
            <a:avLst/>
          </a:prstGeom>
        </p:spPr>
      </p:pic>
      <p:pic>
        <p:nvPicPr>
          <p:cNvPr id="7" name="Picture 7"/>
          <p:cNvPicPr>
            <a:picLocks noChangeAspect="1"/>
          </p:cNvPicPr>
          <p:nvPr/>
        </p:nvPicPr>
        <p:blipFill>
          <a:blip r:embed="rId6"/>
          <a:srcRect/>
          <a:stretch>
            <a:fillRect/>
          </a:stretch>
        </p:blipFill>
        <p:spPr>
          <a:xfrm>
            <a:off x="11640279" y="-4239083"/>
            <a:ext cx="8152651" cy="8478165"/>
          </a:xfrm>
          <a:prstGeom prst="rect">
            <a:avLst/>
          </a:prstGeom>
        </p:spPr>
      </p:pic>
      <p:pic>
        <p:nvPicPr>
          <p:cNvPr id="10" name="Tùng Thiện 3.m4a">
            <a:hlinkClick r:id="" action="ppaction://media"/>
          </p:cNvPr>
          <p:cNvPicPr>
            <a:picLocks noRot="1" noChangeAspect="1"/>
          </p:cNvPicPr>
          <p:nvPr>
            <a:audioFile r:link="rId1"/>
          </p:nvPr>
        </p:nvPicPr>
        <p:blipFill>
          <a:blip r:embed="rId7"/>
          <a:stretch>
            <a:fillRect/>
          </a:stretch>
        </p:blipFill>
        <p:spPr>
          <a:xfrm>
            <a:off x="357126" y="9501218"/>
            <a:ext cx="428628" cy="4286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73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7408585">
            <a:off x="10457417" y="2797163"/>
            <a:ext cx="9289290" cy="10369815"/>
          </a:xfrm>
          <a:prstGeom prst="rect">
            <a:avLst/>
          </a:prstGeom>
        </p:spPr>
      </p:pic>
      <p:pic>
        <p:nvPicPr>
          <p:cNvPr id="6" name="Picture 6"/>
          <p:cNvPicPr>
            <a:picLocks noChangeAspect="1"/>
          </p:cNvPicPr>
          <p:nvPr/>
        </p:nvPicPr>
        <p:blipFill>
          <a:blip r:embed="rId4"/>
          <a:srcRect l="62989" t="67035"/>
          <a:stretch>
            <a:fillRect/>
          </a:stretch>
        </p:blipFill>
        <p:spPr>
          <a:xfrm rot="5400000">
            <a:off x="-202103" y="6179918"/>
            <a:ext cx="4312936" cy="3841377"/>
          </a:xfrm>
          <a:prstGeom prst="rect">
            <a:avLst/>
          </a:prstGeom>
        </p:spPr>
      </p:pic>
      <p:pic>
        <p:nvPicPr>
          <p:cNvPr id="7" name="Picture 7"/>
          <p:cNvPicPr>
            <a:picLocks noChangeAspect="1"/>
          </p:cNvPicPr>
          <p:nvPr/>
        </p:nvPicPr>
        <p:blipFill>
          <a:blip r:embed="rId5"/>
          <a:srcRect/>
          <a:stretch>
            <a:fillRect/>
          </a:stretch>
        </p:blipFill>
        <p:spPr>
          <a:xfrm>
            <a:off x="11640279" y="-4239083"/>
            <a:ext cx="8152651" cy="8478165"/>
          </a:xfrm>
          <a:prstGeom prst="rect">
            <a:avLst/>
          </a:prstGeom>
        </p:spPr>
      </p:pic>
      <p:pic>
        <p:nvPicPr>
          <p:cNvPr id="1026" name="Picture 2"/>
          <p:cNvPicPr>
            <a:picLocks noChangeAspect="1" noChangeArrowheads="1"/>
          </p:cNvPicPr>
          <p:nvPr/>
        </p:nvPicPr>
        <p:blipFill>
          <a:blip r:embed="rId6"/>
          <a:srcRect/>
          <a:stretch>
            <a:fillRect/>
          </a:stretch>
        </p:blipFill>
        <p:spPr bwMode="auto">
          <a:xfrm>
            <a:off x="738160" y="642906"/>
            <a:ext cx="10334666" cy="7505700"/>
          </a:xfrm>
          <a:prstGeom prst="rect">
            <a:avLst/>
          </a:prstGeom>
          <a:noFill/>
          <a:ln w="9525">
            <a:noFill/>
            <a:miter lim="800000"/>
            <a:headEnd/>
            <a:tailEnd/>
          </a:ln>
          <a:effectLst/>
        </p:spPr>
      </p:pic>
      <p:pic>
        <p:nvPicPr>
          <p:cNvPr id="10" name="Happy New Year_ABBA_-1074099689.mp3">
            <a:hlinkClick r:id="" action="ppaction://media"/>
          </p:cNvPr>
          <p:cNvPicPr>
            <a:picLocks noRot="1" noChangeAspect="1"/>
          </p:cNvPicPr>
          <p:nvPr>
            <a:audioFile r:link="rId1"/>
          </p:nvPr>
        </p:nvPicPr>
        <p:blipFill>
          <a:blip r:embed="rId7"/>
          <a:stretch>
            <a:fillRect/>
          </a:stretch>
        </p:blipFill>
        <p:spPr>
          <a:xfrm>
            <a:off x="6572232" y="7185041"/>
            <a:ext cx="244475" cy="244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291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rot="-7408585">
            <a:off x="10457417" y="2797163"/>
            <a:ext cx="9289290" cy="10369815"/>
          </a:xfrm>
          <a:prstGeom prst="rect">
            <a:avLst/>
          </a:prstGeom>
        </p:spPr>
      </p:pic>
      <p:pic>
        <p:nvPicPr>
          <p:cNvPr id="6" name="Picture 6"/>
          <p:cNvPicPr>
            <a:picLocks noChangeAspect="1"/>
          </p:cNvPicPr>
          <p:nvPr/>
        </p:nvPicPr>
        <p:blipFill>
          <a:blip r:embed="rId5"/>
          <a:srcRect l="62989" t="67035"/>
          <a:stretch>
            <a:fillRect/>
          </a:stretch>
        </p:blipFill>
        <p:spPr>
          <a:xfrm rot="5400000">
            <a:off x="-202103" y="6179918"/>
            <a:ext cx="4312936" cy="3841377"/>
          </a:xfrm>
          <a:prstGeom prst="rect">
            <a:avLst/>
          </a:prstGeom>
        </p:spPr>
      </p:pic>
      <p:pic>
        <p:nvPicPr>
          <p:cNvPr id="7" name="Picture 7"/>
          <p:cNvPicPr>
            <a:picLocks noChangeAspect="1"/>
          </p:cNvPicPr>
          <p:nvPr/>
        </p:nvPicPr>
        <p:blipFill>
          <a:blip r:embed="rId6"/>
          <a:srcRect/>
          <a:stretch>
            <a:fillRect/>
          </a:stretch>
        </p:blipFill>
        <p:spPr>
          <a:xfrm>
            <a:off x="11640279" y="-4239083"/>
            <a:ext cx="8152651" cy="8478165"/>
          </a:xfrm>
          <a:prstGeom prst="rect">
            <a:avLst/>
          </a:prstGeom>
        </p:spPr>
      </p:pic>
      <p:pic>
        <p:nvPicPr>
          <p:cNvPr id="1026" name="Picture 2"/>
          <p:cNvPicPr>
            <a:picLocks noChangeAspect="1" noChangeArrowheads="1"/>
          </p:cNvPicPr>
          <p:nvPr/>
        </p:nvPicPr>
        <p:blipFill>
          <a:blip r:embed="rId7"/>
          <a:srcRect/>
          <a:stretch>
            <a:fillRect/>
          </a:stretch>
        </p:blipFill>
        <p:spPr bwMode="auto">
          <a:xfrm>
            <a:off x="738160" y="642906"/>
            <a:ext cx="10334666" cy="7505700"/>
          </a:xfrm>
          <a:prstGeom prst="rect">
            <a:avLst/>
          </a:prstGeom>
          <a:noFill/>
          <a:ln w="9525">
            <a:noFill/>
            <a:miter lim="800000"/>
            <a:headEnd/>
            <a:tailEnd/>
          </a:ln>
          <a:effectLst/>
        </p:spPr>
      </p:pic>
      <p:pic>
        <p:nvPicPr>
          <p:cNvPr id="8" name="5-Nhung La Thuyen Uoc Mo - Be Trieu Vy (1).mp3">
            <a:hlinkClick r:id="" action="ppaction://media"/>
          </p:cNvPr>
          <p:cNvPicPr>
            <a:picLocks noRot="1" noChangeAspect="1"/>
          </p:cNvPicPr>
          <p:nvPr>
            <a:audioFile r:link="rId1"/>
          </p:nvPr>
        </p:nvPicPr>
        <p:blipFill>
          <a:blip r:embed="rId8"/>
          <a:stretch>
            <a:fillRect/>
          </a:stretch>
        </p:blipFill>
        <p:spPr>
          <a:xfrm>
            <a:off x="9020175" y="5019675"/>
            <a:ext cx="244475" cy="244475"/>
          </a:xfrm>
          <a:prstGeom prst="rect">
            <a:avLst/>
          </a:prstGeom>
        </p:spPr>
      </p:pic>
      <p:pic>
        <p:nvPicPr>
          <p:cNvPr id="9" name="SoundOfSilence-DUYEN).mp3">
            <a:hlinkClick r:id="" action="ppaction://media"/>
          </p:cNvPr>
          <p:cNvPicPr>
            <a:picLocks noRot="1" noChangeAspect="1"/>
          </p:cNvPicPr>
          <p:nvPr>
            <a:audioFile r:link="rId2"/>
          </p:nvPr>
        </p:nvPicPr>
        <p:blipFill>
          <a:blip r:embed="rId9"/>
          <a:stretch>
            <a:fillRect/>
          </a:stretch>
        </p:blipFill>
        <p:spPr>
          <a:xfrm>
            <a:off x="6643670" y="7185041"/>
            <a:ext cx="244475" cy="244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824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1968" fill="hold"/>
                                        <p:tgtEl>
                                          <p:spTgt spid="8"/>
                                        </p:tgtEl>
                                      </p:cBhvr>
                                    </p:cmd>
                                  </p:childTnLst>
                                </p:cTn>
                              </p:par>
                            </p:childTnLst>
                          </p:cTn>
                        </p:par>
                      </p:childTnLst>
                    </p:cTn>
                  </p:par>
                </p:childTnLst>
              </p:cTn>
              <p:nextCondLst>
                <p:cond evt="onClick" delay="0">
                  <p:tgtEl>
                    <p:spTgt spid="8"/>
                  </p:tgtEl>
                </p:cond>
              </p:nextCondLst>
            </p:seq>
            <p:audio>
              <p:cMediaNode>
                <p:cTn id="12"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7408585">
            <a:off x="4499355" y="-533795"/>
            <a:ext cx="9289290" cy="10369815"/>
          </a:xfrm>
          <a:prstGeom prst="rect">
            <a:avLst/>
          </a:prstGeom>
        </p:spPr>
      </p:pic>
      <p:grpSp>
        <p:nvGrpSpPr>
          <p:cNvPr id="3" name="Group 3"/>
          <p:cNvGrpSpPr/>
          <p:nvPr/>
        </p:nvGrpSpPr>
        <p:grpSpPr>
          <a:xfrm>
            <a:off x="4421807" y="4060287"/>
            <a:ext cx="9444385" cy="2166426"/>
            <a:chOff x="0" y="0"/>
            <a:chExt cx="12592514" cy="2888569"/>
          </a:xfrm>
        </p:grpSpPr>
        <p:sp>
          <p:nvSpPr>
            <p:cNvPr id="4" name="TextBox 4"/>
            <p:cNvSpPr txBox="1"/>
            <p:nvPr/>
          </p:nvSpPr>
          <p:spPr>
            <a:xfrm>
              <a:off x="0" y="-4233"/>
              <a:ext cx="12592514" cy="1828800"/>
            </a:xfrm>
            <a:prstGeom prst="rect">
              <a:avLst/>
            </a:prstGeom>
          </p:spPr>
          <p:txBody>
            <a:bodyPr lIns="0" tIns="0" rIns="0" bIns="0" rtlCol="0" anchor="t">
              <a:spAutoFit/>
            </a:bodyPr>
            <a:lstStyle/>
            <a:p>
              <a:pPr algn="ctr">
                <a:lnSpc>
                  <a:spcPts val="10800"/>
                </a:lnSpc>
              </a:pPr>
              <a:r>
                <a:rPr lang="en-US" sz="9000">
                  <a:solidFill>
                    <a:srgbClr val="000000"/>
                  </a:solidFill>
                  <a:latin typeface="Baloo"/>
                </a:rPr>
                <a:t>Xin cảm ơn!</a:t>
              </a:r>
            </a:p>
          </p:txBody>
        </p:sp>
        <p:sp>
          <p:nvSpPr>
            <p:cNvPr id="5" name="TextBox 5"/>
            <p:cNvSpPr txBox="1"/>
            <p:nvPr/>
          </p:nvSpPr>
          <p:spPr>
            <a:xfrm>
              <a:off x="0" y="2191127"/>
              <a:ext cx="12592514" cy="663575"/>
            </a:xfrm>
            <a:prstGeom prst="rect">
              <a:avLst/>
            </a:prstGeom>
          </p:spPr>
          <p:txBody>
            <a:bodyPr lIns="0" tIns="0" rIns="0" bIns="0" rtlCol="0" anchor="t">
              <a:spAutoFit/>
            </a:bodyPr>
            <a:lstStyle/>
            <a:p>
              <a:pPr algn="ctr">
                <a:lnSpc>
                  <a:spcPts val="4062"/>
                </a:lnSpc>
              </a:pPr>
              <a:r>
                <a:rPr lang="en-US" sz="3125">
                  <a:solidFill>
                    <a:srgbClr val="000000"/>
                  </a:solidFill>
                  <a:latin typeface="Clear Sans Regular"/>
                </a:rPr>
                <a:t>Các bạn có bất kỳ câu hỏi nào cho chúng tôi không?</a:t>
              </a:r>
            </a:p>
          </p:txBody>
        </p:sp>
      </p:grpSp>
      <p:pic>
        <p:nvPicPr>
          <p:cNvPr id="6" name="Picture 6"/>
          <p:cNvPicPr>
            <a:picLocks noChangeAspect="1"/>
          </p:cNvPicPr>
          <p:nvPr/>
        </p:nvPicPr>
        <p:blipFill>
          <a:blip r:embed="rId3"/>
          <a:srcRect l="62989" t="67035"/>
          <a:stretch>
            <a:fillRect/>
          </a:stretch>
        </p:blipFill>
        <p:spPr>
          <a:xfrm rot="5400000">
            <a:off x="-202103" y="6179918"/>
            <a:ext cx="4312936" cy="3841377"/>
          </a:xfrm>
          <a:prstGeom prst="rect">
            <a:avLst/>
          </a:prstGeom>
        </p:spPr>
      </p:pic>
      <p:pic>
        <p:nvPicPr>
          <p:cNvPr id="7" name="Picture 7"/>
          <p:cNvPicPr>
            <a:picLocks noChangeAspect="1"/>
          </p:cNvPicPr>
          <p:nvPr/>
        </p:nvPicPr>
        <p:blipFill>
          <a:blip r:embed="rId4"/>
          <a:srcRect/>
          <a:stretch>
            <a:fillRect/>
          </a:stretch>
        </p:blipFill>
        <p:spPr>
          <a:xfrm>
            <a:off x="11640279" y="-4239083"/>
            <a:ext cx="8152651" cy="847816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 name="Group 2"/>
          <p:cNvGrpSpPr/>
          <p:nvPr/>
        </p:nvGrpSpPr>
        <p:grpSpPr>
          <a:xfrm>
            <a:off x="3067548" y="1232809"/>
            <a:ext cx="12290952" cy="2072317"/>
            <a:chOff x="0" y="0"/>
            <a:chExt cx="16387936" cy="2763089"/>
          </a:xfrm>
        </p:grpSpPr>
        <p:sp>
          <p:nvSpPr>
            <p:cNvPr id="3" name="TextBox 3"/>
            <p:cNvSpPr txBox="1"/>
            <p:nvPr/>
          </p:nvSpPr>
          <p:spPr>
            <a:xfrm>
              <a:off x="0" y="0"/>
              <a:ext cx="16387936" cy="1463040"/>
            </a:xfrm>
            <a:prstGeom prst="rect">
              <a:avLst/>
            </a:prstGeom>
          </p:spPr>
          <p:txBody>
            <a:bodyPr lIns="0" tIns="0" rIns="0" bIns="0" rtlCol="0" anchor="t">
              <a:spAutoFit/>
            </a:bodyPr>
            <a:lstStyle/>
            <a:p>
              <a:pPr algn="ctr">
                <a:lnSpc>
                  <a:spcPts val="8640"/>
                </a:lnSpc>
              </a:pPr>
              <a:r>
                <a:rPr lang="en-US" sz="7200">
                  <a:solidFill>
                    <a:srgbClr val="000000"/>
                  </a:solidFill>
                  <a:latin typeface="Baloo"/>
                </a:rPr>
                <a:t>Trang Tài nguyên Học sinh</a:t>
              </a:r>
            </a:p>
          </p:txBody>
        </p:sp>
        <p:sp>
          <p:nvSpPr>
            <p:cNvPr id="4" name="TextBox 4"/>
            <p:cNvSpPr txBox="1"/>
            <p:nvPr/>
          </p:nvSpPr>
          <p:spPr>
            <a:xfrm>
              <a:off x="974478" y="1668701"/>
              <a:ext cx="14438980" cy="1110192"/>
            </a:xfrm>
            <a:prstGeom prst="rect">
              <a:avLst/>
            </a:prstGeom>
          </p:spPr>
          <p:txBody>
            <a:bodyPr lIns="0" tIns="0" rIns="0" bIns="0" rtlCol="0" anchor="t">
              <a:spAutoFit/>
            </a:bodyPr>
            <a:lstStyle/>
            <a:p>
              <a:pPr algn="ctr">
                <a:lnSpc>
                  <a:spcPts val="3380"/>
                </a:lnSpc>
              </a:pPr>
              <a:r>
                <a:rPr lang="en-US" sz="2600">
                  <a:solidFill>
                    <a:srgbClr val="000000"/>
                  </a:solidFill>
                  <a:latin typeface="Clear Sans Regular"/>
                </a:rPr>
                <a:t>Hãy sử dụng những biểu tượng và minh họa này trong Bản Thuyết Trình Canva của bạn. Thiết kế vui vẻ!</a:t>
              </a:r>
            </a:p>
          </p:txBody>
        </p:sp>
      </p:grpSp>
      <p:pic>
        <p:nvPicPr>
          <p:cNvPr id="5" name="Picture 5"/>
          <p:cNvPicPr>
            <a:picLocks noChangeAspect="1"/>
          </p:cNvPicPr>
          <p:nvPr/>
        </p:nvPicPr>
        <p:blipFill>
          <a:blip r:embed="rId2" cstate="print"/>
          <a:srcRect/>
          <a:stretch>
            <a:fillRect/>
          </a:stretch>
        </p:blipFill>
        <p:spPr>
          <a:xfrm>
            <a:off x="12114066" y="7211830"/>
            <a:ext cx="1623614" cy="1812471"/>
          </a:xfrm>
          <a:prstGeom prst="rect">
            <a:avLst/>
          </a:prstGeom>
        </p:spPr>
      </p:pic>
      <p:pic>
        <p:nvPicPr>
          <p:cNvPr id="6" name="Picture 6"/>
          <p:cNvPicPr>
            <a:picLocks noChangeAspect="1"/>
          </p:cNvPicPr>
          <p:nvPr/>
        </p:nvPicPr>
        <p:blipFill>
          <a:blip r:embed="rId3" cstate="print"/>
          <a:srcRect/>
          <a:stretch>
            <a:fillRect/>
          </a:stretch>
        </p:blipFill>
        <p:spPr>
          <a:xfrm>
            <a:off x="9566809" y="7318599"/>
            <a:ext cx="1812471" cy="1598933"/>
          </a:xfrm>
          <a:prstGeom prst="rect">
            <a:avLst/>
          </a:prstGeom>
        </p:spPr>
      </p:pic>
      <p:pic>
        <p:nvPicPr>
          <p:cNvPr id="7" name="Picture 7"/>
          <p:cNvPicPr>
            <a:picLocks noChangeAspect="1"/>
          </p:cNvPicPr>
          <p:nvPr/>
        </p:nvPicPr>
        <p:blipFill>
          <a:blip r:embed="rId4" cstate="print"/>
          <a:srcRect/>
          <a:stretch>
            <a:fillRect/>
          </a:stretch>
        </p:blipFill>
        <p:spPr>
          <a:xfrm>
            <a:off x="7019552" y="7396975"/>
            <a:ext cx="1812471" cy="1442182"/>
          </a:xfrm>
          <a:prstGeom prst="rect">
            <a:avLst/>
          </a:prstGeom>
        </p:spPr>
      </p:pic>
      <p:pic>
        <p:nvPicPr>
          <p:cNvPr id="8" name="Picture 8"/>
          <p:cNvPicPr>
            <a:picLocks noChangeAspect="1"/>
          </p:cNvPicPr>
          <p:nvPr/>
        </p:nvPicPr>
        <p:blipFill>
          <a:blip r:embed="rId5" cstate="print"/>
          <a:srcRect/>
          <a:stretch>
            <a:fillRect/>
          </a:stretch>
        </p:blipFill>
        <p:spPr>
          <a:xfrm>
            <a:off x="4522559" y="7211830"/>
            <a:ext cx="1762207" cy="1812471"/>
          </a:xfrm>
          <a:prstGeom prst="rect">
            <a:avLst/>
          </a:prstGeom>
        </p:spPr>
      </p:pic>
      <p:pic>
        <p:nvPicPr>
          <p:cNvPr id="9" name="Picture 9"/>
          <p:cNvPicPr>
            <a:picLocks noChangeAspect="1"/>
          </p:cNvPicPr>
          <p:nvPr/>
        </p:nvPicPr>
        <p:blipFill>
          <a:blip r:embed="rId6" cstate="print"/>
          <a:srcRect/>
          <a:stretch>
            <a:fillRect/>
          </a:stretch>
        </p:blipFill>
        <p:spPr>
          <a:xfrm>
            <a:off x="11925209" y="5161365"/>
            <a:ext cx="1812471" cy="1776742"/>
          </a:xfrm>
          <a:prstGeom prst="rect">
            <a:avLst/>
          </a:prstGeom>
        </p:spPr>
      </p:pic>
      <p:pic>
        <p:nvPicPr>
          <p:cNvPr id="10" name="Picture 10"/>
          <p:cNvPicPr>
            <a:picLocks noChangeAspect="1"/>
          </p:cNvPicPr>
          <p:nvPr/>
        </p:nvPicPr>
        <p:blipFill>
          <a:blip r:embed="rId7" cstate="print"/>
          <a:srcRect/>
          <a:stretch>
            <a:fillRect/>
          </a:stretch>
        </p:blipFill>
        <p:spPr>
          <a:xfrm>
            <a:off x="9417897" y="5377367"/>
            <a:ext cx="1812471" cy="1344737"/>
          </a:xfrm>
          <a:prstGeom prst="rect">
            <a:avLst/>
          </a:prstGeom>
        </p:spPr>
      </p:pic>
      <p:pic>
        <p:nvPicPr>
          <p:cNvPr id="11" name="Picture 11"/>
          <p:cNvPicPr>
            <a:picLocks noChangeAspect="1"/>
          </p:cNvPicPr>
          <p:nvPr/>
        </p:nvPicPr>
        <p:blipFill>
          <a:blip r:embed="rId8" cstate="print"/>
          <a:srcRect/>
          <a:stretch>
            <a:fillRect/>
          </a:stretch>
        </p:blipFill>
        <p:spPr>
          <a:xfrm>
            <a:off x="14648212" y="5377367"/>
            <a:ext cx="1742883" cy="1812471"/>
          </a:xfrm>
          <a:prstGeom prst="rect">
            <a:avLst/>
          </a:prstGeom>
        </p:spPr>
      </p:pic>
      <p:pic>
        <p:nvPicPr>
          <p:cNvPr id="12" name="Picture 12"/>
          <p:cNvPicPr>
            <a:picLocks noChangeAspect="1"/>
          </p:cNvPicPr>
          <p:nvPr/>
        </p:nvPicPr>
        <p:blipFill>
          <a:blip r:embed="rId9" cstate="print"/>
          <a:srcRect/>
          <a:stretch>
            <a:fillRect/>
          </a:stretch>
        </p:blipFill>
        <p:spPr>
          <a:xfrm>
            <a:off x="6910585" y="5212632"/>
            <a:ext cx="1812471" cy="1674207"/>
          </a:xfrm>
          <a:prstGeom prst="rect">
            <a:avLst/>
          </a:prstGeom>
        </p:spPr>
      </p:pic>
      <p:pic>
        <p:nvPicPr>
          <p:cNvPr id="13" name="Picture 13"/>
          <p:cNvPicPr>
            <a:picLocks noChangeAspect="1"/>
          </p:cNvPicPr>
          <p:nvPr/>
        </p:nvPicPr>
        <p:blipFill>
          <a:blip r:embed="rId10" cstate="print"/>
          <a:srcRect/>
          <a:stretch>
            <a:fillRect/>
          </a:stretch>
        </p:blipFill>
        <p:spPr>
          <a:xfrm>
            <a:off x="4497427" y="5143500"/>
            <a:ext cx="1718317" cy="1812471"/>
          </a:xfrm>
          <a:prstGeom prst="rect">
            <a:avLst/>
          </a:prstGeom>
        </p:spPr>
      </p:pic>
      <p:pic>
        <p:nvPicPr>
          <p:cNvPr id="14" name="Picture 14"/>
          <p:cNvPicPr>
            <a:picLocks noChangeAspect="1"/>
          </p:cNvPicPr>
          <p:nvPr/>
        </p:nvPicPr>
        <p:blipFill>
          <a:blip r:embed="rId11" cstate="print"/>
          <a:srcRect/>
          <a:stretch>
            <a:fillRect/>
          </a:stretch>
        </p:blipFill>
        <p:spPr>
          <a:xfrm>
            <a:off x="14648212" y="7215032"/>
            <a:ext cx="1812471" cy="1809269"/>
          </a:xfrm>
          <a:prstGeom prst="rect">
            <a:avLst/>
          </a:prstGeom>
        </p:spPr>
      </p:pic>
      <p:pic>
        <p:nvPicPr>
          <p:cNvPr id="15" name="Picture 15"/>
          <p:cNvPicPr>
            <a:picLocks noChangeAspect="1"/>
          </p:cNvPicPr>
          <p:nvPr/>
        </p:nvPicPr>
        <p:blipFill>
          <a:blip r:embed="rId12" cstate="print"/>
          <a:srcRect/>
          <a:stretch>
            <a:fillRect/>
          </a:stretch>
        </p:blipFill>
        <p:spPr>
          <a:xfrm>
            <a:off x="2106520" y="7215032"/>
            <a:ext cx="1309152" cy="1812471"/>
          </a:xfrm>
          <a:prstGeom prst="rect">
            <a:avLst/>
          </a:prstGeom>
        </p:spPr>
      </p:pic>
      <p:pic>
        <p:nvPicPr>
          <p:cNvPr id="16" name="Picture 16"/>
          <p:cNvPicPr>
            <a:picLocks noChangeAspect="1"/>
          </p:cNvPicPr>
          <p:nvPr/>
        </p:nvPicPr>
        <p:blipFill>
          <a:blip r:embed="rId13"/>
          <a:srcRect/>
          <a:stretch>
            <a:fillRect/>
          </a:stretch>
        </p:blipFill>
        <p:spPr>
          <a:xfrm>
            <a:off x="1827316" y="5223080"/>
            <a:ext cx="1812471" cy="1715027"/>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 name="Group 2"/>
          <p:cNvGrpSpPr/>
          <p:nvPr/>
        </p:nvGrpSpPr>
        <p:grpSpPr>
          <a:xfrm>
            <a:off x="3067548" y="1232809"/>
            <a:ext cx="12290952" cy="2072317"/>
            <a:chOff x="0" y="0"/>
            <a:chExt cx="16387936" cy="2763089"/>
          </a:xfrm>
        </p:grpSpPr>
        <p:sp>
          <p:nvSpPr>
            <p:cNvPr id="3" name="TextBox 3"/>
            <p:cNvSpPr txBox="1"/>
            <p:nvPr/>
          </p:nvSpPr>
          <p:spPr>
            <a:xfrm>
              <a:off x="0" y="0"/>
              <a:ext cx="16387936" cy="1463040"/>
            </a:xfrm>
            <a:prstGeom prst="rect">
              <a:avLst/>
            </a:prstGeom>
          </p:spPr>
          <p:txBody>
            <a:bodyPr lIns="0" tIns="0" rIns="0" bIns="0" rtlCol="0" anchor="t">
              <a:spAutoFit/>
            </a:bodyPr>
            <a:lstStyle/>
            <a:p>
              <a:pPr algn="ctr">
                <a:lnSpc>
                  <a:spcPts val="8640"/>
                </a:lnSpc>
              </a:pPr>
              <a:r>
                <a:rPr lang="en-US" sz="7200">
                  <a:solidFill>
                    <a:srgbClr val="000000"/>
                  </a:solidFill>
                  <a:latin typeface="Baloo"/>
                </a:rPr>
                <a:t>Trang Tài nguyên Học sinh</a:t>
              </a:r>
            </a:p>
          </p:txBody>
        </p:sp>
        <p:sp>
          <p:nvSpPr>
            <p:cNvPr id="4" name="TextBox 4"/>
            <p:cNvSpPr txBox="1"/>
            <p:nvPr/>
          </p:nvSpPr>
          <p:spPr>
            <a:xfrm>
              <a:off x="974478" y="1668701"/>
              <a:ext cx="14438980" cy="1110192"/>
            </a:xfrm>
            <a:prstGeom prst="rect">
              <a:avLst/>
            </a:prstGeom>
          </p:spPr>
          <p:txBody>
            <a:bodyPr lIns="0" tIns="0" rIns="0" bIns="0" rtlCol="0" anchor="t">
              <a:spAutoFit/>
            </a:bodyPr>
            <a:lstStyle/>
            <a:p>
              <a:pPr algn="ctr">
                <a:lnSpc>
                  <a:spcPts val="3380"/>
                </a:lnSpc>
              </a:pPr>
              <a:r>
                <a:rPr lang="en-US" sz="2600">
                  <a:solidFill>
                    <a:srgbClr val="000000"/>
                  </a:solidFill>
                  <a:latin typeface="Clear Sans Regular"/>
                </a:rPr>
                <a:t>Tìm điều kỳ diệu và thú vị khi trình bày với Bản Thuyết Trình Canva. Nhấn các phím sau khi ở chế độ Trình bày!</a:t>
              </a:r>
            </a:p>
          </p:txBody>
        </p:sp>
      </p:grpSp>
      <p:grpSp>
        <p:nvGrpSpPr>
          <p:cNvPr id="5" name="Group 5"/>
          <p:cNvGrpSpPr/>
          <p:nvPr/>
        </p:nvGrpSpPr>
        <p:grpSpPr>
          <a:xfrm>
            <a:off x="2847132" y="3947216"/>
            <a:ext cx="3811132" cy="1523622"/>
            <a:chOff x="0" y="0"/>
            <a:chExt cx="5081509" cy="2031496"/>
          </a:xfrm>
        </p:grpSpPr>
        <p:pic>
          <p:nvPicPr>
            <p:cNvPr id="6" name="Picture 6"/>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rId3"/>
                </a:ext>
              </a:extLst>
            </a:blip>
            <a:srcRect/>
            <a:stretch>
              <a:fillRect/>
            </a:stretch>
          </p:blipFill>
          <p:spPr>
            <a:xfrm>
              <a:off x="0" y="0"/>
              <a:ext cx="5081509" cy="2031496"/>
            </a:xfrm>
            <a:prstGeom prst="rect">
              <a:avLst/>
            </a:prstGeom>
          </p:spPr>
        </p:pic>
        <p:sp>
          <p:nvSpPr>
            <p:cNvPr id="7" name="TextBox 7"/>
            <p:cNvSpPr txBox="1"/>
            <p:nvPr/>
          </p:nvSpPr>
          <p:spPr>
            <a:xfrm>
              <a:off x="833870" y="400899"/>
              <a:ext cx="3413769" cy="1248749"/>
            </a:xfrm>
            <a:prstGeom prst="rect">
              <a:avLst/>
            </a:prstGeom>
          </p:spPr>
          <p:txBody>
            <a:bodyPr lIns="0" tIns="0" rIns="0" bIns="0" rtlCol="0" anchor="t">
              <a:spAutoFit/>
            </a:bodyPr>
            <a:lstStyle/>
            <a:p>
              <a:pPr algn="ctr">
                <a:lnSpc>
                  <a:spcPts val="3648"/>
                </a:lnSpc>
              </a:pPr>
              <a:r>
                <a:rPr lang="en-US" sz="3200">
                  <a:solidFill>
                    <a:srgbClr val="000000"/>
                  </a:solidFill>
                  <a:latin typeface="Baloo"/>
                </a:rPr>
                <a:t>B để tạo</a:t>
              </a:r>
            </a:p>
            <a:p>
              <a:pPr algn="ctr">
                <a:lnSpc>
                  <a:spcPts val="3648"/>
                </a:lnSpc>
              </a:pPr>
              <a:r>
                <a:rPr lang="en-US" sz="3200">
                  <a:solidFill>
                    <a:srgbClr val="000000"/>
                  </a:solidFill>
                  <a:latin typeface="Baloo"/>
                </a:rPr>
                <a:t>hiệu ứng mờ</a:t>
              </a:r>
            </a:p>
          </p:txBody>
        </p:sp>
      </p:grpSp>
      <p:grpSp>
        <p:nvGrpSpPr>
          <p:cNvPr id="8" name="Group 8"/>
          <p:cNvGrpSpPr/>
          <p:nvPr/>
        </p:nvGrpSpPr>
        <p:grpSpPr>
          <a:xfrm>
            <a:off x="2847132" y="5700797"/>
            <a:ext cx="3811132" cy="1523622"/>
            <a:chOff x="0" y="0"/>
            <a:chExt cx="5081509" cy="2031496"/>
          </a:xfrm>
        </p:grpSpPr>
        <p:pic>
          <p:nvPicPr>
            <p:cNvPr id="9" name="Picture 9"/>
            <p:cNvPicPr>
              <a:picLocks noChangeAspect="1"/>
            </p:cNvPicPr>
            <p:nvPr/>
          </p:nvPicPr>
          <p:blipFill>
            <a:blip r:embed="rId4">
              <a:extLst>
                <a:ext uri="{28A0092B-C50C-407E-A947-70E740481C1C}">
                  <a14:useLocalDpi xmlns="" xmlns:a14="http://schemas.microsoft.com/office/drawing/2010/main" val="0"/>
                </a:ext>
                <a:ext uri="{96DAC541-7B7A-43D3-8B79-37D633B846F1}">
                  <asvg:svgBlip xmlns="" xmlns:asvg="http://schemas.microsoft.com/office/drawing/2016/SVG/main" r:embed="rId5"/>
                </a:ext>
              </a:extLst>
            </a:blip>
            <a:srcRect/>
            <a:stretch>
              <a:fillRect/>
            </a:stretch>
          </p:blipFill>
          <p:spPr>
            <a:xfrm>
              <a:off x="0" y="0"/>
              <a:ext cx="5081509" cy="2031496"/>
            </a:xfrm>
            <a:prstGeom prst="rect">
              <a:avLst/>
            </a:prstGeom>
          </p:spPr>
        </p:pic>
        <p:sp>
          <p:nvSpPr>
            <p:cNvPr id="10" name="TextBox 10"/>
            <p:cNvSpPr txBox="1"/>
            <p:nvPr/>
          </p:nvSpPr>
          <p:spPr>
            <a:xfrm>
              <a:off x="833870" y="350099"/>
              <a:ext cx="3413769" cy="1248749"/>
            </a:xfrm>
            <a:prstGeom prst="rect">
              <a:avLst/>
            </a:prstGeom>
          </p:spPr>
          <p:txBody>
            <a:bodyPr lIns="0" tIns="0" rIns="0" bIns="0" rtlCol="0" anchor="t">
              <a:spAutoFit/>
            </a:bodyPr>
            <a:lstStyle/>
            <a:p>
              <a:pPr algn="ctr">
                <a:lnSpc>
                  <a:spcPts val="3648"/>
                </a:lnSpc>
              </a:pPr>
              <a:r>
                <a:rPr lang="en-US" sz="3200">
                  <a:solidFill>
                    <a:srgbClr val="FFFAEF"/>
                  </a:solidFill>
                  <a:latin typeface="Baloo"/>
                </a:rPr>
                <a:t>O để tạo</a:t>
              </a:r>
            </a:p>
            <a:p>
              <a:pPr algn="ctr">
                <a:lnSpc>
                  <a:spcPts val="3648"/>
                </a:lnSpc>
              </a:pPr>
              <a:r>
                <a:rPr lang="en-US" sz="3200">
                  <a:solidFill>
                    <a:srgbClr val="FFFAEF"/>
                  </a:solidFill>
                  <a:latin typeface="Baloo"/>
                </a:rPr>
                <a:t>bong bóng</a:t>
              </a:r>
            </a:p>
          </p:txBody>
        </p:sp>
      </p:grpSp>
      <p:grpSp>
        <p:nvGrpSpPr>
          <p:cNvPr id="11" name="Group 11"/>
          <p:cNvGrpSpPr/>
          <p:nvPr/>
        </p:nvGrpSpPr>
        <p:grpSpPr>
          <a:xfrm>
            <a:off x="7250141" y="5700797"/>
            <a:ext cx="3811132" cy="1523622"/>
            <a:chOff x="0" y="0"/>
            <a:chExt cx="5081509" cy="2031496"/>
          </a:xfrm>
        </p:grpSpPr>
        <p:pic>
          <p:nvPicPr>
            <p:cNvPr id="12" name="Picture 12"/>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rId3"/>
                </a:ext>
              </a:extLst>
            </a:blip>
            <a:srcRect/>
            <a:stretch>
              <a:fillRect/>
            </a:stretch>
          </p:blipFill>
          <p:spPr>
            <a:xfrm rot="-10800000">
              <a:off x="0" y="0"/>
              <a:ext cx="5081509" cy="2031496"/>
            </a:xfrm>
            <a:prstGeom prst="rect">
              <a:avLst/>
            </a:prstGeom>
          </p:spPr>
        </p:pic>
        <p:sp>
          <p:nvSpPr>
            <p:cNvPr id="13" name="TextBox 13"/>
            <p:cNvSpPr txBox="1"/>
            <p:nvPr/>
          </p:nvSpPr>
          <p:spPr>
            <a:xfrm>
              <a:off x="848682" y="400899"/>
              <a:ext cx="3413769" cy="1248749"/>
            </a:xfrm>
            <a:prstGeom prst="rect">
              <a:avLst/>
            </a:prstGeom>
          </p:spPr>
          <p:txBody>
            <a:bodyPr lIns="0" tIns="0" rIns="0" bIns="0" rtlCol="0" anchor="t">
              <a:spAutoFit/>
            </a:bodyPr>
            <a:lstStyle/>
            <a:p>
              <a:pPr algn="ctr">
                <a:lnSpc>
                  <a:spcPts val="3648"/>
                </a:lnSpc>
              </a:pPr>
              <a:r>
                <a:rPr lang="en-US" sz="3200">
                  <a:solidFill>
                    <a:srgbClr val="000000"/>
                  </a:solidFill>
                  <a:latin typeface="Baloo"/>
                </a:rPr>
                <a:t>Q để</a:t>
              </a:r>
            </a:p>
            <a:p>
              <a:pPr algn="ctr">
                <a:lnSpc>
                  <a:spcPts val="3648"/>
                </a:lnSpc>
              </a:pPr>
              <a:r>
                <a:rPr lang="en-US" sz="3200">
                  <a:solidFill>
                    <a:srgbClr val="000000"/>
                  </a:solidFill>
                  <a:latin typeface="Baloo"/>
                </a:rPr>
                <a:t>tắt tiếng</a:t>
              </a:r>
            </a:p>
          </p:txBody>
        </p:sp>
      </p:grpSp>
      <p:grpSp>
        <p:nvGrpSpPr>
          <p:cNvPr id="14" name="Group 14"/>
          <p:cNvGrpSpPr/>
          <p:nvPr/>
        </p:nvGrpSpPr>
        <p:grpSpPr>
          <a:xfrm>
            <a:off x="3753273" y="7766096"/>
            <a:ext cx="10364307" cy="1331195"/>
            <a:chOff x="0" y="0"/>
            <a:chExt cx="13819075" cy="1774927"/>
          </a:xfrm>
        </p:grpSpPr>
        <p:pic>
          <p:nvPicPr>
            <p:cNvPr id="15" name="Picture 15"/>
            <p:cNvPicPr>
              <a:picLocks noChangeAspect="1"/>
            </p:cNvPicPr>
            <p:nvPr/>
          </p:nvPicPr>
          <p:blipFill>
            <a:blip r:embed="rId6">
              <a:extLst>
                <a:ext uri="{28A0092B-C50C-407E-A947-70E740481C1C}">
                  <a14:useLocalDpi xmlns="" xmlns:a14="http://schemas.microsoft.com/office/drawing/2010/main" val="0"/>
                </a:ext>
                <a:ext uri="{96DAC541-7B7A-43D3-8B79-37D633B846F1}">
                  <asvg:svgBlip xmlns="" xmlns:asvg="http://schemas.microsoft.com/office/drawing/2016/SVG/main" r:embed="rId7"/>
                </a:ext>
              </a:extLst>
            </a:blip>
            <a:srcRect/>
            <a:stretch>
              <a:fillRect/>
            </a:stretch>
          </p:blipFill>
          <p:spPr>
            <a:xfrm>
              <a:off x="0" y="0"/>
              <a:ext cx="13819075" cy="1774927"/>
            </a:xfrm>
            <a:prstGeom prst="rect">
              <a:avLst/>
            </a:prstGeom>
          </p:spPr>
        </p:pic>
        <p:sp>
          <p:nvSpPr>
            <p:cNvPr id="16" name="TextBox 16"/>
            <p:cNvSpPr txBox="1"/>
            <p:nvPr/>
          </p:nvSpPr>
          <p:spPr>
            <a:xfrm>
              <a:off x="1565033" y="615641"/>
              <a:ext cx="11276427" cy="619845"/>
            </a:xfrm>
            <a:prstGeom prst="rect">
              <a:avLst/>
            </a:prstGeom>
          </p:spPr>
          <p:txBody>
            <a:bodyPr lIns="0" tIns="0" rIns="0" bIns="0" rtlCol="0" anchor="t">
              <a:spAutoFit/>
            </a:bodyPr>
            <a:lstStyle/>
            <a:p>
              <a:pPr algn="ctr">
                <a:lnSpc>
                  <a:spcPts val="3219"/>
                </a:lnSpc>
              </a:pPr>
              <a:r>
                <a:rPr lang="en-US" sz="3425">
                  <a:solidFill>
                    <a:srgbClr val="FFFAEF"/>
                  </a:solidFill>
                  <a:latin typeface="Baloo"/>
                </a:rPr>
                <a:t>Bất kỳ số nào từ 0-9 để hẹn giờ</a:t>
              </a:r>
            </a:p>
          </p:txBody>
        </p:sp>
      </p:grpSp>
      <p:grpSp>
        <p:nvGrpSpPr>
          <p:cNvPr id="17" name="Group 17"/>
          <p:cNvGrpSpPr/>
          <p:nvPr/>
        </p:nvGrpSpPr>
        <p:grpSpPr>
          <a:xfrm>
            <a:off x="11630933" y="5700797"/>
            <a:ext cx="3811132" cy="1523622"/>
            <a:chOff x="0" y="0"/>
            <a:chExt cx="5081509" cy="2031496"/>
          </a:xfrm>
        </p:grpSpPr>
        <p:pic>
          <p:nvPicPr>
            <p:cNvPr id="18" name="Picture 18"/>
            <p:cNvPicPr>
              <a:picLocks noChangeAspect="1"/>
            </p:cNvPicPr>
            <p:nvPr/>
          </p:nvPicPr>
          <p:blipFill>
            <a:blip r:embed="rId8">
              <a:extLst>
                <a:ext uri="{28A0092B-C50C-407E-A947-70E740481C1C}">
                  <a14:useLocalDpi xmlns="" xmlns:a14="http://schemas.microsoft.com/office/drawing/2010/main" val="0"/>
                </a:ext>
                <a:ext uri="{96DAC541-7B7A-43D3-8B79-37D633B846F1}">
                  <asvg:svgBlip xmlns="" xmlns:asvg="http://schemas.microsoft.com/office/drawing/2016/SVG/main" r:embed="rId9"/>
                </a:ext>
              </a:extLst>
            </a:blip>
            <a:srcRect/>
            <a:stretch>
              <a:fillRect/>
            </a:stretch>
          </p:blipFill>
          <p:spPr>
            <a:xfrm rot="-10800000">
              <a:off x="0" y="0"/>
              <a:ext cx="5081509" cy="2031496"/>
            </a:xfrm>
            <a:prstGeom prst="rect">
              <a:avLst/>
            </a:prstGeom>
          </p:spPr>
        </p:pic>
        <p:sp>
          <p:nvSpPr>
            <p:cNvPr id="19" name="TextBox 19"/>
            <p:cNvSpPr txBox="1"/>
            <p:nvPr/>
          </p:nvSpPr>
          <p:spPr>
            <a:xfrm>
              <a:off x="848682" y="400899"/>
              <a:ext cx="3413769" cy="1248749"/>
            </a:xfrm>
            <a:prstGeom prst="rect">
              <a:avLst/>
            </a:prstGeom>
          </p:spPr>
          <p:txBody>
            <a:bodyPr lIns="0" tIns="0" rIns="0" bIns="0" rtlCol="0" anchor="t">
              <a:spAutoFit/>
            </a:bodyPr>
            <a:lstStyle/>
            <a:p>
              <a:pPr algn="ctr">
                <a:lnSpc>
                  <a:spcPts val="3648"/>
                </a:lnSpc>
              </a:pPr>
              <a:r>
                <a:rPr lang="en-US" sz="3200">
                  <a:solidFill>
                    <a:srgbClr val="000000"/>
                  </a:solidFill>
                  <a:latin typeface="Baloo"/>
                </a:rPr>
                <a:t>X để</a:t>
              </a:r>
            </a:p>
            <a:p>
              <a:pPr algn="ctr">
                <a:lnSpc>
                  <a:spcPts val="3648"/>
                </a:lnSpc>
              </a:pPr>
              <a:r>
                <a:rPr lang="en-US" sz="3200">
                  <a:solidFill>
                    <a:srgbClr val="000000"/>
                  </a:solidFill>
                  <a:latin typeface="Baloo"/>
                </a:rPr>
                <a:t>đóng</a:t>
              </a:r>
            </a:p>
          </p:txBody>
        </p:sp>
      </p:grpSp>
      <p:grpSp>
        <p:nvGrpSpPr>
          <p:cNvPr id="20" name="Group 20"/>
          <p:cNvGrpSpPr/>
          <p:nvPr/>
        </p:nvGrpSpPr>
        <p:grpSpPr>
          <a:xfrm>
            <a:off x="7250141" y="3947216"/>
            <a:ext cx="3811132" cy="1523622"/>
            <a:chOff x="0" y="0"/>
            <a:chExt cx="5081509" cy="2031496"/>
          </a:xfrm>
        </p:grpSpPr>
        <p:pic>
          <p:nvPicPr>
            <p:cNvPr id="21" name="Picture 21"/>
            <p:cNvPicPr>
              <a:picLocks noChangeAspect="1"/>
            </p:cNvPicPr>
            <p:nvPr/>
          </p:nvPicPr>
          <p:blipFill>
            <a:blip r:embed="rId8">
              <a:extLst>
                <a:ext uri="{28A0092B-C50C-407E-A947-70E740481C1C}">
                  <a14:useLocalDpi xmlns="" xmlns:a14="http://schemas.microsoft.com/office/drawing/2010/main" val="0"/>
                </a:ext>
                <a:ext uri="{96DAC541-7B7A-43D3-8B79-37D633B846F1}">
                  <asvg:svgBlip xmlns="" xmlns:asvg="http://schemas.microsoft.com/office/drawing/2016/SVG/main" r:embed="rId9"/>
                </a:ext>
              </a:extLst>
            </a:blip>
            <a:srcRect/>
            <a:stretch>
              <a:fillRect/>
            </a:stretch>
          </p:blipFill>
          <p:spPr>
            <a:xfrm rot="-10800000">
              <a:off x="0" y="0"/>
              <a:ext cx="5081509" cy="2031496"/>
            </a:xfrm>
            <a:prstGeom prst="rect">
              <a:avLst/>
            </a:prstGeom>
          </p:spPr>
        </p:pic>
        <p:sp>
          <p:nvSpPr>
            <p:cNvPr id="22" name="TextBox 22"/>
            <p:cNvSpPr txBox="1"/>
            <p:nvPr/>
          </p:nvSpPr>
          <p:spPr>
            <a:xfrm>
              <a:off x="833870" y="400899"/>
              <a:ext cx="3413769" cy="1248749"/>
            </a:xfrm>
            <a:prstGeom prst="rect">
              <a:avLst/>
            </a:prstGeom>
          </p:spPr>
          <p:txBody>
            <a:bodyPr lIns="0" tIns="0" rIns="0" bIns="0" rtlCol="0" anchor="t">
              <a:spAutoFit/>
            </a:bodyPr>
            <a:lstStyle/>
            <a:p>
              <a:pPr algn="ctr">
                <a:lnSpc>
                  <a:spcPts val="3648"/>
                </a:lnSpc>
              </a:pPr>
              <a:r>
                <a:rPr lang="en-US" sz="3200">
                  <a:solidFill>
                    <a:srgbClr val="000000"/>
                  </a:solidFill>
                  <a:latin typeface="Baloo"/>
                </a:rPr>
                <a:t>C để tạo</a:t>
              </a:r>
            </a:p>
            <a:p>
              <a:pPr algn="ctr">
                <a:lnSpc>
                  <a:spcPts val="3648"/>
                </a:lnSpc>
              </a:pPr>
              <a:r>
                <a:rPr lang="en-US" sz="3200">
                  <a:solidFill>
                    <a:srgbClr val="000000"/>
                  </a:solidFill>
                  <a:latin typeface="Baloo"/>
                </a:rPr>
                <a:t>hoa giấy</a:t>
              </a:r>
            </a:p>
          </p:txBody>
        </p:sp>
      </p:grpSp>
      <p:grpSp>
        <p:nvGrpSpPr>
          <p:cNvPr id="23" name="Group 23"/>
          <p:cNvGrpSpPr/>
          <p:nvPr/>
        </p:nvGrpSpPr>
        <p:grpSpPr>
          <a:xfrm>
            <a:off x="11630933" y="3947216"/>
            <a:ext cx="3811132" cy="1523622"/>
            <a:chOff x="0" y="0"/>
            <a:chExt cx="5081509" cy="2031496"/>
          </a:xfrm>
        </p:grpSpPr>
        <p:pic>
          <p:nvPicPr>
            <p:cNvPr id="24" name="Picture 24"/>
            <p:cNvPicPr>
              <a:picLocks noChangeAspect="1"/>
            </p:cNvPicPr>
            <p:nvPr/>
          </p:nvPicPr>
          <p:blipFill>
            <a:blip r:embed="rId4">
              <a:extLst>
                <a:ext uri="{28A0092B-C50C-407E-A947-70E740481C1C}">
                  <a14:useLocalDpi xmlns="" xmlns:a14="http://schemas.microsoft.com/office/drawing/2010/main" val="0"/>
                </a:ext>
                <a:ext uri="{96DAC541-7B7A-43D3-8B79-37D633B846F1}">
                  <asvg:svgBlip xmlns="" xmlns:asvg="http://schemas.microsoft.com/office/drawing/2016/SVG/main" r:embed="rId5"/>
                </a:ext>
              </a:extLst>
            </a:blip>
            <a:srcRect/>
            <a:stretch>
              <a:fillRect/>
            </a:stretch>
          </p:blipFill>
          <p:spPr>
            <a:xfrm rot="-10800000">
              <a:off x="0" y="0"/>
              <a:ext cx="5081509" cy="2031496"/>
            </a:xfrm>
            <a:prstGeom prst="rect">
              <a:avLst/>
            </a:prstGeom>
          </p:spPr>
        </p:pic>
        <p:sp>
          <p:nvSpPr>
            <p:cNvPr id="25" name="TextBox 25"/>
            <p:cNvSpPr txBox="1"/>
            <p:nvPr/>
          </p:nvSpPr>
          <p:spPr>
            <a:xfrm>
              <a:off x="366266" y="400899"/>
              <a:ext cx="4348977" cy="1248749"/>
            </a:xfrm>
            <a:prstGeom prst="rect">
              <a:avLst/>
            </a:prstGeom>
          </p:spPr>
          <p:txBody>
            <a:bodyPr lIns="0" tIns="0" rIns="0" bIns="0" rtlCol="0" anchor="t">
              <a:spAutoFit/>
            </a:bodyPr>
            <a:lstStyle/>
            <a:p>
              <a:pPr algn="ctr">
                <a:lnSpc>
                  <a:spcPts val="3648"/>
                </a:lnSpc>
              </a:pPr>
              <a:r>
                <a:rPr lang="en-US" sz="3200" dirty="0">
                  <a:solidFill>
                    <a:srgbClr val="FFFAEF"/>
                  </a:solidFill>
                  <a:latin typeface="Baloo"/>
                </a:rPr>
                <a:t>D </a:t>
              </a:r>
              <a:r>
                <a:rPr lang="en-US" sz="3200" dirty="0" err="1">
                  <a:solidFill>
                    <a:srgbClr val="FFFAEF"/>
                  </a:solidFill>
                  <a:latin typeface="Baloo"/>
                </a:rPr>
                <a:t>để</a:t>
              </a:r>
              <a:r>
                <a:rPr lang="en-US" sz="3200" dirty="0">
                  <a:solidFill>
                    <a:srgbClr val="FFFAEF"/>
                  </a:solidFill>
                  <a:latin typeface="Baloo"/>
                </a:rPr>
                <a:t> </a:t>
              </a:r>
              <a:r>
                <a:rPr lang="en-US" sz="3200" dirty="0" err="1">
                  <a:solidFill>
                    <a:srgbClr val="FFFAEF"/>
                  </a:solidFill>
                  <a:latin typeface="Baloo"/>
                </a:rPr>
                <a:t>tạo</a:t>
              </a:r>
              <a:endParaRPr lang="en-US" sz="3200" dirty="0">
                <a:solidFill>
                  <a:srgbClr val="FFFAEF"/>
                </a:solidFill>
                <a:latin typeface="Baloo"/>
              </a:endParaRPr>
            </a:p>
            <a:p>
              <a:pPr algn="ctr">
                <a:lnSpc>
                  <a:spcPts val="3648"/>
                </a:lnSpc>
              </a:pPr>
              <a:r>
                <a:rPr lang="en-US" sz="3200" dirty="0" err="1">
                  <a:solidFill>
                    <a:srgbClr val="FFFAEF"/>
                  </a:solidFill>
                  <a:latin typeface="Baloo"/>
                </a:rPr>
                <a:t>tiếng</a:t>
              </a:r>
              <a:r>
                <a:rPr lang="en-US" sz="3200" dirty="0">
                  <a:solidFill>
                    <a:srgbClr val="FFFAEF"/>
                  </a:solidFill>
                  <a:latin typeface="Baloo"/>
                </a:rPr>
                <a:t> </a:t>
              </a:r>
              <a:r>
                <a:rPr lang="en-US" sz="3200" dirty="0" err="1">
                  <a:solidFill>
                    <a:srgbClr val="FFFAEF"/>
                  </a:solidFill>
                  <a:latin typeface="Baloo"/>
                </a:rPr>
                <a:t>trống</a:t>
              </a:r>
              <a:endParaRPr lang="en-US" sz="3200" dirty="0">
                <a:solidFill>
                  <a:srgbClr val="FFFAEF"/>
                </a:solidFill>
                <a:latin typeface="Baloo"/>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rot="-7408585">
            <a:off x="2039627" y="-1942477"/>
            <a:ext cx="7747330" cy="9055372"/>
          </a:xfrm>
          <a:prstGeom prst="rect">
            <a:avLst/>
          </a:prstGeom>
        </p:spPr>
      </p:pic>
      <p:grpSp>
        <p:nvGrpSpPr>
          <p:cNvPr id="3" name="Group 3"/>
          <p:cNvGrpSpPr/>
          <p:nvPr/>
        </p:nvGrpSpPr>
        <p:grpSpPr>
          <a:xfrm>
            <a:off x="71374" y="1587693"/>
            <a:ext cx="16859367" cy="7770649"/>
            <a:chOff x="-5800591" y="-3296803"/>
            <a:chExt cx="22479176" cy="10360888"/>
          </a:xfrm>
        </p:grpSpPr>
        <p:sp>
          <p:nvSpPr>
            <p:cNvPr id="4" name="TextBox 4"/>
            <p:cNvSpPr txBox="1"/>
            <p:nvPr/>
          </p:nvSpPr>
          <p:spPr>
            <a:xfrm>
              <a:off x="-5800591" y="-3296803"/>
              <a:ext cx="15049616" cy="3693327"/>
            </a:xfrm>
            <a:prstGeom prst="rect">
              <a:avLst/>
            </a:prstGeom>
          </p:spPr>
          <p:txBody>
            <a:bodyPr wrap="square" lIns="0" tIns="0" rIns="0" bIns="0" rtlCol="0" anchor="t">
              <a:spAutoFit/>
            </a:bodyPr>
            <a:lstStyle/>
            <a:p>
              <a:pPr algn="ctr">
                <a:lnSpc>
                  <a:spcPts val="10800"/>
                </a:lnSpc>
              </a:pPr>
              <a:r>
                <a:rPr lang="vi-VN" sz="9000" dirty="0" smtClean="0">
                  <a:solidFill>
                    <a:schemeClr val="tx2">
                      <a:lumMod val="75000"/>
                    </a:schemeClr>
                  </a:solidFill>
                  <a:latin typeface="Baloo"/>
                </a:rPr>
                <a:t>Ru em</a:t>
              </a:r>
            </a:p>
            <a:p>
              <a:pPr algn="ctr">
                <a:lnSpc>
                  <a:spcPts val="10800"/>
                </a:lnSpc>
              </a:pPr>
              <a:r>
                <a:rPr lang="vi-VN" sz="6000" dirty="0" smtClean="0">
                  <a:solidFill>
                    <a:schemeClr val="accent5"/>
                  </a:solidFill>
                  <a:latin typeface="Baloo"/>
                </a:rPr>
                <a:t>Dân ca Xê- đăng</a:t>
              </a:r>
              <a:endParaRPr lang="en-US" sz="6000" dirty="0">
                <a:solidFill>
                  <a:schemeClr val="accent5"/>
                </a:solidFill>
                <a:latin typeface="Baloo"/>
              </a:endParaRPr>
            </a:p>
          </p:txBody>
        </p:sp>
        <p:sp>
          <p:nvSpPr>
            <p:cNvPr id="5" name="TextBox 5"/>
            <p:cNvSpPr txBox="1"/>
            <p:nvPr/>
          </p:nvSpPr>
          <p:spPr>
            <a:xfrm>
              <a:off x="485959" y="3452832"/>
              <a:ext cx="16192626" cy="3611253"/>
            </a:xfrm>
            <a:prstGeom prst="rect">
              <a:avLst/>
            </a:prstGeom>
          </p:spPr>
          <p:txBody>
            <a:bodyPr wrap="square" lIns="0" tIns="0" rIns="0" bIns="0" rtlCol="0" anchor="t">
              <a:spAutoFit/>
            </a:bodyPr>
            <a:lstStyle/>
            <a:p>
              <a:pPr lvl="1" algn="just">
                <a:buFont typeface="Wingdings" pitchFamily="2" charset="2"/>
                <a:buChar char="Ø"/>
              </a:pPr>
              <a:r>
                <a:rPr lang="vi-VN" sz="4400" dirty="0" smtClean="0">
                  <a:solidFill>
                    <a:srgbClr val="0070C0"/>
                  </a:solidFill>
                  <a:latin typeface="+mj-lt"/>
                </a:rPr>
                <a:t>Bài dân ca là bức tranh sinh hoạt đặc trưng của người miền núi, là lời ru êm dịu, là ước vọng về một cuộc sống ấm no, giữa núi rừng gian khó, của người Xê- đăng ở Tây Nguyên.</a:t>
              </a:r>
              <a:endParaRPr lang="en-US" sz="4400" dirty="0">
                <a:solidFill>
                  <a:srgbClr val="0070C0"/>
                </a:solidFill>
                <a:latin typeface="+mj-lt"/>
              </a:endParaRPr>
            </a:p>
          </p:txBody>
        </p:sp>
      </p:grpSp>
      <p:pic>
        <p:nvPicPr>
          <p:cNvPr id="6" name="Picture 6"/>
          <p:cNvPicPr>
            <a:picLocks noChangeAspect="1"/>
          </p:cNvPicPr>
          <p:nvPr/>
        </p:nvPicPr>
        <p:blipFill>
          <a:blip r:embed="rId5"/>
          <a:srcRect l="62989" t="67035"/>
          <a:stretch>
            <a:fillRect/>
          </a:stretch>
        </p:blipFill>
        <p:spPr>
          <a:xfrm rot="5400000">
            <a:off x="-202103" y="6179918"/>
            <a:ext cx="4312936" cy="3841377"/>
          </a:xfrm>
          <a:prstGeom prst="rect">
            <a:avLst/>
          </a:prstGeom>
        </p:spPr>
      </p:pic>
      <p:pic>
        <p:nvPicPr>
          <p:cNvPr id="7" name="Picture 7"/>
          <p:cNvPicPr>
            <a:picLocks noChangeAspect="1"/>
          </p:cNvPicPr>
          <p:nvPr/>
        </p:nvPicPr>
        <p:blipFill>
          <a:blip r:embed="rId6"/>
          <a:srcRect/>
          <a:stretch>
            <a:fillRect/>
          </a:stretch>
        </p:blipFill>
        <p:spPr>
          <a:xfrm>
            <a:off x="11640279" y="-4239083"/>
            <a:ext cx="8152651" cy="8478165"/>
          </a:xfrm>
          <a:prstGeom prst="rect">
            <a:avLst/>
          </a:prstGeom>
        </p:spPr>
      </p:pic>
      <p:pic>
        <p:nvPicPr>
          <p:cNvPr id="8" name="RU EM  50.m4a">
            <a:hlinkClick r:id="" action="ppaction://media"/>
          </p:cNvPr>
          <p:cNvPicPr>
            <a:picLocks noRot="1" noChangeAspect="1"/>
          </p:cNvPicPr>
          <p:nvPr>
            <a:audioFile r:link="rId1"/>
          </p:nvPr>
        </p:nvPicPr>
        <p:blipFill>
          <a:blip r:embed="rId7"/>
          <a:stretch>
            <a:fillRect/>
          </a:stretch>
        </p:blipFill>
        <p:spPr>
          <a:xfrm>
            <a:off x="-357254" y="6858012"/>
            <a:ext cx="357190" cy="3571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59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4"/>
          <a:srcRect l="62989" t="67035"/>
          <a:stretch>
            <a:fillRect/>
          </a:stretch>
        </p:blipFill>
        <p:spPr>
          <a:xfrm>
            <a:off x="14955704" y="7197948"/>
            <a:ext cx="3468258" cy="3089052"/>
          </a:xfrm>
          <a:prstGeom prst="rect">
            <a:avLst/>
          </a:prstGeom>
        </p:spPr>
      </p:pic>
      <p:pic>
        <p:nvPicPr>
          <p:cNvPr id="5" name="Picture 5"/>
          <p:cNvPicPr>
            <a:picLocks noChangeAspect="1"/>
          </p:cNvPicPr>
          <p:nvPr/>
        </p:nvPicPr>
        <p:blipFill>
          <a:blip r:embed="rId5"/>
          <a:srcRect r="64034" b="46739"/>
          <a:stretch>
            <a:fillRect/>
          </a:stretch>
        </p:blipFill>
        <p:spPr>
          <a:xfrm rot="-5400000" flipH="1">
            <a:off x="1493006" y="-1493006"/>
            <a:ext cx="3428989" cy="6415001"/>
          </a:xfrm>
          <a:prstGeom prst="rect">
            <a:avLst/>
          </a:prstGeom>
        </p:spPr>
      </p:pic>
      <p:pic>
        <p:nvPicPr>
          <p:cNvPr id="7" name="Picture 2"/>
          <p:cNvPicPr>
            <a:picLocks noChangeAspect="1"/>
          </p:cNvPicPr>
          <p:nvPr/>
        </p:nvPicPr>
        <p:blipFill>
          <a:blip r:embed="rId6"/>
          <a:srcRect/>
          <a:stretch>
            <a:fillRect/>
          </a:stretch>
        </p:blipFill>
        <p:spPr>
          <a:xfrm rot="-7408585">
            <a:off x="9494369" y="-1594979"/>
            <a:ext cx="8722136" cy="7772413"/>
          </a:xfrm>
          <a:prstGeom prst="rect">
            <a:avLst/>
          </a:prstGeom>
        </p:spPr>
      </p:pic>
      <p:sp>
        <p:nvSpPr>
          <p:cNvPr id="9" name="TextBox 8"/>
          <p:cNvSpPr txBox="1"/>
          <p:nvPr/>
        </p:nvSpPr>
        <p:spPr>
          <a:xfrm flipH="1">
            <a:off x="9572630" y="753307"/>
            <a:ext cx="9001186" cy="4247317"/>
          </a:xfrm>
          <a:prstGeom prst="rect">
            <a:avLst/>
          </a:prstGeom>
          <a:noFill/>
        </p:spPr>
        <p:txBody>
          <a:bodyPr wrap="square" rtlCol="0">
            <a:spAutoFit/>
          </a:bodyPr>
          <a:lstStyle/>
          <a:p>
            <a:pPr>
              <a:lnSpc>
                <a:spcPts val="10800"/>
              </a:lnSpc>
            </a:pPr>
            <a:r>
              <a:rPr lang="vi-VN" sz="5400" dirty="0" smtClean="0">
                <a:solidFill>
                  <a:srgbClr val="C00000"/>
                </a:solidFill>
                <a:latin typeface="Baloo"/>
              </a:rPr>
              <a:t>Khúc nhạc trên nương xa</a:t>
            </a:r>
          </a:p>
          <a:p>
            <a:pPr algn="ctr">
              <a:lnSpc>
                <a:spcPts val="10800"/>
              </a:lnSpc>
            </a:pPr>
            <a:r>
              <a:rPr lang="vi-VN" sz="3600" dirty="0" smtClean="0">
                <a:solidFill>
                  <a:srgbClr val="C00000"/>
                </a:solidFill>
                <a:latin typeface="Baloo"/>
              </a:rPr>
              <a:t>Nhạc và lời: Hoàng Lân</a:t>
            </a:r>
          </a:p>
          <a:p>
            <a:pPr algn="ctr">
              <a:lnSpc>
                <a:spcPts val="10800"/>
              </a:lnSpc>
            </a:pPr>
            <a:r>
              <a:rPr lang="vi-VN" sz="3600" dirty="0" smtClean="0">
                <a:solidFill>
                  <a:srgbClr val="C00000"/>
                </a:solidFill>
                <a:latin typeface="Baloo"/>
              </a:rPr>
              <a:t>        Dân ca Gia- rai</a:t>
            </a:r>
            <a:endParaRPr lang="en-US" sz="3600" dirty="0">
              <a:solidFill>
                <a:srgbClr val="C00000"/>
              </a:solidFill>
              <a:latin typeface="Baloo"/>
            </a:endParaRPr>
          </a:p>
        </p:txBody>
      </p:sp>
      <p:sp>
        <p:nvSpPr>
          <p:cNvPr id="15" name="TextBox 14"/>
          <p:cNvSpPr txBox="1"/>
          <p:nvPr/>
        </p:nvSpPr>
        <p:spPr>
          <a:xfrm>
            <a:off x="857192" y="4055832"/>
            <a:ext cx="13144592" cy="5016758"/>
          </a:xfrm>
          <a:prstGeom prst="rect">
            <a:avLst/>
          </a:prstGeom>
          <a:noFill/>
        </p:spPr>
        <p:txBody>
          <a:bodyPr wrap="square" rtlCol="0">
            <a:spAutoFit/>
          </a:bodyPr>
          <a:lstStyle/>
          <a:p>
            <a:r>
              <a:rPr lang="vi-VN" sz="4000" dirty="0" smtClean="0">
                <a:solidFill>
                  <a:schemeClr val="tx1">
                    <a:lumMod val="65000"/>
                    <a:lumOff val="35000"/>
                  </a:schemeClr>
                </a:solidFill>
                <a:latin typeface="Baloo"/>
              </a:rPr>
              <a:t>Tiếng suối hòa tiếng lá rừng, </a:t>
            </a:r>
          </a:p>
          <a:p>
            <a:r>
              <a:rPr lang="vi-VN" sz="4000" dirty="0" smtClean="0">
                <a:solidFill>
                  <a:schemeClr val="tx1">
                    <a:lumMod val="65000"/>
                    <a:lumOff val="35000"/>
                  </a:schemeClr>
                </a:solidFill>
                <a:latin typeface="Baloo"/>
              </a:rPr>
              <a:t>           Núi non cao trập trùng.</a:t>
            </a:r>
          </a:p>
          <a:p>
            <a:r>
              <a:rPr lang="vi-VN" sz="4000" dirty="0" smtClean="0">
                <a:solidFill>
                  <a:schemeClr val="tx1">
                    <a:lumMod val="65000"/>
                    <a:lumOff val="35000"/>
                  </a:schemeClr>
                </a:solidFill>
                <a:latin typeface="Baloo"/>
              </a:rPr>
              <a:t>                      Âm vang nhạc rừng vang khắp buôn làng,</a:t>
            </a:r>
          </a:p>
          <a:p>
            <a:r>
              <a:rPr lang="vi-VN" sz="4000" dirty="0" smtClean="0">
                <a:solidFill>
                  <a:schemeClr val="tx1">
                    <a:lumMod val="65000"/>
                    <a:lumOff val="35000"/>
                  </a:schemeClr>
                </a:solidFill>
                <a:latin typeface="Baloo"/>
              </a:rPr>
              <a:t>                               Xôn xao bao lời ca.</a:t>
            </a:r>
          </a:p>
          <a:p>
            <a:r>
              <a:rPr lang="vi-VN" sz="4000" dirty="0" smtClean="0">
                <a:solidFill>
                  <a:schemeClr val="tx1">
                    <a:lumMod val="65000"/>
                    <a:lumOff val="35000"/>
                  </a:schemeClr>
                </a:solidFill>
                <a:latin typeface="Baloo"/>
              </a:rPr>
              <a:t>Có tiếng đàn t’rưng reo kìa,</a:t>
            </a:r>
          </a:p>
          <a:p>
            <a:r>
              <a:rPr lang="vi-VN" sz="4000" dirty="0" smtClean="0">
                <a:solidFill>
                  <a:schemeClr val="tx1">
                    <a:lumMod val="65000"/>
                    <a:lumOff val="35000"/>
                  </a:schemeClr>
                </a:solidFill>
                <a:latin typeface="Baloo"/>
              </a:rPr>
              <a:t>          Cánh chim bay ngập ngừng.</a:t>
            </a:r>
          </a:p>
          <a:p>
            <a:r>
              <a:rPr lang="vi-VN" sz="4000" dirty="0" smtClean="0">
                <a:solidFill>
                  <a:schemeClr val="tx1">
                    <a:lumMod val="65000"/>
                    <a:lumOff val="35000"/>
                  </a:schemeClr>
                </a:solidFill>
                <a:latin typeface="Baloo"/>
              </a:rPr>
              <a:t>                      Trên nương chiều màu nắng đã phai dần,</a:t>
            </a:r>
          </a:p>
          <a:p>
            <a:r>
              <a:rPr lang="vi-VN" sz="4000" dirty="0" smtClean="0">
                <a:solidFill>
                  <a:schemeClr val="tx1">
                    <a:lumMod val="65000"/>
                    <a:lumOff val="35000"/>
                  </a:schemeClr>
                </a:solidFill>
                <a:latin typeface="Baloo"/>
              </a:rPr>
              <a:t>                                Mênh mang trong lòng ta.</a:t>
            </a:r>
            <a:endParaRPr lang="en-US" sz="4000" dirty="0">
              <a:solidFill>
                <a:schemeClr val="tx1">
                  <a:lumMod val="65000"/>
                  <a:lumOff val="35000"/>
                </a:schemeClr>
              </a:solidFill>
            </a:endParaRPr>
          </a:p>
        </p:txBody>
      </p:sp>
      <p:pic>
        <p:nvPicPr>
          <p:cNvPr id="16" name="KHÚC NHẠC TRÊN NƯƠNG XA.m4a">
            <a:hlinkClick r:id="" action="ppaction://media"/>
          </p:cNvPr>
          <p:cNvPicPr>
            <a:picLocks noRot="1" noChangeAspect="1"/>
          </p:cNvPicPr>
          <p:nvPr>
            <a:audioFile r:link="rId1"/>
          </p:nvPr>
        </p:nvPicPr>
        <p:blipFill>
          <a:blip r:embed="rId7"/>
          <a:stretch>
            <a:fillRect/>
          </a:stretch>
        </p:blipFill>
        <p:spPr>
          <a:xfrm>
            <a:off x="17002181" y="8572525"/>
            <a:ext cx="928694" cy="928694"/>
          </a:xfrm>
          <a:prstGeom prst="rect">
            <a:avLst/>
          </a:prstGeom>
        </p:spPr>
      </p:pic>
      <p:sp>
        <p:nvSpPr>
          <p:cNvPr id="10" name="TextBox 9"/>
          <p:cNvSpPr txBox="1"/>
          <p:nvPr/>
        </p:nvSpPr>
        <p:spPr>
          <a:xfrm>
            <a:off x="1285820" y="214278"/>
            <a:ext cx="3500462" cy="3077766"/>
          </a:xfrm>
          <a:prstGeom prst="rect">
            <a:avLst/>
          </a:prstGeom>
          <a:noFill/>
        </p:spPr>
        <p:txBody>
          <a:bodyPr wrap="square" rtlCol="0">
            <a:spAutoFit/>
          </a:bodyPr>
          <a:lstStyle/>
          <a:p>
            <a:r>
              <a:rPr lang="vi-VN" sz="8800" dirty="0" smtClean="0">
                <a:solidFill>
                  <a:srgbClr val="FF0000"/>
                </a:solidFill>
                <a:latin typeface="Baloo"/>
              </a:rPr>
              <a:t>Khởi </a:t>
            </a:r>
          </a:p>
          <a:p>
            <a:r>
              <a:rPr lang="vi-VN" sz="8800" dirty="0" smtClean="0">
                <a:solidFill>
                  <a:srgbClr val="FF0000"/>
                </a:solidFill>
                <a:latin typeface="Baloo"/>
              </a:rPr>
              <a:t>động</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32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14129767" y="6809666"/>
            <a:ext cx="6229999" cy="6954669"/>
          </a:xfrm>
          <a:prstGeom prst="rect">
            <a:avLst/>
          </a:prstGeom>
        </p:spPr>
      </p:pic>
      <p:pic>
        <p:nvPicPr>
          <p:cNvPr id="5" name="Picture 5"/>
          <p:cNvPicPr>
            <a:picLocks noChangeAspect="1"/>
          </p:cNvPicPr>
          <p:nvPr/>
        </p:nvPicPr>
        <p:blipFill>
          <a:blip r:embed="rId3"/>
          <a:srcRect/>
          <a:stretch>
            <a:fillRect/>
          </a:stretch>
        </p:blipFill>
        <p:spPr>
          <a:xfrm>
            <a:off x="1" y="0"/>
            <a:ext cx="5072033" cy="7072326"/>
          </a:xfrm>
          <a:prstGeom prst="rect">
            <a:avLst/>
          </a:prstGeom>
        </p:spPr>
      </p:pic>
      <p:pic>
        <p:nvPicPr>
          <p:cNvPr id="6" name="Picture 2"/>
          <p:cNvPicPr>
            <a:picLocks noChangeAspect="1" noChangeArrowheads="1"/>
          </p:cNvPicPr>
          <p:nvPr/>
        </p:nvPicPr>
        <p:blipFill>
          <a:blip r:embed="rId4"/>
          <a:srcRect/>
          <a:stretch>
            <a:fillRect/>
          </a:stretch>
        </p:blipFill>
        <p:spPr bwMode="auto">
          <a:xfrm>
            <a:off x="5143472" y="785782"/>
            <a:ext cx="8358246" cy="9286940"/>
          </a:xfrm>
          <a:prstGeom prst="rect">
            <a:avLst/>
          </a:prstGeom>
          <a:noFill/>
          <a:ln w="9525">
            <a:noFill/>
            <a:miter lim="800000"/>
            <a:headEnd/>
            <a:tailEnd/>
          </a:ln>
          <a:effectLst/>
        </p:spPr>
      </p:pic>
      <p:sp>
        <p:nvSpPr>
          <p:cNvPr id="7" name="TextBox 6"/>
          <p:cNvSpPr txBox="1"/>
          <p:nvPr/>
        </p:nvSpPr>
        <p:spPr>
          <a:xfrm>
            <a:off x="14001720" y="0"/>
            <a:ext cx="4286280" cy="2800767"/>
          </a:xfrm>
          <a:prstGeom prst="rect">
            <a:avLst/>
          </a:prstGeom>
          <a:noFill/>
        </p:spPr>
        <p:txBody>
          <a:bodyPr wrap="square" rtlCol="0">
            <a:spAutoFit/>
          </a:bodyPr>
          <a:lstStyle/>
          <a:p>
            <a:r>
              <a:rPr lang="vi-VN" sz="8800" dirty="0" smtClean="0">
                <a:solidFill>
                  <a:schemeClr val="accent2"/>
                </a:solidFill>
                <a:latin typeface="Baloo"/>
              </a:rPr>
              <a:t>Đàn T’rưng</a:t>
            </a:r>
            <a:endParaRPr lang="en-US" sz="8800" dirty="0">
              <a:solidFill>
                <a:schemeClr val="accent2"/>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57457" y="4470433"/>
            <a:ext cx="12501650" cy="1166986"/>
          </a:xfrm>
          <a:prstGeom prst="rect">
            <a:avLst/>
          </a:prstGeom>
        </p:spPr>
        <p:txBody>
          <a:bodyPr wrap="square" lIns="0" tIns="0" rIns="0" bIns="0" rtlCol="0" anchor="t">
            <a:spAutoFit/>
          </a:bodyPr>
          <a:lstStyle/>
          <a:p>
            <a:pPr algn="ctr">
              <a:lnSpc>
                <a:spcPts val="9090"/>
              </a:lnSpc>
            </a:pPr>
            <a:r>
              <a:rPr lang="vi-VN" sz="9600" dirty="0" smtClean="0">
                <a:solidFill>
                  <a:schemeClr val="accent3">
                    <a:lumMod val="75000"/>
                  </a:schemeClr>
                </a:solidFill>
                <a:latin typeface="Baloo"/>
              </a:rPr>
              <a:t>Clip “Suối đàn t’rưng”</a:t>
            </a:r>
            <a:endParaRPr lang="en-US" sz="9600" dirty="0">
              <a:solidFill>
                <a:schemeClr val="accent3">
                  <a:lumMod val="75000"/>
                </a:schemeClr>
              </a:solidFill>
              <a:latin typeface="Baloo"/>
            </a:endParaRPr>
          </a:p>
        </p:txBody>
      </p:sp>
      <p:pic>
        <p:nvPicPr>
          <p:cNvPr id="4" name="Picture 4"/>
          <p:cNvPicPr>
            <a:picLocks noChangeAspect="1"/>
          </p:cNvPicPr>
          <p:nvPr/>
        </p:nvPicPr>
        <p:blipFill>
          <a:blip r:embed="rId2"/>
          <a:srcRect/>
          <a:stretch>
            <a:fillRect/>
          </a:stretch>
        </p:blipFill>
        <p:spPr>
          <a:xfrm>
            <a:off x="13655377" y="6809666"/>
            <a:ext cx="6229999" cy="6954669"/>
          </a:xfrm>
          <a:prstGeom prst="rect">
            <a:avLst/>
          </a:prstGeom>
        </p:spPr>
      </p:pic>
      <p:pic>
        <p:nvPicPr>
          <p:cNvPr id="5" name="Picture 5"/>
          <p:cNvPicPr>
            <a:picLocks noChangeAspect="1"/>
          </p:cNvPicPr>
          <p:nvPr/>
        </p:nvPicPr>
        <p:blipFill>
          <a:blip r:embed="rId3"/>
          <a:srcRect/>
          <a:stretch>
            <a:fillRect/>
          </a:stretch>
        </p:blipFill>
        <p:spPr>
          <a:xfrm>
            <a:off x="0" y="0"/>
            <a:ext cx="6925457" cy="4700654"/>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38925" y="4186140"/>
            <a:ext cx="11810151" cy="1244571"/>
          </a:xfrm>
          <a:prstGeom prst="rect">
            <a:avLst/>
          </a:prstGeom>
        </p:spPr>
        <p:txBody>
          <a:bodyPr lIns="0" tIns="0" rIns="0" bIns="0" rtlCol="0" anchor="t">
            <a:spAutoFit/>
          </a:bodyPr>
          <a:lstStyle/>
          <a:p>
            <a:pPr algn="ctr">
              <a:lnSpc>
                <a:spcPts val="9090"/>
              </a:lnSpc>
            </a:pPr>
            <a:r>
              <a:rPr lang="vi-VN" sz="9600" dirty="0" smtClean="0">
                <a:solidFill>
                  <a:srgbClr val="000000"/>
                </a:solidFill>
                <a:latin typeface="Baloo"/>
              </a:rPr>
              <a:t>Chia sẻ nhóm</a:t>
            </a:r>
            <a:endParaRPr lang="en-US" sz="9600" dirty="0">
              <a:solidFill>
                <a:srgbClr val="000000"/>
              </a:solidFill>
              <a:latin typeface="Baloo"/>
            </a:endParaRPr>
          </a:p>
        </p:txBody>
      </p:sp>
      <p:pic>
        <p:nvPicPr>
          <p:cNvPr id="4" name="Picture 4"/>
          <p:cNvPicPr>
            <a:picLocks noChangeAspect="1"/>
          </p:cNvPicPr>
          <p:nvPr/>
        </p:nvPicPr>
        <p:blipFill>
          <a:blip r:embed="rId2"/>
          <a:srcRect/>
          <a:stretch>
            <a:fillRect/>
          </a:stretch>
        </p:blipFill>
        <p:spPr>
          <a:xfrm>
            <a:off x="13655377" y="6809666"/>
            <a:ext cx="6229999" cy="6954669"/>
          </a:xfrm>
          <a:prstGeom prst="rect">
            <a:avLst/>
          </a:prstGeom>
        </p:spPr>
      </p:pic>
      <p:pic>
        <p:nvPicPr>
          <p:cNvPr id="5" name="Picture 5"/>
          <p:cNvPicPr>
            <a:picLocks noChangeAspect="1"/>
          </p:cNvPicPr>
          <p:nvPr/>
        </p:nvPicPr>
        <p:blipFill>
          <a:blip r:embed="rId3"/>
          <a:srcRect/>
          <a:stretch>
            <a:fillRect/>
          </a:stretch>
        </p:blipFill>
        <p:spPr>
          <a:xfrm>
            <a:off x="0" y="0"/>
            <a:ext cx="6925457" cy="4700654"/>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a:off x="785754" y="71402"/>
            <a:ext cx="8929750" cy="2206980"/>
          </a:xfrm>
          <a:prstGeom prst="rect">
            <a:avLst/>
          </a:prstGeom>
        </p:spPr>
      </p:pic>
      <p:pic>
        <p:nvPicPr>
          <p:cNvPr id="3" name="Picture 3"/>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flipH="1">
            <a:off x="642878" y="5000624"/>
            <a:ext cx="8799374" cy="2357454"/>
          </a:xfrm>
          <a:prstGeom prst="rect">
            <a:avLst/>
          </a:prstGeom>
        </p:spPr>
      </p:pic>
      <p:pic>
        <p:nvPicPr>
          <p:cNvPr id="4" name="Picture 4"/>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rot="-10800000">
            <a:off x="714316" y="2214543"/>
            <a:ext cx="9001188" cy="2428891"/>
          </a:xfrm>
          <a:prstGeom prst="rect">
            <a:avLst/>
          </a:prstGeom>
        </p:spPr>
      </p:pic>
      <p:pic>
        <p:nvPicPr>
          <p:cNvPr id="5" name="Picture 5"/>
          <p:cNvPicPr>
            <a:picLocks noChangeAspect="1"/>
          </p:cNvPicPr>
          <p:nvPr/>
        </p:nvPicPr>
        <p:blipFill>
          <a:blip r:embed="rId3"/>
          <a:srcRect/>
          <a:stretch>
            <a:fillRect/>
          </a:stretch>
        </p:blipFill>
        <p:spPr>
          <a:xfrm rot="-2320369">
            <a:off x="12856121" y="-3931682"/>
            <a:ext cx="10174441" cy="10773382"/>
          </a:xfrm>
          <a:prstGeom prst="rect">
            <a:avLst/>
          </a:prstGeom>
        </p:spPr>
      </p:pic>
      <p:sp>
        <p:nvSpPr>
          <p:cNvPr id="6" name="TextBox 6"/>
          <p:cNvSpPr txBox="1"/>
          <p:nvPr/>
        </p:nvSpPr>
        <p:spPr>
          <a:xfrm>
            <a:off x="13215966" y="1428724"/>
            <a:ext cx="2857520" cy="4154984"/>
          </a:xfrm>
          <a:prstGeom prst="rect">
            <a:avLst/>
          </a:prstGeom>
        </p:spPr>
        <p:txBody>
          <a:bodyPr wrap="square" lIns="0" tIns="0" rIns="0" bIns="0" rtlCol="0" anchor="t">
            <a:spAutoFit/>
          </a:bodyPr>
          <a:lstStyle/>
          <a:p>
            <a:pPr algn="r">
              <a:lnSpc>
                <a:spcPts val="10800"/>
              </a:lnSpc>
            </a:pPr>
            <a:r>
              <a:rPr lang="en-US" sz="9000" dirty="0" smtClean="0">
                <a:solidFill>
                  <a:srgbClr val="7030A0"/>
                </a:solidFill>
                <a:latin typeface="Baloo"/>
              </a:rPr>
              <a:t>T</a:t>
            </a:r>
            <a:r>
              <a:rPr lang="vi-VN" sz="9000" dirty="0" smtClean="0">
                <a:solidFill>
                  <a:srgbClr val="7030A0"/>
                </a:solidFill>
                <a:latin typeface="Baloo"/>
              </a:rPr>
              <a:t>hảo </a:t>
            </a:r>
          </a:p>
          <a:p>
            <a:pPr algn="r">
              <a:lnSpc>
                <a:spcPts val="10800"/>
              </a:lnSpc>
            </a:pPr>
            <a:r>
              <a:rPr lang="vi-VN" sz="9000" dirty="0" smtClean="0">
                <a:solidFill>
                  <a:srgbClr val="7030A0"/>
                </a:solidFill>
                <a:latin typeface="Baloo"/>
              </a:rPr>
              <a:t>luận</a:t>
            </a:r>
            <a:r>
              <a:rPr lang="en-US" sz="9000" dirty="0" smtClean="0">
                <a:solidFill>
                  <a:srgbClr val="7030A0"/>
                </a:solidFill>
                <a:latin typeface="Baloo"/>
              </a:rPr>
              <a:t> </a:t>
            </a:r>
            <a:endParaRPr lang="vi-VN" sz="9000" dirty="0" smtClean="0">
              <a:solidFill>
                <a:srgbClr val="7030A0"/>
              </a:solidFill>
              <a:latin typeface="Baloo"/>
            </a:endParaRPr>
          </a:p>
          <a:p>
            <a:pPr algn="r">
              <a:lnSpc>
                <a:spcPts val="10800"/>
              </a:lnSpc>
            </a:pPr>
            <a:endParaRPr lang="en-US" sz="9000" dirty="0">
              <a:solidFill>
                <a:srgbClr val="000000"/>
              </a:solidFill>
              <a:latin typeface="Baloo"/>
            </a:endParaRPr>
          </a:p>
        </p:txBody>
      </p:sp>
      <p:grpSp>
        <p:nvGrpSpPr>
          <p:cNvPr id="7" name="Group 7"/>
          <p:cNvGrpSpPr/>
          <p:nvPr/>
        </p:nvGrpSpPr>
        <p:grpSpPr>
          <a:xfrm>
            <a:off x="2000200" y="500030"/>
            <a:ext cx="6715172" cy="2000264"/>
            <a:chOff x="0" y="-2429931"/>
            <a:chExt cx="8953564" cy="4533934"/>
          </a:xfrm>
        </p:grpSpPr>
        <p:sp>
          <p:nvSpPr>
            <p:cNvPr id="8" name="TextBox 8"/>
            <p:cNvSpPr txBox="1"/>
            <p:nvPr/>
          </p:nvSpPr>
          <p:spPr>
            <a:xfrm>
              <a:off x="0" y="1110311"/>
              <a:ext cx="7895750" cy="993692"/>
            </a:xfrm>
            <a:prstGeom prst="rect">
              <a:avLst/>
            </a:prstGeom>
          </p:spPr>
          <p:txBody>
            <a:bodyPr lIns="0" tIns="0" rIns="0" bIns="0" rtlCol="0" anchor="t">
              <a:spAutoFit/>
            </a:bodyPr>
            <a:lstStyle/>
            <a:p>
              <a:pPr>
                <a:lnSpc>
                  <a:spcPts val="2990"/>
                </a:lnSpc>
              </a:pPr>
              <a:endParaRPr lang="vi-VN" sz="2300" dirty="0" smtClean="0">
                <a:solidFill>
                  <a:srgbClr val="000000"/>
                </a:solidFill>
                <a:latin typeface="Clear Sans Regular"/>
              </a:endParaRPr>
            </a:p>
            <a:p>
              <a:pPr>
                <a:lnSpc>
                  <a:spcPts val="2990"/>
                </a:lnSpc>
              </a:pPr>
              <a:endParaRPr lang="en-US" sz="2300" dirty="0">
                <a:solidFill>
                  <a:srgbClr val="000000"/>
                </a:solidFill>
                <a:latin typeface="Clear Sans Regular"/>
              </a:endParaRPr>
            </a:p>
          </p:txBody>
        </p:sp>
        <p:sp>
          <p:nvSpPr>
            <p:cNvPr id="9" name="TextBox 9"/>
            <p:cNvSpPr txBox="1"/>
            <p:nvPr/>
          </p:nvSpPr>
          <p:spPr>
            <a:xfrm>
              <a:off x="190501" y="-2429931"/>
              <a:ext cx="8763063" cy="2732373"/>
            </a:xfrm>
            <a:prstGeom prst="rect">
              <a:avLst/>
            </a:prstGeom>
          </p:spPr>
          <p:txBody>
            <a:bodyPr wrap="square" lIns="0" tIns="0" rIns="0" bIns="0" rtlCol="0" anchor="t">
              <a:spAutoFit/>
            </a:bodyPr>
            <a:lstStyle/>
            <a:p>
              <a:pPr marL="742950" indent="-742950">
                <a:lnSpc>
                  <a:spcPts val="4680"/>
                </a:lnSpc>
                <a:buAutoNum type="arabicPeriod"/>
              </a:pPr>
              <a:r>
                <a:rPr lang="vi-VN" sz="3600" dirty="0" smtClean="0">
                  <a:solidFill>
                    <a:srgbClr val="7030A0"/>
                  </a:solidFill>
                  <a:latin typeface="Baloo"/>
                </a:rPr>
                <a:t>Bạn La hỏi mẹ điều gì?</a:t>
              </a:r>
            </a:p>
            <a:p>
              <a:pPr marL="742950" indent="-742950">
                <a:lnSpc>
                  <a:spcPts val="4680"/>
                </a:lnSpc>
              </a:pPr>
              <a:r>
                <a:rPr lang="vi-VN" sz="4000" dirty="0" smtClean="0">
                  <a:solidFill>
                    <a:srgbClr val="0070C0"/>
                  </a:solidFill>
                  <a:latin typeface="Baloo"/>
                </a:rPr>
                <a:t>Mẹ ơi tại sao gọi là hát ru ạ?</a:t>
              </a:r>
              <a:r>
                <a:rPr lang="en-US" sz="4000" dirty="0" smtClean="0">
                  <a:solidFill>
                    <a:srgbClr val="0070C0"/>
                  </a:solidFill>
                  <a:latin typeface="Baloo"/>
                </a:rPr>
                <a:t> </a:t>
              </a:r>
              <a:endParaRPr lang="en-US" sz="4000" dirty="0">
                <a:solidFill>
                  <a:srgbClr val="0070C0"/>
                </a:solidFill>
                <a:latin typeface="Baloo"/>
              </a:endParaRPr>
            </a:p>
          </p:txBody>
        </p:sp>
      </p:grpSp>
      <p:sp>
        <p:nvSpPr>
          <p:cNvPr id="12" name="TextBox 12"/>
          <p:cNvSpPr txBox="1"/>
          <p:nvPr/>
        </p:nvSpPr>
        <p:spPr>
          <a:xfrm>
            <a:off x="2143076" y="2643170"/>
            <a:ext cx="5929354" cy="1808187"/>
          </a:xfrm>
          <a:prstGeom prst="rect">
            <a:avLst/>
          </a:prstGeom>
        </p:spPr>
        <p:txBody>
          <a:bodyPr wrap="square" lIns="0" tIns="0" rIns="0" bIns="0" rtlCol="0" anchor="t">
            <a:spAutoFit/>
          </a:bodyPr>
          <a:lstStyle/>
          <a:p>
            <a:pPr>
              <a:lnSpc>
                <a:spcPts val="4680"/>
              </a:lnSpc>
            </a:pPr>
            <a:r>
              <a:rPr lang="vi-VN" sz="3600" dirty="0" smtClean="0">
                <a:solidFill>
                  <a:srgbClr val="7030A0"/>
                </a:solidFill>
                <a:latin typeface="Baloo"/>
              </a:rPr>
              <a:t>2. Mẹ hát cho bạn La nghe câu hát ru ở miền nào?</a:t>
            </a:r>
          </a:p>
          <a:p>
            <a:pPr>
              <a:lnSpc>
                <a:spcPts val="4680"/>
              </a:lnSpc>
            </a:pPr>
            <a:r>
              <a:rPr lang="vi-VN" sz="4000" dirty="0" smtClean="0">
                <a:solidFill>
                  <a:srgbClr val="0070C0"/>
                </a:solidFill>
                <a:latin typeface="Baloo"/>
              </a:rPr>
              <a:t>Bắc bộ, Trung bộ, Nam bộ</a:t>
            </a:r>
            <a:endParaRPr lang="en-US" sz="4000" dirty="0">
              <a:solidFill>
                <a:srgbClr val="0070C0"/>
              </a:solidFill>
              <a:latin typeface="Baloo"/>
            </a:endParaRPr>
          </a:p>
        </p:txBody>
      </p:sp>
      <p:sp>
        <p:nvSpPr>
          <p:cNvPr id="15" name="TextBox 15"/>
          <p:cNvSpPr txBox="1"/>
          <p:nvPr/>
        </p:nvSpPr>
        <p:spPr>
          <a:xfrm>
            <a:off x="2071638" y="5121263"/>
            <a:ext cx="5976750" cy="1808187"/>
          </a:xfrm>
          <a:prstGeom prst="rect">
            <a:avLst/>
          </a:prstGeom>
        </p:spPr>
        <p:txBody>
          <a:bodyPr lIns="0" tIns="0" rIns="0" bIns="0" rtlCol="0" anchor="t">
            <a:spAutoFit/>
          </a:bodyPr>
          <a:lstStyle/>
          <a:p>
            <a:pPr>
              <a:lnSpc>
                <a:spcPts val="4680"/>
              </a:lnSpc>
            </a:pPr>
            <a:r>
              <a:rPr lang="vi-VN" sz="3600" dirty="0" smtClean="0">
                <a:solidFill>
                  <a:srgbClr val="7030A0"/>
                </a:solidFill>
                <a:latin typeface="Baloo"/>
              </a:rPr>
              <a:t>3. Hát ru thường được bắt đầu bằng từ gì?</a:t>
            </a:r>
          </a:p>
          <a:p>
            <a:pPr algn="just">
              <a:lnSpc>
                <a:spcPts val="4680"/>
              </a:lnSpc>
            </a:pPr>
            <a:r>
              <a:rPr lang="vi-VN" sz="3600" dirty="0" smtClean="0">
                <a:solidFill>
                  <a:srgbClr val="FF0000"/>
                </a:solidFill>
                <a:latin typeface="Baloo"/>
              </a:rPr>
              <a:t>                    </a:t>
            </a:r>
            <a:r>
              <a:rPr lang="vi-VN" sz="4000" dirty="0" smtClean="0">
                <a:solidFill>
                  <a:srgbClr val="0070C0"/>
                </a:solidFill>
                <a:latin typeface="Baloo"/>
              </a:rPr>
              <a:t>À ơi, ầu ơ</a:t>
            </a:r>
            <a:endParaRPr lang="en-US" sz="4000" dirty="0">
              <a:solidFill>
                <a:srgbClr val="0070C0"/>
              </a:solidFill>
              <a:latin typeface="Baloo"/>
            </a:endParaRPr>
          </a:p>
        </p:txBody>
      </p:sp>
      <p:pic>
        <p:nvPicPr>
          <p:cNvPr id="18" name="Picture 3"/>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flipH="1">
            <a:off x="714314" y="7286640"/>
            <a:ext cx="8786877" cy="3000360"/>
          </a:xfrm>
          <a:prstGeom prst="rect">
            <a:avLst/>
          </a:prstGeom>
        </p:spPr>
      </p:pic>
      <p:sp>
        <p:nvSpPr>
          <p:cNvPr id="19" name="TextBox 18"/>
          <p:cNvSpPr txBox="1"/>
          <p:nvPr/>
        </p:nvSpPr>
        <p:spPr>
          <a:xfrm>
            <a:off x="1500134" y="7429516"/>
            <a:ext cx="8072494" cy="2769989"/>
          </a:xfrm>
          <a:prstGeom prst="rect">
            <a:avLst/>
          </a:prstGeom>
          <a:noFill/>
        </p:spPr>
        <p:txBody>
          <a:bodyPr wrap="square" rtlCol="0">
            <a:spAutoFit/>
          </a:bodyPr>
          <a:lstStyle/>
          <a:p>
            <a:r>
              <a:rPr lang="vi-VN" sz="3600" dirty="0" smtClean="0">
                <a:solidFill>
                  <a:srgbClr val="7030A0"/>
                </a:solidFill>
                <a:latin typeface="Baloo"/>
              </a:rPr>
              <a:t>4. Hát ru là gì?</a:t>
            </a:r>
          </a:p>
          <a:p>
            <a:r>
              <a:rPr lang="vi-VN" sz="4000" dirty="0" smtClean="0">
                <a:solidFill>
                  <a:srgbClr val="0070C0"/>
                </a:solidFill>
                <a:latin typeface="Baloo"/>
              </a:rPr>
              <a:t>Là những câu hát ấm áp, yêu thương của bà của mẹ và người thân đưa các em bé vào giấc ngủ</a:t>
            </a:r>
            <a:endParaRPr lang="en-US" sz="4000" dirty="0" smtClean="0">
              <a:solidFill>
                <a:srgbClr val="0070C0"/>
              </a:solidFill>
              <a:latin typeface="Baloo"/>
            </a:endParaRPr>
          </a:p>
          <a:p>
            <a:endParaRPr lang="en-US" dirty="0"/>
          </a:p>
        </p:txBody>
      </p:sp>
      <p:pic>
        <p:nvPicPr>
          <p:cNvPr id="20" name="Picture 8"/>
          <p:cNvPicPr>
            <a:picLocks noChangeAspect="1"/>
          </p:cNvPicPr>
          <p:nvPr/>
        </p:nvPicPr>
        <p:blipFill>
          <a:blip r:embed="rId4" cstate="print"/>
          <a:srcRect/>
          <a:stretch>
            <a:fillRect/>
          </a:stretch>
        </p:blipFill>
        <p:spPr>
          <a:xfrm>
            <a:off x="10287008" y="5072062"/>
            <a:ext cx="5500727" cy="5000624"/>
          </a:xfrm>
          <a:prstGeom prst="rect">
            <a:avLst/>
          </a:prstGeom>
        </p:spPr>
      </p:pic>
      <p:sp>
        <p:nvSpPr>
          <p:cNvPr id="21" name="TextBox 20"/>
          <p:cNvSpPr txBox="1"/>
          <p:nvPr/>
        </p:nvSpPr>
        <p:spPr>
          <a:xfrm>
            <a:off x="12001584" y="6715136"/>
            <a:ext cx="4214778" cy="3077766"/>
          </a:xfrm>
          <a:prstGeom prst="rect">
            <a:avLst/>
          </a:prstGeom>
          <a:noFill/>
        </p:spPr>
        <p:txBody>
          <a:bodyPr wrap="square" rtlCol="0">
            <a:spAutoFit/>
          </a:bodyPr>
          <a:lstStyle/>
          <a:p>
            <a:r>
              <a:rPr lang="vi-VN" sz="8800" dirty="0" smtClean="0">
                <a:solidFill>
                  <a:srgbClr val="0070C0"/>
                </a:solidFill>
                <a:latin typeface="Baloo"/>
              </a:rPr>
              <a:t>Chia </a:t>
            </a:r>
          </a:p>
          <a:p>
            <a:r>
              <a:rPr lang="vi-VN" sz="8800" dirty="0" smtClean="0">
                <a:solidFill>
                  <a:srgbClr val="0070C0"/>
                </a:solidFill>
                <a:latin typeface="Baloo"/>
              </a:rPr>
              <a:t>sẻ</a:t>
            </a:r>
            <a:endParaRPr lang="en-US" sz="8800" dirty="0" smtClean="0">
              <a:solidFill>
                <a:srgbClr val="0070C0"/>
              </a:solidFill>
              <a:latin typeface="Baloo"/>
            </a:endParaRPr>
          </a:p>
          <a:p>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a:off x="785754" y="357154"/>
            <a:ext cx="8929750" cy="2206980"/>
          </a:xfrm>
          <a:prstGeom prst="rect">
            <a:avLst/>
          </a:prstGeom>
        </p:spPr>
      </p:pic>
      <p:pic>
        <p:nvPicPr>
          <p:cNvPr id="3" name="Picture 3"/>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flipH="1">
            <a:off x="785754" y="5143500"/>
            <a:ext cx="8799374" cy="2357454"/>
          </a:xfrm>
          <a:prstGeom prst="rect">
            <a:avLst/>
          </a:prstGeom>
        </p:spPr>
      </p:pic>
      <p:pic>
        <p:nvPicPr>
          <p:cNvPr id="4" name="Picture 4"/>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rot="-10800000">
            <a:off x="714316" y="2571733"/>
            <a:ext cx="9001188" cy="2179864"/>
          </a:xfrm>
          <a:prstGeom prst="rect">
            <a:avLst/>
          </a:prstGeom>
        </p:spPr>
      </p:pic>
      <p:pic>
        <p:nvPicPr>
          <p:cNvPr id="5" name="Picture 5"/>
          <p:cNvPicPr>
            <a:picLocks noChangeAspect="1"/>
          </p:cNvPicPr>
          <p:nvPr/>
        </p:nvPicPr>
        <p:blipFill>
          <a:blip r:embed="rId4"/>
          <a:srcRect/>
          <a:stretch>
            <a:fillRect/>
          </a:stretch>
        </p:blipFill>
        <p:spPr>
          <a:xfrm rot="-2320369">
            <a:off x="11716879" y="2860634"/>
            <a:ext cx="10343361" cy="9124746"/>
          </a:xfrm>
          <a:prstGeom prst="rect">
            <a:avLst/>
          </a:prstGeom>
        </p:spPr>
      </p:pic>
      <p:sp>
        <p:nvSpPr>
          <p:cNvPr id="6" name="TextBox 6"/>
          <p:cNvSpPr txBox="1"/>
          <p:nvPr/>
        </p:nvSpPr>
        <p:spPr>
          <a:xfrm>
            <a:off x="10040285" y="3798965"/>
            <a:ext cx="7074427" cy="2769989"/>
          </a:xfrm>
          <a:prstGeom prst="rect">
            <a:avLst/>
          </a:prstGeom>
        </p:spPr>
        <p:txBody>
          <a:bodyPr lIns="0" tIns="0" rIns="0" bIns="0" rtlCol="0" anchor="t">
            <a:spAutoFit/>
          </a:bodyPr>
          <a:lstStyle/>
          <a:p>
            <a:pPr algn="r">
              <a:lnSpc>
                <a:spcPts val="10800"/>
              </a:lnSpc>
            </a:pPr>
            <a:r>
              <a:rPr lang="en-US" sz="9000" dirty="0" smtClean="0">
                <a:solidFill>
                  <a:srgbClr val="7030A0"/>
                </a:solidFill>
                <a:latin typeface="Baloo"/>
              </a:rPr>
              <a:t>T</a:t>
            </a:r>
            <a:r>
              <a:rPr lang="vi-VN" sz="9000" dirty="0" smtClean="0">
                <a:solidFill>
                  <a:srgbClr val="7030A0"/>
                </a:solidFill>
                <a:latin typeface="Baloo"/>
              </a:rPr>
              <a:t>hảo luận</a:t>
            </a:r>
            <a:r>
              <a:rPr lang="en-US" sz="9000" dirty="0" smtClean="0">
                <a:solidFill>
                  <a:srgbClr val="7030A0"/>
                </a:solidFill>
                <a:latin typeface="Baloo"/>
              </a:rPr>
              <a:t> </a:t>
            </a:r>
            <a:r>
              <a:rPr lang="en-US" sz="9000" dirty="0" err="1">
                <a:solidFill>
                  <a:srgbClr val="7030A0"/>
                </a:solidFill>
                <a:latin typeface="Baloo"/>
              </a:rPr>
              <a:t>Nhóm</a:t>
            </a:r>
            <a:endParaRPr lang="en-US" sz="9000" dirty="0">
              <a:solidFill>
                <a:srgbClr val="7030A0"/>
              </a:solidFill>
              <a:latin typeface="Baloo"/>
            </a:endParaRPr>
          </a:p>
        </p:txBody>
      </p:sp>
      <p:grpSp>
        <p:nvGrpSpPr>
          <p:cNvPr id="7" name="Group 7"/>
          <p:cNvGrpSpPr/>
          <p:nvPr/>
        </p:nvGrpSpPr>
        <p:grpSpPr>
          <a:xfrm>
            <a:off x="2000200" y="1071534"/>
            <a:ext cx="6207564" cy="1428760"/>
            <a:chOff x="0" y="-1134523"/>
            <a:chExt cx="8276754" cy="3238526"/>
          </a:xfrm>
        </p:grpSpPr>
        <p:sp>
          <p:nvSpPr>
            <p:cNvPr id="8" name="TextBox 8"/>
            <p:cNvSpPr txBox="1"/>
            <p:nvPr/>
          </p:nvSpPr>
          <p:spPr>
            <a:xfrm>
              <a:off x="0" y="1110311"/>
              <a:ext cx="7895750" cy="993692"/>
            </a:xfrm>
            <a:prstGeom prst="rect">
              <a:avLst/>
            </a:prstGeom>
          </p:spPr>
          <p:txBody>
            <a:bodyPr lIns="0" tIns="0" rIns="0" bIns="0" rtlCol="0" anchor="t">
              <a:spAutoFit/>
            </a:bodyPr>
            <a:lstStyle/>
            <a:p>
              <a:pPr>
                <a:lnSpc>
                  <a:spcPts val="2990"/>
                </a:lnSpc>
              </a:pPr>
              <a:endParaRPr lang="vi-VN" sz="2300" dirty="0" smtClean="0">
                <a:solidFill>
                  <a:srgbClr val="000000"/>
                </a:solidFill>
                <a:latin typeface="Clear Sans Regular"/>
              </a:endParaRPr>
            </a:p>
            <a:p>
              <a:pPr>
                <a:lnSpc>
                  <a:spcPts val="2990"/>
                </a:lnSpc>
              </a:pPr>
              <a:endParaRPr lang="en-US" sz="2300" dirty="0">
                <a:solidFill>
                  <a:srgbClr val="000000"/>
                </a:solidFill>
                <a:latin typeface="Clear Sans Regular"/>
              </a:endParaRPr>
            </a:p>
          </p:txBody>
        </p:sp>
        <p:sp>
          <p:nvSpPr>
            <p:cNvPr id="9" name="TextBox 9"/>
            <p:cNvSpPr txBox="1"/>
            <p:nvPr/>
          </p:nvSpPr>
          <p:spPr>
            <a:xfrm>
              <a:off x="381003" y="-1134523"/>
              <a:ext cx="7895751" cy="1366187"/>
            </a:xfrm>
            <a:prstGeom prst="rect">
              <a:avLst/>
            </a:prstGeom>
          </p:spPr>
          <p:txBody>
            <a:bodyPr lIns="0" tIns="0" rIns="0" bIns="0" rtlCol="0" anchor="t">
              <a:spAutoFit/>
            </a:bodyPr>
            <a:lstStyle/>
            <a:p>
              <a:pPr>
                <a:lnSpc>
                  <a:spcPts val="4680"/>
                </a:lnSpc>
              </a:pPr>
              <a:r>
                <a:rPr lang="vi-VN" sz="3600" dirty="0" smtClean="0">
                  <a:solidFill>
                    <a:srgbClr val="000000"/>
                  </a:solidFill>
                  <a:latin typeface="Baloo"/>
                </a:rPr>
                <a:t>1. Bạn La hỏi mẹ điều gì?</a:t>
              </a:r>
              <a:r>
                <a:rPr lang="en-US" sz="3600" dirty="0" smtClean="0">
                  <a:solidFill>
                    <a:srgbClr val="000000"/>
                  </a:solidFill>
                  <a:latin typeface="Baloo"/>
                </a:rPr>
                <a:t> </a:t>
              </a:r>
              <a:endParaRPr lang="en-US" sz="3600" dirty="0">
                <a:solidFill>
                  <a:srgbClr val="000000"/>
                </a:solidFill>
                <a:latin typeface="Baloo"/>
              </a:endParaRPr>
            </a:p>
          </p:txBody>
        </p:sp>
      </p:grpSp>
      <p:sp>
        <p:nvSpPr>
          <p:cNvPr id="12" name="TextBox 12"/>
          <p:cNvSpPr txBox="1"/>
          <p:nvPr/>
        </p:nvSpPr>
        <p:spPr>
          <a:xfrm>
            <a:off x="2143076" y="3071798"/>
            <a:ext cx="5929354" cy="1205458"/>
          </a:xfrm>
          <a:prstGeom prst="rect">
            <a:avLst/>
          </a:prstGeom>
        </p:spPr>
        <p:txBody>
          <a:bodyPr wrap="square" lIns="0" tIns="0" rIns="0" bIns="0" rtlCol="0" anchor="t">
            <a:spAutoFit/>
          </a:bodyPr>
          <a:lstStyle/>
          <a:p>
            <a:pPr>
              <a:lnSpc>
                <a:spcPts val="4680"/>
              </a:lnSpc>
            </a:pPr>
            <a:r>
              <a:rPr lang="vi-VN" sz="3600" dirty="0" smtClean="0">
                <a:solidFill>
                  <a:srgbClr val="000000"/>
                </a:solidFill>
                <a:latin typeface="Baloo"/>
              </a:rPr>
              <a:t>2. Mẹ hát cho bạn La nghe câu hát ru ở miền nào?</a:t>
            </a:r>
            <a:endParaRPr lang="en-US" sz="3600" dirty="0">
              <a:solidFill>
                <a:srgbClr val="000000"/>
              </a:solidFill>
              <a:latin typeface="Baloo"/>
            </a:endParaRPr>
          </a:p>
        </p:txBody>
      </p:sp>
      <p:sp>
        <p:nvSpPr>
          <p:cNvPr id="15" name="TextBox 15"/>
          <p:cNvSpPr txBox="1"/>
          <p:nvPr/>
        </p:nvSpPr>
        <p:spPr>
          <a:xfrm>
            <a:off x="2071638" y="5572128"/>
            <a:ext cx="5976750" cy="1205458"/>
          </a:xfrm>
          <a:prstGeom prst="rect">
            <a:avLst/>
          </a:prstGeom>
        </p:spPr>
        <p:txBody>
          <a:bodyPr lIns="0" tIns="0" rIns="0" bIns="0" rtlCol="0" anchor="t">
            <a:spAutoFit/>
          </a:bodyPr>
          <a:lstStyle/>
          <a:p>
            <a:pPr>
              <a:lnSpc>
                <a:spcPts val="4680"/>
              </a:lnSpc>
            </a:pPr>
            <a:r>
              <a:rPr lang="vi-VN" sz="3600" dirty="0" smtClean="0">
                <a:solidFill>
                  <a:srgbClr val="000000"/>
                </a:solidFill>
                <a:latin typeface="Baloo"/>
              </a:rPr>
              <a:t>3. Hát ru Bắc Bộ và Nam Bộ được bắt đầu bằng từ gì?</a:t>
            </a:r>
            <a:endParaRPr lang="en-US" sz="3600" dirty="0">
              <a:solidFill>
                <a:srgbClr val="000000"/>
              </a:solidFill>
              <a:latin typeface="Baloo"/>
            </a:endParaRPr>
          </a:p>
        </p:txBody>
      </p:sp>
      <p:pic>
        <p:nvPicPr>
          <p:cNvPr id="18" name="Picture 3"/>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flipH="1">
            <a:off x="857192" y="7786706"/>
            <a:ext cx="8572558" cy="2286016"/>
          </a:xfrm>
          <a:prstGeom prst="rect">
            <a:avLst/>
          </a:prstGeom>
        </p:spPr>
      </p:pic>
      <p:sp>
        <p:nvSpPr>
          <p:cNvPr id="19" name="TextBox 18"/>
          <p:cNvSpPr txBox="1"/>
          <p:nvPr/>
        </p:nvSpPr>
        <p:spPr>
          <a:xfrm>
            <a:off x="2285952" y="8215334"/>
            <a:ext cx="7215238" cy="923330"/>
          </a:xfrm>
          <a:prstGeom prst="rect">
            <a:avLst/>
          </a:prstGeom>
          <a:noFill/>
        </p:spPr>
        <p:txBody>
          <a:bodyPr wrap="square" rtlCol="0">
            <a:spAutoFit/>
          </a:bodyPr>
          <a:lstStyle/>
          <a:p>
            <a:r>
              <a:rPr lang="vi-VN" sz="3600" dirty="0" smtClean="0">
                <a:solidFill>
                  <a:srgbClr val="000000"/>
                </a:solidFill>
                <a:latin typeface="Baloo"/>
              </a:rPr>
              <a:t>4. Hát ru là gì?</a:t>
            </a:r>
            <a:endParaRPr lang="en-US" sz="3600" dirty="0" smtClean="0">
              <a:solidFill>
                <a:srgbClr val="000000"/>
              </a:solidFill>
              <a:latin typeface="Baloo"/>
            </a:endParaRPr>
          </a:p>
          <a:p>
            <a:endParaRPr lang="en-US" dirty="0"/>
          </a:p>
        </p:txBody>
      </p:sp>
      <p:pic>
        <p:nvPicPr>
          <p:cNvPr id="14" name="KHÔNG LỜI.m4a">
            <a:hlinkClick r:id="" action="ppaction://media"/>
          </p:cNvPr>
          <p:cNvPicPr>
            <a:picLocks noRot="1" noChangeAspect="1"/>
          </p:cNvPicPr>
          <p:nvPr>
            <a:audioFile r:link="rId1"/>
          </p:nvPr>
        </p:nvPicPr>
        <p:blipFill>
          <a:blip r:embed="rId5"/>
          <a:stretch>
            <a:fillRect/>
          </a:stretch>
        </p:blipFill>
        <p:spPr>
          <a:xfrm>
            <a:off x="15757573" y="5684843"/>
            <a:ext cx="244475" cy="24447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668" fill="hold"/>
                                        <p:tgtEl>
                                          <p:spTgt spid="14"/>
                                        </p:tgtEl>
                                      </p:cBhvr>
                                    </p:cmd>
                                  </p:childTnLst>
                                </p:cTn>
                              </p:par>
                            </p:childTnLst>
                          </p:cTn>
                        </p:par>
                      </p:childTnLst>
                    </p:cTn>
                  </p:par>
                </p:childTnLst>
              </p:cTn>
              <p:nextCondLst>
                <p:cond evt="onClick" delay="0">
                  <p:tgtEl>
                    <p:spTgt spid="1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a:off x="785754" y="71402"/>
            <a:ext cx="8929750" cy="2206980"/>
          </a:xfrm>
          <a:prstGeom prst="rect">
            <a:avLst/>
          </a:prstGeom>
        </p:spPr>
      </p:pic>
      <p:pic>
        <p:nvPicPr>
          <p:cNvPr id="3" name="Picture 3"/>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flipH="1">
            <a:off x="642878" y="5000624"/>
            <a:ext cx="8799374" cy="2357454"/>
          </a:xfrm>
          <a:prstGeom prst="rect">
            <a:avLst/>
          </a:prstGeom>
        </p:spPr>
      </p:pic>
      <p:pic>
        <p:nvPicPr>
          <p:cNvPr id="4" name="Picture 4"/>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rot="-10800000">
            <a:off x="714316" y="2214543"/>
            <a:ext cx="9001188" cy="2428891"/>
          </a:xfrm>
          <a:prstGeom prst="rect">
            <a:avLst/>
          </a:prstGeom>
        </p:spPr>
      </p:pic>
      <p:pic>
        <p:nvPicPr>
          <p:cNvPr id="5" name="Picture 5"/>
          <p:cNvPicPr>
            <a:picLocks noChangeAspect="1"/>
          </p:cNvPicPr>
          <p:nvPr/>
        </p:nvPicPr>
        <p:blipFill>
          <a:blip r:embed="rId3"/>
          <a:srcRect/>
          <a:stretch>
            <a:fillRect/>
          </a:stretch>
        </p:blipFill>
        <p:spPr>
          <a:xfrm rot="-2320369">
            <a:off x="12823262" y="-3860244"/>
            <a:ext cx="10174441" cy="10773382"/>
          </a:xfrm>
          <a:prstGeom prst="rect">
            <a:avLst/>
          </a:prstGeom>
        </p:spPr>
      </p:pic>
      <p:sp>
        <p:nvSpPr>
          <p:cNvPr id="6" name="TextBox 6"/>
          <p:cNvSpPr txBox="1"/>
          <p:nvPr/>
        </p:nvSpPr>
        <p:spPr>
          <a:xfrm>
            <a:off x="13215966" y="1428724"/>
            <a:ext cx="2857520" cy="4154984"/>
          </a:xfrm>
          <a:prstGeom prst="rect">
            <a:avLst/>
          </a:prstGeom>
        </p:spPr>
        <p:txBody>
          <a:bodyPr wrap="square" lIns="0" tIns="0" rIns="0" bIns="0" rtlCol="0" anchor="t">
            <a:spAutoFit/>
          </a:bodyPr>
          <a:lstStyle/>
          <a:p>
            <a:pPr algn="r">
              <a:lnSpc>
                <a:spcPts val="10800"/>
              </a:lnSpc>
            </a:pPr>
            <a:r>
              <a:rPr lang="en-US" sz="9000" dirty="0" smtClean="0">
                <a:solidFill>
                  <a:srgbClr val="7030A0"/>
                </a:solidFill>
                <a:latin typeface="Baloo"/>
              </a:rPr>
              <a:t>T</a:t>
            </a:r>
            <a:r>
              <a:rPr lang="vi-VN" sz="9000" dirty="0" smtClean="0">
                <a:solidFill>
                  <a:srgbClr val="7030A0"/>
                </a:solidFill>
                <a:latin typeface="Baloo"/>
              </a:rPr>
              <a:t>hảo </a:t>
            </a:r>
          </a:p>
          <a:p>
            <a:pPr algn="r">
              <a:lnSpc>
                <a:spcPts val="10800"/>
              </a:lnSpc>
            </a:pPr>
            <a:r>
              <a:rPr lang="vi-VN" sz="9000" dirty="0" smtClean="0">
                <a:solidFill>
                  <a:srgbClr val="7030A0"/>
                </a:solidFill>
                <a:latin typeface="Baloo"/>
              </a:rPr>
              <a:t>luận</a:t>
            </a:r>
            <a:r>
              <a:rPr lang="en-US" sz="9000" dirty="0" smtClean="0">
                <a:solidFill>
                  <a:srgbClr val="7030A0"/>
                </a:solidFill>
                <a:latin typeface="Baloo"/>
              </a:rPr>
              <a:t> </a:t>
            </a:r>
            <a:endParaRPr lang="vi-VN" sz="9000" dirty="0" smtClean="0">
              <a:solidFill>
                <a:srgbClr val="7030A0"/>
              </a:solidFill>
              <a:latin typeface="Baloo"/>
            </a:endParaRPr>
          </a:p>
          <a:p>
            <a:pPr algn="r">
              <a:lnSpc>
                <a:spcPts val="10800"/>
              </a:lnSpc>
            </a:pPr>
            <a:endParaRPr lang="en-US" sz="9000" dirty="0">
              <a:solidFill>
                <a:srgbClr val="000000"/>
              </a:solidFill>
              <a:latin typeface="Baloo"/>
            </a:endParaRPr>
          </a:p>
        </p:txBody>
      </p:sp>
      <p:grpSp>
        <p:nvGrpSpPr>
          <p:cNvPr id="7" name="Group 7"/>
          <p:cNvGrpSpPr/>
          <p:nvPr/>
        </p:nvGrpSpPr>
        <p:grpSpPr>
          <a:xfrm>
            <a:off x="2000200" y="500030"/>
            <a:ext cx="6715172" cy="2000264"/>
            <a:chOff x="0" y="-2429931"/>
            <a:chExt cx="8953564" cy="4533934"/>
          </a:xfrm>
        </p:grpSpPr>
        <p:sp>
          <p:nvSpPr>
            <p:cNvPr id="8" name="TextBox 8"/>
            <p:cNvSpPr txBox="1"/>
            <p:nvPr/>
          </p:nvSpPr>
          <p:spPr>
            <a:xfrm>
              <a:off x="0" y="1110311"/>
              <a:ext cx="7895750" cy="993692"/>
            </a:xfrm>
            <a:prstGeom prst="rect">
              <a:avLst/>
            </a:prstGeom>
          </p:spPr>
          <p:txBody>
            <a:bodyPr lIns="0" tIns="0" rIns="0" bIns="0" rtlCol="0" anchor="t">
              <a:spAutoFit/>
            </a:bodyPr>
            <a:lstStyle/>
            <a:p>
              <a:pPr>
                <a:lnSpc>
                  <a:spcPts val="2990"/>
                </a:lnSpc>
              </a:pPr>
              <a:endParaRPr lang="vi-VN" sz="2300" dirty="0" smtClean="0">
                <a:solidFill>
                  <a:srgbClr val="000000"/>
                </a:solidFill>
                <a:latin typeface="Clear Sans Regular"/>
              </a:endParaRPr>
            </a:p>
            <a:p>
              <a:pPr>
                <a:lnSpc>
                  <a:spcPts val="2990"/>
                </a:lnSpc>
              </a:pPr>
              <a:endParaRPr lang="en-US" sz="2300" dirty="0">
                <a:solidFill>
                  <a:srgbClr val="000000"/>
                </a:solidFill>
                <a:latin typeface="Clear Sans Regular"/>
              </a:endParaRPr>
            </a:p>
          </p:txBody>
        </p:sp>
        <p:sp>
          <p:nvSpPr>
            <p:cNvPr id="9" name="TextBox 9"/>
            <p:cNvSpPr txBox="1"/>
            <p:nvPr/>
          </p:nvSpPr>
          <p:spPr>
            <a:xfrm>
              <a:off x="190501" y="-2429931"/>
              <a:ext cx="8763063" cy="2732373"/>
            </a:xfrm>
            <a:prstGeom prst="rect">
              <a:avLst/>
            </a:prstGeom>
          </p:spPr>
          <p:txBody>
            <a:bodyPr wrap="square" lIns="0" tIns="0" rIns="0" bIns="0" rtlCol="0" anchor="t">
              <a:spAutoFit/>
            </a:bodyPr>
            <a:lstStyle/>
            <a:p>
              <a:pPr marL="742950" indent="-742950">
                <a:lnSpc>
                  <a:spcPts val="4680"/>
                </a:lnSpc>
                <a:buAutoNum type="arabicPeriod"/>
              </a:pPr>
              <a:r>
                <a:rPr lang="vi-VN" sz="3600" dirty="0" smtClean="0">
                  <a:solidFill>
                    <a:srgbClr val="7030A0"/>
                  </a:solidFill>
                  <a:latin typeface="Baloo"/>
                </a:rPr>
                <a:t>Bạn La hỏi mẹ điều gì?</a:t>
              </a:r>
            </a:p>
            <a:p>
              <a:pPr marL="742950" indent="-742950">
                <a:lnSpc>
                  <a:spcPts val="4680"/>
                </a:lnSpc>
              </a:pPr>
              <a:r>
                <a:rPr lang="vi-VN" sz="4000" dirty="0" smtClean="0">
                  <a:solidFill>
                    <a:srgbClr val="0070C0"/>
                  </a:solidFill>
                  <a:latin typeface="Baloo"/>
                </a:rPr>
                <a:t>Mẹ ơi tại sao gọi là hát ru ạ?</a:t>
              </a:r>
              <a:r>
                <a:rPr lang="en-US" sz="4000" dirty="0" smtClean="0">
                  <a:solidFill>
                    <a:srgbClr val="0070C0"/>
                  </a:solidFill>
                  <a:latin typeface="Baloo"/>
                </a:rPr>
                <a:t> </a:t>
              </a:r>
              <a:endParaRPr lang="en-US" sz="4000" dirty="0">
                <a:solidFill>
                  <a:srgbClr val="0070C0"/>
                </a:solidFill>
                <a:latin typeface="Baloo"/>
              </a:endParaRPr>
            </a:p>
          </p:txBody>
        </p:sp>
      </p:grpSp>
      <p:sp>
        <p:nvSpPr>
          <p:cNvPr id="12" name="TextBox 12"/>
          <p:cNvSpPr txBox="1"/>
          <p:nvPr/>
        </p:nvSpPr>
        <p:spPr>
          <a:xfrm>
            <a:off x="2071638" y="2571732"/>
            <a:ext cx="5929354" cy="1808187"/>
          </a:xfrm>
          <a:prstGeom prst="rect">
            <a:avLst/>
          </a:prstGeom>
        </p:spPr>
        <p:txBody>
          <a:bodyPr wrap="square" lIns="0" tIns="0" rIns="0" bIns="0" rtlCol="0" anchor="t">
            <a:spAutoFit/>
          </a:bodyPr>
          <a:lstStyle/>
          <a:p>
            <a:pPr>
              <a:lnSpc>
                <a:spcPts val="4680"/>
              </a:lnSpc>
            </a:pPr>
            <a:r>
              <a:rPr lang="vi-VN" sz="3600" dirty="0" smtClean="0">
                <a:solidFill>
                  <a:srgbClr val="7030A0"/>
                </a:solidFill>
                <a:latin typeface="Baloo"/>
              </a:rPr>
              <a:t>2. Mẹ hát cho bạn La nghe câu hát ru ở miền nào?</a:t>
            </a:r>
          </a:p>
          <a:p>
            <a:pPr>
              <a:lnSpc>
                <a:spcPts val="4680"/>
              </a:lnSpc>
            </a:pPr>
            <a:r>
              <a:rPr lang="vi-VN" sz="4000" dirty="0" smtClean="0">
                <a:solidFill>
                  <a:srgbClr val="0070C0"/>
                </a:solidFill>
                <a:latin typeface="Baloo"/>
              </a:rPr>
              <a:t>Bắc bộ, Trung bộ, Nam bộ</a:t>
            </a:r>
            <a:endParaRPr lang="en-US" sz="4000" dirty="0">
              <a:solidFill>
                <a:srgbClr val="0070C0"/>
              </a:solidFill>
              <a:latin typeface="Baloo"/>
            </a:endParaRPr>
          </a:p>
        </p:txBody>
      </p:sp>
      <p:sp>
        <p:nvSpPr>
          <p:cNvPr id="15" name="TextBox 15"/>
          <p:cNvSpPr txBox="1"/>
          <p:nvPr/>
        </p:nvSpPr>
        <p:spPr>
          <a:xfrm>
            <a:off x="2071638" y="5121263"/>
            <a:ext cx="5976750" cy="1808187"/>
          </a:xfrm>
          <a:prstGeom prst="rect">
            <a:avLst/>
          </a:prstGeom>
        </p:spPr>
        <p:txBody>
          <a:bodyPr lIns="0" tIns="0" rIns="0" bIns="0" rtlCol="0" anchor="t">
            <a:spAutoFit/>
          </a:bodyPr>
          <a:lstStyle/>
          <a:p>
            <a:pPr>
              <a:lnSpc>
                <a:spcPts val="4680"/>
              </a:lnSpc>
            </a:pPr>
            <a:r>
              <a:rPr lang="vi-VN" sz="3600" dirty="0" smtClean="0">
                <a:solidFill>
                  <a:srgbClr val="7030A0"/>
                </a:solidFill>
                <a:latin typeface="Baloo"/>
              </a:rPr>
              <a:t>3. Hát ru thường được bắt đầu bằng từ gì?</a:t>
            </a:r>
          </a:p>
          <a:p>
            <a:pPr algn="just">
              <a:lnSpc>
                <a:spcPts val="4680"/>
              </a:lnSpc>
            </a:pPr>
            <a:r>
              <a:rPr lang="vi-VN" sz="3600" dirty="0" smtClean="0">
                <a:solidFill>
                  <a:srgbClr val="FF0000"/>
                </a:solidFill>
                <a:latin typeface="Baloo"/>
              </a:rPr>
              <a:t>                    </a:t>
            </a:r>
            <a:r>
              <a:rPr lang="vi-VN" sz="4000" dirty="0" smtClean="0">
                <a:solidFill>
                  <a:srgbClr val="0070C0"/>
                </a:solidFill>
                <a:latin typeface="Baloo"/>
              </a:rPr>
              <a:t>À ơi, ầu ơ</a:t>
            </a:r>
            <a:endParaRPr lang="en-US" sz="4000" dirty="0">
              <a:solidFill>
                <a:srgbClr val="0070C0"/>
              </a:solidFill>
              <a:latin typeface="Baloo"/>
            </a:endParaRPr>
          </a:p>
        </p:txBody>
      </p:sp>
      <p:pic>
        <p:nvPicPr>
          <p:cNvPr id="18" name="Picture 3"/>
          <p:cNvPicPr>
            <a:picLocks noChangeAspect="1"/>
          </p:cNvPicPr>
          <p:nvPr/>
        </p:nvPicPr>
        <p:blipFill>
          <a:blip r:embed="rId2">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flipH="1">
            <a:off x="714314" y="7286640"/>
            <a:ext cx="8786877" cy="3000360"/>
          </a:xfrm>
          <a:prstGeom prst="rect">
            <a:avLst/>
          </a:prstGeom>
        </p:spPr>
      </p:pic>
      <p:sp>
        <p:nvSpPr>
          <p:cNvPr id="19" name="TextBox 18"/>
          <p:cNvSpPr txBox="1"/>
          <p:nvPr/>
        </p:nvSpPr>
        <p:spPr>
          <a:xfrm>
            <a:off x="1500134" y="7429516"/>
            <a:ext cx="8072494" cy="2769989"/>
          </a:xfrm>
          <a:prstGeom prst="rect">
            <a:avLst/>
          </a:prstGeom>
          <a:noFill/>
        </p:spPr>
        <p:txBody>
          <a:bodyPr wrap="square" rtlCol="0">
            <a:spAutoFit/>
          </a:bodyPr>
          <a:lstStyle/>
          <a:p>
            <a:r>
              <a:rPr lang="vi-VN" sz="3600" dirty="0" smtClean="0">
                <a:solidFill>
                  <a:srgbClr val="7030A0"/>
                </a:solidFill>
                <a:latin typeface="Baloo"/>
              </a:rPr>
              <a:t>4. Hát ru là gì?</a:t>
            </a:r>
          </a:p>
          <a:p>
            <a:r>
              <a:rPr lang="vi-VN" sz="4000" dirty="0" smtClean="0">
                <a:solidFill>
                  <a:srgbClr val="0070C0"/>
                </a:solidFill>
                <a:latin typeface="Baloo"/>
              </a:rPr>
              <a:t>Là những câu hát ấm áp, yêu thương của bà của mẹ và người thân đưa các em bé vào giấc ngủ</a:t>
            </a:r>
            <a:endParaRPr lang="en-US" sz="4000" dirty="0" smtClean="0">
              <a:solidFill>
                <a:srgbClr val="0070C0"/>
              </a:solidFill>
              <a:latin typeface="Baloo"/>
            </a:endParaRPr>
          </a:p>
          <a:p>
            <a:endParaRPr lang="en-US" dirty="0"/>
          </a:p>
        </p:txBody>
      </p:sp>
      <p:pic>
        <p:nvPicPr>
          <p:cNvPr id="20" name="Picture 8"/>
          <p:cNvPicPr>
            <a:picLocks noChangeAspect="1"/>
          </p:cNvPicPr>
          <p:nvPr/>
        </p:nvPicPr>
        <p:blipFill>
          <a:blip r:embed="rId4" cstate="print"/>
          <a:srcRect/>
          <a:stretch>
            <a:fillRect/>
          </a:stretch>
        </p:blipFill>
        <p:spPr>
          <a:xfrm>
            <a:off x="10287008" y="5072062"/>
            <a:ext cx="5500727" cy="5000624"/>
          </a:xfrm>
          <a:prstGeom prst="rect">
            <a:avLst/>
          </a:prstGeom>
        </p:spPr>
      </p:pic>
      <p:sp>
        <p:nvSpPr>
          <p:cNvPr id="21" name="TextBox 20"/>
          <p:cNvSpPr txBox="1"/>
          <p:nvPr/>
        </p:nvSpPr>
        <p:spPr>
          <a:xfrm>
            <a:off x="12001584" y="6715136"/>
            <a:ext cx="4214778" cy="3077766"/>
          </a:xfrm>
          <a:prstGeom prst="rect">
            <a:avLst/>
          </a:prstGeom>
          <a:noFill/>
        </p:spPr>
        <p:txBody>
          <a:bodyPr wrap="square" rtlCol="0">
            <a:spAutoFit/>
          </a:bodyPr>
          <a:lstStyle/>
          <a:p>
            <a:r>
              <a:rPr lang="vi-VN" sz="8800" dirty="0" smtClean="0">
                <a:solidFill>
                  <a:srgbClr val="0070C0"/>
                </a:solidFill>
                <a:latin typeface="Baloo"/>
              </a:rPr>
              <a:t>Chia </a:t>
            </a:r>
          </a:p>
          <a:p>
            <a:r>
              <a:rPr lang="vi-VN" sz="8800" dirty="0" smtClean="0">
                <a:solidFill>
                  <a:srgbClr val="0070C0"/>
                </a:solidFill>
                <a:latin typeface="Baloo"/>
              </a:rPr>
              <a:t>sẻ</a:t>
            </a:r>
            <a:endParaRPr lang="en-US" sz="8800" dirty="0" smtClean="0">
              <a:solidFill>
                <a:srgbClr val="0070C0"/>
              </a:solidFill>
              <a:latin typeface="Baloo"/>
            </a:endParaRP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2000"/>
                                        <p:tgtEl>
                                          <p:spTgt spid="12">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fade">
                                      <p:cBhvr>
                                        <p:cTn id="15" dur="2000"/>
                                        <p:tgtEl>
                                          <p:spTgt spid="1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xEl>
                                              <p:pRg st="0" end="0"/>
                                            </p:txEl>
                                          </p:spTgt>
                                        </p:tgtEl>
                                        <p:attrNameLst>
                                          <p:attrName>style.visibility</p:attrName>
                                        </p:attrNameLst>
                                      </p:cBhvr>
                                      <p:to>
                                        <p:strVal val="visible"/>
                                      </p:to>
                                    </p:set>
                                    <p:animEffect transition="in" filter="fade">
                                      <p:cBhvr>
                                        <p:cTn id="20" dur="2000"/>
                                        <p:tgtEl>
                                          <p:spTgt spid="15">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
                                            <p:txEl>
                                              <p:pRg st="1" end="1"/>
                                            </p:txEl>
                                          </p:spTgt>
                                        </p:tgtEl>
                                        <p:attrNameLst>
                                          <p:attrName>style.visibility</p:attrName>
                                        </p:attrNameLst>
                                      </p:cBhvr>
                                      <p:to>
                                        <p:strVal val="visible"/>
                                      </p:to>
                                    </p:set>
                                    <p:animEffect transition="in" filter="fade">
                                      <p:cBhvr>
                                        <p:cTn id="23" dur="2000"/>
                                        <p:tgtEl>
                                          <p:spTgt spid="1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xEl>
                                              <p:pRg st="0" end="0"/>
                                            </p:txEl>
                                          </p:spTgt>
                                        </p:tgtEl>
                                        <p:attrNameLst>
                                          <p:attrName>style.visibility</p:attrName>
                                        </p:attrNameLst>
                                      </p:cBhvr>
                                      <p:to>
                                        <p:strVal val="visible"/>
                                      </p:to>
                                    </p:set>
                                    <p:animEffect transition="in" filter="fade">
                                      <p:cBhvr>
                                        <p:cTn id="28" dur="2000"/>
                                        <p:tgtEl>
                                          <p:spTgt spid="1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animEffect transition="in" filter="fade">
                                      <p:cBhvr>
                                        <p:cTn id="31" dur="20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P spid="15" grpId="0" build="allAtOnce"/>
      <p:bldP spid="19"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l="62989" t="67035"/>
          <a:stretch>
            <a:fillRect/>
          </a:stretch>
        </p:blipFill>
        <p:spPr>
          <a:xfrm>
            <a:off x="13358842" y="8358210"/>
            <a:ext cx="5065120" cy="1928790"/>
          </a:xfrm>
          <a:prstGeom prst="rect">
            <a:avLst/>
          </a:prstGeom>
        </p:spPr>
      </p:pic>
      <p:pic>
        <p:nvPicPr>
          <p:cNvPr id="5" name="Picture 5"/>
          <p:cNvPicPr>
            <a:picLocks noChangeAspect="1"/>
          </p:cNvPicPr>
          <p:nvPr/>
        </p:nvPicPr>
        <p:blipFill>
          <a:blip r:embed="rId3"/>
          <a:srcRect r="64034" b="46739"/>
          <a:stretch>
            <a:fillRect/>
          </a:stretch>
        </p:blipFill>
        <p:spPr>
          <a:xfrm rot="-5400000" flipH="1">
            <a:off x="1457288" y="-1457286"/>
            <a:ext cx="3500427" cy="6415001"/>
          </a:xfrm>
          <a:prstGeom prst="rect">
            <a:avLst/>
          </a:prstGeom>
        </p:spPr>
      </p:pic>
      <p:sp>
        <p:nvSpPr>
          <p:cNvPr id="8" name="TextBox 8"/>
          <p:cNvSpPr txBox="1"/>
          <p:nvPr/>
        </p:nvSpPr>
        <p:spPr>
          <a:xfrm>
            <a:off x="928630" y="587561"/>
            <a:ext cx="4429156" cy="2769989"/>
          </a:xfrm>
          <a:prstGeom prst="rect">
            <a:avLst/>
          </a:prstGeom>
        </p:spPr>
        <p:txBody>
          <a:bodyPr wrap="square" lIns="0" tIns="0" rIns="0" bIns="0" rtlCol="0" anchor="t">
            <a:spAutoFit/>
          </a:bodyPr>
          <a:lstStyle/>
          <a:p>
            <a:pPr>
              <a:lnSpc>
                <a:spcPts val="10800"/>
              </a:lnSpc>
            </a:pPr>
            <a:r>
              <a:rPr lang="vi-VN" sz="9000" dirty="0" smtClean="0">
                <a:solidFill>
                  <a:srgbClr val="FF0000"/>
                </a:solidFill>
                <a:latin typeface="Baloo"/>
              </a:rPr>
              <a:t>Khởi </a:t>
            </a:r>
          </a:p>
          <a:p>
            <a:pPr>
              <a:lnSpc>
                <a:spcPts val="10800"/>
              </a:lnSpc>
            </a:pPr>
            <a:r>
              <a:rPr lang="vi-VN" sz="9000" dirty="0" smtClean="0">
                <a:solidFill>
                  <a:srgbClr val="FF0000"/>
                </a:solidFill>
                <a:latin typeface="Baloo"/>
              </a:rPr>
              <a:t>động</a:t>
            </a:r>
          </a:p>
        </p:txBody>
      </p:sp>
      <p:sp>
        <p:nvSpPr>
          <p:cNvPr id="7" name="TextBox 6"/>
          <p:cNvSpPr txBox="1"/>
          <p:nvPr/>
        </p:nvSpPr>
        <p:spPr>
          <a:xfrm>
            <a:off x="6643670" y="160063"/>
            <a:ext cx="11644394" cy="5078313"/>
          </a:xfrm>
          <a:prstGeom prst="rect">
            <a:avLst/>
          </a:prstGeom>
          <a:noFill/>
        </p:spPr>
        <p:txBody>
          <a:bodyPr wrap="square" rtlCol="0">
            <a:spAutoFit/>
          </a:bodyPr>
          <a:lstStyle/>
          <a:p>
            <a:r>
              <a:rPr lang="vi-VN" sz="5400" dirty="0" smtClean="0">
                <a:solidFill>
                  <a:srgbClr val="0070C0"/>
                </a:solidFill>
                <a:latin typeface="+mj-lt"/>
              </a:rPr>
              <a:t>1. Đâu là tên đúng của bài hát mà các con đã học</a:t>
            </a:r>
          </a:p>
          <a:p>
            <a:pPr marL="342900" indent="-342900">
              <a:buAutoNum type="alphaLcPeriod"/>
            </a:pPr>
            <a:r>
              <a:rPr lang="vi-VN" sz="5400" dirty="0" smtClean="0">
                <a:solidFill>
                  <a:srgbClr val="0070C0"/>
                </a:solidFill>
                <a:latin typeface="+mj-lt"/>
              </a:rPr>
              <a:t>Khúc nhạc trên nương xa.</a:t>
            </a:r>
          </a:p>
          <a:p>
            <a:pPr marL="342900" indent="-342900">
              <a:buAutoNum type="alphaLcPeriod"/>
            </a:pPr>
            <a:r>
              <a:rPr lang="vi-VN" sz="5400" dirty="0" smtClean="0">
                <a:solidFill>
                  <a:srgbClr val="0070C0"/>
                </a:solidFill>
                <a:latin typeface="+mj-lt"/>
              </a:rPr>
              <a:t>Khúc nhạc hay vang xa.</a:t>
            </a:r>
          </a:p>
          <a:p>
            <a:pPr marL="342900" indent="-342900">
              <a:buAutoNum type="alphaLcPeriod"/>
            </a:pPr>
            <a:r>
              <a:rPr lang="vi-VN" sz="5400" dirty="0" smtClean="0">
                <a:solidFill>
                  <a:srgbClr val="0070C0"/>
                </a:solidFill>
                <a:latin typeface="+mj-lt"/>
              </a:rPr>
              <a:t>Khúc nhạc nơi đảo xa.</a:t>
            </a:r>
          </a:p>
          <a:p>
            <a:pPr marL="342900" indent="-342900">
              <a:buAutoNum type="alphaLcPeriod"/>
            </a:pPr>
            <a:r>
              <a:rPr lang="vi-VN" sz="5400" dirty="0" smtClean="0">
                <a:solidFill>
                  <a:srgbClr val="0070C0"/>
                </a:solidFill>
                <a:latin typeface="+mj-lt"/>
              </a:rPr>
              <a:t>Khúc nhạc nơi miền xa.</a:t>
            </a:r>
            <a:endParaRPr lang="en-US" sz="5400" dirty="0">
              <a:solidFill>
                <a:srgbClr val="0070C0"/>
              </a:solidFill>
              <a:latin typeface="+mj-lt"/>
            </a:endParaRPr>
          </a:p>
        </p:txBody>
      </p:sp>
      <p:sp>
        <p:nvSpPr>
          <p:cNvPr id="13" name="TextBox 12"/>
          <p:cNvSpPr txBox="1"/>
          <p:nvPr/>
        </p:nvSpPr>
        <p:spPr>
          <a:xfrm>
            <a:off x="6143604" y="1911000"/>
            <a:ext cx="642942" cy="1446550"/>
          </a:xfrm>
          <a:prstGeom prst="rect">
            <a:avLst/>
          </a:prstGeom>
          <a:noFill/>
        </p:spPr>
        <p:txBody>
          <a:bodyPr wrap="square" rtlCol="0">
            <a:spAutoFit/>
          </a:bodyPr>
          <a:lstStyle/>
          <a:p>
            <a:r>
              <a:rPr lang="vi-VN" sz="8800" dirty="0" smtClean="0">
                <a:solidFill>
                  <a:srgbClr val="FF0000"/>
                </a:solidFill>
              </a:rPr>
              <a:t>*</a:t>
            </a:r>
            <a:endParaRPr lang="en-US" sz="8800" dirty="0">
              <a:solidFill>
                <a:srgbClr val="FF0000"/>
              </a:solidFill>
            </a:endParaRPr>
          </a:p>
        </p:txBody>
      </p:sp>
      <p:sp>
        <p:nvSpPr>
          <p:cNvPr id="15" name="Rectangle 14"/>
          <p:cNvSpPr/>
          <p:nvPr/>
        </p:nvSpPr>
        <p:spPr>
          <a:xfrm>
            <a:off x="1785886" y="5539653"/>
            <a:ext cx="17002244" cy="4247317"/>
          </a:xfrm>
          <a:prstGeom prst="rect">
            <a:avLst/>
          </a:prstGeom>
        </p:spPr>
        <p:txBody>
          <a:bodyPr wrap="square">
            <a:spAutoFit/>
          </a:bodyPr>
          <a:lstStyle/>
          <a:p>
            <a:r>
              <a:rPr lang="vi-VN" sz="5400" dirty="0" smtClean="0">
                <a:solidFill>
                  <a:srgbClr val="002060"/>
                </a:solidFill>
                <a:latin typeface="+mj-lt"/>
              </a:rPr>
              <a:t>2. Bài “ Khúc nhạc trên nương xa” do nhạc sĩ nào sáng tác?  </a:t>
            </a:r>
          </a:p>
          <a:p>
            <a:pPr marL="342900" indent="-342900">
              <a:buAutoNum type="alphaLcPeriod"/>
            </a:pPr>
            <a:r>
              <a:rPr lang="vi-VN" sz="5400" dirty="0" smtClean="0">
                <a:solidFill>
                  <a:srgbClr val="002060"/>
                </a:solidFill>
                <a:latin typeface="+mj-lt"/>
              </a:rPr>
              <a:t>Hoàng Long.</a:t>
            </a:r>
          </a:p>
          <a:p>
            <a:pPr marL="342900" indent="-342900">
              <a:buAutoNum type="alphaLcPeriod"/>
            </a:pPr>
            <a:r>
              <a:rPr lang="vi-VN" sz="5400" dirty="0" smtClean="0">
                <a:solidFill>
                  <a:srgbClr val="002060"/>
                </a:solidFill>
                <a:latin typeface="+mj-lt"/>
              </a:rPr>
              <a:t>Hoàng Lân.</a:t>
            </a:r>
          </a:p>
          <a:p>
            <a:pPr marL="342900" indent="-342900">
              <a:buAutoNum type="alphaLcPeriod"/>
            </a:pPr>
            <a:r>
              <a:rPr lang="vi-VN" sz="5400" dirty="0" smtClean="0">
                <a:solidFill>
                  <a:srgbClr val="002060"/>
                </a:solidFill>
                <a:latin typeface="+mj-lt"/>
              </a:rPr>
              <a:t>Hoàng Cầm.</a:t>
            </a:r>
          </a:p>
          <a:p>
            <a:pPr marL="342900" indent="-342900">
              <a:buAutoNum type="alphaLcPeriod"/>
            </a:pPr>
            <a:r>
              <a:rPr lang="vi-VN" sz="5400" dirty="0" smtClean="0">
                <a:solidFill>
                  <a:srgbClr val="002060"/>
                </a:solidFill>
                <a:latin typeface="+mj-lt"/>
              </a:rPr>
              <a:t>Hoàng Vân.</a:t>
            </a:r>
            <a:endParaRPr lang="en-US" sz="5400" dirty="0">
              <a:solidFill>
                <a:srgbClr val="002060"/>
              </a:solidFill>
              <a:latin typeface="+mj-lt"/>
            </a:endParaRPr>
          </a:p>
        </p:txBody>
      </p:sp>
      <p:sp>
        <p:nvSpPr>
          <p:cNvPr id="17" name="TextBox 16"/>
          <p:cNvSpPr txBox="1"/>
          <p:nvPr/>
        </p:nvSpPr>
        <p:spPr>
          <a:xfrm>
            <a:off x="1214382" y="7197412"/>
            <a:ext cx="642942" cy="1446550"/>
          </a:xfrm>
          <a:prstGeom prst="rect">
            <a:avLst/>
          </a:prstGeom>
          <a:noFill/>
        </p:spPr>
        <p:txBody>
          <a:bodyPr wrap="square" rtlCol="0">
            <a:spAutoFit/>
          </a:bodyPr>
          <a:lstStyle/>
          <a:p>
            <a:r>
              <a:rPr lang="vi-VN" sz="8800" dirty="0" smtClean="0">
                <a:solidFill>
                  <a:srgbClr val="FF0000"/>
                </a:solidFill>
              </a:rPr>
              <a:t>*</a:t>
            </a:r>
            <a:endParaRPr lang="en-US" sz="88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2000"/>
                                        <p:tgtEl>
                                          <p:spTgt spid="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2000"/>
                                        <p:tgtEl>
                                          <p:spTgt spid="7">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2000"/>
                                        <p:tgtEl>
                                          <p:spTgt spid="7">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2000"/>
                                        <p:tgtEl>
                                          <p:spTgt spid="7">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fade">
                                      <p:cBhvr>
                                        <p:cTn id="24" dur="2000"/>
                                        <p:tgtEl>
                                          <p:spTgt spid="1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2000"/>
                                        <p:tgtEl>
                                          <p:spTgt spid="15">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xEl>
                                              <p:pRg st="1" end="1"/>
                                            </p:txEl>
                                          </p:spTgt>
                                        </p:tgtEl>
                                        <p:attrNameLst>
                                          <p:attrName>style.visibility</p:attrName>
                                        </p:attrNameLst>
                                      </p:cBhvr>
                                      <p:to>
                                        <p:strVal val="visible"/>
                                      </p:to>
                                    </p:set>
                                    <p:animEffect transition="in" filter="fade">
                                      <p:cBhvr>
                                        <p:cTn id="32" dur="2000"/>
                                        <p:tgtEl>
                                          <p:spTgt spid="15">
                                            <p:txEl>
                                              <p:pRg st="1" end="1"/>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xEl>
                                              <p:pRg st="2" end="2"/>
                                            </p:txEl>
                                          </p:spTgt>
                                        </p:tgtEl>
                                        <p:attrNameLst>
                                          <p:attrName>style.visibility</p:attrName>
                                        </p:attrNameLst>
                                      </p:cBhvr>
                                      <p:to>
                                        <p:strVal val="visible"/>
                                      </p:to>
                                    </p:set>
                                    <p:animEffect transition="in" filter="fade">
                                      <p:cBhvr>
                                        <p:cTn id="35" dur="2000"/>
                                        <p:tgtEl>
                                          <p:spTgt spid="15">
                                            <p:txEl>
                                              <p:pRg st="2" end="2"/>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
                                            <p:txEl>
                                              <p:pRg st="3" end="3"/>
                                            </p:txEl>
                                          </p:spTgt>
                                        </p:tgtEl>
                                        <p:attrNameLst>
                                          <p:attrName>style.visibility</p:attrName>
                                        </p:attrNameLst>
                                      </p:cBhvr>
                                      <p:to>
                                        <p:strVal val="visible"/>
                                      </p:to>
                                    </p:set>
                                    <p:animEffect transition="in" filter="fade">
                                      <p:cBhvr>
                                        <p:cTn id="38" dur="2000"/>
                                        <p:tgtEl>
                                          <p:spTgt spid="15">
                                            <p:txEl>
                                              <p:pRg st="3" end="3"/>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2000"/>
                                        <p:tgtEl>
                                          <p:spTgt spid="15">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7">
                                            <p:txEl>
                                              <p:pRg st="0" end="0"/>
                                            </p:txEl>
                                          </p:spTgt>
                                        </p:tgtEl>
                                        <p:attrNameLst>
                                          <p:attrName>style.visibility</p:attrName>
                                        </p:attrNameLst>
                                      </p:cBhvr>
                                      <p:to>
                                        <p:strVal val="visible"/>
                                      </p:to>
                                    </p:set>
                                    <p:animEffect transition="in" filter="fade">
                                      <p:cBhvr>
                                        <p:cTn id="46"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13" grpId="0" build="allAtOnce"/>
      <p:bldP spid="15" grpId="0" build="allAtOnce"/>
      <p:bldP spid="17"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l="62989" t="67035"/>
          <a:stretch>
            <a:fillRect/>
          </a:stretch>
        </p:blipFill>
        <p:spPr>
          <a:xfrm>
            <a:off x="13358842" y="8358210"/>
            <a:ext cx="5065120" cy="1928790"/>
          </a:xfrm>
          <a:prstGeom prst="rect">
            <a:avLst/>
          </a:prstGeom>
        </p:spPr>
      </p:pic>
      <p:pic>
        <p:nvPicPr>
          <p:cNvPr id="5" name="Picture 5"/>
          <p:cNvPicPr>
            <a:picLocks noChangeAspect="1"/>
          </p:cNvPicPr>
          <p:nvPr/>
        </p:nvPicPr>
        <p:blipFill>
          <a:blip r:embed="rId3"/>
          <a:srcRect r="64034" b="46739"/>
          <a:stretch>
            <a:fillRect/>
          </a:stretch>
        </p:blipFill>
        <p:spPr>
          <a:xfrm rot="-5400000" flipH="1">
            <a:off x="1457288" y="-1457286"/>
            <a:ext cx="3500427" cy="6415001"/>
          </a:xfrm>
          <a:prstGeom prst="rect">
            <a:avLst/>
          </a:prstGeom>
        </p:spPr>
      </p:pic>
      <p:sp>
        <p:nvSpPr>
          <p:cNvPr id="8" name="TextBox 8"/>
          <p:cNvSpPr txBox="1"/>
          <p:nvPr/>
        </p:nvSpPr>
        <p:spPr>
          <a:xfrm>
            <a:off x="357126" y="686671"/>
            <a:ext cx="7883360" cy="1384995"/>
          </a:xfrm>
          <a:prstGeom prst="rect">
            <a:avLst/>
          </a:prstGeom>
        </p:spPr>
        <p:txBody>
          <a:bodyPr wrap="square" lIns="0" tIns="0" rIns="0" bIns="0" rtlCol="0" anchor="t">
            <a:spAutoFit/>
          </a:bodyPr>
          <a:lstStyle/>
          <a:p>
            <a:pPr>
              <a:lnSpc>
                <a:spcPts val="10800"/>
              </a:lnSpc>
            </a:pPr>
            <a:r>
              <a:rPr lang="vi-VN" sz="9000" dirty="0" smtClean="0">
                <a:solidFill>
                  <a:srgbClr val="FF0000"/>
                </a:solidFill>
                <a:latin typeface="Baloo"/>
              </a:rPr>
              <a:t>Khởi động</a:t>
            </a:r>
          </a:p>
        </p:txBody>
      </p:sp>
      <p:sp>
        <p:nvSpPr>
          <p:cNvPr id="18" name="Rectangle 17"/>
          <p:cNvSpPr/>
          <p:nvPr/>
        </p:nvSpPr>
        <p:spPr>
          <a:xfrm>
            <a:off x="6286480" y="500030"/>
            <a:ext cx="12573088" cy="5078313"/>
          </a:xfrm>
          <a:prstGeom prst="rect">
            <a:avLst/>
          </a:prstGeom>
        </p:spPr>
        <p:txBody>
          <a:bodyPr wrap="square">
            <a:spAutoFit/>
          </a:bodyPr>
          <a:lstStyle/>
          <a:p>
            <a:r>
              <a:rPr lang="vi-VN" sz="5400" dirty="0" smtClean="0">
                <a:solidFill>
                  <a:srgbClr val="0070C0"/>
                </a:solidFill>
                <a:latin typeface="+mj-lt"/>
              </a:rPr>
              <a:t>3. Bài hát “ Khúc nhạc trên nương xa” có tính chất như thế nào?</a:t>
            </a:r>
          </a:p>
          <a:p>
            <a:pPr marL="342900" indent="-342900">
              <a:buAutoNum type="alphaLcPeriod"/>
            </a:pPr>
            <a:r>
              <a:rPr lang="vi-VN" sz="5400" dirty="0" smtClean="0">
                <a:solidFill>
                  <a:srgbClr val="0070C0"/>
                </a:solidFill>
                <a:latin typeface="+mj-lt"/>
              </a:rPr>
              <a:t>Hùng tráng.</a:t>
            </a:r>
          </a:p>
          <a:p>
            <a:pPr marL="342900" indent="-342900">
              <a:buAutoNum type="alphaLcPeriod"/>
            </a:pPr>
            <a:r>
              <a:rPr lang="vi-VN" sz="5400" dirty="0" smtClean="0">
                <a:solidFill>
                  <a:srgbClr val="0070C0"/>
                </a:solidFill>
                <a:latin typeface="+mj-lt"/>
              </a:rPr>
              <a:t>Chậm, buồn.</a:t>
            </a:r>
          </a:p>
          <a:p>
            <a:pPr marL="342900" indent="-342900">
              <a:buAutoNum type="alphaLcPeriod"/>
            </a:pPr>
            <a:r>
              <a:rPr lang="vi-VN" sz="5400" dirty="0" smtClean="0">
                <a:solidFill>
                  <a:srgbClr val="0070C0"/>
                </a:solidFill>
                <a:latin typeface="+mj-lt"/>
              </a:rPr>
              <a:t>Vừa phải, nhịp nhàng.</a:t>
            </a:r>
          </a:p>
          <a:p>
            <a:pPr marL="342900" indent="-342900">
              <a:buAutoNum type="alphaLcPeriod"/>
            </a:pPr>
            <a:r>
              <a:rPr lang="vi-VN" sz="5400" dirty="0" smtClean="0">
                <a:solidFill>
                  <a:srgbClr val="0070C0"/>
                </a:solidFill>
                <a:latin typeface="+mj-lt"/>
              </a:rPr>
              <a:t>Rất nhanh</a:t>
            </a:r>
            <a:endParaRPr lang="en-US" sz="5400" dirty="0">
              <a:solidFill>
                <a:srgbClr val="0070C0"/>
              </a:solidFill>
              <a:latin typeface="+mj-lt"/>
            </a:endParaRPr>
          </a:p>
        </p:txBody>
      </p:sp>
      <p:sp>
        <p:nvSpPr>
          <p:cNvPr id="21" name="Rectangle 20"/>
          <p:cNvSpPr/>
          <p:nvPr/>
        </p:nvSpPr>
        <p:spPr>
          <a:xfrm>
            <a:off x="5786414" y="3857616"/>
            <a:ext cx="637283" cy="1446550"/>
          </a:xfrm>
          <a:prstGeom prst="rect">
            <a:avLst/>
          </a:prstGeom>
        </p:spPr>
        <p:txBody>
          <a:bodyPr wrap="square">
            <a:spAutoFit/>
          </a:bodyPr>
          <a:lstStyle/>
          <a:p>
            <a:r>
              <a:rPr lang="vi-VN" sz="8800" dirty="0" smtClean="0">
                <a:solidFill>
                  <a:srgbClr val="FF0000"/>
                </a:solidFill>
              </a:rPr>
              <a:t>*</a:t>
            </a:r>
            <a:endParaRPr lang="en-US" sz="8800" dirty="0">
              <a:solidFill>
                <a:srgbClr val="FF0000"/>
              </a:solidFill>
            </a:endParaRPr>
          </a:p>
        </p:txBody>
      </p:sp>
      <p:sp>
        <p:nvSpPr>
          <p:cNvPr id="22" name="Rectangle 21"/>
          <p:cNvSpPr/>
          <p:nvPr/>
        </p:nvSpPr>
        <p:spPr>
          <a:xfrm>
            <a:off x="6286480" y="5429252"/>
            <a:ext cx="12001520" cy="4524315"/>
          </a:xfrm>
          <a:prstGeom prst="rect">
            <a:avLst/>
          </a:prstGeom>
        </p:spPr>
        <p:txBody>
          <a:bodyPr wrap="square">
            <a:spAutoFit/>
          </a:bodyPr>
          <a:lstStyle/>
          <a:p>
            <a:r>
              <a:rPr lang="vi-VN" sz="4800" dirty="0" smtClean="0">
                <a:solidFill>
                  <a:srgbClr val="002060"/>
                </a:solidFill>
                <a:latin typeface="+mj-lt"/>
              </a:rPr>
              <a:t>4. Nhạc cụ nào xuất hiện trong bài hát “ Khúc nhạc trên nương xa”?</a:t>
            </a:r>
          </a:p>
          <a:p>
            <a:pPr marL="342900" indent="-342900">
              <a:buAutoNum type="alphaLcPeriod"/>
            </a:pPr>
            <a:r>
              <a:rPr lang="vi-VN" sz="4800" dirty="0" smtClean="0">
                <a:solidFill>
                  <a:srgbClr val="002060"/>
                </a:solidFill>
                <a:latin typeface="+mj-lt"/>
              </a:rPr>
              <a:t>Đàn ghita.</a:t>
            </a:r>
          </a:p>
          <a:p>
            <a:pPr marL="342900" indent="-342900">
              <a:buAutoNum type="alphaLcPeriod"/>
            </a:pPr>
            <a:r>
              <a:rPr lang="vi-VN" sz="4800" dirty="0" smtClean="0">
                <a:solidFill>
                  <a:srgbClr val="002060"/>
                </a:solidFill>
                <a:latin typeface="+mj-lt"/>
              </a:rPr>
              <a:t>Sáo.</a:t>
            </a:r>
          </a:p>
          <a:p>
            <a:pPr marL="342900" indent="-342900">
              <a:buAutoNum type="alphaLcPeriod"/>
            </a:pPr>
            <a:r>
              <a:rPr lang="vi-VN" sz="4800" dirty="0" smtClean="0">
                <a:solidFill>
                  <a:srgbClr val="002060"/>
                </a:solidFill>
                <a:latin typeface="+mj-lt"/>
              </a:rPr>
              <a:t>Kèn.</a:t>
            </a:r>
          </a:p>
          <a:p>
            <a:pPr marL="342900" indent="-342900">
              <a:buAutoNum type="alphaLcPeriod"/>
            </a:pPr>
            <a:r>
              <a:rPr lang="vi-VN" sz="4800" dirty="0" smtClean="0">
                <a:solidFill>
                  <a:srgbClr val="002060"/>
                </a:solidFill>
                <a:latin typeface="+mj-lt"/>
              </a:rPr>
              <a:t>Đàn T’rưng. </a:t>
            </a:r>
            <a:endParaRPr lang="en-US" sz="4800" dirty="0">
              <a:solidFill>
                <a:srgbClr val="002060"/>
              </a:solidFill>
              <a:latin typeface="+mj-lt"/>
            </a:endParaRPr>
          </a:p>
        </p:txBody>
      </p:sp>
      <p:sp>
        <p:nvSpPr>
          <p:cNvPr id="23" name="Rectangle 22"/>
          <p:cNvSpPr/>
          <p:nvPr/>
        </p:nvSpPr>
        <p:spPr>
          <a:xfrm>
            <a:off x="5786414" y="9072590"/>
            <a:ext cx="571504" cy="1446550"/>
          </a:xfrm>
          <a:prstGeom prst="rect">
            <a:avLst/>
          </a:prstGeom>
        </p:spPr>
        <p:txBody>
          <a:bodyPr wrap="square">
            <a:spAutoFit/>
          </a:bodyPr>
          <a:lstStyle/>
          <a:p>
            <a:r>
              <a:rPr lang="vi-VN" sz="8800" dirty="0" smtClean="0">
                <a:solidFill>
                  <a:srgbClr val="FF0000"/>
                </a:solidFill>
              </a:rPr>
              <a:t>*</a:t>
            </a:r>
            <a:endParaRPr lang="en-US" sz="8800" dirty="0">
              <a:solidFill>
                <a:srgbClr val="FF0000"/>
              </a:solidFill>
            </a:endParaRPr>
          </a:p>
        </p:txBody>
      </p:sp>
      <p:pic>
        <p:nvPicPr>
          <p:cNvPr id="24" name="Picture 2"/>
          <p:cNvPicPr>
            <a:picLocks noChangeAspect="1" noChangeArrowheads="1"/>
          </p:cNvPicPr>
          <p:nvPr/>
        </p:nvPicPr>
        <p:blipFill>
          <a:blip r:embed="rId4"/>
          <a:srcRect/>
          <a:stretch>
            <a:fillRect/>
          </a:stretch>
        </p:blipFill>
        <p:spPr bwMode="auto">
          <a:xfrm>
            <a:off x="71374" y="3357550"/>
            <a:ext cx="5214974" cy="6643734"/>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2000"/>
                                        <p:tgtEl>
                                          <p:spTgt spid="1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xEl>
                                              <p:pRg st="1" end="1"/>
                                            </p:txEl>
                                          </p:spTgt>
                                        </p:tgtEl>
                                        <p:attrNameLst>
                                          <p:attrName>style.visibility</p:attrName>
                                        </p:attrNameLst>
                                      </p:cBhvr>
                                      <p:to>
                                        <p:strVal val="visible"/>
                                      </p:to>
                                    </p:set>
                                    <p:animEffect transition="in" filter="fade">
                                      <p:cBhvr>
                                        <p:cTn id="10" dur="2000"/>
                                        <p:tgtEl>
                                          <p:spTgt spid="1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xEl>
                                              <p:pRg st="2" end="2"/>
                                            </p:txEl>
                                          </p:spTgt>
                                        </p:tgtEl>
                                        <p:attrNameLst>
                                          <p:attrName>style.visibility</p:attrName>
                                        </p:attrNameLst>
                                      </p:cBhvr>
                                      <p:to>
                                        <p:strVal val="visible"/>
                                      </p:to>
                                    </p:set>
                                    <p:animEffect transition="in" filter="fade">
                                      <p:cBhvr>
                                        <p:cTn id="13" dur="2000"/>
                                        <p:tgtEl>
                                          <p:spTgt spid="1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xEl>
                                              <p:pRg st="3" end="3"/>
                                            </p:txEl>
                                          </p:spTgt>
                                        </p:tgtEl>
                                        <p:attrNameLst>
                                          <p:attrName>style.visibility</p:attrName>
                                        </p:attrNameLst>
                                      </p:cBhvr>
                                      <p:to>
                                        <p:strVal val="visible"/>
                                      </p:to>
                                    </p:set>
                                    <p:animEffect transition="in" filter="fade">
                                      <p:cBhvr>
                                        <p:cTn id="16" dur="2000"/>
                                        <p:tgtEl>
                                          <p:spTgt spid="1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animEffect transition="in" filter="fade">
                                      <p:cBhvr>
                                        <p:cTn id="19" dur="2000"/>
                                        <p:tgtEl>
                                          <p:spTgt spid="18">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1">
                                            <p:txEl>
                                              <p:pRg st="0" end="0"/>
                                            </p:txEl>
                                          </p:spTgt>
                                        </p:tgtEl>
                                        <p:attrNameLst>
                                          <p:attrName>style.visibility</p:attrName>
                                        </p:attrNameLst>
                                      </p:cBhvr>
                                      <p:to>
                                        <p:strVal val="visible"/>
                                      </p:to>
                                    </p:set>
                                    <p:animEffect transition="in" filter="fade">
                                      <p:cBhvr>
                                        <p:cTn id="24" dur="2000"/>
                                        <p:tgtEl>
                                          <p:spTgt spid="21">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Effect transition="in" filter="fade">
                                      <p:cBhvr>
                                        <p:cTn id="29" dur="2000"/>
                                        <p:tgtEl>
                                          <p:spTgt spid="22">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2">
                                            <p:txEl>
                                              <p:pRg st="1" end="1"/>
                                            </p:txEl>
                                          </p:spTgt>
                                        </p:tgtEl>
                                        <p:attrNameLst>
                                          <p:attrName>style.visibility</p:attrName>
                                        </p:attrNameLst>
                                      </p:cBhvr>
                                      <p:to>
                                        <p:strVal val="visible"/>
                                      </p:to>
                                    </p:set>
                                    <p:animEffect transition="in" filter="fade">
                                      <p:cBhvr>
                                        <p:cTn id="32" dur="2000"/>
                                        <p:tgtEl>
                                          <p:spTgt spid="22">
                                            <p:txEl>
                                              <p:pRg st="1" end="1"/>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2">
                                            <p:txEl>
                                              <p:pRg st="2" end="2"/>
                                            </p:txEl>
                                          </p:spTgt>
                                        </p:tgtEl>
                                        <p:attrNameLst>
                                          <p:attrName>style.visibility</p:attrName>
                                        </p:attrNameLst>
                                      </p:cBhvr>
                                      <p:to>
                                        <p:strVal val="visible"/>
                                      </p:to>
                                    </p:set>
                                    <p:animEffect transition="in" filter="fade">
                                      <p:cBhvr>
                                        <p:cTn id="35" dur="2000"/>
                                        <p:tgtEl>
                                          <p:spTgt spid="22">
                                            <p:txEl>
                                              <p:pRg st="2" end="2"/>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xEl>
                                              <p:pRg st="3" end="3"/>
                                            </p:txEl>
                                          </p:spTgt>
                                        </p:tgtEl>
                                        <p:attrNameLst>
                                          <p:attrName>style.visibility</p:attrName>
                                        </p:attrNameLst>
                                      </p:cBhvr>
                                      <p:to>
                                        <p:strVal val="visible"/>
                                      </p:to>
                                    </p:set>
                                    <p:animEffect transition="in" filter="fade">
                                      <p:cBhvr>
                                        <p:cTn id="38" dur="2000"/>
                                        <p:tgtEl>
                                          <p:spTgt spid="22">
                                            <p:txEl>
                                              <p:pRg st="3" end="3"/>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2">
                                            <p:txEl>
                                              <p:pRg st="4" end="4"/>
                                            </p:txEl>
                                          </p:spTgt>
                                        </p:tgtEl>
                                        <p:attrNameLst>
                                          <p:attrName>style.visibility</p:attrName>
                                        </p:attrNameLst>
                                      </p:cBhvr>
                                      <p:to>
                                        <p:strVal val="visible"/>
                                      </p:to>
                                    </p:set>
                                    <p:animEffect transition="in" filter="fade">
                                      <p:cBhvr>
                                        <p:cTn id="41" dur="2000"/>
                                        <p:tgtEl>
                                          <p:spTgt spid="22">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2000"/>
                                        <p:tgtEl>
                                          <p:spTgt spid="23">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allAtOnce"/>
      <p:bldP spid="21" grpId="0" build="allAtOnce"/>
      <p:bldP spid="22" grpId="0" build="allAtOnce"/>
      <p:bldP spid="23"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7408585">
            <a:off x="2103660" y="-2425864"/>
            <a:ext cx="6862830" cy="9247443"/>
          </a:xfrm>
          <a:prstGeom prst="rect">
            <a:avLst/>
          </a:prstGeom>
        </p:spPr>
      </p:pic>
      <p:grpSp>
        <p:nvGrpSpPr>
          <p:cNvPr id="3" name="Group 3"/>
          <p:cNvGrpSpPr/>
          <p:nvPr/>
        </p:nvGrpSpPr>
        <p:grpSpPr>
          <a:xfrm>
            <a:off x="142812" y="587561"/>
            <a:ext cx="17002244" cy="9463704"/>
            <a:chOff x="-5705346" y="-4630317"/>
            <a:chExt cx="22669687" cy="12618299"/>
          </a:xfrm>
        </p:grpSpPr>
        <p:sp>
          <p:nvSpPr>
            <p:cNvPr id="4" name="TextBox 4"/>
            <p:cNvSpPr txBox="1"/>
            <p:nvPr/>
          </p:nvSpPr>
          <p:spPr>
            <a:xfrm>
              <a:off x="-5705346" y="-4630317"/>
              <a:ext cx="12592525" cy="5539991"/>
            </a:xfrm>
            <a:prstGeom prst="rect">
              <a:avLst/>
            </a:prstGeom>
          </p:spPr>
          <p:txBody>
            <a:bodyPr lIns="0" tIns="0" rIns="0" bIns="0" rtlCol="0" anchor="t">
              <a:spAutoFit/>
            </a:bodyPr>
            <a:lstStyle/>
            <a:p>
              <a:pPr algn="ctr">
                <a:lnSpc>
                  <a:spcPts val="10800"/>
                </a:lnSpc>
              </a:pPr>
              <a:r>
                <a:rPr lang="vi-VN" sz="4000" dirty="0" smtClean="0">
                  <a:solidFill>
                    <a:schemeClr val="accent5">
                      <a:lumMod val="75000"/>
                    </a:schemeClr>
                  </a:solidFill>
                  <a:latin typeface="Baloo"/>
                </a:rPr>
                <a:t>Nghe nhạc</a:t>
              </a:r>
            </a:p>
            <a:p>
              <a:pPr algn="ctr">
                <a:lnSpc>
                  <a:spcPts val="10800"/>
                </a:lnSpc>
              </a:pPr>
              <a:r>
                <a:rPr lang="vi-VN" sz="9000" dirty="0" smtClean="0">
                  <a:solidFill>
                    <a:schemeClr val="accent5">
                      <a:lumMod val="50000"/>
                    </a:schemeClr>
                  </a:solidFill>
                  <a:latin typeface="Baloo"/>
                </a:rPr>
                <a:t>Suối đàn T’rưng</a:t>
              </a:r>
            </a:p>
            <a:p>
              <a:pPr algn="ctr">
                <a:lnSpc>
                  <a:spcPts val="10800"/>
                </a:lnSpc>
              </a:pPr>
              <a:r>
                <a:rPr lang="vi-VN" sz="4000" dirty="0" smtClean="0">
                  <a:solidFill>
                    <a:schemeClr val="accent5">
                      <a:lumMod val="50000"/>
                    </a:schemeClr>
                  </a:solidFill>
                  <a:latin typeface="Baloo"/>
                </a:rPr>
                <a:t>                        Nhạc: Trần Đặng</a:t>
              </a:r>
              <a:endParaRPr lang="en-US" sz="4000" dirty="0">
                <a:solidFill>
                  <a:schemeClr val="accent5">
                    <a:lumMod val="50000"/>
                  </a:schemeClr>
                </a:solidFill>
                <a:latin typeface="Baloo"/>
              </a:endParaRPr>
            </a:p>
          </p:txBody>
        </p:sp>
        <p:sp>
          <p:nvSpPr>
            <p:cNvPr id="5" name="TextBox 5"/>
            <p:cNvSpPr txBox="1"/>
            <p:nvPr/>
          </p:nvSpPr>
          <p:spPr>
            <a:xfrm>
              <a:off x="-2466819" y="3063546"/>
              <a:ext cx="19431160" cy="4924436"/>
            </a:xfrm>
            <a:prstGeom prst="rect">
              <a:avLst/>
            </a:prstGeom>
          </p:spPr>
          <p:txBody>
            <a:bodyPr wrap="square" lIns="0" tIns="0" rIns="0" bIns="0" rtlCol="0" anchor="t">
              <a:spAutoFit/>
            </a:bodyPr>
            <a:lstStyle/>
            <a:p>
              <a:pPr lvl="3" algn="just">
                <a:buFont typeface="Wingdings" pitchFamily="2" charset="2"/>
                <a:buChar char="Ø"/>
              </a:pPr>
              <a:r>
                <a:rPr lang="vi-VN" sz="4800" dirty="0" smtClean="0">
                  <a:solidFill>
                    <a:srgbClr val="0070C0"/>
                  </a:solidFill>
                  <a:latin typeface="+mj-lt"/>
                </a:rPr>
                <a:t>Tây Nguyên- xứ sở của những âm thanh bất tận mang âm hưởng của núi rừng. Âm thanh nơi ấy có tiếng suối chảy róc rách, tiếng gió thổi rì rào, có tiếng chim vỗ cánh bay lượn trong nắng gió đại ngàn...</a:t>
              </a:r>
              <a:endParaRPr lang="en-US" sz="4800" dirty="0">
                <a:solidFill>
                  <a:srgbClr val="0070C0"/>
                </a:solidFill>
                <a:latin typeface="+mj-lt"/>
              </a:endParaRPr>
            </a:p>
          </p:txBody>
        </p:sp>
      </p:grpSp>
      <p:pic>
        <p:nvPicPr>
          <p:cNvPr id="6" name="Picture 6"/>
          <p:cNvPicPr>
            <a:picLocks noChangeAspect="1"/>
          </p:cNvPicPr>
          <p:nvPr/>
        </p:nvPicPr>
        <p:blipFill>
          <a:blip r:embed="rId4"/>
          <a:srcRect l="62989" t="67035"/>
          <a:stretch>
            <a:fillRect/>
          </a:stretch>
        </p:blipFill>
        <p:spPr>
          <a:xfrm rot="5400000">
            <a:off x="-218246" y="7109937"/>
            <a:ext cx="3399061" cy="2895218"/>
          </a:xfrm>
          <a:prstGeom prst="rect">
            <a:avLst/>
          </a:prstGeom>
        </p:spPr>
      </p:pic>
      <p:pic>
        <p:nvPicPr>
          <p:cNvPr id="7" name="Picture 7"/>
          <p:cNvPicPr>
            <a:picLocks noChangeAspect="1"/>
          </p:cNvPicPr>
          <p:nvPr/>
        </p:nvPicPr>
        <p:blipFill>
          <a:blip r:embed="rId5"/>
          <a:srcRect/>
          <a:stretch>
            <a:fillRect/>
          </a:stretch>
        </p:blipFill>
        <p:spPr>
          <a:xfrm>
            <a:off x="13001652" y="-4239083"/>
            <a:ext cx="6791278" cy="7739509"/>
          </a:xfrm>
          <a:prstGeom prst="rect">
            <a:avLst/>
          </a:prstGeom>
        </p:spPr>
      </p:pic>
      <p:pic>
        <p:nvPicPr>
          <p:cNvPr id="1026" name="Picture 2" descr="D:\LÊ THỊ HỒNG DUYÊN\Music\3a4- CHUYÊN ĐỀ AN LỚP 3- TIẾT 15\Đàn-Trưng-ADAM-Muzic-2.png"/>
          <p:cNvPicPr>
            <a:picLocks noChangeAspect="1" noChangeArrowheads="1"/>
          </p:cNvPicPr>
          <p:nvPr/>
        </p:nvPicPr>
        <p:blipFill>
          <a:blip r:embed="rId6"/>
          <a:srcRect/>
          <a:stretch>
            <a:fillRect/>
          </a:stretch>
        </p:blipFill>
        <p:spPr bwMode="auto">
          <a:xfrm>
            <a:off x="10072694" y="1928790"/>
            <a:ext cx="6286544" cy="4071966"/>
          </a:xfrm>
          <a:prstGeom prst="rect">
            <a:avLst/>
          </a:prstGeom>
          <a:noFill/>
        </p:spPr>
      </p:pic>
      <p:pic>
        <p:nvPicPr>
          <p:cNvPr id="11" name="SDTR 54.m4a">
            <a:hlinkClick r:id="" action="ppaction://media"/>
          </p:cNvPr>
          <p:cNvPicPr>
            <a:picLocks noRot="1" noChangeAspect="1"/>
          </p:cNvPicPr>
          <p:nvPr>
            <a:audioFile r:link="rId1"/>
          </p:nvPr>
        </p:nvPicPr>
        <p:blipFill>
          <a:blip r:embed="rId7"/>
          <a:stretch>
            <a:fillRect/>
          </a:stretch>
        </p:blipFill>
        <p:spPr>
          <a:xfrm>
            <a:off x="10144132" y="3613141"/>
            <a:ext cx="244475" cy="244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26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l="64771" t="21970"/>
          <a:stretch>
            <a:fillRect/>
          </a:stretch>
        </p:blipFill>
        <p:spPr>
          <a:xfrm rot="5400000">
            <a:off x="2571754" y="5572142"/>
            <a:ext cx="2143104" cy="7286612"/>
          </a:xfrm>
          <a:prstGeom prst="rect">
            <a:avLst/>
          </a:prstGeom>
        </p:spPr>
      </p:pic>
      <p:grpSp>
        <p:nvGrpSpPr>
          <p:cNvPr id="2" name="Group 7"/>
          <p:cNvGrpSpPr/>
          <p:nvPr/>
        </p:nvGrpSpPr>
        <p:grpSpPr>
          <a:xfrm>
            <a:off x="1028700" y="1028700"/>
            <a:ext cx="367402" cy="346352"/>
            <a:chOff x="0" y="0"/>
            <a:chExt cx="489869" cy="461803"/>
          </a:xfrm>
        </p:grpSpPr>
        <p:sp>
          <p:nvSpPr>
            <p:cNvPr id="8" name="AutoShape 8"/>
            <p:cNvSpPr/>
            <p:nvPr/>
          </p:nvSpPr>
          <p:spPr>
            <a:xfrm>
              <a:off x="0" y="0"/>
              <a:ext cx="489869" cy="0"/>
            </a:xfrm>
            <a:prstGeom prst="line">
              <a:avLst/>
            </a:prstGeom>
            <a:ln w="50800" cap="rnd">
              <a:solidFill>
                <a:srgbClr val="FFFAEF"/>
              </a:solidFill>
              <a:prstDash val="solid"/>
              <a:headEnd type="none" w="sm" len="sm"/>
              <a:tailEnd type="none" w="sm" len="sm"/>
            </a:ln>
          </p:spPr>
        </p:sp>
        <p:sp>
          <p:nvSpPr>
            <p:cNvPr id="9" name="AutoShape 9"/>
            <p:cNvSpPr/>
            <p:nvPr/>
          </p:nvSpPr>
          <p:spPr>
            <a:xfrm>
              <a:off x="0" y="205275"/>
              <a:ext cx="489869" cy="0"/>
            </a:xfrm>
            <a:prstGeom prst="line">
              <a:avLst/>
            </a:prstGeom>
            <a:ln w="50800" cap="rnd">
              <a:solidFill>
                <a:srgbClr val="FFFAEF"/>
              </a:solidFill>
              <a:prstDash val="solid"/>
              <a:headEnd type="none" w="sm" len="sm"/>
              <a:tailEnd type="none" w="sm" len="sm"/>
            </a:ln>
          </p:spPr>
        </p:sp>
        <p:sp>
          <p:nvSpPr>
            <p:cNvPr id="10" name="AutoShape 10"/>
            <p:cNvSpPr/>
            <p:nvPr/>
          </p:nvSpPr>
          <p:spPr>
            <a:xfrm>
              <a:off x="0" y="410931"/>
              <a:ext cx="489869" cy="0"/>
            </a:xfrm>
            <a:prstGeom prst="line">
              <a:avLst/>
            </a:prstGeom>
            <a:ln w="50800" cap="rnd">
              <a:solidFill>
                <a:srgbClr val="FFFAEF"/>
              </a:solidFill>
              <a:prstDash val="solid"/>
              <a:headEnd type="none" w="sm" len="sm"/>
              <a:tailEnd type="none" w="sm" len="sm"/>
            </a:ln>
          </p:spPr>
        </p:sp>
      </p:grpSp>
      <p:grpSp>
        <p:nvGrpSpPr>
          <p:cNvPr id="3" name="Group 11"/>
          <p:cNvGrpSpPr/>
          <p:nvPr/>
        </p:nvGrpSpPr>
        <p:grpSpPr>
          <a:xfrm>
            <a:off x="16356600" y="9076225"/>
            <a:ext cx="902700" cy="182075"/>
            <a:chOff x="0" y="0"/>
            <a:chExt cx="2128209" cy="429260"/>
          </a:xfrm>
        </p:grpSpPr>
        <p:sp>
          <p:nvSpPr>
            <p:cNvPr id="12" name="Freeform 12"/>
            <p:cNvSpPr/>
            <p:nvPr/>
          </p:nvSpPr>
          <p:spPr>
            <a:xfrm>
              <a:off x="0" y="-5080"/>
              <a:ext cx="2128209" cy="434340"/>
            </a:xfrm>
            <a:custGeom>
              <a:avLst/>
              <a:gdLst/>
              <a:ahLst/>
              <a:cxnLst/>
              <a:rect l="l" t="t" r="r" b="b"/>
              <a:pathLst>
                <a:path w="2128209" h="434340">
                  <a:moveTo>
                    <a:pt x="2110429" y="187960"/>
                  </a:moveTo>
                  <a:lnTo>
                    <a:pt x="1848809" y="11430"/>
                  </a:lnTo>
                  <a:cubicBezTo>
                    <a:pt x="1831029" y="0"/>
                    <a:pt x="1808169" y="3810"/>
                    <a:pt x="1795469" y="21590"/>
                  </a:cubicBezTo>
                  <a:cubicBezTo>
                    <a:pt x="1784039" y="39370"/>
                    <a:pt x="1787849" y="62230"/>
                    <a:pt x="1805629" y="74930"/>
                  </a:cubicBezTo>
                  <a:lnTo>
                    <a:pt x="1964379" y="181610"/>
                  </a:lnTo>
                  <a:lnTo>
                    <a:pt x="0" y="181610"/>
                  </a:lnTo>
                  <a:lnTo>
                    <a:pt x="0" y="257810"/>
                  </a:lnTo>
                  <a:lnTo>
                    <a:pt x="1964379" y="257810"/>
                  </a:lnTo>
                  <a:lnTo>
                    <a:pt x="1805629" y="364490"/>
                  </a:lnTo>
                  <a:cubicBezTo>
                    <a:pt x="1787849" y="375920"/>
                    <a:pt x="1784039" y="400050"/>
                    <a:pt x="1795469" y="417830"/>
                  </a:cubicBezTo>
                  <a:cubicBezTo>
                    <a:pt x="1803089" y="429260"/>
                    <a:pt x="1814519" y="434340"/>
                    <a:pt x="1827219" y="434340"/>
                  </a:cubicBezTo>
                  <a:cubicBezTo>
                    <a:pt x="1834839" y="434340"/>
                    <a:pt x="1842459" y="431800"/>
                    <a:pt x="1848809" y="427990"/>
                  </a:cubicBezTo>
                  <a:lnTo>
                    <a:pt x="2111699" y="251460"/>
                  </a:lnTo>
                  <a:cubicBezTo>
                    <a:pt x="2121859" y="243840"/>
                    <a:pt x="2128209" y="232410"/>
                    <a:pt x="2128209" y="219710"/>
                  </a:cubicBezTo>
                  <a:cubicBezTo>
                    <a:pt x="2128209" y="207010"/>
                    <a:pt x="2121859" y="195580"/>
                    <a:pt x="2110429" y="187960"/>
                  </a:cubicBezTo>
                  <a:close/>
                </a:path>
              </a:pathLst>
            </a:custGeom>
            <a:solidFill>
              <a:srgbClr val="FFFAEF"/>
            </a:solidFill>
          </p:spPr>
        </p:sp>
      </p:grpSp>
      <p:pic>
        <p:nvPicPr>
          <p:cNvPr id="13" name="Picture 13"/>
          <p:cNvPicPr>
            <a:picLocks noChangeAspect="1"/>
          </p:cNvPicPr>
          <p:nvPr/>
        </p:nvPicPr>
        <p:blipFill>
          <a:blip r:embed="rId3"/>
          <a:srcRect/>
          <a:stretch>
            <a:fillRect/>
          </a:stretch>
        </p:blipFill>
        <p:spPr>
          <a:xfrm rot="-7094170">
            <a:off x="14486672" y="-2387633"/>
            <a:ext cx="7036829" cy="6469118"/>
          </a:xfrm>
          <a:prstGeom prst="rect">
            <a:avLst/>
          </a:prstGeom>
        </p:spPr>
      </p:pic>
      <p:sp>
        <p:nvSpPr>
          <p:cNvPr id="14" name="TextBox 13"/>
          <p:cNvSpPr txBox="1"/>
          <p:nvPr/>
        </p:nvSpPr>
        <p:spPr>
          <a:xfrm>
            <a:off x="1285820" y="2214542"/>
            <a:ext cx="15430608" cy="7294305"/>
          </a:xfrm>
          <a:prstGeom prst="rect">
            <a:avLst/>
          </a:prstGeom>
          <a:noFill/>
        </p:spPr>
        <p:txBody>
          <a:bodyPr wrap="square" rtlCol="0">
            <a:spAutoFit/>
          </a:bodyPr>
          <a:lstStyle/>
          <a:p>
            <a:pPr algn="just"/>
            <a:r>
              <a:rPr lang="vi-VN" sz="3600" dirty="0" smtClean="0">
                <a:solidFill>
                  <a:schemeClr val="tx2">
                    <a:lumMod val="75000"/>
                  </a:schemeClr>
                </a:solidFill>
                <a:latin typeface="Times New Roman" pitchFamily="18" charset="0"/>
                <a:cs typeface="Times New Roman" pitchFamily="18" charset="0"/>
              </a:rPr>
              <a:t>La cùng mẹ vừa mở ti vi xem, tiếng người dẫn chương trình cất lên: “ Các bạn vừa thưởng thức một làn điệu hát ru...”. La quay sang hỏi mẹ:</a:t>
            </a:r>
          </a:p>
          <a:p>
            <a:pPr algn="just">
              <a:buFontTx/>
              <a:buChar char="-"/>
            </a:pPr>
            <a:r>
              <a:rPr lang="vi-VN" sz="3600" dirty="0" smtClean="0">
                <a:solidFill>
                  <a:schemeClr val="tx2">
                    <a:lumMod val="75000"/>
                  </a:schemeClr>
                </a:solidFill>
                <a:latin typeface="Times New Roman" pitchFamily="18" charset="0"/>
                <a:cs typeface="Times New Roman" pitchFamily="18" charset="0"/>
              </a:rPr>
              <a:t> Mẹ ơi, tại sao gọi là hát ru ạ?</a:t>
            </a:r>
          </a:p>
          <a:p>
            <a:pPr algn="just">
              <a:buFontTx/>
              <a:buChar char="-"/>
            </a:pPr>
            <a:r>
              <a:rPr lang="vi-VN" sz="3600" dirty="0" smtClean="0">
                <a:solidFill>
                  <a:schemeClr val="tx2">
                    <a:lumMod val="75000"/>
                  </a:schemeClr>
                </a:solidFill>
                <a:latin typeface="Times New Roman" pitchFamily="18" charset="0"/>
                <a:cs typeface="Times New Roman" pitchFamily="18" charset="0"/>
              </a:rPr>
              <a:t> Những câu hát ấm áp của bà, của mẹ và những người thân trong gia đình đưa các em bé vào giấc ngủ được gọi là hát ru con ạ.</a:t>
            </a:r>
          </a:p>
          <a:p>
            <a:pPr algn="just">
              <a:buFontTx/>
              <a:buChar char="-"/>
            </a:pPr>
            <a:r>
              <a:rPr lang="vi-VN" sz="3600" dirty="0" smtClean="0">
                <a:solidFill>
                  <a:schemeClr val="tx2">
                    <a:lumMod val="75000"/>
                  </a:schemeClr>
                </a:solidFill>
                <a:latin typeface="Times New Roman" pitchFamily="18" charset="0"/>
                <a:cs typeface="Times New Roman" pitchFamily="18" charset="0"/>
              </a:rPr>
              <a:t> Hay quá! Mẹ hát cho con nghe đi ạ.</a:t>
            </a:r>
          </a:p>
          <a:p>
            <a:pPr algn="just">
              <a:buFontTx/>
              <a:buChar char="-"/>
            </a:pPr>
            <a:r>
              <a:rPr lang="vi-VN" sz="3600" dirty="0" smtClean="0">
                <a:solidFill>
                  <a:schemeClr val="tx2">
                    <a:lumMod val="75000"/>
                  </a:schemeClr>
                </a:solidFill>
                <a:latin typeface="Times New Roman" pitchFamily="18" charset="0"/>
                <a:cs typeface="Times New Roman" pitchFamily="18" charset="0"/>
              </a:rPr>
              <a:t> Ở mỗi một vùng miền lại có những  bài hát ru khác nhau. Đây là câu hát ru của Bắc Bộ:</a:t>
            </a:r>
          </a:p>
          <a:p>
            <a:pPr algn="just"/>
            <a:r>
              <a:rPr lang="vi-VN" sz="3600" dirty="0" smtClean="0">
                <a:latin typeface="Times New Roman" pitchFamily="18" charset="0"/>
                <a:cs typeface="Times New Roman" pitchFamily="18" charset="0"/>
              </a:rPr>
              <a:t>                     </a:t>
            </a:r>
            <a:r>
              <a:rPr lang="vi-VN" sz="3600" i="1" dirty="0" smtClean="0">
                <a:solidFill>
                  <a:srgbClr val="0000FF"/>
                </a:solidFill>
                <a:latin typeface="Times New Roman" pitchFamily="18" charset="0"/>
                <a:cs typeface="Times New Roman" pitchFamily="18" charset="0"/>
              </a:rPr>
              <a:t>À ơi...! Công cha như núi Thái Sơn</a:t>
            </a:r>
          </a:p>
          <a:p>
            <a:pPr algn="just"/>
            <a:r>
              <a:rPr lang="vi-VN" sz="3600" i="1" dirty="0" smtClean="0">
                <a:solidFill>
                  <a:srgbClr val="0000FF"/>
                </a:solidFill>
                <a:latin typeface="Times New Roman" pitchFamily="18" charset="0"/>
                <a:cs typeface="Times New Roman" pitchFamily="18" charset="0"/>
              </a:rPr>
              <a:t>                     Nghĩa mẹ như nước trong nguồn chảy ra.</a:t>
            </a:r>
          </a:p>
          <a:p>
            <a:pPr algn="just"/>
            <a:r>
              <a:rPr lang="vi-VN" sz="3600" dirty="0" smtClean="0">
                <a:latin typeface="Times New Roman" pitchFamily="18" charset="0"/>
                <a:cs typeface="Times New Roman" pitchFamily="18" charset="0"/>
              </a:rPr>
              <a:t>   </a:t>
            </a:r>
            <a:r>
              <a:rPr lang="vi-VN" sz="3600" dirty="0" smtClean="0">
                <a:solidFill>
                  <a:schemeClr val="tx2">
                    <a:lumMod val="75000"/>
                  </a:schemeClr>
                </a:solidFill>
                <a:latin typeface="Times New Roman" pitchFamily="18" charset="0"/>
                <a:cs typeface="Times New Roman" pitchFamily="18" charset="0"/>
              </a:rPr>
              <a:t>Sau lời ru ngọt ngào của mẹ, La ôm mẹ thật chặt và hỏi tiếp:</a:t>
            </a:r>
          </a:p>
          <a:p>
            <a:pPr algn="just"/>
            <a:r>
              <a:rPr lang="vi-VN" sz="3600" dirty="0" smtClean="0">
                <a:solidFill>
                  <a:schemeClr val="tx2">
                    <a:lumMod val="75000"/>
                  </a:schemeClr>
                </a:solidFill>
                <a:latin typeface="Times New Roman" pitchFamily="18" charset="0"/>
                <a:cs typeface="Times New Roman" pitchFamily="18" charset="0"/>
              </a:rPr>
              <a:t>- Mẹ ơi, hát ru ở nơi khác thì sao ạ?</a:t>
            </a:r>
          </a:p>
          <a:p>
            <a:endParaRPr lang="en-US" sz="3600" dirty="0"/>
          </a:p>
        </p:txBody>
      </p:sp>
      <p:sp>
        <p:nvSpPr>
          <p:cNvPr id="16" name="TextBox 15"/>
          <p:cNvSpPr txBox="1"/>
          <p:nvPr/>
        </p:nvSpPr>
        <p:spPr>
          <a:xfrm>
            <a:off x="5714976" y="779004"/>
            <a:ext cx="7286676" cy="1292662"/>
          </a:xfrm>
          <a:prstGeom prst="rect">
            <a:avLst/>
          </a:prstGeom>
          <a:noFill/>
        </p:spPr>
        <p:txBody>
          <a:bodyPr wrap="square" rtlCol="0">
            <a:spAutoFit/>
          </a:bodyPr>
          <a:lstStyle/>
          <a:p>
            <a:r>
              <a:rPr lang="vi-VN" sz="6000" b="1" i="1" dirty="0" smtClean="0">
                <a:solidFill>
                  <a:srgbClr val="0070C0"/>
                </a:solidFill>
                <a:latin typeface="Times New Roman" pitchFamily="18" charset="0"/>
                <a:cs typeface="Times New Roman" pitchFamily="18" charset="0"/>
              </a:rPr>
              <a:t>Những khúc hát ru</a:t>
            </a:r>
            <a:endParaRPr lang="en-US" sz="6000" b="1" i="1" dirty="0" smtClean="0">
              <a:solidFill>
                <a:srgbClr val="0070C0"/>
              </a:solidFill>
              <a:latin typeface="Times New Roman" pitchFamily="18" charset="0"/>
              <a:cs typeface="Times New Roman" pitchFamily="18" charset="0"/>
            </a:endParaRPr>
          </a:p>
          <a:p>
            <a:endParaRPr lang="en-US" dirty="0"/>
          </a:p>
        </p:txBody>
      </p:sp>
      <p:sp>
        <p:nvSpPr>
          <p:cNvPr id="17" name="TextBox 16"/>
          <p:cNvSpPr txBox="1"/>
          <p:nvPr/>
        </p:nvSpPr>
        <p:spPr>
          <a:xfrm>
            <a:off x="1714448" y="68013"/>
            <a:ext cx="7429552" cy="584775"/>
          </a:xfrm>
          <a:prstGeom prst="rect">
            <a:avLst/>
          </a:prstGeom>
          <a:noFill/>
        </p:spPr>
        <p:txBody>
          <a:bodyPr wrap="square" rtlCol="0">
            <a:spAutoFit/>
          </a:bodyPr>
          <a:lstStyle/>
          <a:p>
            <a:r>
              <a:rPr lang="vi-VN" sz="3200" i="1" dirty="0" smtClean="0">
                <a:latin typeface="Times New Roman" pitchFamily="18" charset="0"/>
                <a:cs typeface="Times New Roman" pitchFamily="18" charset="0"/>
              </a:rPr>
              <a:t>Thường thức âm nhạc</a:t>
            </a:r>
            <a:endParaRPr lang="en-US" sz="32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r="64034" b="46739"/>
          <a:stretch>
            <a:fillRect/>
          </a:stretch>
        </p:blipFill>
        <p:spPr>
          <a:xfrm rot="-5400000" flipH="1">
            <a:off x="285738" y="-285736"/>
            <a:ext cx="3500427" cy="4071901"/>
          </a:xfrm>
          <a:prstGeom prst="rect">
            <a:avLst/>
          </a:prstGeom>
        </p:spPr>
      </p:pic>
      <p:sp>
        <p:nvSpPr>
          <p:cNvPr id="8" name="TextBox 8"/>
          <p:cNvSpPr txBox="1"/>
          <p:nvPr/>
        </p:nvSpPr>
        <p:spPr>
          <a:xfrm>
            <a:off x="857192" y="357154"/>
            <a:ext cx="3571900" cy="4154984"/>
          </a:xfrm>
          <a:prstGeom prst="rect">
            <a:avLst/>
          </a:prstGeom>
        </p:spPr>
        <p:txBody>
          <a:bodyPr wrap="square" lIns="0" tIns="0" rIns="0" bIns="0" rtlCol="0" anchor="t">
            <a:spAutoFit/>
          </a:bodyPr>
          <a:lstStyle/>
          <a:p>
            <a:pPr>
              <a:lnSpc>
                <a:spcPts val="10800"/>
              </a:lnSpc>
            </a:pPr>
            <a:r>
              <a:rPr lang="vi-VN" sz="4000" dirty="0" smtClean="0">
                <a:solidFill>
                  <a:srgbClr val="FF0000"/>
                </a:solidFill>
                <a:latin typeface="Baloo"/>
              </a:rPr>
              <a:t>      Trò</a:t>
            </a:r>
            <a:r>
              <a:rPr lang="en-US" sz="4000" dirty="0" smtClean="0">
                <a:solidFill>
                  <a:srgbClr val="FF0000"/>
                </a:solidFill>
                <a:latin typeface="Baloo"/>
              </a:rPr>
              <a:t> </a:t>
            </a:r>
            <a:r>
              <a:rPr lang="vi-VN" sz="4000" dirty="0" smtClean="0">
                <a:solidFill>
                  <a:srgbClr val="FF0000"/>
                </a:solidFill>
                <a:latin typeface="Baloo"/>
              </a:rPr>
              <a:t>chơi</a:t>
            </a:r>
          </a:p>
          <a:p>
            <a:pPr>
              <a:lnSpc>
                <a:spcPts val="10800"/>
              </a:lnSpc>
            </a:pPr>
            <a:r>
              <a:rPr lang="vi-VN" sz="6600" dirty="0" smtClean="0">
                <a:solidFill>
                  <a:srgbClr val="FF0000"/>
                </a:solidFill>
                <a:latin typeface="Baloo"/>
              </a:rPr>
              <a:t>Học vui,</a:t>
            </a:r>
          </a:p>
          <a:p>
            <a:pPr>
              <a:lnSpc>
                <a:spcPts val="10800"/>
              </a:lnSpc>
            </a:pPr>
            <a:r>
              <a:rPr lang="vi-VN" sz="6600" dirty="0" smtClean="0">
                <a:solidFill>
                  <a:srgbClr val="FF0000"/>
                </a:solidFill>
                <a:latin typeface="Baloo"/>
              </a:rPr>
              <a:t>vui học</a:t>
            </a:r>
          </a:p>
        </p:txBody>
      </p:sp>
      <p:sp>
        <p:nvSpPr>
          <p:cNvPr id="7" name="TextBox 6"/>
          <p:cNvSpPr txBox="1"/>
          <p:nvPr/>
        </p:nvSpPr>
        <p:spPr>
          <a:xfrm>
            <a:off x="4429092" y="160063"/>
            <a:ext cx="14073286" cy="4247317"/>
          </a:xfrm>
          <a:prstGeom prst="rect">
            <a:avLst/>
          </a:prstGeom>
          <a:noFill/>
        </p:spPr>
        <p:txBody>
          <a:bodyPr wrap="square" rtlCol="0">
            <a:spAutoFit/>
          </a:bodyPr>
          <a:lstStyle/>
          <a:p>
            <a:r>
              <a:rPr lang="vi-VN" sz="5400" dirty="0" smtClean="0">
                <a:solidFill>
                  <a:srgbClr val="0070C0"/>
                </a:solidFill>
                <a:latin typeface="+mj-lt"/>
              </a:rPr>
              <a:t>1. Đâu là tên đúng của bài hát mà con đã học</a:t>
            </a:r>
            <a:r>
              <a:rPr lang="en-US" sz="5400" dirty="0" smtClean="0">
                <a:solidFill>
                  <a:srgbClr val="0070C0"/>
                </a:solidFill>
                <a:latin typeface="Times New Roman" pitchFamily="18" charset="0"/>
                <a:cs typeface="Times New Roman" pitchFamily="18" charset="0"/>
              </a:rPr>
              <a:t>?</a:t>
            </a:r>
            <a:endParaRPr lang="vi-VN" sz="5400" dirty="0" smtClean="0">
              <a:solidFill>
                <a:srgbClr val="0070C0"/>
              </a:solidFill>
              <a:latin typeface="Times New Roman" pitchFamily="18" charset="0"/>
              <a:cs typeface="Times New Roman" pitchFamily="18" charset="0"/>
            </a:endParaRPr>
          </a:p>
          <a:p>
            <a:pPr marL="342900" indent="-342900">
              <a:buAutoNum type="alphaLcPeriod"/>
            </a:pPr>
            <a:r>
              <a:rPr lang="vi-VN" sz="5400" dirty="0" smtClean="0">
                <a:solidFill>
                  <a:srgbClr val="0070C0"/>
                </a:solidFill>
                <a:latin typeface="+mj-lt"/>
              </a:rPr>
              <a:t>Khúc nhạc trên nương xa.</a:t>
            </a:r>
          </a:p>
          <a:p>
            <a:pPr marL="342900" indent="-342900">
              <a:buAutoNum type="alphaLcPeriod"/>
            </a:pPr>
            <a:r>
              <a:rPr lang="vi-VN" sz="5400" dirty="0" smtClean="0">
                <a:solidFill>
                  <a:srgbClr val="0070C0"/>
                </a:solidFill>
                <a:latin typeface="+mj-lt"/>
              </a:rPr>
              <a:t>Khúc nhạc hay vang xa.</a:t>
            </a:r>
          </a:p>
          <a:p>
            <a:pPr marL="342900" indent="-342900">
              <a:buAutoNum type="alphaLcPeriod"/>
            </a:pPr>
            <a:r>
              <a:rPr lang="vi-VN" sz="5400" dirty="0" smtClean="0">
                <a:solidFill>
                  <a:srgbClr val="0070C0"/>
                </a:solidFill>
                <a:latin typeface="+mj-lt"/>
              </a:rPr>
              <a:t>Khúc nhạc nơi đảo xa.</a:t>
            </a:r>
          </a:p>
          <a:p>
            <a:pPr marL="342900" indent="-342900">
              <a:buAutoNum type="alphaLcPeriod"/>
            </a:pPr>
            <a:r>
              <a:rPr lang="vi-VN" sz="5400" dirty="0" smtClean="0">
                <a:solidFill>
                  <a:srgbClr val="0070C0"/>
                </a:solidFill>
                <a:latin typeface="+mj-lt"/>
              </a:rPr>
              <a:t>Khúc nhạc nơi miền xa.</a:t>
            </a:r>
            <a:endParaRPr lang="en-US" sz="5400" dirty="0">
              <a:solidFill>
                <a:srgbClr val="0070C0"/>
              </a:solidFill>
              <a:latin typeface="+mj-lt"/>
            </a:endParaRPr>
          </a:p>
        </p:txBody>
      </p:sp>
      <p:sp>
        <p:nvSpPr>
          <p:cNvPr id="13" name="TextBox 12"/>
          <p:cNvSpPr txBox="1"/>
          <p:nvPr/>
        </p:nvSpPr>
        <p:spPr>
          <a:xfrm>
            <a:off x="3929026" y="1071534"/>
            <a:ext cx="642942" cy="1446550"/>
          </a:xfrm>
          <a:prstGeom prst="rect">
            <a:avLst/>
          </a:prstGeom>
          <a:noFill/>
        </p:spPr>
        <p:txBody>
          <a:bodyPr wrap="square" rtlCol="0">
            <a:spAutoFit/>
          </a:bodyPr>
          <a:lstStyle/>
          <a:p>
            <a:r>
              <a:rPr lang="vi-VN" sz="8800" dirty="0" smtClean="0">
                <a:solidFill>
                  <a:srgbClr val="FF0000"/>
                </a:solidFill>
              </a:rPr>
              <a:t>*</a:t>
            </a:r>
            <a:endParaRPr lang="en-US" sz="8800" dirty="0">
              <a:solidFill>
                <a:srgbClr val="FF0000"/>
              </a:solidFill>
            </a:endParaRPr>
          </a:p>
        </p:txBody>
      </p:sp>
      <p:sp>
        <p:nvSpPr>
          <p:cNvPr id="15" name="Rectangle 14"/>
          <p:cNvSpPr/>
          <p:nvPr/>
        </p:nvSpPr>
        <p:spPr>
          <a:xfrm>
            <a:off x="1643010" y="4714872"/>
            <a:ext cx="10715700" cy="5078313"/>
          </a:xfrm>
          <a:prstGeom prst="rect">
            <a:avLst/>
          </a:prstGeom>
        </p:spPr>
        <p:txBody>
          <a:bodyPr wrap="square">
            <a:spAutoFit/>
          </a:bodyPr>
          <a:lstStyle/>
          <a:p>
            <a:r>
              <a:rPr lang="vi-VN" sz="5400" dirty="0" smtClean="0">
                <a:solidFill>
                  <a:srgbClr val="002060"/>
                </a:solidFill>
                <a:latin typeface="+mj-lt"/>
              </a:rPr>
              <a:t>2.Nhạc cụ nào xuất hiện trong bài hát “ Khúc nhạc trên nương xa”?</a:t>
            </a:r>
          </a:p>
          <a:p>
            <a:pPr marL="342900" indent="-342900">
              <a:buAutoNum type="alphaLcPeriod"/>
            </a:pPr>
            <a:r>
              <a:rPr lang="vi-VN" sz="5400" dirty="0" smtClean="0">
                <a:solidFill>
                  <a:srgbClr val="002060"/>
                </a:solidFill>
                <a:latin typeface="+mj-lt"/>
              </a:rPr>
              <a:t>Đàn ghita.</a:t>
            </a:r>
          </a:p>
          <a:p>
            <a:pPr marL="342900" indent="-342900">
              <a:buAutoNum type="alphaLcPeriod"/>
            </a:pPr>
            <a:r>
              <a:rPr lang="vi-VN" sz="5400" dirty="0" smtClean="0">
                <a:solidFill>
                  <a:srgbClr val="002060"/>
                </a:solidFill>
                <a:latin typeface="+mj-lt"/>
              </a:rPr>
              <a:t>Sáo.</a:t>
            </a:r>
          </a:p>
          <a:p>
            <a:pPr marL="342900" indent="-342900">
              <a:buAutoNum type="alphaLcPeriod"/>
            </a:pPr>
            <a:r>
              <a:rPr lang="vi-VN" sz="5400" dirty="0" smtClean="0">
                <a:solidFill>
                  <a:srgbClr val="002060"/>
                </a:solidFill>
                <a:latin typeface="+mj-lt"/>
              </a:rPr>
              <a:t>Kèn.</a:t>
            </a:r>
          </a:p>
          <a:p>
            <a:pPr marL="342900" indent="-342900">
              <a:buAutoNum type="alphaLcPeriod"/>
            </a:pPr>
            <a:r>
              <a:rPr lang="vi-VN" sz="5400" dirty="0" smtClean="0">
                <a:solidFill>
                  <a:srgbClr val="002060"/>
                </a:solidFill>
                <a:latin typeface="+mj-lt"/>
              </a:rPr>
              <a:t>Đàn T’rưng. </a:t>
            </a:r>
            <a:endParaRPr lang="en-US" sz="5400" dirty="0">
              <a:solidFill>
                <a:srgbClr val="002060"/>
              </a:solidFill>
              <a:latin typeface="+mj-lt"/>
            </a:endParaRPr>
          </a:p>
        </p:txBody>
      </p:sp>
      <p:sp>
        <p:nvSpPr>
          <p:cNvPr id="17" name="TextBox 16"/>
          <p:cNvSpPr txBox="1"/>
          <p:nvPr/>
        </p:nvSpPr>
        <p:spPr>
          <a:xfrm>
            <a:off x="1142944" y="8858276"/>
            <a:ext cx="785818" cy="1446550"/>
          </a:xfrm>
          <a:prstGeom prst="rect">
            <a:avLst/>
          </a:prstGeom>
          <a:noFill/>
        </p:spPr>
        <p:txBody>
          <a:bodyPr wrap="square" rtlCol="0">
            <a:spAutoFit/>
          </a:bodyPr>
          <a:lstStyle/>
          <a:p>
            <a:r>
              <a:rPr lang="vi-VN" sz="8800" dirty="0" smtClean="0">
                <a:solidFill>
                  <a:srgbClr val="FF0000"/>
                </a:solidFill>
              </a:rPr>
              <a:t>*</a:t>
            </a:r>
            <a:endParaRPr lang="en-US" sz="8800" dirty="0">
              <a:solidFill>
                <a:srgbClr val="FF0000"/>
              </a:solidFill>
            </a:endParaRPr>
          </a:p>
        </p:txBody>
      </p:sp>
      <p:pic>
        <p:nvPicPr>
          <p:cNvPr id="9" name="Picture 2"/>
          <p:cNvPicPr>
            <a:picLocks noChangeAspect="1" noChangeArrowheads="1"/>
          </p:cNvPicPr>
          <p:nvPr/>
        </p:nvPicPr>
        <p:blipFill>
          <a:blip r:embed="rId3"/>
          <a:srcRect/>
          <a:stretch>
            <a:fillRect/>
          </a:stretch>
        </p:blipFill>
        <p:spPr bwMode="auto">
          <a:xfrm>
            <a:off x="12001520" y="1785914"/>
            <a:ext cx="5500726" cy="7929618"/>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2000"/>
                                        <p:tgtEl>
                                          <p:spTgt spid="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2000"/>
                                        <p:tgtEl>
                                          <p:spTgt spid="7">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2000"/>
                                        <p:tgtEl>
                                          <p:spTgt spid="7">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2000"/>
                                        <p:tgtEl>
                                          <p:spTgt spid="7">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fade">
                                      <p:cBhvr>
                                        <p:cTn id="24" dur="2000"/>
                                        <p:tgtEl>
                                          <p:spTgt spid="1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2000"/>
                                        <p:tgtEl>
                                          <p:spTgt spid="15">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xEl>
                                              <p:pRg st="1" end="1"/>
                                            </p:txEl>
                                          </p:spTgt>
                                        </p:tgtEl>
                                        <p:attrNameLst>
                                          <p:attrName>style.visibility</p:attrName>
                                        </p:attrNameLst>
                                      </p:cBhvr>
                                      <p:to>
                                        <p:strVal val="visible"/>
                                      </p:to>
                                    </p:set>
                                    <p:animEffect transition="in" filter="fade">
                                      <p:cBhvr>
                                        <p:cTn id="32" dur="2000"/>
                                        <p:tgtEl>
                                          <p:spTgt spid="15">
                                            <p:txEl>
                                              <p:pRg st="1" end="1"/>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xEl>
                                              <p:pRg st="2" end="2"/>
                                            </p:txEl>
                                          </p:spTgt>
                                        </p:tgtEl>
                                        <p:attrNameLst>
                                          <p:attrName>style.visibility</p:attrName>
                                        </p:attrNameLst>
                                      </p:cBhvr>
                                      <p:to>
                                        <p:strVal val="visible"/>
                                      </p:to>
                                    </p:set>
                                    <p:animEffect transition="in" filter="fade">
                                      <p:cBhvr>
                                        <p:cTn id="35" dur="2000"/>
                                        <p:tgtEl>
                                          <p:spTgt spid="15">
                                            <p:txEl>
                                              <p:pRg st="2" end="2"/>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
                                            <p:txEl>
                                              <p:pRg st="3" end="3"/>
                                            </p:txEl>
                                          </p:spTgt>
                                        </p:tgtEl>
                                        <p:attrNameLst>
                                          <p:attrName>style.visibility</p:attrName>
                                        </p:attrNameLst>
                                      </p:cBhvr>
                                      <p:to>
                                        <p:strVal val="visible"/>
                                      </p:to>
                                    </p:set>
                                    <p:animEffect transition="in" filter="fade">
                                      <p:cBhvr>
                                        <p:cTn id="38" dur="2000"/>
                                        <p:tgtEl>
                                          <p:spTgt spid="15">
                                            <p:txEl>
                                              <p:pRg st="3" end="3"/>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2000"/>
                                        <p:tgtEl>
                                          <p:spTgt spid="15">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7">
                                            <p:txEl>
                                              <p:pRg st="0" end="0"/>
                                            </p:txEl>
                                          </p:spTgt>
                                        </p:tgtEl>
                                        <p:attrNameLst>
                                          <p:attrName>style.visibility</p:attrName>
                                        </p:attrNameLst>
                                      </p:cBhvr>
                                      <p:to>
                                        <p:strVal val="visible"/>
                                      </p:to>
                                    </p:set>
                                    <p:animEffect transition="in" filter="fade">
                                      <p:cBhvr>
                                        <p:cTn id="46" dur="2000"/>
                                        <p:tgtEl>
                                          <p:spTgt spid="17">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13" grpId="0" build="allAtOnce"/>
      <p:bldP spid="15" grpId="0" build="allAtOnce"/>
      <p:bldP spid="17"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l="64771" t="21970"/>
          <a:stretch>
            <a:fillRect/>
          </a:stretch>
        </p:blipFill>
        <p:spPr>
          <a:xfrm rot="5400000">
            <a:off x="2678911" y="6107927"/>
            <a:ext cx="1500162" cy="6857984"/>
          </a:xfrm>
          <a:prstGeom prst="rect">
            <a:avLst/>
          </a:prstGeom>
        </p:spPr>
      </p:pic>
      <p:grpSp>
        <p:nvGrpSpPr>
          <p:cNvPr id="2" name="Group 7"/>
          <p:cNvGrpSpPr/>
          <p:nvPr/>
        </p:nvGrpSpPr>
        <p:grpSpPr>
          <a:xfrm>
            <a:off x="1028700" y="1028700"/>
            <a:ext cx="367402" cy="346352"/>
            <a:chOff x="0" y="0"/>
            <a:chExt cx="489869" cy="461803"/>
          </a:xfrm>
        </p:grpSpPr>
        <p:sp>
          <p:nvSpPr>
            <p:cNvPr id="8" name="AutoShape 8"/>
            <p:cNvSpPr/>
            <p:nvPr/>
          </p:nvSpPr>
          <p:spPr>
            <a:xfrm>
              <a:off x="0" y="0"/>
              <a:ext cx="489869" cy="0"/>
            </a:xfrm>
            <a:prstGeom prst="line">
              <a:avLst/>
            </a:prstGeom>
            <a:ln w="50800" cap="rnd">
              <a:solidFill>
                <a:srgbClr val="FFFAEF"/>
              </a:solidFill>
              <a:prstDash val="solid"/>
              <a:headEnd type="none" w="sm" len="sm"/>
              <a:tailEnd type="none" w="sm" len="sm"/>
            </a:ln>
          </p:spPr>
        </p:sp>
        <p:sp>
          <p:nvSpPr>
            <p:cNvPr id="9" name="AutoShape 9"/>
            <p:cNvSpPr/>
            <p:nvPr/>
          </p:nvSpPr>
          <p:spPr>
            <a:xfrm>
              <a:off x="0" y="205275"/>
              <a:ext cx="489869" cy="0"/>
            </a:xfrm>
            <a:prstGeom prst="line">
              <a:avLst/>
            </a:prstGeom>
            <a:ln w="50800" cap="rnd">
              <a:solidFill>
                <a:srgbClr val="FFFAEF"/>
              </a:solidFill>
              <a:prstDash val="solid"/>
              <a:headEnd type="none" w="sm" len="sm"/>
              <a:tailEnd type="none" w="sm" len="sm"/>
            </a:ln>
          </p:spPr>
        </p:sp>
        <p:sp>
          <p:nvSpPr>
            <p:cNvPr id="10" name="AutoShape 10"/>
            <p:cNvSpPr/>
            <p:nvPr/>
          </p:nvSpPr>
          <p:spPr>
            <a:xfrm>
              <a:off x="0" y="410931"/>
              <a:ext cx="489869" cy="0"/>
            </a:xfrm>
            <a:prstGeom prst="line">
              <a:avLst/>
            </a:prstGeom>
            <a:ln w="50800" cap="rnd">
              <a:solidFill>
                <a:srgbClr val="FFFAEF"/>
              </a:solidFill>
              <a:prstDash val="solid"/>
              <a:headEnd type="none" w="sm" len="sm"/>
              <a:tailEnd type="none" w="sm" len="sm"/>
            </a:ln>
          </p:spPr>
        </p:sp>
      </p:grpSp>
      <p:grpSp>
        <p:nvGrpSpPr>
          <p:cNvPr id="3" name="Group 11"/>
          <p:cNvGrpSpPr/>
          <p:nvPr/>
        </p:nvGrpSpPr>
        <p:grpSpPr>
          <a:xfrm>
            <a:off x="16356600" y="9076225"/>
            <a:ext cx="902700" cy="182075"/>
            <a:chOff x="0" y="0"/>
            <a:chExt cx="2128209" cy="429260"/>
          </a:xfrm>
        </p:grpSpPr>
        <p:sp>
          <p:nvSpPr>
            <p:cNvPr id="12" name="Freeform 12"/>
            <p:cNvSpPr/>
            <p:nvPr/>
          </p:nvSpPr>
          <p:spPr>
            <a:xfrm>
              <a:off x="0" y="-5080"/>
              <a:ext cx="2128209" cy="434340"/>
            </a:xfrm>
            <a:custGeom>
              <a:avLst/>
              <a:gdLst/>
              <a:ahLst/>
              <a:cxnLst/>
              <a:rect l="l" t="t" r="r" b="b"/>
              <a:pathLst>
                <a:path w="2128209" h="434340">
                  <a:moveTo>
                    <a:pt x="2110429" y="187960"/>
                  </a:moveTo>
                  <a:lnTo>
                    <a:pt x="1848809" y="11430"/>
                  </a:lnTo>
                  <a:cubicBezTo>
                    <a:pt x="1831029" y="0"/>
                    <a:pt x="1808169" y="3810"/>
                    <a:pt x="1795469" y="21590"/>
                  </a:cubicBezTo>
                  <a:cubicBezTo>
                    <a:pt x="1784039" y="39370"/>
                    <a:pt x="1787849" y="62230"/>
                    <a:pt x="1805629" y="74930"/>
                  </a:cubicBezTo>
                  <a:lnTo>
                    <a:pt x="1964379" y="181610"/>
                  </a:lnTo>
                  <a:lnTo>
                    <a:pt x="0" y="181610"/>
                  </a:lnTo>
                  <a:lnTo>
                    <a:pt x="0" y="257810"/>
                  </a:lnTo>
                  <a:lnTo>
                    <a:pt x="1964379" y="257810"/>
                  </a:lnTo>
                  <a:lnTo>
                    <a:pt x="1805629" y="364490"/>
                  </a:lnTo>
                  <a:cubicBezTo>
                    <a:pt x="1787849" y="375920"/>
                    <a:pt x="1784039" y="400050"/>
                    <a:pt x="1795469" y="417830"/>
                  </a:cubicBezTo>
                  <a:cubicBezTo>
                    <a:pt x="1803089" y="429260"/>
                    <a:pt x="1814519" y="434340"/>
                    <a:pt x="1827219" y="434340"/>
                  </a:cubicBezTo>
                  <a:cubicBezTo>
                    <a:pt x="1834839" y="434340"/>
                    <a:pt x="1842459" y="431800"/>
                    <a:pt x="1848809" y="427990"/>
                  </a:cubicBezTo>
                  <a:lnTo>
                    <a:pt x="2111699" y="251460"/>
                  </a:lnTo>
                  <a:cubicBezTo>
                    <a:pt x="2121859" y="243840"/>
                    <a:pt x="2128209" y="232410"/>
                    <a:pt x="2128209" y="219710"/>
                  </a:cubicBezTo>
                  <a:cubicBezTo>
                    <a:pt x="2128209" y="207010"/>
                    <a:pt x="2121859" y="195580"/>
                    <a:pt x="2110429" y="187960"/>
                  </a:cubicBezTo>
                  <a:close/>
                </a:path>
              </a:pathLst>
            </a:custGeom>
            <a:solidFill>
              <a:srgbClr val="FFFAEF"/>
            </a:solidFill>
          </p:spPr>
        </p:sp>
      </p:grpSp>
      <p:pic>
        <p:nvPicPr>
          <p:cNvPr id="13" name="Picture 13"/>
          <p:cNvPicPr>
            <a:picLocks noChangeAspect="1"/>
          </p:cNvPicPr>
          <p:nvPr/>
        </p:nvPicPr>
        <p:blipFill>
          <a:blip r:embed="rId3"/>
          <a:srcRect/>
          <a:stretch>
            <a:fillRect/>
          </a:stretch>
        </p:blipFill>
        <p:spPr>
          <a:xfrm rot="-7094170">
            <a:off x="14148180" y="-2590072"/>
            <a:ext cx="7036829" cy="7237544"/>
          </a:xfrm>
          <a:prstGeom prst="rect">
            <a:avLst/>
          </a:prstGeom>
        </p:spPr>
      </p:pic>
      <p:sp>
        <p:nvSpPr>
          <p:cNvPr id="16" name="TextBox 15"/>
          <p:cNvSpPr txBox="1"/>
          <p:nvPr/>
        </p:nvSpPr>
        <p:spPr>
          <a:xfrm>
            <a:off x="5857852" y="214278"/>
            <a:ext cx="7286676" cy="1292662"/>
          </a:xfrm>
          <a:prstGeom prst="rect">
            <a:avLst/>
          </a:prstGeom>
          <a:noFill/>
        </p:spPr>
        <p:txBody>
          <a:bodyPr wrap="square" rtlCol="0">
            <a:spAutoFit/>
          </a:bodyPr>
          <a:lstStyle/>
          <a:p>
            <a:r>
              <a:rPr lang="vi-VN" sz="6000" b="1" i="1" dirty="0" smtClean="0">
                <a:solidFill>
                  <a:srgbClr val="0070C0"/>
                </a:solidFill>
                <a:latin typeface="Times New Roman" pitchFamily="18" charset="0"/>
                <a:cs typeface="Times New Roman" pitchFamily="18" charset="0"/>
              </a:rPr>
              <a:t>Những khúc hát ru</a:t>
            </a:r>
            <a:endParaRPr lang="en-US" sz="6000" b="1" i="1" dirty="0" smtClean="0">
              <a:solidFill>
                <a:srgbClr val="0070C0"/>
              </a:solidFill>
              <a:latin typeface="Times New Roman" pitchFamily="18" charset="0"/>
              <a:cs typeface="Times New Roman" pitchFamily="18" charset="0"/>
            </a:endParaRPr>
          </a:p>
          <a:p>
            <a:endParaRPr lang="en-US" dirty="0"/>
          </a:p>
        </p:txBody>
      </p:sp>
      <p:sp>
        <p:nvSpPr>
          <p:cNvPr id="17" name="TextBox 16"/>
          <p:cNvSpPr txBox="1"/>
          <p:nvPr/>
        </p:nvSpPr>
        <p:spPr>
          <a:xfrm>
            <a:off x="1357258" y="48248"/>
            <a:ext cx="7429552" cy="523220"/>
          </a:xfrm>
          <a:prstGeom prst="rect">
            <a:avLst/>
          </a:prstGeom>
          <a:noFill/>
        </p:spPr>
        <p:txBody>
          <a:bodyPr wrap="square" rtlCol="0">
            <a:spAutoFit/>
          </a:bodyPr>
          <a:lstStyle/>
          <a:p>
            <a:r>
              <a:rPr lang="vi-VN" sz="2800" i="1" dirty="0" smtClean="0">
                <a:latin typeface="Times New Roman" pitchFamily="18" charset="0"/>
                <a:cs typeface="Times New Roman" pitchFamily="18" charset="0"/>
              </a:rPr>
              <a:t>Thường thức âm nhạc</a:t>
            </a:r>
            <a:endParaRPr lang="en-US" sz="2800" i="1" dirty="0">
              <a:latin typeface="Times New Roman" pitchFamily="18" charset="0"/>
              <a:cs typeface="Times New Roman" pitchFamily="18" charset="0"/>
            </a:endParaRPr>
          </a:p>
        </p:txBody>
      </p:sp>
      <p:sp>
        <p:nvSpPr>
          <p:cNvPr id="15" name="TextBox 14"/>
          <p:cNvSpPr txBox="1"/>
          <p:nvPr/>
        </p:nvSpPr>
        <p:spPr>
          <a:xfrm>
            <a:off x="1357258" y="1715601"/>
            <a:ext cx="15716360" cy="7571303"/>
          </a:xfrm>
          <a:prstGeom prst="rect">
            <a:avLst/>
          </a:prstGeom>
          <a:noFill/>
        </p:spPr>
        <p:txBody>
          <a:bodyPr wrap="square" rtlCol="0">
            <a:spAutoFit/>
          </a:bodyPr>
          <a:lstStyle/>
          <a:p>
            <a:pPr algn="just">
              <a:buFontTx/>
              <a:buChar char="-"/>
            </a:pPr>
            <a:r>
              <a:rPr lang="vi-VN" sz="3600" dirty="0" smtClean="0">
                <a:solidFill>
                  <a:schemeClr val="tx2">
                    <a:lumMod val="75000"/>
                  </a:schemeClr>
                </a:solidFill>
                <a:latin typeface="Times New Roman" pitchFamily="18" charset="0"/>
                <a:cs typeface="Times New Roman" pitchFamily="18" charset="0"/>
              </a:rPr>
              <a:t>Mẹ nhẹ nhàng hát tiếp một câu hát ru ở miền Trung:</a:t>
            </a:r>
          </a:p>
          <a:p>
            <a:pPr algn="just"/>
            <a:r>
              <a:rPr lang="vi-VN" sz="3600" dirty="0" smtClean="0">
                <a:latin typeface="Times New Roman" pitchFamily="18" charset="0"/>
                <a:cs typeface="Times New Roman" pitchFamily="18" charset="0"/>
              </a:rPr>
              <a:t>                  </a:t>
            </a:r>
            <a:r>
              <a:rPr lang="vi-VN" sz="3600" i="1" dirty="0" smtClean="0">
                <a:solidFill>
                  <a:srgbClr val="0000FF"/>
                </a:solidFill>
                <a:latin typeface="Times New Roman" pitchFamily="18" charset="0"/>
                <a:cs typeface="Times New Roman" pitchFamily="18" charset="0"/>
              </a:rPr>
              <a:t>À ơi...! Lên non mới biết non cao</a:t>
            </a:r>
          </a:p>
          <a:p>
            <a:pPr algn="just"/>
            <a:r>
              <a:rPr lang="vi-VN" sz="3600" i="1" dirty="0" smtClean="0">
                <a:solidFill>
                  <a:srgbClr val="0000FF"/>
                </a:solidFill>
                <a:latin typeface="Times New Roman" pitchFamily="18" charset="0"/>
                <a:cs typeface="Times New Roman" pitchFamily="18" charset="0"/>
              </a:rPr>
              <a:t>                  Nuôi con mới biết công lao mẫu từ... À ơi...! </a:t>
            </a:r>
            <a:endParaRPr lang="en-US" sz="3600" i="1" dirty="0" smtClean="0">
              <a:solidFill>
                <a:srgbClr val="0000FF"/>
              </a:solidFill>
              <a:latin typeface="Times New Roman" pitchFamily="18" charset="0"/>
              <a:cs typeface="Times New Roman" pitchFamily="18" charset="0"/>
            </a:endParaRPr>
          </a:p>
          <a:p>
            <a:pPr algn="just"/>
            <a:r>
              <a:rPr lang="vi-VN" sz="3600" dirty="0" smtClean="0">
                <a:solidFill>
                  <a:schemeClr val="tx2">
                    <a:lumMod val="75000"/>
                  </a:schemeClr>
                </a:solidFill>
                <a:latin typeface="+mj-lt"/>
              </a:rPr>
              <a:t>La âu yếm nhìn mẹ</a:t>
            </a:r>
          </a:p>
          <a:p>
            <a:pPr algn="just">
              <a:buFontTx/>
              <a:buChar char="-"/>
            </a:pPr>
            <a:r>
              <a:rPr lang="vi-VN" sz="3600" dirty="0" smtClean="0">
                <a:solidFill>
                  <a:schemeClr val="tx2">
                    <a:lumMod val="75000"/>
                  </a:schemeClr>
                </a:solidFill>
                <a:latin typeface="+mj-lt"/>
              </a:rPr>
              <a:t>Mẹ sẽ hát cho con nghe tiếp câu hát ru Nam Bộ nữa nhé!</a:t>
            </a:r>
          </a:p>
          <a:p>
            <a:pPr algn="just"/>
            <a:r>
              <a:rPr lang="vi-VN" sz="3600" dirty="0" smtClean="0">
                <a:latin typeface="+mj-lt"/>
              </a:rPr>
              <a:t>                  </a:t>
            </a:r>
            <a:r>
              <a:rPr lang="vi-VN" sz="3600" i="1" dirty="0" smtClean="0">
                <a:solidFill>
                  <a:srgbClr val="0000FF"/>
                </a:solidFill>
                <a:latin typeface="+mj-lt"/>
              </a:rPr>
              <a:t>Ầu ơ...! Ví dầu cầu ván đóng đinh</a:t>
            </a:r>
          </a:p>
          <a:p>
            <a:pPr algn="just"/>
            <a:r>
              <a:rPr lang="vi-VN" sz="3600" i="1" dirty="0" smtClean="0">
                <a:solidFill>
                  <a:srgbClr val="0000FF"/>
                </a:solidFill>
                <a:latin typeface="+mj-lt"/>
              </a:rPr>
              <a:t>                  Cầu tre lắt lẻo gập ghềnh khó đi... </a:t>
            </a:r>
          </a:p>
          <a:p>
            <a:pPr algn="just">
              <a:buFontTx/>
              <a:buChar char="-"/>
            </a:pPr>
            <a:r>
              <a:rPr lang="vi-VN" sz="3600" dirty="0" smtClean="0">
                <a:solidFill>
                  <a:schemeClr val="tx2">
                    <a:lumMod val="75000"/>
                  </a:schemeClr>
                </a:solidFill>
                <a:latin typeface="+mj-lt"/>
              </a:rPr>
              <a:t>Vậy </a:t>
            </a:r>
            <a:r>
              <a:rPr lang="vi-VN" sz="3600" b="1" dirty="0" smtClean="0">
                <a:solidFill>
                  <a:schemeClr val="tx2">
                    <a:lumMod val="75000"/>
                  </a:schemeClr>
                </a:solidFill>
                <a:latin typeface="+mj-lt"/>
              </a:rPr>
              <a:t>hát ru ở đâu cũng có </a:t>
            </a:r>
            <a:r>
              <a:rPr lang="vi-VN" sz="3600" dirty="0" smtClean="0">
                <a:solidFill>
                  <a:schemeClr val="tx2">
                    <a:lumMod val="75000"/>
                  </a:schemeClr>
                </a:solidFill>
                <a:latin typeface="+mj-lt"/>
              </a:rPr>
              <a:t>mẹ nhỉ?</a:t>
            </a:r>
          </a:p>
          <a:p>
            <a:pPr algn="just">
              <a:buFontTx/>
              <a:buChar char="-"/>
            </a:pPr>
            <a:r>
              <a:rPr lang="vi-VN" sz="3600" dirty="0" smtClean="0">
                <a:solidFill>
                  <a:schemeClr val="tx2">
                    <a:lumMod val="75000"/>
                  </a:schemeClr>
                </a:solidFill>
                <a:latin typeface="+mj-lt"/>
              </a:rPr>
              <a:t> Đúng con à! </a:t>
            </a:r>
            <a:r>
              <a:rPr lang="vi-VN" sz="3600" b="1" dirty="0" smtClean="0">
                <a:solidFill>
                  <a:schemeClr val="tx2">
                    <a:lumMod val="75000"/>
                  </a:schemeClr>
                </a:solidFill>
                <a:latin typeface="+mj-lt"/>
              </a:rPr>
              <a:t>Lời hát tuy khác nhau nhưng hát ru đều có điểm chung là nhẹ nhàng, âu yếm để đưa các em vào giấc ngủ</a:t>
            </a:r>
            <a:r>
              <a:rPr lang="vi-VN" sz="3600" dirty="0" smtClean="0">
                <a:solidFill>
                  <a:schemeClr val="tx2">
                    <a:lumMod val="75000"/>
                  </a:schemeClr>
                </a:solidFill>
                <a:latin typeface="+mj-lt"/>
              </a:rPr>
              <a:t>. Theo năm tháng, những khúc hát ru ngọt ngào, những tình cảm trìu mến của bà, của mẹ luôn là ký ức đẹp đẽ của mỗi chúng ta. Mẹ đã lớn lên từ những lời ru tình cảm của bà và con cũng sẽ lớn lên từ những lời ru yêu thương của mẹ, vậy đó con yêu!</a:t>
            </a:r>
            <a:endParaRPr lang="en-US" sz="3600" dirty="0" smtClean="0">
              <a:solidFill>
                <a:schemeClr val="tx2">
                  <a:lumMod val="75000"/>
                </a:schemeClr>
              </a:solidFill>
              <a:latin typeface="+mj-lt"/>
            </a:endParaRP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rot="-7408585">
            <a:off x="2039381" y="-1980977"/>
            <a:ext cx="7804023" cy="9121637"/>
          </a:xfrm>
          <a:prstGeom prst="rect">
            <a:avLst/>
          </a:prstGeom>
        </p:spPr>
      </p:pic>
      <p:grpSp>
        <p:nvGrpSpPr>
          <p:cNvPr id="3" name="Group 3"/>
          <p:cNvGrpSpPr/>
          <p:nvPr/>
        </p:nvGrpSpPr>
        <p:grpSpPr>
          <a:xfrm>
            <a:off x="71374" y="1587693"/>
            <a:ext cx="16716491" cy="7842087"/>
            <a:chOff x="-5800591" y="-3296803"/>
            <a:chExt cx="22288674" cy="10456139"/>
          </a:xfrm>
        </p:grpSpPr>
        <p:sp>
          <p:nvSpPr>
            <p:cNvPr id="4" name="TextBox 4"/>
            <p:cNvSpPr txBox="1"/>
            <p:nvPr/>
          </p:nvSpPr>
          <p:spPr>
            <a:xfrm>
              <a:off x="-5800591" y="-3296803"/>
              <a:ext cx="15049616" cy="3693327"/>
            </a:xfrm>
            <a:prstGeom prst="rect">
              <a:avLst/>
            </a:prstGeom>
          </p:spPr>
          <p:txBody>
            <a:bodyPr wrap="square" lIns="0" tIns="0" rIns="0" bIns="0" rtlCol="0" anchor="t">
              <a:spAutoFit/>
            </a:bodyPr>
            <a:lstStyle/>
            <a:p>
              <a:pPr algn="ctr">
                <a:lnSpc>
                  <a:spcPts val="10800"/>
                </a:lnSpc>
              </a:pPr>
              <a:r>
                <a:rPr lang="vi-VN" sz="9000" dirty="0" smtClean="0">
                  <a:solidFill>
                    <a:schemeClr val="tx2">
                      <a:lumMod val="75000"/>
                    </a:schemeClr>
                  </a:solidFill>
                  <a:latin typeface="Baloo"/>
                </a:rPr>
                <a:t>Ru em</a:t>
              </a:r>
            </a:p>
            <a:p>
              <a:pPr algn="ctr">
                <a:lnSpc>
                  <a:spcPts val="10800"/>
                </a:lnSpc>
              </a:pPr>
              <a:r>
                <a:rPr lang="vi-VN" sz="6000" dirty="0" smtClean="0">
                  <a:solidFill>
                    <a:schemeClr val="accent5"/>
                  </a:solidFill>
                  <a:latin typeface="Baloo"/>
                </a:rPr>
                <a:t>Dân ca Xê- đăng</a:t>
              </a:r>
              <a:endParaRPr lang="en-US" sz="6000" dirty="0">
                <a:solidFill>
                  <a:schemeClr val="accent5"/>
                </a:solidFill>
                <a:latin typeface="Baloo"/>
              </a:endParaRPr>
            </a:p>
          </p:txBody>
        </p:sp>
        <p:sp>
          <p:nvSpPr>
            <p:cNvPr id="5" name="TextBox 5"/>
            <p:cNvSpPr txBox="1"/>
            <p:nvPr/>
          </p:nvSpPr>
          <p:spPr>
            <a:xfrm>
              <a:off x="295457" y="3548083"/>
              <a:ext cx="16192626" cy="3611253"/>
            </a:xfrm>
            <a:prstGeom prst="rect">
              <a:avLst/>
            </a:prstGeom>
          </p:spPr>
          <p:txBody>
            <a:bodyPr wrap="square" lIns="0" tIns="0" rIns="0" bIns="0" rtlCol="0" anchor="t">
              <a:spAutoFit/>
            </a:bodyPr>
            <a:lstStyle/>
            <a:p>
              <a:pPr lvl="1" algn="just">
                <a:buFont typeface="Wingdings" pitchFamily="2" charset="2"/>
                <a:buChar char="Ø"/>
              </a:pPr>
              <a:r>
                <a:rPr lang="vi-VN" sz="4400" dirty="0" smtClean="0">
                  <a:solidFill>
                    <a:srgbClr val="0070C0"/>
                  </a:solidFill>
                  <a:latin typeface="+mj-lt"/>
                </a:rPr>
                <a:t>Bài dân ca là bức tranh sinh hoạt đặc trưng của người miền núi, là lời ru êm dịu, là ước vọng về một cuộc sống ấm no, giữa núi rừng gian khó, của người Xê- đăng ở Tây Nguyên.</a:t>
              </a:r>
              <a:endParaRPr lang="en-US" sz="4400" dirty="0">
                <a:solidFill>
                  <a:srgbClr val="0070C0"/>
                </a:solidFill>
                <a:latin typeface="+mj-lt"/>
              </a:endParaRPr>
            </a:p>
          </p:txBody>
        </p:sp>
      </p:grpSp>
      <p:pic>
        <p:nvPicPr>
          <p:cNvPr id="6" name="Picture 6"/>
          <p:cNvPicPr>
            <a:picLocks noChangeAspect="1"/>
          </p:cNvPicPr>
          <p:nvPr/>
        </p:nvPicPr>
        <p:blipFill>
          <a:blip r:embed="rId5"/>
          <a:srcRect l="62989" t="67035"/>
          <a:stretch>
            <a:fillRect/>
          </a:stretch>
        </p:blipFill>
        <p:spPr>
          <a:xfrm rot="5400000">
            <a:off x="210382" y="6752744"/>
            <a:ext cx="3327624" cy="3681036"/>
          </a:xfrm>
          <a:prstGeom prst="rect">
            <a:avLst/>
          </a:prstGeom>
        </p:spPr>
      </p:pic>
      <p:pic>
        <p:nvPicPr>
          <p:cNvPr id="7" name="Picture 7"/>
          <p:cNvPicPr>
            <a:picLocks noChangeAspect="1"/>
          </p:cNvPicPr>
          <p:nvPr/>
        </p:nvPicPr>
        <p:blipFill>
          <a:blip r:embed="rId6"/>
          <a:srcRect/>
          <a:stretch>
            <a:fillRect/>
          </a:stretch>
        </p:blipFill>
        <p:spPr>
          <a:xfrm>
            <a:off x="11640279" y="-4239083"/>
            <a:ext cx="8152651" cy="8478165"/>
          </a:xfrm>
          <a:prstGeom prst="rect">
            <a:avLst/>
          </a:prstGeom>
        </p:spPr>
      </p:pic>
      <p:pic>
        <p:nvPicPr>
          <p:cNvPr id="8" name="RU EM- RU EM.m4a">
            <a:hlinkClick r:id="" action="ppaction://media"/>
          </p:cNvPr>
          <p:cNvPicPr>
            <a:picLocks noRot="1" noChangeAspect="1"/>
          </p:cNvPicPr>
          <p:nvPr>
            <a:audioFile r:link="rId1"/>
          </p:nvPr>
        </p:nvPicPr>
        <p:blipFill>
          <a:blip r:embed="rId7"/>
          <a:stretch>
            <a:fillRect/>
          </a:stretch>
        </p:blipFill>
        <p:spPr>
          <a:xfrm>
            <a:off x="642878" y="8663013"/>
            <a:ext cx="1338271" cy="105251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525" fill="hold"/>
                                        <p:tgtEl>
                                          <p:spTgt spid="8"/>
                                        </p:tgtEl>
                                      </p:cBhvr>
                                    </p:cmd>
                                  </p:childTnLst>
                                </p:cTn>
                              </p:par>
                            </p:childTnLst>
                          </p:cTn>
                        </p:par>
                      </p:childTnLst>
                    </p:cTn>
                  </p:par>
                </p:childTnLst>
              </p:cTn>
              <p:nextCondLst>
                <p:cond evt="onClick" delay="0">
                  <p:tgtEl>
                    <p:spTgt spid="8"/>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flipH="1" flipV="1">
            <a:off x="9358313" y="3214674"/>
            <a:ext cx="7929618" cy="5296944"/>
          </a:xfrm>
          <a:prstGeom prst="rect">
            <a:avLst/>
          </a:prstGeom>
          <a:solidFill>
            <a:srgbClr val="00B050"/>
          </a:solidFill>
          <a:ln>
            <a:solidFill>
              <a:schemeClr val="accent1"/>
            </a:solidFill>
          </a:ln>
        </p:spPr>
      </p:pic>
      <p:pic>
        <p:nvPicPr>
          <p:cNvPr id="3" name="Picture 3"/>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857193" y="3170737"/>
            <a:ext cx="8135786" cy="5296944"/>
          </a:xfrm>
          <a:prstGeom prst="rect">
            <a:avLst/>
          </a:prstGeom>
          <a:solidFill>
            <a:srgbClr val="00B050"/>
          </a:solidFill>
        </p:spPr>
      </p:pic>
      <p:sp>
        <p:nvSpPr>
          <p:cNvPr id="4" name="TextBox 4"/>
          <p:cNvSpPr txBox="1"/>
          <p:nvPr/>
        </p:nvSpPr>
        <p:spPr>
          <a:xfrm>
            <a:off x="1571572" y="4714872"/>
            <a:ext cx="6357982" cy="1661993"/>
          </a:xfrm>
          <a:prstGeom prst="rect">
            <a:avLst/>
          </a:prstGeom>
        </p:spPr>
        <p:txBody>
          <a:bodyPr wrap="square" lIns="0" tIns="0" rIns="0" bIns="0" rtlCol="0" anchor="t">
            <a:spAutoFit/>
          </a:bodyPr>
          <a:lstStyle/>
          <a:p>
            <a:pPr marL="0" lvl="0" indent="0" algn="ctr">
              <a:spcBef>
                <a:spcPct val="0"/>
              </a:spcBef>
            </a:pPr>
            <a:r>
              <a:rPr lang="vi-VN" sz="5400" b="1" dirty="0" smtClean="0">
                <a:solidFill>
                  <a:schemeClr val="accent2">
                    <a:lumMod val="75000"/>
                  </a:schemeClr>
                </a:solidFill>
                <a:latin typeface="+mj-lt"/>
              </a:rPr>
              <a:t>1. Nghe nhạc </a:t>
            </a:r>
          </a:p>
          <a:p>
            <a:pPr marL="0" lvl="0" indent="0" algn="ctr">
              <a:spcBef>
                <a:spcPct val="0"/>
              </a:spcBef>
            </a:pPr>
            <a:r>
              <a:rPr lang="vi-VN" sz="5400" b="1" dirty="0" smtClean="0">
                <a:solidFill>
                  <a:schemeClr val="accent2">
                    <a:lumMod val="75000"/>
                  </a:schemeClr>
                </a:solidFill>
                <a:latin typeface="+mj-lt"/>
              </a:rPr>
              <a:t>“ Suối đàn t’rưng”</a:t>
            </a:r>
            <a:endParaRPr lang="en-US" sz="5400" b="1" u="none" dirty="0">
              <a:solidFill>
                <a:schemeClr val="accent2">
                  <a:lumMod val="75000"/>
                </a:schemeClr>
              </a:solidFill>
              <a:latin typeface="+mj-lt"/>
            </a:endParaRPr>
          </a:p>
        </p:txBody>
      </p:sp>
      <p:sp>
        <p:nvSpPr>
          <p:cNvPr id="5" name="TextBox 5"/>
          <p:cNvSpPr txBox="1"/>
          <p:nvPr/>
        </p:nvSpPr>
        <p:spPr>
          <a:xfrm>
            <a:off x="9286876" y="4714872"/>
            <a:ext cx="8072494" cy="1661993"/>
          </a:xfrm>
          <a:prstGeom prst="rect">
            <a:avLst/>
          </a:prstGeom>
        </p:spPr>
        <p:txBody>
          <a:bodyPr wrap="square" lIns="0" tIns="0" rIns="0" bIns="0" rtlCol="0" anchor="t">
            <a:spAutoFit/>
          </a:bodyPr>
          <a:lstStyle/>
          <a:p>
            <a:pPr marL="0" lvl="0" indent="0" algn="ctr">
              <a:spcBef>
                <a:spcPct val="0"/>
              </a:spcBef>
            </a:pPr>
            <a:r>
              <a:rPr lang="vi-VN" sz="5400" b="1" dirty="0" smtClean="0">
                <a:solidFill>
                  <a:schemeClr val="accent2">
                    <a:lumMod val="75000"/>
                  </a:schemeClr>
                </a:solidFill>
                <a:latin typeface="+mj-lt"/>
              </a:rPr>
              <a:t>2. Thường thức âm nhạc </a:t>
            </a:r>
          </a:p>
          <a:p>
            <a:pPr marL="0" lvl="0" indent="0" algn="ctr">
              <a:spcBef>
                <a:spcPct val="0"/>
              </a:spcBef>
            </a:pPr>
            <a:r>
              <a:rPr lang="vi-VN" sz="5400" b="1" dirty="0" smtClean="0">
                <a:solidFill>
                  <a:schemeClr val="accent2">
                    <a:lumMod val="75000"/>
                  </a:schemeClr>
                </a:solidFill>
                <a:latin typeface="+mj-lt"/>
              </a:rPr>
              <a:t>“ Những khúc hát ru”</a:t>
            </a:r>
            <a:endParaRPr lang="en-US" sz="5400" b="1" u="none" dirty="0">
              <a:solidFill>
                <a:schemeClr val="accent2">
                  <a:lumMod val="75000"/>
                </a:schemeClr>
              </a:solidFill>
              <a:latin typeface="+mj-lt"/>
            </a:endParaRPr>
          </a:p>
        </p:txBody>
      </p:sp>
      <p:pic>
        <p:nvPicPr>
          <p:cNvPr id="6" name="Picture 6"/>
          <p:cNvPicPr>
            <a:picLocks noChangeAspect="1"/>
          </p:cNvPicPr>
          <p:nvPr/>
        </p:nvPicPr>
        <p:blipFill>
          <a:blip r:embed="rId4">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rcRect b="62403"/>
          <a:stretch>
            <a:fillRect/>
          </a:stretch>
        </p:blipFill>
        <p:spPr>
          <a:xfrm>
            <a:off x="-1340799" y="8789376"/>
            <a:ext cx="20969599" cy="4773308"/>
          </a:xfrm>
          <a:prstGeom prst="rect">
            <a:avLst/>
          </a:prstGeom>
        </p:spPr>
      </p:pic>
      <p:sp>
        <p:nvSpPr>
          <p:cNvPr id="11" name="TextBox 11"/>
          <p:cNvSpPr txBox="1"/>
          <p:nvPr/>
        </p:nvSpPr>
        <p:spPr>
          <a:xfrm>
            <a:off x="3143538" y="928658"/>
            <a:ext cx="12000923" cy="1412816"/>
          </a:xfrm>
          <a:prstGeom prst="rect">
            <a:avLst/>
          </a:prstGeom>
          <a:solidFill>
            <a:srgbClr val="00B050"/>
          </a:solidFill>
          <a:ln>
            <a:solidFill>
              <a:schemeClr val="accent1"/>
            </a:solidFill>
          </a:ln>
        </p:spPr>
        <p:txBody>
          <a:bodyPr lIns="0" tIns="0" rIns="0" bIns="0" rtlCol="0" anchor="t">
            <a:spAutoFit/>
          </a:bodyPr>
          <a:lstStyle/>
          <a:p>
            <a:pPr marL="0" lvl="0" indent="0" algn="ctr">
              <a:lnSpc>
                <a:spcPts val="10999"/>
              </a:lnSpc>
              <a:spcBef>
                <a:spcPct val="0"/>
              </a:spcBef>
            </a:pPr>
            <a:r>
              <a:rPr lang="vi-VN" sz="9999" spc="199" dirty="0" smtClean="0">
                <a:solidFill>
                  <a:srgbClr val="EEF2E8"/>
                </a:solidFill>
                <a:latin typeface="Faustina SemiBold Italics"/>
              </a:rPr>
              <a:t> </a:t>
            </a:r>
            <a:r>
              <a:rPr lang="vi-VN" sz="9999" spc="199" dirty="0" smtClean="0">
                <a:solidFill>
                  <a:srgbClr val="EEF2E8"/>
                </a:solidFill>
                <a:latin typeface="Faustina SemiBold Italics"/>
              </a:rPr>
              <a:t>TiẾT </a:t>
            </a:r>
            <a:r>
              <a:rPr lang="vi-VN" sz="9999" spc="199" dirty="0" smtClean="0">
                <a:solidFill>
                  <a:srgbClr val="EEF2E8"/>
                </a:solidFill>
                <a:latin typeface="Faustina SemiBold Italics"/>
              </a:rPr>
              <a:t>15</a:t>
            </a:r>
            <a:endParaRPr lang="en-US" sz="9999" spc="199" dirty="0">
              <a:solidFill>
                <a:srgbClr val="EEF2E8"/>
              </a:solidFill>
              <a:latin typeface="Faustina SemiBold Itali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7408585">
            <a:off x="2463462" y="-2354426"/>
            <a:ext cx="6862830" cy="9247443"/>
          </a:xfrm>
          <a:prstGeom prst="rect">
            <a:avLst/>
          </a:prstGeom>
        </p:spPr>
      </p:pic>
      <p:sp>
        <p:nvSpPr>
          <p:cNvPr id="4" name="TextBox 4"/>
          <p:cNvSpPr txBox="1"/>
          <p:nvPr/>
        </p:nvSpPr>
        <p:spPr>
          <a:xfrm>
            <a:off x="771185" y="571468"/>
            <a:ext cx="9444385" cy="4154984"/>
          </a:xfrm>
          <a:prstGeom prst="rect">
            <a:avLst/>
          </a:prstGeom>
        </p:spPr>
        <p:txBody>
          <a:bodyPr lIns="0" tIns="0" rIns="0" bIns="0" rtlCol="0" anchor="t">
            <a:spAutoFit/>
          </a:bodyPr>
          <a:lstStyle/>
          <a:p>
            <a:pPr algn="ctr">
              <a:lnSpc>
                <a:spcPts val="10800"/>
              </a:lnSpc>
            </a:pPr>
            <a:r>
              <a:rPr lang="vi-VN" sz="4000" dirty="0" smtClean="0">
                <a:solidFill>
                  <a:schemeClr val="accent5">
                    <a:lumMod val="75000"/>
                  </a:schemeClr>
                </a:solidFill>
                <a:latin typeface="Baloo"/>
              </a:rPr>
              <a:t>Nghe nhạc</a:t>
            </a:r>
          </a:p>
          <a:p>
            <a:pPr algn="ctr">
              <a:lnSpc>
                <a:spcPts val="10800"/>
              </a:lnSpc>
            </a:pPr>
            <a:r>
              <a:rPr lang="vi-VN" sz="9000" dirty="0" smtClean="0">
                <a:solidFill>
                  <a:schemeClr val="accent5">
                    <a:lumMod val="50000"/>
                  </a:schemeClr>
                </a:solidFill>
                <a:latin typeface="Baloo"/>
              </a:rPr>
              <a:t>Suối đàn T’rưng</a:t>
            </a:r>
          </a:p>
          <a:p>
            <a:pPr algn="ctr">
              <a:lnSpc>
                <a:spcPts val="10800"/>
              </a:lnSpc>
            </a:pPr>
            <a:r>
              <a:rPr lang="vi-VN" sz="4000" dirty="0" smtClean="0">
                <a:solidFill>
                  <a:schemeClr val="accent5">
                    <a:lumMod val="50000"/>
                  </a:schemeClr>
                </a:solidFill>
                <a:latin typeface="Baloo"/>
              </a:rPr>
              <a:t>                        Nhạc: Trần Đặng</a:t>
            </a:r>
            <a:endParaRPr lang="en-US" sz="4000" dirty="0">
              <a:solidFill>
                <a:schemeClr val="accent5">
                  <a:lumMod val="50000"/>
                </a:schemeClr>
              </a:solidFill>
              <a:latin typeface="Baloo"/>
            </a:endParaRPr>
          </a:p>
        </p:txBody>
      </p:sp>
      <p:pic>
        <p:nvPicPr>
          <p:cNvPr id="6" name="Picture 6"/>
          <p:cNvPicPr>
            <a:picLocks noChangeAspect="1"/>
          </p:cNvPicPr>
          <p:nvPr/>
        </p:nvPicPr>
        <p:blipFill>
          <a:blip r:embed="rId4"/>
          <a:srcRect l="62989" t="67035"/>
          <a:stretch>
            <a:fillRect/>
          </a:stretch>
        </p:blipFill>
        <p:spPr>
          <a:xfrm rot="5400000">
            <a:off x="2622403" y="4521298"/>
            <a:ext cx="3113311" cy="8358245"/>
          </a:xfrm>
          <a:prstGeom prst="rect">
            <a:avLst/>
          </a:prstGeom>
        </p:spPr>
      </p:pic>
      <p:pic>
        <p:nvPicPr>
          <p:cNvPr id="7" name="Picture 7"/>
          <p:cNvPicPr>
            <a:picLocks noChangeAspect="1"/>
          </p:cNvPicPr>
          <p:nvPr/>
        </p:nvPicPr>
        <p:blipFill>
          <a:blip r:embed="rId5"/>
          <a:srcRect/>
          <a:stretch>
            <a:fillRect/>
          </a:stretch>
        </p:blipFill>
        <p:spPr>
          <a:xfrm>
            <a:off x="16073486" y="-4239083"/>
            <a:ext cx="3643338" cy="8525327"/>
          </a:xfrm>
          <a:prstGeom prst="rect">
            <a:avLst/>
          </a:prstGeom>
        </p:spPr>
      </p:pic>
      <p:pic>
        <p:nvPicPr>
          <p:cNvPr id="2050" name="Picture 2"/>
          <p:cNvPicPr>
            <a:picLocks noChangeAspect="1" noChangeArrowheads="1"/>
          </p:cNvPicPr>
          <p:nvPr/>
        </p:nvPicPr>
        <p:blipFill>
          <a:blip r:embed="rId6"/>
          <a:srcRect/>
          <a:stretch>
            <a:fillRect/>
          </a:stretch>
        </p:blipFill>
        <p:spPr bwMode="auto">
          <a:xfrm>
            <a:off x="10287008" y="2000228"/>
            <a:ext cx="7215238" cy="7715304"/>
          </a:xfrm>
          <a:prstGeom prst="rect">
            <a:avLst/>
          </a:prstGeom>
          <a:noFill/>
          <a:ln w="9525">
            <a:noFill/>
            <a:miter lim="800000"/>
            <a:headEnd/>
            <a:tailEnd/>
          </a:ln>
          <a:effectLst/>
        </p:spPr>
      </p:pic>
      <p:pic>
        <p:nvPicPr>
          <p:cNvPr id="9" name="SDTR 2p16.m4a">
            <a:hlinkClick r:id="" action="ppaction://media"/>
          </p:cNvPr>
          <p:cNvPicPr>
            <a:picLocks noRot="1" noChangeAspect="1"/>
          </p:cNvPicPr>
          <p:nvPr>
            <a:audioFile r:link="rId1"/>
          </p:nvPr>
        </p:nvPicPr>
        <p:blipFill>
          <a:blip r:embed="rId7"/>
          <a:stretch>
            <a:fillRect/>
          </a:stretch>
        </p:blipFill>
        <p:spPr>
          <a:xfrm>
            <a:off x="1804937" y="8805889"/>
            <a:ext cx="838205" cy="83820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616" fill="hold"/>
                                        <p:tgtEl>
                                          <p:spTgt spid="9"/>
                                        </p:tgtEl>
                                      </p:cBhvr>
                                    </p:cmd>
                                  </p:childTnLst>
                                </p:cTn>
                              </p:par>
                            </p:childTnLst>
                          </p:cTn>
                        </p:par>
                      </p:childTnLst>
                    </p:cTn>
                  </p:par>
                </p:childTnLst>
              </p:cTn>
              <p:nextCondLst>
                <p:cond evt="onClick" delay="0">
                  <p:tgtEl>
                    <p:spTgt spid="9"/>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l="64771" t="21970"/>
          <a:stretch>
            <a:fillRect/>
          </a:stretch>
        </p:blipFill>
        <p:spPr>
          <a:xfrm rot="5400000">
            <a:off x="205487" y="4509321"/>
            <a:ext cx="5303938" cy="6858048"/>
          </a:xfrm>
          <a:prstGeom prst="rect">
            <a:avLst/>
          </a:prstGeom>
        </p:spPr>
      </p:pic>
      <p:grpSp>
        <p:nvGrpSpPr>
          <p:cNvPr id="2" name="Group 7"/>
          <p:cNvGrpSpPr/>
          <p:nvPr/>
        </p:nvGrpSpPr>
        <p:grpSpPr>
          <a:xfrm>
            <a:off x="1028700" y="1028700"/>
            <a:ext cx="367402" cy="346352"/>
            <a:chOff x="0" y="0"/>
            <a:chExt cx="489869" cy="461803"/>
          </a:xfrm>
        </p:grpSpPr>
        <p:sp>
          <p:nvSpPr>
            <p:cNvPr id="8" name="AutoShape 8"/>
            <p:cNvSpPr/>
            <p:nvPr/>
          </p:nvSpPr>
          <p:spPr>
            <a:xfrm>
              <a:off x="0" y="0"/>
              <a:ext cx="489869" cy="0"/>
            </a:xfrm>
            <a:prstGeom prst="line">
              <a:avLst/>
            </a:prstGeom>
            <a:ln w="50800" cap="rnd">
              <a:solidFill>
                <a:srgbClr val="FFFAEF"/>
              </a:solidFill>
              <a:prstDash val="solid"/>
              <a:headEnd type="none" w="sm" len="sm"/>
              <a:tailEnd type="none" w="sm" len="sm"/>
            </a:ln>
          </p:spPr>
        </p:sp>
        <p:sp>
          <p:nvSpPr>
            <p:cNvPr id="9" name="AutoShape 9"/>
            <p:cNvSpPr/>
            <p:nvPr/>
          </p:nvSpPr>
          <p:spPr>
            <a:xfrm>
              <a:off x="0" y="205275"/>
              <a:ext cx="489869" cy="0"/>
            </a:xfrm>
            <a:prstGeom prst="line">
              <a:avLst/>
            </a:prstGeom>
            <a:ln w="50800" cap="rnd">
              <a:solidFill>
                <a:srgbClr val="FFFAEF"/>
              </a:solidFill>
              <a:prstDash val="solid"/>
              <a:headEnd type="none" w="sm" len="sm"/>
              <a:tailEnd type="none" w="sm" len="sm"/>
            </a:ln>
          </p:spPr>
        </p:sp>
        <p:sp>
          <p:nvSpPr>
            <p:cNvPr id="10" name="AutoShape 10"/>
            <p:cNvSpPr/>
            <p:nvPr/>
          </p:nvSpPr>
          <p:spPr>
            <a:xfrm>
              <a:off x="0" y="410931"/>
              <a:ext cx="489869" cy="0"/>
            </a:xfrm>
            <a:prstGeom prst="line">
              <a:avLst/>
            </a:prstGeom>
            <a:ln w="50800" cap="rnd">
              <a:solidFill>
                <a:srgbClr val="FFFAEF"/>
              </a:solidFill>
              <a:prstDash val="solid"/>
              <a:headEnd type="none" w="sm" len="sm"/>
              <a:tailEnd type="none" w="sm" len="sm"/>
            </a:ln>
          </p:spPr>
        </p:sp>
      </p:grpSp>
      <p:grpSp>
        <p:nvGrpSpPr>
          <p:cNvPr id="3" name="Group 11"/>
          <p:cNvGrpSpPr/>
          <p:nvPr/>
        </p:nvGrpSpPr>
        <p:grpSpPr>
          <a:xfrm>
            <a:off x="16356600" y="9076225"/>
            <a:ext cx="902700" cy="182075"/>
            <a:chOff x="0" y="0"/>
            <a:chExt cx="2128209" cy="429260"/>
          </a:xfrm>
        </p:grpSpPr>
        <p:sp>
          <p:nvSpPr>
            <p:cNvPr id="12" name="Freeform 12"/>
            <p:cNvSpPr/>
            <p:nvPr/>
          </p:nvSpPr>
          <p:spPr>
            <a:xfrm>
              <a:off x="0" y="-5080"/>
              <a:ext cx="2128209" cy="434340"/>
            </a:xfrm>
            <a:custGeom>
              <a:avLst/>
              <a:gdLst/>
              <a:ahLst/>
              <a:cxnLst/>
              <a:rect l="l" t="t" r="r" b="b"/>
              <a:pathLst>
                <a:path w="2128209" h="434340">
                  <a:moveTo>
                    <a:pt x="2110429" y="187960"/>
                  </a:moveTo>
                  <a:lnTo>
                    <a:pt x="1848809" y="11430"/>
                  </a:lnTo>
                  <a:cubicBezTo>
                    <a:pt x="1831029" y="0"/>
                    <a:pt x="1808169" y="3810"/>
                    <a:pt x="1795469" y="21590"/>
                  </a:cubicBezTo>
                  <a:cubicBezTo>
                    <a:pt x="1784039" y="39370"/>
                    <a:pt x="1787849" y="62230"/>
                    <a:pt x="1805629" y="74930"/>
                  </a:cubicBezTo>
                  <a:lnTo>
                    <a:pt x="1964379" y="181610"/>
                  </a:lnTo>
                  <a:lnTo>
                    <a:pt x="0" y="181610"/>
                  </a:lnTo>
                  <a:lnTo>
                    <a:pt x="0" y="257810"/>
                  </a:lnTo>
                  <a:lnTo>
                    <a:pt x="1964379" y="257810"/>
                  </a:lnTo>
                  <a:lnTo>
                    <a:pt x="1805629" y="364490"/>
                  </a:lnTo>
                  <a:cubicBezTo>
                    <a:pt x="1787849" y="375920"/>
                    <a:pt x="1784039" y="400050"/>
                    <a:pt x="1795469" y="417830"/>
                  </a:cubicBezTo>
                  <a:cubicBezTo>
                    <a:pt x="1803089" y="429260"/>
                    <a:pt x="1814519" y="434340"/>
                    <a:pt x="1827219" y="434340"/>
                  </a:cubicBezTo>
                  <a:cubicBezTo>
                    <a:pt x="1834839" y="434340"/>
                    <a:pt x="1842459" y="431800"/>
                    <a:pt x="1848809" y="427990"/>
                  </a:cubicBezTo>
                  <a:lnTo>
                    <a:pt x="2111699" y="251460"/>
                  </a:lnTo>
                  <a:cubicBezTo>
                    <a:pt x="2121859" y="243840"/>
                    <a:pt x="2128209" y="232410"/>
                    <a:pt x="2128209" y="219710"/>
                  </a:cubicBezTo>
                  <a:cubicBezTo>
                    <a:pt x="2128209" y="207010"/>
                    <a:pt x="2121859" y="195580"/>
                    <a:pt x="2110429" y="187960"/>
                  </a:cubicBezTo>
                  <a:close/>
                </a:path>
              </a:pathLst>
            </a:custGeom>
            <a:solidFill>
              <a:srgbClr val="FFFAEF"/>
            </a:solidFill>
          </p:spPr>
        </p:sp>
      </p:grpSp>
      <p:pic>
        <p:nvPicPr>
          <p:cNvPr id="13" name="Picture 13"/>
          <p:cNvPicPr>
            <a:picLocks noChangeAspect="1"/>
          </p:cNvPicPr>
          <p:nvPr/>
        </p:nvPicPr>
        <p:blipFill>
          <a:blip r:embed="rId3"/>
          <a:srcRect/>
          <a:stretch>
            <a:fillRect/>
          </a:stretch>
        </p:blipFill>
        <p:spPr>
          <a:xfrm rot="-7094170">
            <a:off x="14946731" y="-2032559"/>
            <a:ext cx="7036829" cy="5380552"/>
          </a:xfrm>
          <a:prstGeom prst="rect">
            <a:avLst/>
          </a:prstGeom>
        </p:spPr>
      </p:pic>
      <p:sp>
        <p:nvSpPr>
          <p:cNvPr id="14" name="TextBox 13"/>
          <p:cNvSpPr txBox="1"/>
          <p:nvPr/>
        </p:nvSpPr>
        <p:spPr>
          <a:xfrm>
            <a:off x="1500134" y="1000096"/>
            <a:ext cx="7715304" cy="4524315"/>
          </a:xfrm>
          <a:prstGeom prst="rect">
            <a:avLst/>
          </a:prstGeom>
          <a:noFill/>
        </p:spPr>
        <p:txBody>
          <a:bodyPr wrap="square" rtlCol="0">
            <a:spAutoFit/>
          </a:bodyPr>
          <a:lstStyle/>
          <a:p>
            <a:r>
              <a:rPr lang="vi-VN" dirty="0" smtClean="0">
                <a:solidFill>
                  <a:srgbClr val="FFFAEF"/>
                </a:solidFill>
                <a:latin typeface="Clear Sans Regular"/>
              </a:rPr>
              <a:t>Là loại đàn do nhiều ống nứa khô, chắc, có chiều dài ngắn, to nhỏ khác nhau hợp thành</a:t>
            </a:r>
            <a:r>
              <a:rPr lang="en-US" dirty="0" smtClean="0">
                <a:solidFill>
                  <a:srgbClr val="FFFAEF"/>
                </a:solidFill>
                <a:latin typeface="Clear Sans Regular"/>
              </a:rPr>
              <a:t>.</a:t>
            </a:r>
            <a:r>
              <a:rPr lang="vi-VN" dirty="0" smtClean="0">
                <a:solidFill>
                  <a:srgbClr val="FFFAEF"/>
                </a:solidFill>
                <a:latin typeface="Clear Sans Regular"/>
              </a:rPr>
              <a:t> Thường thì gồm từ 12 đến 16 ống. Mỗi ống đàn gồm 2 phần: ống hơi và thanh cộng hưởng. Khi dùng dùi gõ vào, các ống sẽ tạo thành âm thanh cao thấp khác nhau tùy độ to- nhỏ- dài- ngắn của ống. Những ống to và dLà loại đàn do nhiều ống nứa khô, chắc, có chiều dài ngắn, to nhỏ khác nhau hợp thành</a:t>
            </a:r>
            <a:r>
              <a:rPr lang="en-US" dirty="0" smtClean="0">
                <a:solidFill>
                  <a:srgbClr val="FFFAEF"/>
                </a:solidFill>
                <a:latin typeface="Clear Sans Regular"/>
              </a:rPr>
              <a:t>.</a:t>
            </a:r>
            <a:r>
              <a:rPr lang="vi-VN" dirty="0" smtClean="0">
                <a:solidFill>
                  <a:srgbClr val="FFFAEF"/>
                </a:solidFill>
                <a:latin typeface="Clear Sans Regular"/>
              </a:rPr>
              <a:t> Thường thì gồm từ 12 đến 16 ống. Mỗi ống đàn gồm 2 phần: ống hơi và thanh cộng hưởng. Khi dùng dùi gõ vào, các ống sẽ tạo thành âm thanh cao thấp khác nhau tùy độ to- nhỏ- dài- ngắn của ống. Những ống to và dài sẽ phát ra âm thanh trầm, những ống nhỏ và ngắn sẽ phát ra âm thanh cao. Âm sắc của đàn t’rưng khá đặc biệt, nghe như tiếng suối róc rách, tiếng thác đổ, tiếng xào xạc của rừng tre nứa khi gió thổi</a:t>
            </a:r>
            <a:endParaRPr lang="en-US" dirty="0" smtClean="0">
              <a:solidFill>
                <a:srgbClr val="FFFAEF"/>
              </a:solidFill>
              <a:latin typeface="Clear Sans Regular"/>
            </a:endParaRPr>
          </a:p>
          <a:p>
            <a:r>
              <a:rPr lang="vi-VN" dirty="0" smtClean="0">
                <a:solidFill>
                  <a:srgbClr val="FFFAEF"/>
                </a:solidFill>
                <a:latin typeface="Clear Sans Regular"/>
              </a:rPr>
              <a:t>ài sẽ phát ra âm thanh trầm, những ống nhỏ và ngắn sẽ phát ra âm thanh cao. Âm sắc của đàn t’rưng khá đặc biệt, nghe như tiếng suối róc rách, tiếng thác đổ, tiếng xào xạc của rừng tre nứa khi gió thổi</a:t>
            </a:r>
            <a:endParaRPr lang="en-US" dirty="0" smtClean="0">
              <a:solidFill>
                <a:srgbClr val="FFFAEF"/>
              </a:solidFill>
              <a:latin typeface="Clear Sans Regular"/>
            </a:endParaRPr>
          </a:p>
          <a:p>
            <a:endParaRPr lang="en-US" dirty="0"/>
          </a:p>
        </p:txBody>
      </p:sp>
      <p:sp>
        <p:nvSpPr>
          <p:cNvPr id="11" name="TextBox 10"/>
          <p:cNvSpPr txBox="1"/>
          <p:nvPr/>
        </p:nvSpPr>
        <p:spPr>
          <a:xfrm>
            <a:off x="1142944" y="1690755"/>
            <a:ext cx="10072758" cy="3785652"/>
          </a:xfrm>
          <a:prstGeom prst="rect">
            <a:avLst/>
          </a:prstGeom>
          <a:noFill/>
        </p:spPr>
        <p:txBody>
          <a:bodyPr wrap="square" rtlCol="0">
            <a:spAutoFit/>
          </a:bodyPr>
          <a:lstStyle/>
          <a:p>
            <a:pPr algn="just"/>
            <a:r>
              <a:rPr lang="vi-VN" sz="4000" dirty="0" smtClean="0">
                <a:solidFill>
                  <a:srgbClr val="002060"/>
                </a:solidFill>
                <a:latin typeface="Times New Roman" pitchFamily="18" charset="0"/>
                <a:cs typeface="Times New Roman" pitchFamily="18" charset="0"/>
              </a:rPr>
              <a:t>Là loại đàn do nhiều </a:t>
            </a:r>
            <a:r>
              <a:rPr lang="vi-VN" sz="4000" b="1" dirty="0" smtClean="0">
                <a:solidFill>
                  <a:srgbClr val="002060"/>
                </a:solidFill>
                <a:latin typeface="Times New Roman" pitchFamily="18" charset="0"/>
                <a:cs typeface="Times New Roman" pitchFamily="18" charset="0"/>
              </a:rPr>
              <a:t>ống nứa khô và chắc </a:t>
            </a:r>
            <a:r>
              <a:rPr lang="vi-VN" sz="4000" dirty="0" smtClean="0">
                <a:solidFill>
                  <a:srgbClr val="002060"/>
                </a:solidFill>
                <a:latin typeface="Times New Roman" pitchFamily="18" charset="0"/>
                <a:cs typeface="Times New Roman" pitchFamily="18" charset="0"/>
              </a:rPr>
              <a:t>tạo thành, có kích thước khác nhau, thường là từ 12 đến 16 ống. Mỗi ống đàn gồm 2 phần: </a:t>
            </a:r>
            <a:r>
              <a:rPr lang="vi-VN" sz="4000" b="1" dirty="0" smtClean="0">
                <a:solidFill>
                  <a:srgbClr val="002060"/>
                </a:solidFill>
                <a:latin typeface="Times New Roman" pitchFamily="18" charset="0"/>
                <a:cs typeface="Times New Roman" pitchFamily="18" charset="0"/>
              </a:rPr>
              <a:t>ống hơi và thanh cộng hưởng.</a:t>
            </a:r>
            <a:r>
              <a:rPr lang="vi-VN" sz="4000" dirty="0" smtClean="0">
                <a:solidFill>
                  <a:srgbClr val="002060"/>
                </a:solidFill>
                <a:latin typeface="Times New Roman" pitchFamily="18" charset="0"/>
                <a:cs typeface="Times New Roman" pitchFamily="18" charset="0"/>
              </a:rPr>
              <a:t> Ống to và dài phát ra âm thanh trầm, ống nhỏ và ngắn phát ra âm thanh cao. </a:t>
            </a:r>
            <a:endParaRPr lang="en-US" sz="4000" dirty="0">
              <a:solidFill>
                <a:srgbClr val="002060"/>
              </a:solidFill>
              <a:latin typeface="Times New Roman" pitchFamily="18" charset="0"/>
              <a:cs typeface="Times New Roman" pitchFamily="18" charset="0"/>
            </a:endParaRPr>
          </a:p>
        </p:txBody>
      </p:sp>
      <p:sp>
        <p:nvSpPr>
          <p:cNvPr id="15" name="TextBox 14"/>
          <p:cNvSpPr txBox="1"/>
          <p:nvPr/>
        </p:nvSpPr>
        <p:spPr>
          <a:xfrm>
            <a:off x="1214382" y="428592"/>
            <a:ext cx="4572032" cy="1477328"/>
          </a:xfrm>
          <a:prstGeom prst="rect">
            <a:avLst/>
          </a:prstGeom>
          <a:noFill/>
        </p:spPr>
        <p:txBody>
          <a:bodyPr wrap="square" rtlCol="0">
            <a:spAutoFit/>
          </a:bodyPr>
          <a:lstStyle/>
          <a:p>
            <a:r>
              <a:rPr lang="vi-VN" sz="3600" dirty="0" smtClean="0">
                <a:solidFill>
                  <a:srgbClr val="002060"/>
                </a:solidFill>
                <a:latin typeface="Baloo"/>
              </a:rPr>
              <a:t>1. Cấu tạo</a:t>
            </a:r>
          </a:p>
          <a:p>
            <a:r>
              <a:rPr lang="vi-VN" sz="3600" dirty="0" smtClean="0">
                <a:solidFill>
                  <a:srgbClr val="002060"/>
                </a:solidFill>
                <a:latin typeface="Baloo"/>
              </a:rPr>
              <a:t>của đàn t’rưng</a:t>
            </a:r>
            <a:endParaRPr lang="en-US" sz="3600" dirty="0" smtClean="0">
              <a:solidFill>
                <a:srgbClr val="002060"/>
              </a:solidFill>
              <a:latin typeface="Baloo"/>
            </a:endParaRPr>
          </a:p>
          <a:p>
            <a:endParaRPr lang="en-US" dirty="0"/>
          </a:p>
        </p:txBody>
      </p:sp>
      <p:sp>
        <p:nvSpPr>
          <p:cNvPr id="16" name="TextBox 15"/>
          <p:cNvSpPr txBox="1"/>
          <p:nvPr/>
        </p:nvSpPr>
        <p:spPr>
          <a:xfrm>
            <a:off x="6429356" y="5666436"/>
            <a:ext cx="4214842" cy="1477328"/>
          </a:xfrm>
          <a:prstGeom prst="rect">
            <a:avLst/>
          </a:prstGeom>
          <a:noFill/>
        </p:spPr>
        <p:txBody>
          <a:bodyPr wrap="square" rtlCol="0">
            <a:spAutoFit/>
          </a:bodyPr>
          <a:lstStyle/>
          <a:p>
            <a:r>
              <a:rPr lang="vi-VN" sz="3600" dirty="0" smtClean="0">
                <a:solidFill>
                  <a:schemeClr val="accent6">
                    <a:lumMod val="50000"/>
                  </a:schemeClr>
                </a:solidFill>
                <a:latin typeface="Baloo"/>
              </a:rPr>
              <a:t>2. Kỹ thuật diễn tấu của đàn t’rưng</a:t>
            </a:r>
            <a:endParaRPr lang="en-US" sz="3600" dirty="0" smtClean="0">
              <a:solidFill>
                <a:schemeClr val="accent6">
                  <a:lumMod val="50000"/>
                </a:schemeClr>
              </a:solidFill>
              <a:latin typeface="Baloo"/>
            </a:endParaRPr>
          </a:p>
          <a:p>
            <a:endParaRPr lang="en-US" dirty="0"/>
          </a:p>
        </p:txBody>
      </p:sp>
      <p:sp>
        <p:nvSpPr>
          <p:cNvPr id="17" name="TextBox 16"/>
          <p:cNvSpPr txBox="1"/>
          <p:nvPr/>
        </p:nvSpPr>
        <p:spPr>
          <a:xfrm>
            <a:off x="6429356" y="6777254"/>
            <a:ext cx="10930014" cy="3724096"/>
          </a:xfrm>
          <a:prstGeom prst="rect">
            <a:avLst/>
          </a:prstGeom>
          <a:noFill/>
        </p:spPr>
        <p:txBody>
          <a:bodyPr wrap="square" rtlCol="0">
            <a:spAutoFit/>
          </a:bodyPr>
          <a:lstStyle/>
          <a:p>
            <a:pPr algn="just"/>
            <a:r>
              <a:rPr lang="vi-VN" sz="4000" b="1" dirty="0" smtClean="0">
                <a:solidFill>
                  <a:schemeClr val="accent6">
                    <a:lumMod val="50000"/>
                  </a:schemeClr>
                </a:solidFill>
                <a:latin typeface="Times New Roman" pitchFamily="18" charset="0"/>
                <a:cs typeface="Times New Roman" pitchFamily="18" charset="0"/>
              </a:rPr>
              <a:t>Dùng dùi bằng tre ( hoặc gỗ) gõ vào ống nứa để tạo ra âm thanh.</a:t>
            </a:r>
            <a:r>
              <a:rPr lang="vi-VN" sz="4000" dirty="0" smtClean="0">
                <a:solidFill>
                  <a:schemeClr val="accent6">
                    <a:lumMod val="50000"/>
                  </a:schemeClr>
                </a:solidFill>
                <a:latin typeface="Times New Roman" pitchFamily="18" charset="0"/>
                <a:cs typeface="Times New Roman" pitchFamily="18" charset="0"/>
              </a:rPr>
              <a:t> Đàn t’rưng có âm vực rộng. Âm sắc của đàn t’rưng nghe như tiếng suối róc rách, tiếng thác đổ, tiếng xào xạc của rừng tre nứa khi gió thổi, tiếng cồng chiêng của người dân Tây Nguyên.</a:t>
            </a:r>
            <a:endParaRPr lang="en-US" sz="4000" dirty="0" smtClean="0">
              <a:solidFill>
                <a:schemeClr val="accent6">
                  <a:lumMod val="50000"/>
                </a:schemeClr>
              </a:solidFill>
              <a:latin typeface="Times New Roman" pitchFamily="18" charset="0"/>
              <a:cs typeface="Times New Roman" pitchFamily="18" charset="0"/>
            </a:endParaRPr>
          </a:p>
          <a:p>
            <a:pPr algn="just"/>
            <a:endParaRPr lang="en-US" sz="3600" dirty="0">
              <a:solidFill>
                <a:schemeClr val="accent6">
                  <a:lumMod val="50000"/>
                </a:schemeClr>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4"/>
          <a:srcRect/>
          <a:stretch>
            <a:fillRect/>
          </a:stretch>
        </p:blipFill>
        <p:spPr bwMode="auto">
          <a:xfrm>
            <a:off x="11153820" y="857220"/>
            <a:ext cx="4419600" cy="57864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142940" y="1377330"/>
            <a:ext cx="8358246" cy="5909310"/>
          </a:xfrm>
          <a:prstGeom prst="rect">
            <a:avLst/>
          </a:prstGeom>
        </p:spPr>
        <p:txBody>
          <a:bodyPr wrap="square" lIns="0" tIns="0" rIns="0" bIns="0" rtlCol="0" anchor="t">
            <a:spAutoFit/>
          </a:bodyPr>
          <a:lstStyle/>
          <a:p>
            <a:pPr lvl="3" algn="just">
              <a:buFont typeface="Wingdings" pitchFamily="2" charset="2"/>
              <a:buChar char="Ø"/>
            </a:pPr>
            <a:r>
              <a:rPr lang="vi-VN" sz="4800" dirty="0" smtClean="0">
                <a:solidFill>
                  <a:srgbClr val="0070C0"/>
                </a:solidFill>
                <a:latin typeface="+mj-lt"/>
              </a:rPr>
              <a:t>Tây Nguyên- xứ sở của những âm thanh bất tận mang âm hưởng của núi rừng. Âm thanh nơi ấy có tiếng suối chảy róc rách, tiếng gió thổi rì rào, có tiếng chim vỗ cánh bay lượn trong nắng gió đại ngàn...</a:t>
            </a:r>
            <a:endParaRPr lang="en-US" sz="4800" dirty="0">
              <a:solidFill>
                <a:srgbClr val="0070C0"/>
              </a:solidFill>
              <a:latin typeface="+mj-lt"/>
            </a:endParaRPr>
          </a:p>
        </p:txBody>
      </p:sp>
      <p:pic>
        <p:nvPicPr>
          <p:cNvPr id="7" name="Picture 7"/>
          <p:cNvPicPr>
            <a:picLocks noChangeAspect="1"/>
          </p:cNvPicPr>
          <p:nvPr/>
        </p:nvPicPr>
        <p:blipFill>
          <a:blip r:embed="rId2"/>
          <a:srcRect/>
          <a:stretch>
            <a:fillRect/>
          </a:stretch>
        </p:blipFill>
        <p:spPr>
          <a:xfrm>
            <a:off x="15144792" y="-4239083"/>
            <a:ext cx="4572032" cy="8525327"/>
          </a:xfrm>
          <a:prstGeom prst="rect">
            <a:avLst/>
          </a:prstGeom>
        </p:spPr>
      </p:pic>
      <p:pic>
        <p:nvPicPr>
          <p:cNvPr id="2050" name="Picture 2"/>
          <p:cNvPicPr>
            <a:picLocks noChangeAspect="1" noChangeArrowheads="1"/>
          </p:cNvPicPr>
          <p:nvPr/>
        </p:nvPicPr>
        <p:blipFill>
          <a:blip r:embed="rId3"/>
          <a:srcRect/>
          <a:stretch>
            <a:fillRect/>
          </a:stretch>
        </p:blipFill>
        <p:spPr bwMode="auto">
          <a:xfrm>
            <a:off x="8858248" y="928658"/>
            <a:ext cx="6357982" cy="8143932"/>
          </a:xfrm>
          <a:prstGeom prst="rect">
            <a:avLst/>
          </a:prstGeom>
          <a:noFill/>
          <a:ln w="9525">
            <a:noFill/>
            <a:miter lim="800000"/>
            <a:headEnd/>
            <a:tailEnd/>
          </a:ln>
          <a:effectLst/>
        </p:spPr>
      </p:pic>
      <p:pic>
        <p:nvPicPr>
          <p:cNvPr id="10" name="Picture 11"/>
          <p:cNvPicPr>
            <a:picLocks noChangeAspect="1"/>
          </p:cNvPicPr>
          <p:nvPr/>
        </p:nvPicPr>
        <p:blipFill>
          <a:blip r:embed="rId4" cstate="print"/>
          <a:srcRect/>
          <a:stretch>
            <a:fillRect/>
          </a:stretch>
        </p:blipFill>
        <p:spPr>
          <a:xfrm>
            <a:off x="-1714576" y="8429648"/>
            <a:ext cx="5857916" cy="278608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srcRect/>
          <a:stretch>
            <a:fillRect/>
          </a:stretch>
        </p:blipFill>
        <p:spPr>
          <a:xfrm>
            <a:off x="4831199" y="6286508"/>
            <a:ext cx="2598289" cy="2143140"/>
          </a:xfrm>
          <a:prstGeom prst="rect">
            <a:avLst/>
          </a:prstGeom>
        </p:spPr>
      </p:pic>
      <p:pic>
        <p:nvPicPr>
          <p:cNvPr id="12" name="Picture 12"/>
          <p:cNvPicPr>
            <a:picLocks noChangeAspect="1"/>
          </p:cNvPicPr>
          <p:nvPr/>
        </p:nvPicPr>
        <p:blipFill>
          <a:blip r:embed="rId3" cstate="print"/>
          <a:srcRect/>
          <a:stretch>
            <a:fillRect/>
          </a:stretch>
        </p:blipFill>
        <p:spPr>
          <a:xfrm>
            <a:off x="4429092" y="3357550"/>
            <a:ext cx="3071834" cy="2571768"/>
          </a:xfrm>
          <a:prstGeom prst="rect">
            <a:avLst/>
          </a:prstGeom>
        </p:spPr>
      </p:pic>
      <p:pic>
        <p:nvPicPr>
          <p:cNvPr id="16" name="Picture 16"/>
          <p:cNvPicPr>
            <a:picLocks noChangeAspect="1"/>
          </p:cNvPicPr>
          <p:nvPr/>
        </p:nvPicPr>
        <p:blipFill>
          <a:blip r:embed="rId4"/>
          <a:srcRect/>
          <a:stretch>
            <a:fillRect/>
          </a:stretch>
        </p:blipFill>
        <p:spPr>
          <a:xfrm>
            <a:off x="857192" y="2500294"/>
            <a:ext cx="3500462" cy="2000264"/>
          </a:xfrm>
          <a:prstGeom prst="rect">
            <a:avLst/>
          </a:prstGeom>
        </p:spPr>
      </p:pic>
      <p:pic>
        <p:nvPicPr>
          <p:cNvPr id="19" name="Picture 2" descr="D:\LÊ THỊ HỒNG DUYÊN\Music\3a4- CHUYÊN ĐỀ AN LỚP 3- TIẾT 15\bo-anh-me-ru-con-ngu-that-dep-y-nghia-9.jpg"/>
          <p:cNvPicPr>
            <a:picLocks noChangeAspect="1" noChangeArrowheads="1"/>
          </p:cNvPicPr>
          <p:nvPr/>
        </p:nvPicPr>
        <p:blipFill>
          <a:blip r:embed="rId5"/>
          <a:srcRect/>
          <a:stretch>
            <a:fillRect/>
          </a:stretch>
        </p:blipFill>
        <p:spPr bwMode="auto">
          <a:xfrm>
            <a:off x="8572496" y="2214542"/>
            <a:ext cx="8929750" cy="7429552"/>
          </a:xfrm>
          <a:prstGeom prst="rect">
            <a:avLst/>
          </a:prstGeom>
          <a:noFill/>
        </p:spPr>
      </p:pic>
      <p:sp>
        <p:nvSpPr>
          <p:cNvPr id="20" name="TextBox 19"/>
          <p:cNvSpPr txBox="1"/>
          <p:nvPr/>
        </p:nvSpPr>
        <p:spPr>
          <a:xfrm>
            <a:off x="3143208" y="357154"/>
            <a:ext cx="12358774" cy="1723549"/>
          </a:xfrm>
          <a:prstGeom prst="rect">
            <a:avLst/>
          </a:prstGeom>
          <a:noFill/>
        </p:spPr>
        <p:txBody>
          <a:bodyPr wrap="square" rtlCol="0">
            <a:spAutoFit/>
          </a:bodyPr>
          <a:lstStyle/>
          <a:p>
            <a:r>
              <a:rPr lang="vi-VN" sz="8800" i="1" dirty="0" smtClean="0">
                <a:solidFill>
                  <a:srgbClr val="C00000"/>
                </a:solidFill>
                <a:latin typeface="Jokerman" panose="04090605060D06020702" pitchFamily="82" charset="0"/>
              </a:rPr>
              <a:t>Thường thức </a:t>
            </a:r>
            <a:r>
              <a:rPr lang="en-US" sz="8800" i="1" dirty="0" err="1" smtClean="0">
                <a:solidFill>
                  <a:srgbClr val="C00000"/>
                </a:solidFill>
                <a:latin typeface="Jokerman" panose="04090605060D06020702" pitchFamily="82" charset="0"/>
              </a:rPr>
              <a:t>âm</a:t>
            </a:r>
            <a:r>
              <a:rPr lang="en-US" sz="8800" i="1" dirty="0" smtClean="0">
                <a:solidFill>
                  <a:srgbClr val="C00000"/>
                </a:solidFill>
                <a:latin typeface="Jokerman" panose="04090605060D06020702" pitchFamily="82" charset="0"/>
              </a:rPr>
              <a:t> </a:t>
            </a:r>
            <a:r>
              <a:rPr lang="en-US" sz="8800" i="1" dirty="0" err="1" smtClean="0">
                <a:solidFill>
                  <a:srgbClr val="C00000"/>
                </a:solidFill>
                <a:latin typeface="Jokerman" panose="04090605060D06020702" pitchFamily="82" charset="0"/>
              </a:rPr>
              <a:t>nhạc</a:t>
            </a:r>
            <a:endParaRPr lang="en-US" sz="8800" i="1" dirty="0" smtClean="0">
              <a:solidFill>
                <a:srgbClr val="C00000"/>
              </a:solidFill>
              <a:latin typeface="Jokerman" panose="04090605060D06020702" pitchFamily="82" charset="0"/>
            </a:endParaRPr>
          </a:p>
          <a:p>
            <a:endParaRPr lang="en-US" dirty="0"/>
          </a:p>
        </p:txBody>
      </p:sp>
      <p:sp>
        <p:nvSpPr>
          <p:cNvPr id="21" name="TextBox 20"/>
          <p:cNvSpPr txBox="1"/>
          <p:nvPr/>
        </p:nvSpPr>
        <p:spPr>
          <a:xfrm>
            <a:off x="1357258" y="3000360"/>
            <a:ext cx="2500330" cy="1015663"/>
          </a:xfrm>
          <a:prstGeom prst="rect">
            <a:avLst/>
          </a:prstGeom>
          <a:noFill/>
        </p:spPr>
        <p:txBody>
          <a:bodyPr wrap="square" rtlCol="0">
            <a:spAutoFit/>
          </a:bodyPr>
          <a:lstStyle/>
          <a:p>
            <a:r>
              <a:rPr lang="vi-VN" sz="6000" b="1" i="1" dirty="0" smtClean="0">
                <a:solidFill>
                  <a:srgbClr val="C00000"/>
                </a:solidFill>
                <a:latin typeface="+mj-lt"/>
              </a:rPr>
              <a:t>Những</a:t>
            </a:r>
            <a:endParaRPr lang="en-US" sz="6000" b="1" dirty="0">
              <a:solidFill>
                <a:srgbClr val="C00000"/>
              </a:solidFill>
              <a:latin typeface="+mj-lt"/>
            </a:endParaRPr>
          </a:p>
        </p:txBody>
      </p:sp>
      <p:sp>
        <p:nvSpPr>
          <p:cNvPr id="22" name="TextBox 21"/>
          <p:cNvSpPr txBox="1"/>
          <p:nvPr/>
        </p:nvSpPr>
        <p:spPr>
          <a:xfrm>
            <a:off x="5072034" y="4357682"/>
            <a:ext cx="2286016" cy="1015663"/>
          </a:xfrm>
          <a:prstGeom prst="rect">
            <a:avLst/>
          </a:prstGeom>
          <a:noFill/>
        </p:spPr>
        <p:txBody>
          <a:bodyPr wrap="square" rtlCol="0">
            <a:spAutoFit/>
          </a:bodyPr>
          <a:lstStyle/>
          <a:p>
            <a:r>
              <a:rPr lang="vi-VN" sz="6000" b="1" i="1" dirty="0" smtClean="0">
                <a:solidFill>
                  <a:srgbClr val="C00000"/>
                </a:solidFill>
                <a:latin typeface="+mj-lt"/>
              </a:rPr>
              <a:t>khúc</a:t>
            </a:r>
            <a:endParaRPr lang="en-US" sz="6000" b="1" dirty="0">
              <a:latin typeface="+mj-lt"/>
            </a:endParaRPr>
          </a:p>
        </p:txBody>
      </p:sp>
      <p:sp>
        <p:nvSpPr>
          <p:cNvPr id="24" name="TextBox 23"/>
          <p:cNvSpPr txBox="1"/>
          <p:nvPr/>
        </p:nvSpPr>
        <p:spPr>
          <a:xfrm>
            <a:off x="5643538" y="6715136"/>
            <a:ext cx="1000132" cy="1015663"/>
          </a:xfrm>
          <a:prstGeom prst="rect">
            <a:avLst/>
          </a:prstGeom>
          <a:noFill/>
        </p:spPr>
        <p:txBody>
          <a:bodyPr wrap="square" rtlCol="0">
            <a:spAutoFit/>
          </a:bodyPr>
          <a:lstStyle/>
          <a:p>
            <a:r>
              <a:rPr lang="vi-VN" sz="6000" b="1" i="1" dirty="0" smtClean="0">
                <a:solidFill>
                  <a:srgbClr val="C00000"/>
                </a:solidFill>
                <a:latin typeface="+mj-lt"/>
              </a:rPr>
              <a:t>ru</a:t>
            </a:r>
            <a:endParaRPr lang="en-US" sz="6000" b="1" dirty="0">
              <a:latin typeface="+mj-lt"/>
            </a:endParaRPr>
          </a:p>
        </p:txBody>
      </p:sp>
      <p:pic>
        <p:nvPicPr>
          <p:cNvPr id="25" name="Picture 11"/>
          <p:cNvPicPr>
            <a:picLocks noChangeAspect="1"/>
          </p:cNvPicPr>
          <p:nvPr/>
        </p:nvPicPr>
        <p:blipFill>
          <a:blip r:embed="rId6" cstate="print"/>
          <a:srcRect/>
          <a:stretch>
            <a:fillRect/>
          </a:stretch>
        </p:blipFill>
        <p:spPr>
          <a:xfrm>
            <a:off x="1643010" y="4643434"/>
            <a:ext cx="2857520" cy="2786082"/>
          </a:xfrm>
          <a:prstGeom prst="rect">
            <a:avLst/>
          </a:prstGeom>
        </p:spPr>
      </p:pic>
      <p:sp>
        <p:nvSpPr>
          <p:cNvPr id="27" name="TextBox 26"/>
          <p:cNvSpPr txBox="1"/>
          <p:nvPr/>
        </p:nvSpPr>
        <p:spPr>
          <a:xfrm>
            <a:off x="2428828" y="5214938"/>
            <a:ext cx="1357322" cy="1292662"/>
          </a:xfrm>
          <a:prstGeom prst="rect">
            <a:avLst/>
          </a:prstGeom>
          <a:noFill/>
        </p:spPr>
        <p:txBody>
          <a:bodyPr wrap="square" rtlCol="0">
            <a:spAutoFit/>
          </a:bodyPr>
          <a:lstStyle/>
          <a:p>
            <a:r>
              <a:rPr lang="vi-VN" sz="6000" b="1" i="1" dirty="0" smtClean="0">
                <a:solidFill>
                  <a:srgbClr val="C00000"/>
                </a:solidFill>
                <a:latin typeface="+mj-lt"/>
              </a:rPr>
              <a:t>hát</a:t>
            </a:r>
            <a:endParaRPr lang="en-US" sz="6000" b="1" dirty="0" smtClean="0">
              <a:solidFill>
                <a:srgbClr val="C00000"/>
              </a:solidFill>
              <a:latin typeface="+mj-lt"/>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a:off x="785754" y="1293446"/>
            <a:ext cx="8929750" cy="2206980"/>
          </a:xfrm>
          <a:prstGeom prst="rect">
            <a:avLst/>
          </a:prstGeom>
        </p:spPr>
      </p:pic>
      <p:pic>
        <p:nvPicPr>
          <p:cNvPr id="4" name="Picture 4"/>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rot="-10800000">
            <a:off x="714316" y="4035206"/>
            <a:ext cx="9001188" cy="2179864"/>
          </a:xfrm>
          <a:prstGeom prst="rect">
            <a:avLst/>
          </a:prstGeom>
        </p:spPr>
      </p:pic>
      <p:pic>
        <p:nvPicPr>
          <p:cNvPr id="5" name="Picture 5"/>
          <p:cNvPicPr>
            <a:picLocks noChangeAspect="1"/>
          </p:cNvPicPr>
          <p:nvPr/>
        </p:nvPicPr>
        <p:blipFill>
          <a:blip r:embed="rId4"/>
          <a:srcRect/>
          <a:stretch>
            <a:fillRect/>
          </a:stretch>
        </p:blipFill>
        <p:spPr>
          <a:xfrm rot="-2320369">
            <a:off x="11716879" y="2860634"/>
            <a:ext cx="10343361" cy="9124746"/>
          </a:xfrm>
          <a:prstGeom prst="rect">
            <a:avLst/>
          </a:prstGeom>
        </p:spPr>
      </p:pic>
      <p:sp>
        <p:nvSpPr>
          <p:cNvPr id="6" name="TextBox 6"/>
          <p:cNvSpPr txBox="1"/>
          <p:nvPr/>
        </p:nvSpPr>
        <p:spPr>
          <a:xfrm>
            <a:off x="10040285" y="3798965"/>
            <a:ext cx="7074427" cy="2769989"/>
          </a:xfrm>
          <a:prstGeom prst="rect">
            <a:avLst/>
          </a:prstGeom>
        </p:spPr>
        <p:txBody>
          <a:bodyPr lIns="0" tIns="0" rIns="0" bIns="0" rtlCol="0" anchor="t">
            <a:spAutoFit/>
          </a:bodyPr>
          <a:lstStyle/>
          <a:p>
            <a:pPr algn="r">
              <a:lnSpc>
                <a:spcPts val="10800"/>
              </a:lnSpc>
            </a:pPr>
            <a:r>
              <a:rPr lang="en-US" sz="9000" dirty="0" smtClean="0">
                <a:solidFill>
                  <a:srgbClr val="7030A0"/>
                </a:solidFill>
                <a:latin typeface="Baloo"/>
              </a:rPr>
              <a:t>T</a:t>
            </a:r>
            <a:r>
              <a:rPr lang="vi-VN" sz="9000" dirty="0" smtClean="0">
                <a:solidFill>
                  <a:srgbClr val="7030A0"/>
                </a:solidFill>
                <a:latin typeface="Baloo"/>
              </a:rPr>
              <a:t>hảo luận</a:t>
            </a:r>
            <a:r>
              <a:rPr lang="en-US" sz="9000" dirty="0" smtClean="0">
                <a:solidFill>
                  <a:srgbClr val="7030A0"/>
                </a:solidFill>
                <a:latin typeface="Baloo"/>
              </a:rPr>
              <a:t> </a:t>
            </a:r>
            <a:r>
              <a:rPr lang="en-US" sz="9000" dirty="0" err="1">
                <a:solidFill>
                  <a:srgbClr val="7030A0"/>
                </a:solidFill>
                <a:latin typeface="Baloo"/>
              </a:rPr>
              <a:t>Nhóm</a:t>
            </a:r>
            <a:endParaRPr lang="en-US" sz="9000" dirty="0">
              <a:solidFill>
                <a:srgbClr val="7030A0"/>
              </a:solidFill>
              <a:latin typeface="Baloo"/>
            </a:endParaRPr>
          </a:p>
        </p:txBody>
      </p:sp>
      <p:grpSp>
        <p:nvGrpSpPr>
          <p:cNvPr id="7" name="Group 7"/>
          <p:cNvGrpSpPr/>
          <p:nvPr/>
        </p:nvGrpSpPr>
        <p:grpSpPr>
          <a:xfrm>
            <a:off x="2000200" y="1969003"/>
            <a:ext cx="6207564" cy="602729"/>
            <a:chOff x="0" y="899741"/>
            <a:chExt cx="8276754" cy="1366189"/>
          </a:xfrm>
        </p:grpSpPr>
        <p:sp>
          <p:nvSpPr>
            <p:cNvPr id="8" name="TextBox 8"/>
            <p:cNvSpPr txBox="1"/>
            <p:nvPr/>
          </p:nvSpPr>
          <p:spPr>
            <a:xfrm>
              <a:off x="0" y="1110311"/>
              <a:ext cx="7895750" cy="993692"/>
            </a:xfrm>
            <a:prstGeom prst="rect">
              <a:avLst/>
            </a:prstGeom>
          </p:spPr>
          <p:txBody>
            <a:bodyPr lIns="0" tIns="0" rIns="0" bIns="0" rtlCol="0" anchor="t">
              <a:spAutoFit/>
            </a:bodyPr>
            <a:lstStyle/>
            <a:p>
              <a:pPr>
                <a:lnSpc>
                  <a:spcPts val="2990"/>
                </a:lnSpc>
              </a:pPr>
              <a:endParaRPr lang="vi-VN" sz="2300" dirty="0" smtClean="0">
                <a:solidFill>
                  <a:srgbClr val="000000"/>
                </a:solidFill>
                <a:latin typeface="Clear Sans Regular"/>
              </a:endParaRPr>
            </a:p>
            <a:p>
              <a:pPr>
                <a:lnSpc>
                  <a:spcPts val="2990"/>
                </a:lnSpc>
              </a:pPr>
              <a:endParaRPr lang="en-US" sz="2300" dirty="0">
                <a:solidFill>
                  <a:srgbClr val="000000"/>
                </a:solidFill>
                <a:latin typeface="Clear Sans Regular"/>
              </a:endParaRPr>
            </a:p>
          </p:txBody>
        </p:sp>
        <p:sp>
          <p:nvSpPr>
            <p:cNvPr id="9" name="TextBox 9"/>
            <p:cNvSpPr txBox="1"/>
            <p:nvPr/>
          </p:nvSpPr>
          <p:spPr>
            <a:xfrm>
              <a:off x="381003" y="899741"/>
              <a:ext cx="7895751" cy="1366189"/>
            </a:xfrm>
            <a:prstGeom prst="rect">
              <a:avLst/>
            </a:prstGeom>
          </p:spPr>
          <p:txBody>
            <a:bodyPr lIns="0" tIns="0" rIns="0" bIns="0" rtlCol="0" anchor="t">
              <a:spAutoFit/>
            </a:bodyPr>
            <a:lstStyle/>
            <a:p>
              <a:pPr>
                <a:lnSpc>
                  <a:spcPts val="4680"/>
                </a:lnSpc>
              </a:pPr>
              <a:r>
                <a:rPr lang="vi-VN" sz="3600" dirty="0" smtClean="0">
                  <a:solidFill>
                    <a:srgbClr val="000000"/>
                  </a:solidFill>
                  <a:latin typeface="Baloo"/>
                </a:rPr>
                <a:t>1. Bạn La hỏi mẹ điều gì?</a:t>
              </a:r>
              <a:r>
                <a:rPr lang="en-US" sz="3600" dirty="0" smtClean="0">
                  <a:solidFill>
                    <a:srgbClr val="000000"/>
                  </a:solidFill>
                  <a:latin typeface="Baloo"/>
                </a:rPr>
                <a:t> </a:t>
              </a:r>
              <a:endParaRPr lang="en-US" sz="3600" dirty="0">
                <a:solidFill>
                  <a:srgbClr val="000000"/>
                </a:solidFill>
                <a:latin typeface="Baloo"/>
              </a:endParaRPr>
            </a:p>
          </p:txBody>
        </p:sp>
      </p:grpSp>
      <p:sp>
        <p:nvSpPr>
          <p:cNvPr id="12" name="TextBox 12"/>
          <p:cNvSpPr txBox="1"/>
          <p:nvPr/>
        </p:nvSpPr>
        <p:spPr>
          <a:xfrm>
            <a:off x="2143076" y="4621197"/>
            <a:ext cx="6286544" cy="1808187"/>
          </a:xfrm>
          <a:prstGeom prst="rect">
            <a:avLst/>
          </a:prstGeom>
        </p:spPr>
        <p:txBody>
          <a:bodyPr wrap="square" lIns="0" tIns="0" rIns="0" bIns="0" rtlCol="0" anchor="t">
            <a:spAutoFit/>
          </a:bodyPr>
          <a:lstStyle/>
          <a:p>
            <a:pPr>
              <a:lnSpc>
                <a:spcPts val="4680"/>
              </a:lnSpc>
            </a:pPr>
            <a:r>
              <a:rPr lang="vi-VN" sz="3600" dirty="0" smtClean="0">
                <a:solidFill>
                  <a:srgbClr val="000000"/>
                </a:solidFill>
                <a:latin typeface="Baloo"/>
              </a:rPr>
              <a:t>2. Hát ru Bắc Bộ và Nam Bộ được bắt đầu bằng từ gì?</a:t>
            </a:r>
            <a:endParaRPr lang="en-US" sz="3600" dirty="0" smtClean="0">
              <a:solidFill>
                <a:srgbClr val="000000"/>
              </a:solidFill>
              <a:latin typeface="Baloo"/>
            </a:endParaRPr>
          </a:p>
          <a:p>
            <a:pPr>
              <a:lnSpc>
                <a:spcPts val="4680"/>
              </a:lnSpc>
            </a:pPr>
            <a:endParaRPr lang="en-US" sz="3600" dirty="0">
              <a:solidFill>
                <a:srgbClr val="000000"/>
              </a:solidFill>
              <a:latin typeface="Baloo"/>
            </a:endParaRPr>
          </a:p>
        </p:txBody>
      </p:sp>
      <p:pic>
        <p:nvPicPr>
          <p:cNvPr id="18" name="Picture 3"/>
          <p:cNvPicPr>
            <a:picLocks noChangeAspect="1"/>
          </p:cNvPicPr>
          <p:nvPr/>
        </p:nvPicPr>
        <p:blipFill>
          <a:blip r:embed="rId3">
            <a:extLst>
              <a:ext uri="{28A0092B-C50C-407E-A947-70E740481C1C}">
                <a14:useLocalDpi xmlns="" xmlns:a14="http://schemas.microsoft.com/office/drawing/2010/main" val="0"/>
              </a:ext>
              <a:ext uri="{96DAC541-7B7A-43D3-8B79-37D633B846F1}">
                <asvg:svgBlip xmlns="" xmlns:asvg="http://schemas.microsoft.com/office/drawing/2016/SVG/main" r:embed=""/>
              </a:ext>
            </a:extLst>
          </a:blip>
          <a:srcRect/>
          <a:stretch>
            <a:fillRect/>
          </a:stretch>
        </p:blipFill>
        <p:spPr>
          <a:xfrm flipH="1">
            <a:off x="857192" y="7143764"/>
            <a:ext cx="8572558" cy="2286016"/>
          </a:xfrm>
          <a:prstGeom prst="rect">
            <a:avLst/>
          </a:prstGeom>
        </p:spPr>
      </p:pic>
      <p:sp>
        <p:nvSpPr>
          <p:cNvPr id="19" name="TextBox 18"/>
          <p:cNvSpPr txBox="1"/>
          <p:nvPr/>
        </p:nvSpPr>
        <p:spPr>
          <a:xfrm>
            <a:off x="2285952" y="7929582"/>
            <a:ext cx="7215238" cy="923330"/>
          </a:xfrm>
          <a:prstGeom prst="rect">
            <a:avLst/>
          </a:prstGeom>
          <a:noFill/>
        </p:spPr>
        <p:txBody>
          <a:bodyPr wrap="square" rtlCol="0">
            <a:spAutoFit/>
          </a:bodyPr>
          <a:lstStyle/>
          <a:p>
            <a:r>
              <a:rPr lang="vi-VN" sz="3600" dirty="0" smtClean="0">
                <a:solidFill>
                  <a:srgbClr val="000000"/>
                </a:solidFill>
                <a:latin typeface="Baloo"/>
              </a:rPr>
              <a:t>3. Hát ru là gì?</a:t>
            </a:r>
            <a:endParaRPr lang="en-US" sz="3600" dirty="0" smtClean="0">
              <a:solidFill>
                <a:srgbClr val="000000"/>
              </a:solidFill>
              <a:latin typeface="Baloo"/>
            </a:endParaRPr>
          </a:p>
          <a:p>
            <a:endParaRPr lang="en-US" dirty="0"/>
          </a:p>
        </p:txBody>
      </p:sp>
      <p:pic>
        <p:nvPicPr>
          <p:cNvPr id="14" name="KHÔNG LỜI.m4a">
            <a:hlinkClick r:id="" action="ppaction://media"/>
          </p:cNvPr>
          <p:cNvPicPr>
            <a:picLocks noRot="1" noChangeAspect="1"/>
          </p:cNvPicPr>
          <p:nvPr>
            <a:audioFile r:link="rId1"/>
          </p:nvPr>
        </p:nvPicPr>
        <p:blipFill>
          <a:blip r:embed="rId5"/>
          <a:stretch>
            <a:fillRect/>
          </a:stretch>
        </p:blipFill>
        <p:spPr>
          <a:xfrm>
            <a:off x="17216495" y="285715"/>
            <a:ext cx="1071506" cy="92869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668" fill="hold"/>
                                        <p:tgtEl>
                                          <p:spTgt spid="14"/>
                                        </p:tgtEl>
                                      </p:cBhvr>
                                    </p:cmd>
                                  </p:childTnLst>
                                </p:cTn>
                              </p:par>
                            </p:childTnLst>
                          </p:cTn>
                        </p:par>
                      </p:childTnLst>
                    </p:cTn>
                  </p:par>
                </p:childTnLst>
              </p:cTn>
              <p:nextCondLst>
                <p:cond evt="onClick" delay="0">
                  <p:tgtEl>
                    <p:spTgt spid="1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1682</TotalTime>
  <Words>2057</Words>
  <Application>Microsoft Office PowerPoint</Application>
  <PresentationFormat>Custom</PresentationFormat>
  <Paragraphs>208</Paragraphs>
  <Slides>31</Slides>
  <Notes>4</Notes>
  <HiddenSlides>0</HiddenSlides>
  <MMClips>14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Times New Roman</vt:lpstr>
      <vt:lpstr>Calibri</vt:lpstr>
      <vt:lpstr>Baloo</vt:lpstr>
      <vt:lpstr>Faustina SemiBold Italics</vt:lpstr>
      <vt:lpstr>Clear Sans Regular</vt:lpstr>
      <vt:lpstr>Wingdings</vt:lpstr>
      <vt:lpstr>Jokerman</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Tím và Xanh lá Hoạt hình Trừu tượng Họa tiết Dự án Nhóm Bản thuyết trình Giáo dục</dc:title>
  <cp:lastModifiedBy>Administrator</cp:lastModifiedBy>
  <cp:revision>17</cp:revision>
  <dcterms:created xsi:type="dcterms:W3CDTF">2006-08-16T00:00:00Z</dcterms:created>
  <dcterms:modified xsi:type="dcterms:W3CDTF">2022-12-14T03:02:26Z</dcterms:modified>
  <dc:identifier>DAFUXiIo1ws</dc:identifier>
</cp:coreProperties>
</file>