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9" r:id="rId2"/>
    <p:sldMasterId id="2147483737" r:id="rId3"/>
    <p:sldMasterId id="2147483751" r:id="rId4"/>
    <p:sldMasterId id="2147483754" r:id="rId5"/>
    <p:sldMasterId id="2147483777" r:id="rId6"/>
  </p:sldMasterIdLst>
  <p:notesMasterIdLst>
    <p:notesMasterId r:id="rId27"/>
  </p:notesMasterIdLst>
  <p:sldIdLst>
    <p:sldId id="8343" r:id="rId7"/>
    <p:sldId id="8341" r:id="rId8"/>
    <p:sldId id="306" r:id="rId9"/>
    <p:sldId id="307" r:id="rId10"/>
    <p:sldId id="308" r:id="rId11"/>
    <p:sldId id="258" r:id="rId12"/>
    <p:sldId id="289" r:id="rId13"/>
    <p:sldId id="8345" r:id="rId14"/>
    <p:sldId id="8346" r:id="rId15"/>
    <p:sldId id="290" r:id="rId16"/>
    <p:sldId id="292" r:id="rId17"/>
    <p:sldId id="310" r:id="rId18"/>
    <p:sldId id="309" r:id="rId19"/>
    <p:sldId id="311" r:id="rId20"/>
    <p:sldId id="8348" r:id="rId21"/>
    <p:sldId id="298" r:id="rId22"/>
    <p:sldId id="8349" r:id="rId23"/>
    <p:sldId id="8350" r:id="rId24"/>
    <p:sldId id="8351" r:id="rId25"/>
    <p:sldId id="835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5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B5491-F549-4E7B-9430-167788F6C7B6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734F8-BD51-4E18-B770-EAE7193E8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60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68673-C092-471D-8C8B-79F2FF37E7D7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421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229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229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83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978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899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>
              <a:defRPr/>
            </a:pPr>
            <a:fld id="{62FC850D-79ED-424D-AD10-24B0EF067A0C}" type="slidenum">
              <a:rPr lang="zh-CN" altLang="en-US" smtClean="0">
                <a:solidFill>
                  <a:prstClr val="black"/>
                </a:solidFill>
                <a:ea typeface="inpin heiti" charset="-122"/>
              </a:rPr>
              <a:pPr defTabSz="457200">
                <a:defRPr/>
              </a:pPr>
              <a:t>8</a:t>
            </a:fld>
            <a:endParaRPr lang="zh-CN" altLang="en-US">
              <a:solidFill>
                <a:prstClr val="black"/>
              </a:solidFill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9718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899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665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7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742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71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5988038"/>
      </p:ext>
    </p:extLst>
  </p:cSld>
  <p:clrMapOvr>
    <a:masterClrMapping/>
  </p:clrMapOvr>
  <p:transition spd="slow" advClick="0"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5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35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37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08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205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30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BA87585E-0720-44D4-91CC-38F4A41A4A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49" y="2000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88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6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054681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65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354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7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08043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716348"/>
      </p:ext>
    </p:extLst>
  </p:cSld>
  <p:clrMapOvr>
    <a:masterClrMapping/>
  </p:clrMapOvr>
  <p:transition spd="slow" advClick="0" advTm="5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18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3" y="713679"/>
            <a:ext cx="4681655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3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3" y="2313873"/>
            <a:ext cx="4681655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1311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900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8647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2023/2/14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9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495280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754176"/>
      </p:ext>
    </p:extLst>
  </p:cSld>
  <p:clrMapOvr>
    <a:masterClrMapping/>
  </p:clrMapOvr>
  <p:transition spd="slow" advClick="0" advTm="5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576023"/>
      </p:ext>
    </p:extLst>
  </p:cSld>
  <p:clrMapOvr>
    <a:masterClrMapping/>
  </p:clrMapOvr>
  <p:transition spd="slow" advClick="0" advTm="5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5E78A3-6270-4F88-B4D6-138E62DA6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CAD2496-EA63-476A-978F-356ECE059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FD265E5-44FC-48F1-A5DE-D6370E240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969BE1-1CC6-4A1F-B967-6C7FC22CF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5800226-17C8-4F43-B919-0DA230DC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140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586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187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734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770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07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B70711-819B-40AF-9D0C-D0E718CC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F17829A-EA52-47C6-B5E5-4775C2FC8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92569F0-1D1C-438A-8CAB-5FEE6B32F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A9C36DE-8C6A-4AD1-8358-F2315EE9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FA904A-EF43-4C93-B791-05289E926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60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F9E5E6-1BFE-45A9-A0C4-8E0157BD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76C1E1-3366-4138-9780-E02D97C357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75B4F56-3D15-4A44-B2E6-7D0D040E5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D3D3774-20F0-4494-A50B-2AEC9E2B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7D8E5C8-B9E5-4FC5-8C43-CDA97C87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7EF7785-ECCF-47AD-9522-670C7063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9566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63520C-68B5-4CD4-9ABF-03B76CAB7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E745A2C-BBDE-4847-A472-CFDB0B233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8D26522-D7D6-4D09-B2A4-67BAEAB0D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FC56FA1-AEBF-4B05-92DA-0F8CB797B2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0CB257A-B004-4DEB-9D73-4D573F0E9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D74820E-2BCF-4DEE-ABE4-EAE57B66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1A6293B-1FDB-4BB7-B84A-B9EB40BB8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A41E6-0744-43B5-9D3B-BF2677A4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3572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2DC5425-EC61-4452-8A6C-CF9F4260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3AB4B2C-87FE-41A0-AC35-F7BC6C7B2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3782827-DA40-49FD-A4AA-EE452243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2098B27-9F7C-4903-8169-903AB526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445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9400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39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3262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1972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12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303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7883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401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191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602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B35D29-E284-4157-AA7D-8BFA36BA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CF11DC-CD1B-4316-ACA4-27A7852C2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621BBA8-1091-41FC-A9B8-02293EF7A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482B637-D382-4F8C-B800-C1960D37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2662616-6804-433B-A443-DAC3EBBE1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AC27291-9023-4EAE-ABF0-A220A166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218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21AD08-E125-4573-B83C-50F55DB17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AB501A1-A75D-4DEC-B767-A22AB9683D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BAC6D1-DC7C-478E-8291-464E42BE4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3A7A2E4-C5F9-4455-BB29-6EA34EE0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8155225-FC2E-40A2-A9AF-D75350A00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BA952F8-6B4D-4E28-B9E1-BE8BBE9A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5267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9596DD-ABB4-4F7D-ABEF-E3F3C5E79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A86C65-AFF0-43B4-B4EA-C076A5CAD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A80D2-BBA9-4119-AA4F-4388CE0A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00A1385-0ABF-4AC7-B319-1802F482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F6F0475-70B5-43FE-BCD3-FEB53AE8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1115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53457A1-8C71-4C07-8ACC-5E8DCC5FF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938D7B6-9BAA-4611-9EF9-1B5DDE724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F3BAC7-1C8F-439E-8EA0-CECA90F6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000CE5C-3ADA-46AF-AC14-806F9C2B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E87D6D3-01C1-40CA-82B0-18B9EE609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4063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7FF37C-C699-4DF4-95B2-E41B7957B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AD68EDC-E918-4E77-8354-F8E575AD0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1B6078C-197E-4AAD-BF3F-981DF4E8B2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778684C-F978-476E-8371-1020B676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9EAF649-2EBF-4061-85BC-3A642930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8350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531798-80B1-49DC-9686-F65B10EF0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7AC8C6-5252-4AAA-8448-03B0E3FB1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8FC12E-75D2-4EC2-9713-BE072F89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D9857CE-6A65-4AA7-A18D-9D7B0560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DF0DEB-E6FF-416D-96D2-7A0F94DE2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28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332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DE8A10-7D71-4B2E-9FBC-C1DEB7985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A6B34A-DAEA-47A7-9E5D-6E6906518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7BB9C4E-44B3-4C3D-845B-0EE891EF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728020B-3ADE-4331-A0DC-DBC344D3B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FBC9B2-2FF1-478A-98AC-4B2399C7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3315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BAC73D-F78D-4E12-9011-3157560A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A68B93-AEBB-4E9D-857D-46B4AD19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2536A12-CBDC-40F8-B06F-08EAD9F2D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4328613-CDEC-463C-AF07-11C86F1C5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255F0A2-D498-4B88-942F-36DE2FDD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CC9605B-4458-4AE4-8B4A-0166268F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1838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5219D3-9DB4-4DFF-AE72-1ED97A74C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B259544-4F8D-436D-B5E6-8D5CFB029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0CB7CC7-AA20-483C-92BD-48A0354DE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04996F0-4FAA-4392-BA3D-63E5F63BDA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8165564-95BD-479E-BF64-4A257094F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203F162-7C8C-43F8-91B2-F764C8F7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AD1F24D-41D8-4F31-B218-6A77723A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CA1FE2E-8E74-40E7-AD21-9EB4601E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6906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F10A08-30EF-4E09-B6BC-65FB4E4CF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C54ED3F-A3E3-4DBC-BC67-0DA97DFF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D6ACBC6-498C-4A25-9EBC-DA8AC90A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B4BF0C3-54B6-4CC0-A526-DA18CF98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B27B500-E4F5-4188-A287-A9FB8A99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28509" y="43096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D4A04C2-E229-4919-BD72-5D4FDD1303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145" y="263568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F7B7C84-7621-4406-AD17-50DA6FA30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3600" y="53253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14460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EAB8AD98-270F-4FFF-8973-801629FD5E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21F39A4-9260-4D80-A067-0FBF9092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87039BE-D9AC-40BB-B4FB-11884B984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1313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A76473-C9ED-4A06-99D3-4150DD629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378A428-C581-4BDF-A940-48FB893F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B92FFEA-05FE-4F2B-B615-58332735D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9B0FB82-EB1D-4517-8C19-086177C3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AE1D482-0B02-478A-8CF3-EAE2ECD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4548570-484A-4D29-BD5A-5FFC03EE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4622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117B2A-8300-4776-88F6-5729F63C9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1F72544-00E3-41F2-A603-3E075C89E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2474A46-33BA-40A4-814E-5B2530311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EC4A32C-9714-4105-B27C-34088BC0A6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A73805E-25A6-487A-8A2F-E1A3935AD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B417407-9155-4913-9304-54E7BEB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157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A72C04-3F2A-4B28-9878-3197AC7F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BB2E27E-8873-4BB3-9145-E67204085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F90F2F4-A805-414B-B9FD-815C813DAD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B3D8D5-F9C5-409F-B36F-0F688F8E3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F7229B4-C8F7-40EE-90C0-ABAAE63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905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921AE70-2C26-4042-BA3A-E2579E1AA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C10A71-A6F2-4952-A0F4-496490565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44E4C1-8BA6-4358-81C1-A67BFE6D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2/14/2023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CDFA599-A91D-4AE6-949C-9701A361E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AEA832-FCB9-472C-8DC6-FF510568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9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1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EE2435CC-A0F9-4C82-A8BC-C7166B3AB3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485775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1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ransition spd="slow" advClick="0" advTm="5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45B0E-E96B-4570-A3E5-4D0466853797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3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ea typeface="思源黑体 CN Medium" pitchFamily="34" charset="-122"/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24E36CE3-65F3-450E-8C0D-F3538A4096B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381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5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="" xmlns:a16="http://schemas.microsoft.com/office/drawing/2014/main" id="{EE2435CC-A0F9-4C82-A8BC-C7166B3AB3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485775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5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 spd="slow" advClick="0" advTm="5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9EE7DC9-4773-4C89-9912-F5B5112B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BE4A65-0BBA-46F5-9A6C-0277910F2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E62D07-4E42-4A7F-8F60-C9AB3E774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F0E6EB-4FB8-4C3B-A54A-8131958F1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E19424-FAEE-4033-B78B-3FEE055F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0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  <p:sldLayoutId id="2147483772" r:id="rId18"/>
    <p:sldLayoutId id="2147483773" r:id="rId19"/>
    <p:sldLayoutId id="2147483774" r:id="rId20"/>
    <p:sldLayoutId id="2147483775" r:id="rId21"/>
    <p:sldLayoutId id="2147483776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="" xmlns:a16="http://schemas.microsoft.com/office/drawing/2014/main" id="{449836A6-3F8A-48A1-95CB-F525AFE2D7D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485775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4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4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11" Type="http://schemas.openxmlformats.org/officeDocument/2006/relationships/image" Target="../media/image18.jpe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gif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9.gif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11" Type="http://schemas.openxmlformats.org/officeDocument/2006/relationships/slide" Target="slide5.xml"/><Relationship Id="rId5" Type="http://schemas.microsoft.com/office/2007/relationships/hdphoto" Target="../media/hdphoto2.wdp"/><Relationship Id="rId10" Type="http://schemas.openxmlformats.org/officeDocument/2006/relationships/image" Target="../media/image18.jpe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openxmlformats.org/officeDocument/2006/relationships/image" Target="../media/image19.gif"/><Relationship Id="rId12" Type="http://schemas.openxmlformats.org/officeDocument/2006/relationships/image" Target="../media/image16.jpeg"/><Relationship Id="rId2" Type="http://schemas.openxmlformats.org/officeDocument/2006/relationships/audio" Target="../media/audio2.wav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11" Type="http://schemas.openxmlformats.org/officeDocument/2006/relationships/image" Target="../media/image15.jpeg"/><Relationship Id="rId5" Type="http://schemas.openxmlformats.org/officeDocument/2006/relationships/image" Target="../media/image21.gif"/><Relationship Id="rId15" Type="http://schemas.openxmlformats.org/officeDocument/2006/relationships/image" Target="../media/image23.jpeg"/><Relationship Id="rId10" Type="http://schemas.openxmlformats.org/officeDocument/2006/relationships/image" Target="../media/image14.jpeg"/><Relationship Id="rId4" Type="http://schemas.openxmlformats.org/officeDocument/2006/relationships/image" Target="../media/image5.png"/><Relationship Id="rId9" Type="http://schemas.microsoft.com/office/2007/relationships/hdphoto" Target="../media/hdphoto2.wdp"/><Relationship Id="rId1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audio" Target="../media/audio3.wav"/><Relationship Id="rId7" Type="http://schemas.openxmlformats.org/officeDocument/2006/relationships/image" Target="../media/image21.gif"/><Relationship Id="rId12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11" Type="http://schemas.openxmlformats.org/officeDocument/2006/relationships/image" Target="../media/image16.jpeg"/><Relationship Id="rId5" Type="http://schemas.openxmlformats.org/officeDocument/2006/relationships/image" Target="../media/image25.gif"/><Relationship Id="rId15" Type="http://schemas.openxmlformats.org/officeDocument/2006/relationships/image" Target="../media/image24.jpeg"/><Relationship Id="rId10" Type="http://schemas.openxmlformats.org/officeDocument/2006/relationships/image" Target="../media/image14.jpeg"/><Relationship Id="rId4" Type="http://schemas.openxmlformats.org/officeDocument/2006/relationships/image" Target="../media/image5.png"/><Relationship Id="rId9" Type="http://schemas.microsoft.com/office/2007/relationships/hdphoto" Target="../media/hdphoto2.wdp"/><Relationship Id="rId1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4780" y="116411"/>
            <a:ext cx="12045639" cy="646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 MỪNG QUÝ THẦY CÔ VỀ DỰ GIỜ, THĂM LỚP!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2320" y="5063503"/>
            <a:ext cx="4879589" cy="646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3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Mơ</a:t>
            </a:r>
            <a:endParaRPr lang="en-US" sz="36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45" y="1587019"/>
            <a:ext cx="12157168" cy="1570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MÔN TOÁN</a:t>
            </a:r>
            <a:endParaRPr lang="en-US" sz="9600" b="1" i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82141" y="3157042"/>
            <a:ext cx="3553226" cy="11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 3A1</a:t>
            </a:r>
            <a:endParaRPr lang="en-US" sz="6600" b="1" i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155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BAD97102-FFA5-46E9-AE79-4A8316551DD2}"/>
              </a:ext>
            </a:extLst>
          </p:cNvPr>
          <p:cNvSpPr/>
          <p:nvPr/>
        </p:nvSpPr>
        <p:spPr>
          <a:xfrm>
            <a:off x="438149" y="318053"/>
            <a:ext cx="11230389" cy="61622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A72B14B-C929-4266-9D0D-B5E4ABF3A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46" y="664679"/>
            <a:ext cx="1838325" cy="857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83DA5A7-AB85-4966-867B-AB39F683B1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60" y="1805815"/>
            <a:ext cx="1534027" cy="728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EF3250C-D388-4CEB-9426-08CD7E3BD8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9730" y="612290"/>
            <a:ext cx="7006052" cy="25511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7CBA5CC-9667-48CB-AED0-B1F1DB6EF3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5962" y="3457989"/>
            <a:ext cx="8767142" cy="235460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5F214A83-2C20-40E9-AB4B-E06B57097301}"/>
              </a:ext>
            </a:extLst>
          </p:cNvPr>
          <p:cNvSpPr/>
          <p:nvPr/>
        </p:nvSpPr>
        <p:spPr>
          <a:xfrm>
            <a:off x="6366530" y="4194313"/>
            <a:ext cx="616226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0F639F4A-E9B5-4C69-9792-5F439A590A56}"/>
              </a:ext>
            </a:extLst>
          </p:cNvPr>
          <p:cNvSpPr/>
          <p:nvPr/>
        </p:nvSpPr>
        <p:spPr>
          <a:xfrm>
            <a:off x="6370984" y="4711147"/>
            <a:ext cx="636103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5A36E55C-3DA6-4EE1-82DC-060D49A2A210}"/>
              </a:ext>
            </a:extLst>
          </p:cNvPr>
          <p:cNvSpPr/>
          <p:nvPr/>
        </p:nvSpPr>
        <p:spPr>
          <a:xfrm>
            <a:off x="6410739" y="5208106"/>
            <a:ext cx="596348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794B9AED-16EF-4070-9CF2-2EAAB6B28A85}"/>
              </a:ext>
            </a:extLst>
          </p:cNvPr>
          <p:cNvSpPr/>
          <p:nvPr/>
        </p:nvSpPr>
        <p:spPr>
          <a:xfrm>
            <a:off x="8885582" y="4174435"/>
            <a:ext cx="655983" cy="35780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498E8055-EE41-40DA-92F6-DC3146970C6A}"/>
              </a:ext>
            </a:extLst>
          </p:cNvPr>
          <p:cNvSpPr/>
          <p:nvPr/>
        </p:nvSpPr>
        <p:spPr>
          <a:xfrm>
            <a:off x="8885582" y="4721087"/>
            <a:ext cx="636104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15F49580-FC1F-44D9-B424-E0B63C45155E}"/>
              </a:ext>
            </a:extLst>
          </p:cNvPr>
          <p:cNvSpPr/>
          <p:nvPr/>
        </p:nvSpPr>
        <p:spPr>
          <a:xfrm>
            <a:off x="8925339" y="5218045"/>
            <a:ext cx="596348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xmlns="" id="{91F1710F-A7A5-4509-8569-C9F09416F291}"/>
              </a:ext>
            </a:extLst>
          </p:cNvPr>
          <p:cNvSpPr/>
          <p:nvPr/>
        </p:nvSpPr>
        <p:spPr>
          <a:xfrm rot="16200000">
            <a:off x="6948447" y="-1780099"/>
            <a:ext cx="221645" cy="5898875"/>
          </a:xfrm>
          <a:prstGeom prst="leftBrace">
            <a:avLst>
              <a:gd name="adj1" fmla="val 53788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29A11A1-C61A-47EF-BDDB-32CD43CB7026}"/>
              </a:ext>
            </a:extLst>
          </p:cNvPr>
          <p:cNvSpPr txBox="1"/>
          <p:nvPr/>
        </p:nvSpPr>
        <p:spPr>
          <a:xfrm>
            <a:off x="6410739" y="1303108"/>
            <a:ext cx="1293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10 cm</a:t>
            </a:r>
          </a:p>
        </p:txBody>
      </p:sp>
      <p:sp>
        <p:nvSpPr>
          <p:cNvPr id="16" name="Rectangle: Rounded Corners 10">
            <a:extLst>
              <a:ext uri="{FF2B5EF4-FFF2-40B4-BE49-F238E27FC236}">
                <a16:creationId xmlns:a16="http://schemas.microsoft.com/office/drawing/2014/main" xmlns="" id="{5F214A83-2C20-40E9-AB4B-E06B57097301}"/>
              </a:ext>
            </a:extLst>
          </p:cNvPr>
          <p:cNvSpPr/>
          <p:nvPr/>
        </p:nvSpPr>
        <p:spPr>
          <a:xfrm>
            <a:off x="4433515" y="4180398"/>
            <a:ext cx="508552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Rectangle: Rounded Corners 22">
            <a:extLst>
              <a:ext uri="{FF2B5EF4-FFF2-40B4-BE49-F238E27FC236}">
                <a16:creationId xmlns:a16="http://schemas.microsoft.com/office/drawing/2014/main" xmlns="" id="{0F639F4A-E9B5-4C69-9792-5F439A590A56}"/>
              </a:ext>
            </a:extLst>
          </p:cNvPr>
          <p:cNvSpPr/>
          <p:nvPr/>
        </p:nvSpPr>
        <p:spPr>
          <a:xfrm>
            <a:off x="4453393" y="4711148"/>
            <a:ext cx="488674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8" name="Rectangle: Rounded Corners 23">
            <a:extLst>
              <a:ext uri="{FF2B5EF4-FFF2-40B4-BE49-F238E27FC236}">
                <a16:creationId xmlns:a16="http://schemas.microsoft.com/office/drawing/2014/main" xmlns="" id="{5A36E55C-3DA6-4EE1-82DC-060D49A2A210}"/>
              </a:ext>
            </a:extLst>
          </p:cNvPr>
          <p:cNvSpPr/>
          <p:nvPr/>
        </p:nvSpPr>
        <p:spPr>
          <a:xfrm>
            <a:off x="4453393" y="5208106"/>
            <a:ext cx="488674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0" name="Rectangle: Rounded Corners 10">
            <a:extLst>
              <a:ext uri="{FF2B5EF4-FFF2-40B4-BE49-F238E27FC236}">
                <a16:creationId xmlns:a16="http://schemas.microsoft.com/office/drawing/2014/main" xmlns="" id="{5F214A83-2C20-40E9-AB4B-E06B57097301}"/>
              </a:ext>
            </a:extLst>
          </p:cNvPr>
          <p:cNvSpPr/>
          <p:nvPr/>
        </p:nvSpPr>
        <p:spPr>
          <a:xfrm>
            <a:off x="4394381" y="4180398"/>
            <a:ext cx="572017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6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1" name="Rectangle: Rounded Corners 22">
            <a:extLst>
              <a:ext uri="{FF2B5EF4-FFF2-40B4-BE49-F238E27FC236}">
                <a16:creationId xmlns:a16="http://schemas.microsoft.com/office/drawing/2014/main" xmlns="" id="{0F639F4A-E9B5-4C69-9792-5F439A590A56}"/>
              </a:ext>
            </a:extLst>
          </p:cNvPr>
          <p:cNvSpPr/>
          <p:nvPr/>
        </p:nvSpPr>
        <p:spPr>
          <a:xfrm>
            <a:off x="4370049" y="4684642"/>
            <a:ext cx="596349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Rectangle: Rounded Corners 23">
            <a:extLst>
              <a:ext uri="{FF2B5EF4-FFF2-40B4-BE49-F238E27FC236}">
                <a16:creationId xmlns:a16="http://schemas.microsoft.com/office/drawing/2014/main" xmlns="" id="{5A36E55C-3DA6-4EE1-82DC-060D49A2A210}"/>
              </a:ext>
            </a:extLst>
          </p:cNvPr>
          <p:cNvSpPr/>
          <p:nvPr/>
        </p:nvSpPr>
        <p:spPr>
          <a:xfrm>
            <a:off x="4375828" y="5208106"/>
            <a:ext cx="596348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18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130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2" grpId="0" animBg="1"/>
      <p:bldP spid="13" grpId="0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BAD97102-FFA5-46E9-AE79-4A8316551DD2}"/>
              </a:ext>
            </a:extLst>
          </p:cNvPr>
          <p:cNvSpPr/>
          <p:nvPr/>
        </p:nvSpPr>
        <p:spPr>
          <a:xfrm>
            <a:off x="288235" y="337930"/>
            <a:ext cx="11598965" cy="617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2053FE7B-443D-4093-AE74-F96B3CB9EA6C}"/>
              </a:ext>
            </a:extLst>
          </p:cNvPr>
          <p:cNvSpPr/>
          <p:nvPr/>
        </p:nvSpPr>
        <p:spPr>
          <a:xfrm>
            <a:off x="675861" y="516835"/>
            <a:ext cx="655983" cy="57646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DA09946-6D1A-4DEC-BF49-EE106062A63A}"/>
              </a:ext>
            </a:extLst>
          </p:cNvPr>
          <p:cNvSpPr txBox="1"/>
          <p:nvPr/>
        </p:nvSpPr>
        <p:spPr>
          <a:xfrm>
            <a:off x="1480929" y="467139"/>
            <a:ext cx="9819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5 cm,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15 cm.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2983BD-D1CE-4843-8723-781588EF6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6324" y="1891839"/>
            <a:ext cx="4855596" cy="2451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DEFCB19-2E5A-491A-965D-93EF6D6CEB98}"/>
              </a:ext>
            </a:extLst>
          </p:cNvPr>
          <p:cNvSpPr txBox="1"/>
          <p:nvPr/>
        </p:nvSpPr>
        <p:spPr>
          <a:xfrm>
            <a:off x="1344765" y="3653969"/>
            <a:ext cx="54294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u="sng" dirty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G</a:t>
            </a:r>
            <a:r>
              <a:rPr lang="nl-NL" sz="3200" b="1" u="sng" dirty="0" smtClean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iải</a:t>
            </a:r>
            <a:endParaRPr lang="en-US" sz="3200" b="1" u="sng" dirty="0">
              <a:solidFill>
                <a:srgbClr val="C0000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Diện  tích tấm gỗ là:</a:t>
            </a:r>
            <a:endParaRPr lang="en-US" sz="3200" b="1" dirty="0">
              <a:solidFill>
                <a:srgbClr val="C0000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15 x 5 = 75 (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3200" b="1" baseline="30000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nl-NL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3200" b="1" dirty="0">
              <a:solidFill>
                <a:srgbClr val="C0000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 smtClean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                 Đáp </a:t>
            </a:r>
            <a:r>
              <a:rPr lang="nl-NL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số: 75 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3200" b="1" baseline="30000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endParaRPr lang="en-US" sz="3200" b="1" dirty="0">
              <a:solidFill>
                <a:srgbClr val="C0000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DEFCB19-2E5A-491A-965D-93EF6D6CEB98}"/>
              </a:ext>
            </a:extLst>
          </p:cNvPr>
          <p:cNvSpPr txBox="1"/>
          <p:nvPr/>
        </p:nvSpPr>
        <p:spPr>
          <a:xfrm>
            <a:off x="1344766" y="1515069"/>
            <a:ext cx="54294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Tóm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tắt</a:t>
            </a:r>
            <a:endParaRPr lang="en-US" sz="3200" b="1" u="sng" dirty="0">
              <a:solidFill>
                <a:srgbClr val="00206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Chiều rộng: 5 cm </a:t>
            </a:r>
            <a:endParaRPr lang="en-US" sz="3200" b="1" dirty="0">
              <a:solidFill>
                <a:srgbClr val="00206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nl-NL" sz="32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Chiều </a:t>
            </a:r>
            <a:r>
              <a:rPr lang="nl-NL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dài: 15 cm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nl-NL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Diện tích: ... cm</a:t>
            </a:r>
            <a:r>
              <a:rPr lang="nl-NL" sz="3200" b="1" baseline="300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nl-NL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1329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BAD97102-FFA5-46E9-AE79-4A8316551DD2}"/>
              </a:ext>
            </a:extLst>
          </p:cNvPr>
          <p:cNvSpPr/>
          <p:nvPr/>
        </p:nvSpPr>
        <p:spPr>
          <a:xfrm>
            <a:off x="298173" y="208722"/>
            <a:ext cx="11668539" cy="64703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41412" y="785233"/>
            <a:ext cx="838200" cy="8572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1051" y="750087"/>
            <a:ext cx="10018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Bu-ra-ti-n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bẻ miếng sô-cô-la thành bốn miếng nhỏ rồi chia cho 4 bạn như hình vẽ. Hỏi mỗi bạn nhận được miếng sô-cô-la bao nhiêu xăng-ti-mét vuông?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FA4670-3EB4-431E-A970-96129B7A1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4260" y="2319747"/>
            <a:ext cx="4983480" cy="353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0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BAD97102-FFA5-46E9-AE79-4A8316551DD2}"/>
              </a:ext>
            </a:extLst>
          </p:cNvPr>
          <p:cNvSpPr/>
          <p:nvPr/>
        </p:nvSpPr>
        <p:spPr>
          <a:xfrm>
            <a:off x="438149" y="495299"/>
            <a:ext cx="11488808" cy="5915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45102A78-03A0-42D6-AEDD-4AED7CB6D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114" y="1275668"/>
            <a:ext cx="4228685" cy="32981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A4A5444-C964-4449-B6B8-4ECAC95A9054}"/>
              </a:ext>
            </a:extLst>
          </p:cNvPr>
          <p:cNvSpPr txBox="1"/>
          <p:nvPr/>
        </p:nvSpPr>
        <p:spPr>
          <a:xfrm>
            <a:off x="755709" y="1448844"/>
            <a:ext cx="6519405" cy="4688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Miếng sô-cô-la của Rô-bốt có chiều dài là 6 cm; chiều rộng là 1 cm.</a:t>
            </a:r>
          </a:p>
          <a:p>
            <a:pPr algn="just"/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Rô-bốt nhận được miếng sô-cô-la có diện tích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x 1 = 6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Miếng sô-cô-la của bạn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 chiều dài là 4 cm; chiều rộng là 3 cm.</a:t>
            </a:r>
          </a:p>
          <a:p>
            <a:pPr algn="just"/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 được miếng sô-cô-la có diện tích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x 3 = 12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800" b="1" baseline="300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endParaRPr lang="en-US" sz="2800" b="1" baseline="30000" dirty="0" smtClean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just"/>
            <a:endParaRPr lang="en-US" sz="2800" b="1" baseline="30000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5719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BAD97102-FFA5-46E9-AE79-4A8316551DD2}"/>
              </a:ext>
            </a:extLst>
          </p:cNvPr>
          <p:cNvSpPr/>
          <p:nvPr/>
        </p:nvSpPr>
        <p:spPr>
          <a:xfrm>
            <a:off x="438149" y="495299"/>
            <a:ext cx="11488808" cy="5915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45102A78-03A0-42D6-AEDD-4AED7CB6D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064" y="1660416"/>
            <a:ext cx="4228685" cy="32981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A4A5444-C964-4449-B6B8-4ECAC95A9054}"/>
              </a:ext>
            </a:extLst>
          </p:cNvPr>
          <p:cNvSpPr txBox="1"/>
          <p:nvPr/>
        </p:nvSpPr>
        <p:spPr>
          <a:xfrm>
            <a:off x="557978" y="893598"/>
            <a:ext cx="71462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Miếng sô-cô-la màu trắng có chiều dài là 4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 rộng là 2 cm.</a:t>
            </a:r>
          </a:p>
          <a:p>
            <a:pPr lvl="0" algn="just"/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Bu-ra-ti-nô nhận được miếng sô-cô-la có diện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2 = 8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lvl="0" algn="just"/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Miếng sô-cô-la màu tím có chiều dài là 5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 rộng là 2 cm.</a:t>
            </a:r>
          </a:p>
          <a:p>
            <a:pPr lvl="0" algn="just"/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 được miếng sô-cô-la có diện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x 2 = 10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8293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BAD97102-FFA5-46E9-AE79-4A8316551DD2}"/>
              </a:ext>
            </a:extLst>
          </p:cNvPr>
          <p:cNvSpPr/>
          <p:nvPr/>
        </p:nvSpPr>
        <p:spPr>
          <a:xfrm>
            <a:off x="483868" y="495299"/>
            <a:ext cx="11488808" cy="5915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45102A78-03A0-42D6-AEDD-4AED7CB6D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9060" y="1051560"/>
            <a:ext cx="4137659" cy="3409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A4A5444-C964-4449-B6B8-4ECAC95A9054}"/>
              </a:ext>
            </a:extLst>
          </p:cNvPr>
          <p:cNvSpPr txBox="1"/>
          <p:nvPr/>
        </p:nvSpPr>
        <p:spPr>
          <a:xfrm>
            <a:off x="681616" y="1044578"/>
            <a:ext cx="71462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Rô-bốt nhận được miếng sô-cô-la có diện tích </a:t>
            </a:r>
            <a:r>
              <a:rPr lang="vi-VN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x 1 = 6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nhận được miếng sô-cô-la có diện tích là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x 3 = 12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algn="just"/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Bu-ra-ti-nô nhận được miếng sô-cô-la có diện tích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              </a:t>
            </a:r>
            <a:r>
              <a:rPr lang="vi-VN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2 = 8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2400" b="1" baseline="30000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 algn="just"/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Bạn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nhận được miếng sô-cô-la có diện tích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                    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x 2 = 10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A4A5444-C964-4449-B6B8-4ECAC95A9054}"/>
              </a:ext>
            </a:extLst>
          </p:cNvPr>
          <p:cNvSpPr txBox="1"/>
          <p:nvPr/>
        </p:nvSpPr>
        <p:spPr>
          <a:xfrm>
            <a:off x="3063238" y="4516694"/>
            <a:ext cx="653034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Rô-bốt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6 cm</a:t>
            </a:r>
            <a:r>
              <a:rPr lang="en-US" sz="24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12 cm</a:t>
            </a:r>
            <a:r>
              <a:rPr lang="en-US" sz="24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Bu-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ti-nô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8 cm</a:t>
            </a:r>
            <a:r>
              <a:rPr lang="en-US" sz="24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10 cm</a:t>
            </a:r>
            <a:r>
              <a:rPr lang="en-US" sz="24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endParaRPr lang="vi-VN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3957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198" y="-255103"/>
            <a:ext cx="9708776" cy="514310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7C943A5-428F-4BD1-BD9E-0226AD81A574}"/>
              </a:ext>
            </a:extLst>
          </p:cNvPr>
          <p:cNvSpPr txBox="1"/>
          <p:nvPr/>
        </p:nvSpPr>
        <p:spPr>
          <a:xfrm rot="21246745">
            <a:off x="1459720" y="2230901"/>
            <a:ext cx="6544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 smtClean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Vận</a:t>
            </a:r>
            <a:r>
              <a:rPr kumimoji="0" lang="en-US" altLang="zh-CN" sz="4800" b="1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 smtClean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dụng</a:t>
            </a:r>
            <a:r>
              <a:rPr kumimoji="0" lang="en-US" altLang="zh-CN" sz="4800" b="1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, </a:t>
            </a:r>
            <a:r>
              <a:rPr kumimoji="0" lang="en-US" altLang="zh-CN" sz="4800" b="1" i="0" u="none" strike="noStrike" kern="1200" cap="none" spc="0" normalizeH="0" baseline="0" noProof="0" dirty="0" err="1" smtClean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trải</a:t>
            </a:r>
            <a:r>
              <a:rPr kumimoji="0" lang="en-US" altLang="zh-CN" sz="4800" b="1" i="0" u="none" strike="noStrike" kern="1200" cap="none" spc="0" normalizeH="0" noProof="0" dirty="0" smtClean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 dirty="0" err="1" smtClean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nghiệm</a:t>
            </a:r>
            <a:endParaRPr kumimoji="0" lang="zh-CN" altLang="en-US" sz="4800" b="1" i="0" u="none" strike="noStrike" kern="1200" cap="none" spc="0" normalizeH="0" baseline="0" noProof="0" dirty="0">
              <a:ln w="3175">
                <a:solidFill>
                  <a:prstClr val="black"/>
                </a:solidFill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xmlns="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969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0160" y="1625859"/>
            <a:ext cx="99170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15 cm,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6 cm.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87977" y="3825157"/>
            <a:ext cx="189530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42 cm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40481" y="3825157"/>
            <a:ext cx="191192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42 cm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84668" y="3825157"/>
            <a:ext cx="191192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90 cm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78984" y="3825156"/>
            <a:ext cx="210311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90 cm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4466" y="2829207"/>
            <a:ext cx="4617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3100" y="596845"/>
            <a:ext cx="10523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TRÒ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CHƠI: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AI NHANH AI ĐÚNG!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67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0160" y="1373038"/>
            <a:ext cx="99170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m,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6 cm.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3148" y="3439334"/>
            <a:ext cx="215975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42 cm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23572" y="3439333"/>
            <a:ext cx="215975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42 cm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68290" y="3439332"/>
            <a:ext cx="221230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90 cm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87293" y="3439330"/>
            <a:ext cx="221230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90 cm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2782" y="2570067"/>
            <a:ext cx="4617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31140FF-A3EC-4306-9146-1ED4D4486B98}"/>
              </a:ext>
            </a:extLst>
          </p:cNvPr>
          <p:cNvSpPr/>
          <p:nvPr/>
        </p:nvSpPr>
        <p:spPr>
          <a:xfrm>
            <a:off x="1403464" y="4568564"/>
            <a:ext cx="948482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diện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nhật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ta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Action Button: Blank 13">
            <a:hlinkClick r:id="" action="ppaction://noaction" highlightClick="1"/>
            <a:extLst>
              <a:ext uri="{FF2B5EF4-FFF2-40B4-BE49-F238E27FC236}">
                <a16:creationId xmlns="" xmlns:a16="http://schemas.microsoft.com/office/drawing/2014/main" id="{4A1C15A3-B507-4E8F-BA64-D23A10D38F30}"/>
              </a:ext>
            </a:extLst>
          </p:cNvPr>
          <p:cNvSpPr/>
          <p:nvPr/>
        </p:nvSpPr>
        <p:spPr>
          <a:xfrm>
            <a:off x="1411084" y="4487155"/>
            <a:ext cx="9567948" cy="1498109"/>
          </a:xfrm>
          <a:prstGeom prst="actionButtonBlank">
            <a:avLst/>
          </a:prstGeom>
          <a:solidFill>
            <a:srgbClr val="00B050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diện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nhật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t</a:t>
            </a:r>
            <a:r>
              <a:rPr lang="vi-VN" sz="3200" b="1" dirty="0" smtClean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 </a:t>
            </a:r>
            <a:r>
              <a:rPr lang="vi-VN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lấy chiều dài nhân với chiều rộng (cùng đơn vị đo</a:t>
            </a:r>
            <a:r>
              <a:rPr lang="vi-VN" sz="3200" b="1" dirty="0" smtClean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0160" y="596845"/>
            <a:ext cx="10523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TRÒ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CHƠI: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AI NHANH AI ĐÚNG!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32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2683933" y="2133600"/>
            <a:ext cx="6756400" cy="769938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b="1">
                <a:solidFill>
                  <a:srgbClr val="FF00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GIAO NHIỆM VỤ</a:t>
            </a:r>
          </a:p>
        </p:txBody>
      </p:sp>
      <p:sp>
        <p:nvSpPr>
          <p:cNvPr id="34820" name="TextBox 1"/>
          <p:cNvSpPr txBox="1">
            <a:spLocks noChangeArrowheads="1"/>
          </p:cNvSpPr>
          <p:nvPr/>
        </p:nvSpPr>
        <p:spPr bwMode="auto">
          <a:xfrm>
            <a:off x="1524000" y="2971801"/>
            <a:ext cx="9448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514350" indent="-514350">
              <a:buFontTx/>
              <a:buAutoNum type="arabicPeriod"/>
              <a:defRPr/>
            </a:pP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Học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thuộc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qui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tắc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tính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diện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tích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nhật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trong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sách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giáo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khoa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trang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30.</a:t>
            </a:r>
            <a:endParaRPr lang="en-US" sz="3200" b="1" dirty="0">
              <a:solidFill>
                <a:srgbClr val="00B050"/>
              </a:solidFill>
              <a:ea typeface="SimSun" pitchFamily="2" charset="-122"/>
              <a:cs typeface="Times New Roman" pitchFamily="18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Chuẩn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bị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sau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:</a:t>
            </a:r>
          </a:p>
          <a:p>
            <a:pPr marL="0" indent="0" algn="ctr">
              <a:defRPr/>
            </a:pPr>
            <a:r>
              <a:rPr lang="en-US" sz="3200" b="1" dirty="0" smtClean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Diện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tích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vuông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trang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32.</a:t>
            </a:r>
          </a:p>
          <a:p>
            <a:pPr>
              <a:defRPr/>
            </a:pP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                   -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1,2,3 (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trang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32,33).</a:t>
            </a:r>
            <a:endParaRPr lang="en-US" sz="3200" b="1" dirty="0" smtClean="0">
              <a:solidFill>
                <a:srgbClr val="000000"/>
              </a:solidFill>
              <a:ea typeface="SimSun" pitchFamily="2" charset="-122"/>
              <a:cs typeface="Times New Roman" pitchFamily="18" charset="0"/>
            </a:endParaRPr>
          </a:p>
          <a:p>
            <a:pPr>
              <a:defRPr/>
            </a:pPr>
            <a:r>
              <a:rPr lang="en-US" sz="3200" b="1" dirty="0" smtClean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      </a:t>
            </a:r>
            <a:endParaRPr lang="en-US" sz="3200" b="1" dirty="0" smtClean="0">
              <a:solidFill>
                <a:srgbClr val="FF0000"/>
              </a:solidFill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0448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03"/>
            <a:ext cx="9708776" cy="5143109"/>
          </a:xfrm>
          <a:prstGeom prst="rect">
            <a:avLst/>
          </a:prstGeom>
        </p:spPr>
      </p:pic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xmlns="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3C23DDB-B9C2-4B37-918E-E1853C109C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82101" y="1713667"/>
            <a:ext cx="615139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502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F050EF7-454B-4CF6-89A2-BA8232D633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22" t="9374" r="22958" b="19001"/>
          <a:stretch/>
        </p:blipFill>
        <p:spPr>
          <a:xfrm>
            <a:off x="24387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144CE6EB-3CD8-4AB4-B9A3-A46F8BCF8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8292" y="3275365"/>
            <a:ext cx="1209748" cy="1296159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6" name="图片 22">
            <a:extLst>
              <a:ext uri="{FF2B5EF4-FFF2-40B4-BE49-F238E27FC236}">
                <a16:creationId xmlns="" xmlns:a16="http://schemas.microsoft.com/office/drawing/2014/main" id="{C03287AC-3F85-4985-A72A-1D8C76B656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55269">
            <a:off x="10515832" y="1113576"/>
            <a:ext cx="1464336" cy="1355967"/>
          </a:xfrm>
          <a:prstGeom prst="rect">
            <a:avLst/>
          </a:prstGeom>
        </p:spPr>
      </p:pic>
      <p:pic>
        <p:nvPicPr>
          <p:cNvPr id="18" name="Picture 4" descr="Cute bear cartoon walking Royalty Free Vector Image">
            <a:extLst>
              <a:ext uri="{FF2B5EF4-FFF2-40B4-BE49-F238E27FC236}">
                <a16:creationId xmlns="" xmlns:a16="http://schemas.microsoft.com/office/drawing/2014/main" id="{A61461B9-7985-486B-8598-1E9793395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774" y="2376757"/>
            <a:ext cx="1941374" cy="299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1FDB6E5C-18E1-43A3-9274-B173BC78E9FB}"/>
              </a:ext>
            </a:extLst>
          </p:cNvPr>
          <p:cNvSpPr/>
          <p:nvPr/>
        </p:nvSpPr>
        <p:spPr>
          <a:xfrm>
            <a:off x="2296852" y="1175058"/>
            <a:ext cx="7647071" cy="3993838"/>
          </a:xfrm>
          <a:custGeom>
            <a:avLst/>
            <a:gdLst>
              <a:gd name="connsiteX0" fmla="*/ 0 w 7647071"/>
              <a:gd name="connsiteY0" fmla="*/ 398266 h 3993838"/>
              <a:gd name="connsiteX1" fmla="*/ 398266 w 7647071"/>
              <a:gd name="connsiteY1" fmla="*/ 0 h 3993838"/>
              <a:gd name="connsiteX2" fmla="*/ 7248805 w 7647071"/>
              <a:gd name="connsiteY2" fmla="*/ 0 h 3993838"/>
              <a:gd name="connsiteX3" fmla="*/ 7647071 w 7647071"/>
              <a:gd name="connsiteY3" fmla="*/ 398266 h 3993838"/>
              <a:gd name="connsiteX4" fmla="*/ 7647071 w 7647071"/>
              <a:gd name="connsiteY4" fmla="*/ 3595572 h 3993838"/>
              <a:gd name="connsiteX5" fmla="*/ 7248805 w 7647071"/>
              <a:gd name="connsiteY5" fmla="*/ 3993838 h 3993838"/>
              <a:gd name="connsiteX6" fmla="*/ 398266 w 7647071"/>
              <a:gd name="connsiteY6" fmla="*/ 3993838 h 3993838"/>
              <a:gd name="connsiteX7" fmla="*/ 0 w 7647071"/>
              <a:gd name="connsiteY7" fmla="*/ 3595572 h 3993838"/>
              <a:gd name="connsiteX8" fmla="*/ 0 w 7647071"/>
              <a:gd name="connsiteY8" fmla="*/ 398266 h 399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47071" h="3993838" fill="none" extrusionOk="0">
                <a:moveTo>
                  <a:pt x="0" y="398266"/>
                </a:moveTo>
                <a:cubicBezTo>
                  <a:pt x="564" y="193570"/>
                  <a:pt x="188642" y="17341"/>
                  <a:pt x="398266" y="0"/>
                </a:cubicBezTo>
                <a:cubicBezTo>
                  <a:pt x="2062509" y="72427"/>
                  <a:pt x="6198788" y="61419"/>
                  <a:pt x="7248805" y="0"/>
                </a:cubicBezTo>
                <a:cubicBezTo>
                  <a:pt x="7466648" y="-14545"/>
                  <a:pt x="7610350" y="167203"/>
                  <a:pt x="7647071" y="398266"/>
                </a:cubicBezTo>
                <a:cubicBezTo>
                  <a:pt x="7747947" y="755982"/>
                  <a:pt x="7539758" y="3155574"/>
                  <a:pt x="7647071" y="3595572"/>
                </a:cubicBezTo>
                <a:cubicBezTo>
                  <a:pt x="7650769" y="3796758"/>
                  <a:pt x="7439766" y="3961334"/>
                  <a:pt x="7248805" y="3993838"/>
                </a:cubicBezTo>
                <a:cubicBezTo>
                  <a:pt x="6302002" y="4023665"/>
                  <a:pt x="2811713" y="3914532"/>
                  <a:pt x="398266" y="3993838"/>
                </a:cubicBezTo>
                <a:cubicBezTo>
                  <a:pt x="213630" y="3989845"/>
                  <a:pt x="-4315" y="3816381"/>
                  <a:pt x="0" y="3595572"/>
                </a:cubicBezTo>
                <a:cubicBezTo>
                  <a:pt x="50037" y="3091101"/>
                  <a:pt x="770" y="916856"/>
                  <a:pt x="0" y="398266"/>
                </a:cubicBezTo>
                <a:close/>
              </a:path>
              <a:path w="7647071" h="3993838" stroke="0" extrusionOk="0">
                <a:moveTo>
                  <a:pt x="0" y="398266"/>
                </a:moveTo>
                <a:cubicBezTo>
                  <a:pt x="41740" y="189687"/>
                  <a:pt x="192402" y="29361"/>
                  <a:pt x="398266" y="0"/>
                </a:cubicBezTo>
                <a:cubicBezTo>
                  <a:pt x="1192219" y="123000"/>
                  <a:pt x="6252282" y="-96860"/>
                  <a:pt x="7248805" y="0"/>
                </a:cubicBezTo>
                <a:cubicBezTo>
                  <a:pt x="7458225" y="-8030"/>
                  <a:pt x="7656456" y="159389"/>
                  <a:pt x="7647071" y="398266"/>
                </a:cubicBezTo>
                <a:cubicBezTo>
                  <a:pt x="7650244" y="1894068"/>
                  <a:pt x="7741338" y="2922794"/>
                  <a:pt x="7647071" y="3595572"/>
                </a:cubicBezTo>
                <a:cubicBezTo>
                  <a:pt x="7626476" y="3822989"/>
                  <a:pt x="7444220" y="3989822"/>
                  <a:pt x="7248805" y="3993838"/>
                </a:cubicBezTo>
                <a:cubicBezTo>
                  <a:pt x="4252541" y="3833131"/>
                  <a:pt x="3012432" y="4033505"/>
                  <a:pt x="398266" y="3993838"/>
                </a:cubicBezTo>
                <a:cubicBezTo>
                  <a:pt x="162467" y="3990638"/>
                  <a:pt x="-17465" y="3807616"/>
                  <a:pt x="0" y="3595572"/>
                </a:cubicBezTo>
                <a:cubicBezTo>
                  <a:pt x="32216" y="2920138"/>
                  <a:pt x="57206" y="763025"/>
                  <a:pt x="0" y="398266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=""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5F36341-93CB-4D76-B285-2F4A5EBCAF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0954" y="1405496"/>
            <a:ext cx="8138865" cy="4279763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90941" y="1244304"/>
            <a:ext cx="7406639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alt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alt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4156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 autoUpdateAnimBg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668346" y="1546860"/>
            <a:ext cx="10848652" cy="230019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65094" y="1663645"/>
            <a:ext cx="9837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TRÒ</a:t>
            </a:r>
            <a:r>
              <a:rPr kumimoji="0" lang="en-US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CHƠI: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CHO 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GẤU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 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ĂN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1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8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ào http://fb.com/nkpowerskills tải game miễn phí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3" name="ĐC SHARE MIỄN PHÍ BỞI NK POWERSKILLS"/>
          <p:cNvGrpSpPr/>
          <p:nvPr/>
        </p:nvGrpSpPr>
        <p:grpSpPr>
          <a:xfrm>
            <a:off x="13392" y="2822136"/>
            <a:ext cx="12257011" cy="6908102"/>
            <a:chOff x="182857" y="3112198"/>
            <a:chExt cx="12257011" cy="6908102"/>
          </a:xfrm>
        </p:grpSpPr>
        <p:grpSp>
          <p:nvGrpSpPr>
            <p:cNvPr id="34" name="Group 33"/>
            <p:cNvGrpSpPr/>
            <p:nvPr/>
          </p:nvGrpSpPr>
          <p:grpSpPr>
            <a:xfrm>
              <a:off x="6672187" y="3112198"/>
              <a:ext cx="3000733" cy="3000733"/>
              <a:chOff x="-3756025" y="-1901825"/>
              <a:chExt cx="4743450" cy="474345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-2260600" y="-101600"/>
                <a:ext cx="1651000" cy="13589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-762000" y="-1536700"/>
                <a:ext cx="520700" cy="4826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-2473325" y="-1497013"/>
                <a:ext cx="482600" cy="442913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-716739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-716739" y="1699260"/>
                <a:ext cx="602439" cy="51054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-2433246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41" name="Picture 16" descr="Bubble Tea Drink GIF - BubbleTea Drink Cute GIFs"/>
              <p:cNvPicPr>
                <a:picLocks noChangeAspect="1" noChangeArrowheads="1" noCrop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756025" y="-1901825"/>
                <a:ext cx="4743450" cy="47434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65" name="CẤM BUÔN BÁN, CẤM REUP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Vào http://fb.com/nkpowerskills tải game miễn phí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ĐC SHARE MIỄN PHÍ BỞI NK POWERSKILLS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CẤM BUÔN BÁN, CẤM REUP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Vào http://fb.com/nkpowerskills tải game miễn phí" descr="Beef Steak Clipart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ĐC SHARE MIỄN PHÍ BỞI NK POWERSKILLS"/>
          <p:cNvPicPr>
            <a:picLocks noChangeAspect="1"/>
          </p:cNvPicPr>
          <p:nvPr/>
        </p:nvPicPr>
        <p:blipFill rotWithShape="1">
          <a:blip r:embed="rId13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CẤM BUÔN BÁN, CẤM REUP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Vào http://fb.com/nkpowerskills tải game miễn phí"/>
          <p:cNvSpPr/>
          <p:nvPr/>
        </p:nvSpPr>
        <p:spPr>
          <a:xfrm>
            <a:off x="519249" y="183623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                      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8" name="ĐC SHARE MIỄN PHÍ BỞI NK POWERSKILLS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4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 cm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09" name="CẤM BUÔN BÁN, CẤM REUP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4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 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cm²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10" name="Vào http://fb.com/nkpowerskills tải game miễn phí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4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 cm²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11" name="ĐC SHARE MIỄN PHÍ BỞI NK POWERSKILLS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4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 cm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12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ĐC SHARE MIỄN PHÍ BỞI NK POWERSKILLS"/>
          <p:cNvSpPr txBox="1"/>
          <p:nvPr/>
        </p:nvSpPr>
        <p:spPr>
          <a:xfrm>
            <a:off x="600204" y="183623"/>
            <a:ext cx="100525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5180234" y="1564167"/>
            <a:ext cx="2308860" cy="1051319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7467839" y="1302557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478675" y="229891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06589" y="235387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735882" y="139276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33393" y="1040947"/>
            <a:ext cx="100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 cm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63440" y="1870275"/>
            <a:ext cx="100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cm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48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6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456" y="2826086"/>
            <a:ext cx="12257011" cy="7055520"/>
            <a:chOff x="182857" y="2964780"/>
            <a:chExt cx="12257011" cy="7055520"/>
          </a:xfrm>
        </p:grpSpPr>
        <p:grpSp>
          <p:nvGrpSpPr>
            <p:cNvPr id="36" name="Group 35"/>
            <p:cNvGrpSpPr/>
            <p:nvPr/>
          </p:nvGrpSpPr>
          <p:grpSpPr>
            <a:xfrm>
              <a:off x="6391934" y="2964780"/>
              <a:ext cx="3561237" cy="3561237"/>
              <a:chOff x="4475181" y="3174988"/>
              <a:chExt cx="3241638" cy="3241638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311375" y="4047526"/>
                <a:ext cx="1277670" cy="1169076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779733" y="5155369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690462" y="5403343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839246" y="5510901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392894" y="5509562"/>
                <a:ext cx="297568" cy="247973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 rot="20175245">
                <a:off x="6384021" y="5403353"/>
                <a:ext cx="455310" cy="294827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5181" y="3174988"/>
                <a:ext cx="3241638" cy="3241638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519787" y="2959798"/>
            <a:ext cx="3000733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Rectangle 95"/>
          <p:cNvSpPr/>
          <p:nvPr/>
        </p:nvSpPr>
        <p:spPr>
          <a:xfrm>
            <a:off x="6674427" y="58098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 smtClean="0">
                <a:solidFill>
                  <a:schemeClr val="bg1"/>
                </a:solidFill>
              </a:rPr>
              <a:t>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655377" y="454956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 smtClean="0">
                <a:solidFill>
                  <a:prstClr val="white"/>
                </a:solidFill>
              </a:rPr>
              <a:t> </a:t>
            </a:r>
            <a:endParaRPr lang="en-US" sz="4000" dirty="0">
              <a:solidFill>
                <a:prstClr val="white"/>
              </a:solidFill>
            </a:endParaRPr>
          </a:p>
        </p:txBody>
      </p:sp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2519200" y="43403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470228" y="432449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2302782" y="54406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558950" y="554349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7" y="8031484"/>
            <a:ext cx="12257011" cy="1836416"/>
          </a:xfrm>
          <a:prstGeom prst="rect">
            <a:avLst/>
          </a:prstGeom>
        </p:spPr>
      </p:pic>
      <p:sp>
        <p:nvSpPr>
          <p:cNvPr id="53" name="Vào http://fb.com/nkpowerskills tải game miễn phí"/>
          <p:cNvSpPr/>
          <p:nvPr/>
        </p:nvSpPr>
        <p:spPr>
          <a:xfrm>
            <a:off x="519249" y="183623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                      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4" name="ĐC SHARE MIỄN PHÍ BỞI NK POWERSKILLS"/>
          <p:cNvSpPr txBox="1"/>
          <p:nvPr/>
        </p:nvSpPr>
        <p:spPr>
          <a:xfrm>
            <a:off x="428722" y="183623"/>
            <a:ext cx="114604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180234" y="1564167"/>
            <a:ext cx="2308860" cy="1051319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7467839" y="1302557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478675" y="229891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706589" y="235387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735882" y="139276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833393" y="1040947"/>
            <a:ext cx="100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 cm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263440" y="1870275"/>
            <a:ext cx="100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cm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2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5833E-6 -1.85185E-6 L -8.95833E-6 -1.85185E-6 C 0.01966 -0.01065 0.00494 -0.00347 0.01783 -0.00856 C 0.0194 -0.00926 0.02096 -0.01019 0.02252 -0.01065 C 0.02565 -0.01157 0.0289 -0.01181 0.03203 -0.01273 C 0.04231 -0.01551 0.03385 -0.01481 0.04635 -0.0169 C 0.05156 -0.01782 0.05664 -0.01829 0.06184 -0.01921 C 0.06341 -0.01991 0.06497 -0.02037 0.06653 -0.0213 C 0.06783 -0.02176 0.06887 -0.02292 0.07018 -0.02338 C 0.07486 -0.02454 0.07968 -0.02454 0.0845 -0.02546 C 0.12773 -0.03449 0.09374 -0.03009 0.13203 -0.0338 C 0.1819 -0.0456 0.15624 -0.0412 0.25351 -0.03588 C 0.27552 -0.03472 0.26197 -0.03218 0.27486 -0.02963 C 0.28007 -0.0287 0.28515 -0.02824 0.29036 -0.02755 C 0.30156 -0.01968 0.29309 -0.02431 0.31171 -0.0213 C 0.31497 -0.0206 0.31809 -0.01968 0.32135 -0.01921 C 0.32525 -0.01829 0.32929 -0.01759 0.3332 -0.0169 C 0.33437 -0.0162 0.33554 -0.01528 0.33671 -0.01481 C 0.34387 -0.01204 0.35091 -0.01181 0.3582 -0.01065 C 0.36835 -0.00625 0.36132 -0.00856 0.37968 -0.00856 " pathEditMode="relative" ptsTypes="AAAAAAAAAAAAAAAAAAAA">
                                      <p:cBhvr>
                                        <p:cTn id="6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03"/>
            <a:ext cx="9708776" cy="5143109"/>
          </a:xfrm>
          <a:prstGeom prst="rect">
            <a:avLst/>
          </a:prstGeom>
        </p:spPr>
      </p:pic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xmlns="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2C0F1C1-DEA6-4ED7-B9B9-4AD2188942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66753" y="2052425"/>
            <a:ext cx="615139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69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246780" y="161922"/>
            <a:ext cx="11635740" cy="63912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" name="Picture 4" descr="Cute bear cartoon walking Royalty Free Vector Image">
            <a:extLst>
              <a:ext uri="{FF2B5EF4-FFF2-40B4-BE49-F238E27FC236}">
                <a16:creationId xmlns="" xmlns:a16="http://schemas.microsoft.com/office/drawing/2014/main" id="{1E720D7B-85BA-4387-92FD-A2E041F62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44199" y="4622581"/>
            <a:ext cx="1570107" cy="242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D530E46-14C4-44B0-869B-296884718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59" y="649085"/>
            <a:ext cx="3482341" cy="11970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FC9AC34-338B-4268-B07E-352359BE27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1354" y="284362"/>
            <a:ext cx="6384054" cy="30984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51A929A-AD51-4831-A1CF-0E4FB4D14FBF}"/>
              </a:ext>
            </a:extLst>
          </p:cNvPr>
          <p:cNvSpPr txBox="1"/>
          <p:nvPr/>
        </p:nvSpPr>
        <p:spPr>
          <a:xfrm>
            <a:off x="707619" y="3118745"/>
            <a:ext cx="59602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4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 3 = 12 (ô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pl-PL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pl-PL" sz="2800" b="1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baseline="30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         </a:t>
            </a:r>
          </a:p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4        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3         =     12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pl-PL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pl-PL" sz="2800" b="1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6873758" y="3278765"/>
            <a:ext cx="4084924" cy="178618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rộng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vị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đo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1664228" y="5248100"/>
            <a:ext cx="162099" cy="385042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3525632" y="5267846"/>
            <a:ext cx="162099" cy="397283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: Rounded Corners 12">
            <a:extLst>
              <a:ext uri="{FF2B5EF4-FFF2-40B4-BE49-F238E27FC236}">
                <a16:creationId xmlns=""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999187" y="5694311"/>
            <a:ext cx="1643215" cy="43538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Rectangle: Rounded Corners 12">
            <a:extLst>
              <a:ext uri="{FF2B5EF4-FFF2-40B4-BE49-F238E27FC236}">
                <a16:creationId xmlns=""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2735644" y="5708792"/>
            <a:ext cx="1949957" cy="45031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endParaRPr lang="en-US" sz="2800" b="1" baseline="30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: Rounded Corners 12">
            <a:extLst>
              <a:ext uri="{FF2B5EF4-FFF2-40B4-BE49-F238E27FC236}">
                <a16:creationId xmlns=""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4779802" y="5694311"/>
            <a:ext cx="1633519" cy="45031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endParaRPr lang="en-US" sz="2800" b="1" baseline="30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5349231" y="5256945"/>
            <a:ext cx="162099" cy="397283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: Rounded Corners 12">
            <a:extLst>
              <a:ext uri="{FF2B5EF4-FFF2-40B4-BE49-F238E27FC236}">
                <a16:creationId xmlns=""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8306280" y="501535"/>
            <a:ext cx="843120" cy="3900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cm</a:t>
            </a:r>
            <a:endParaRPr lang="en-US" sz="2000" b="1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: Rounded Corners 12">
            <a:extLst>
              <a:ext uri="{FF2B5EF4-FFF2-40B4-BE49-F238E27FC236}">
                <a16:creationId xmlns=""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9853848" y="1316181"/>
            <a:ext cx="843120" cy="3900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cm</a:t>
            </a:r>
            <a:endParaRPr lang="en-US" sz="2000" b="1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7406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 animBg="1"/>
      <p:bldP spid="2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04"/>
            <a:ext cx="9708776" cy="5143109"/>
          </a:xfrm>
          <a:prstGeom prst="rect">
            <a:avLst/>
          </a:prstGeom>
        </p:spPr>
      </p:pic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xmlns="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58277" y="2316450"/>
            <a:ext cx="6736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TẬP, THỰC HÀNH</a:t>
            </a:r>
            <a:endParaRPr 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7842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2_Office Theme">
  <a:themeElements>
    <a:clrScheme name="自定义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自定义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778</Words>
  <Application>Microsoft Office PowerPoint</Application>
  <PresentationFormat>Custom</PresentationFormat>
  <Paragraphs>122</Paragraphs>
  <Slides>20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2_Office Theme</vt:lpstr>
      <vt:lpstr>Office Theme</vt:lpstr>
      <vt:lpstr>Office 主题</vt:lpstr>
      <vt:lpstr>5_Office Theme</vt:lpstr>
      <vt:lpstr>4_Office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62</cp:revision>
  <dcterms:created xsi:type="dcterms:W3CDTF">2022-11-03T06:26:31Z</dcterms:created>
  <dcterms:modified xsi:type="dcterms:W3CDTF">2023-02-14T02:22:58Z</dcterms:modified>
</cp:coreProperties>
</file>