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50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282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2343150"/>
            <a:ext cx="6172200" cy="142077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3752492"/>
            <a:ext cx="6172200" cy="10287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50371" y="832948"/>
            <a:ext cx="1714500" cy="381000"/>
          </a:xfrm>
        </p:spPr>
        <p:txBody>
          <a:bodyPr/>
          <a:lstStyle/>
          <a:p>
            <a:fld id="{B83C6938-3C9F-49EA-A275-F122E261692C}" type="datetimeFigureOut">
              <a:rPr lang="en-US" smtClean="0"/>
              <a:t>8/18/2020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469" y="3088246"/>
            <a:ext cx="27432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3650064"/>
            <a:ext cx="641424" cy="48106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4125474"/>
            <a:ext cx="137160" cy="10287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4341114"/>
            <a:ext cx="274320" cy="20574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3371850"/>
            <a:ext cx="365760" cy="2743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3696527"/>
            <a:ext cx="609600" cy="388143"/>
          </a:xfrm>
        </p:spPr>
        <p:txBody>
          <a:bodyPr/>
          <a:lstStyle/>
          <a:p>
            <a:fld id="{DF4035FE-E6E8-4FE7-ABD0-E86C459D91F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C6938-3C9F-49EA-A275-F122E261692C}" type="datetimeFigureOut">
              <a:rPr lang="en-US" smtClean="0"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035FE-E6E8-4FE7-ABD0-E86C459D91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167640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C6938-3C9F-49EA-A275-F122E261692C}" type="datetimeFigureOut">
              <a:rPr lang="en-US" smtClean="0"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035FE-E6E8-4FE7-ABD0-E86C459D91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7467600" cy="365531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83C6938-3C9F-49EA-A275-F122E261692C}" type="datetimeFigureOut">
              <a:rPr lang="en-US" smtClean="0"/>
              <a:t>8/18/2020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F4035FE-E6E8-4FE7-ABD0-E86C459D91F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171700"/>
            <a:ext cx="6172200" cy="1540193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3757613"/>
            <a:ext cx="6172200" cy="10287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49006" y="830199"/>
            <a:ext cx="1714500" cy="381000"/>
          </a:xfrm>
        </p:spPr>
        <p:txBody>
          <a:bodyPr/>
          <a:lstStyle/>
          <a:p>
            <a:fld id="{B83C6938-3C9F-49EA-A275-F122E261692C}" type="datetimeFigureOut">
              <a:rPr lang="en-US" smtClean="0"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656" y="3086100"/>
            <a:ext cx="27432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3650064"/>
            <a:ext cx="641424" cy="48106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4125474"/>
            <a:ext cx="137160" cy="10287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4343400"/>
            <a:ext cx="274320" cy="20574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3359916"/>
            <a:ext cx="365760" cy="2743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3696527"/>
            <a:ext cx="609600" cy="388143"/>
          </a:xfrm>
        </p:spPr>
        <p:txBody>
          <a:bodyPr/>
          <a:lstStyle/>
          <a:p>
            <a:fld id="{DF4035FE-E6E8-4FE7-ABD0-E86C459D91F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C6938-3C9F-49EA-A275-F122E261692C}" type="datetimeFigureOut">
              <a:rPr lang="en-US" smtClean="0"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035FE-E6E8-4FE7-ABD0-E86C459D91F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3657600" cy="3429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200150"/>
            <a:ext cx="3657600" cy="3429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7543800" cy="85725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C6938-3C9F-49EA-A275-F122E261692C}" type="datetimeFigureOut">
              <a:rPr lang="en-US" smtClean="0"/>
              <a:t>8/18/2020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035FE-E6E8-4FE7-ABD0-E86C459D91F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1771650"/>
            <a:ext cx="3657600" cy="291465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1771650"/>
            <a:ext cx="3657600" cy="291465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83C6938-3C9F-49EA-A275-F122E261692C}" type="datetimeFigureOut">
              <a:rPr lang="en-US" smtClean="0"/>
              <a:t>8/18/2020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F4035FE-E6E8-4FE7-ABD0-E86C459D91F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C6938-3C9F-49EA-A275-F122E261692C}" type="datetimeFigureOut">
              <a:rPr lang="en-US" smtClean="0"/>
              <a:t>8/18/2020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035FE-E6E8-4FE7-ABD0-E86C459D91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4160520" y="2343150"/>
            <a:ext cx="473202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05740"/>
            <a:ext cx="1527048" cy="373761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05740"/>
            <a:ext cx="5638800" cy="4745736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83C6938-3C9F-49EA-A275-F122E261692C}" type="datetimeFigureOut">
              <a:rPr lang="en-US" smtClean="0"/>
              <a:t>8/18/2020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F4035FE-E6E8-4FE7-ABD0-E86C459D91FA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4138803" y="2343150"/>
            <a:ext cx="473202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51435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198596"/>
            <a:ext cx="1524000" cy="3717036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83C6938-3C9F-49EA-A275-F122E261692C}" type="datetimeFigureOut">
              <a:rPr lang="en-US" smtClean="0"/>
              <a:t>8/18/2020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F4035FE-E6E8-4FE7-ABD0-E86C459D91FA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7467600" cy="365531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840980" y="763382"/>
            <a:ext cx="150876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83C6938-3C9F-49EA-A275-F122E261692C}" type="datetimeFigureOut">
              <a:rPr lang="en-US" smtClean="0"/>
              <a:t>8/18/2020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7390236" y="2757210"/>
            <a:ext cx="24003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F4035FE-E6E8-4FE7-ABD0-E86C459D91F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0565" y="1653648"/>
            <a:ext cx="6912768" cy="1420772"/>
          </a:xfrm>
        </p:spPr>
        <p:txBody>
          <a:bodyPr>
            <a:noAutofit/>
          </a:bodyPr>
          <a:lstStyle/>
          <a:p>
            <a:r>
              <a:rPr lang="en-US" sz="6600" dirty="0" smtClean="0">
                <a:latin typeface="Calibri" pitchFamily="34" charset="0"/>
                <a:cs typeface="Calibri" pitchFamily="34" charset="0"/>
              </a:rPr>
              <a:t>LUYỆN TẬP CHUNG</a:t>
            </a:r>
            <a:endParaRPr lang="en-US" sz="6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1760" y="951570"/>
            <a:ext cx="6172200" cy="1028700"/>
          </a:xfrm>
        </p:spPr>
        <p:txBody>
          <a:bodyPr>
            <a:noAutofit/>
          </a:bodyPr>
          <a:lstStyle/>
          <a:p>
            <a:r>
              <a:rPr lang="en-US" sz="8800" u="sng" dirty="0" err="1" smtClean="0">
                <a:latin typeface="Calibri" pitchFamily="34" charset="0"/>
                <a:cs typeface="Calibri" pitchFamily="34" charset="0"/>
              </a:rPr>
              <a:t>Bài</a:t>
            </a:r>
            <a:r>
              <a:rPr lang="en-US" sz="8800" u="sng" dirty="0" smtClean="0">
                <a:latin typeface="Calibri" pitchFamily="34" charset="0"/>
                <a:cs typeface="Calibri" pitchFamily="34" charset="0"/>
              </a:rPr>
              <a:t> 9:</a:t>
            </a:r>
            <a:endParaRPr lang="en-US" sz="8800" u="sng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298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2" t="24918" r="4179" b="24590"/>
          <a:stretch/>
        </p:blipFill>
        <p:spPr>
          <a:xfrm>
            <a:off x="179512" y="12432"/>
            <a:ext cx="7907721" cy="500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00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048" t="77909" r="9886" b="7322"/>
          <a:stretch/>
        </p:blipFill>
        <p:spPr>
          <a:xfrm>
            <a:off x="107504" y="195486"/>
            <a:ext cx="5616624" cy="48293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63497" y="1174595"/>
            <a:ext cx="33849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a)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Em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hãy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sắp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xếp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các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que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tính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để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được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hình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bên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63497" y="374766"/>
            <a:ext cx="647481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ED5011"/>
                </a:solidFill>
                <a:latin typeface="Calibri" pitchFamily="34" charset="0"/>
                <a:cs typeface="Calibri" pitchFamily="34" charset="0"/>
              </a:rPr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3970485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1347614"/>
            <a:ext cx="77768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b)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Em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hãy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xếp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5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que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tính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thành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một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hình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có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2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hình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tam </a:t>
            </a:r>
            <a:r>
              <a:rPr lang="en-US" sz="44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giác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111" y="425773"/>
            <a:ext cx="647481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ED5011"/>
                </a:solidFill>
                <a:latin typeface="Calibri" pitchFamily="34" charset="0"/>
                <a:cs typeface="Calibri" pitchFamily="34" charset="0"/>
              </a:rPr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1768082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2111" y="425773"/>
            <a:ext cx="647481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ED5011"/>
                </a:solidFill>
                <a:latin typeface="Calibri" pitchFamily="34" charset="0"/>
                <a:cs typeface="Calibri" pitchFamily="34" charset="0"/>
              </a:rPr>
              <a:t>3.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89286" y="518105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Hình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thích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hợp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đặt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vào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dấu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“ ?”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là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hình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nào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96" t="8277" r="7876" b="71166"/>
          <a:stretch/>
        </p:blipFill>
        <p:spPr>
          <a:xfrm>
            <a:off x="542996" y="1347614"/>
            <a:ext cx="7791764" cy="273630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195736" y="3291830"/>
            <a:ext cx="504056" cy="5040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00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2111" y="425773"/>
            <a:ext cx="647481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ED5011"/>
                </a:solidFill>
                <a:latin typeface="Calibri" pitchFamily="34" charset="0"/>
                <a:cs typeface="Calibri" pitchFamily="34" charset="0"/>
              </a:rPr>
              <a:t>3.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89286" y="518105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Hình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thích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hợp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đặt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vào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dấu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“ ?”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là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hình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nào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8" t="30786" r="6947" b="44498"/>
          <a:stretch/>
        </p:blipFill>
        <p:spPr>
          <a:xfrm>
            <a:off x="270158" y="1248740"/>
            <a:ext cx="8129778" cy="330998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979712" y="3651870"/>
            <a:ext cx="504056" cy="5040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57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2111" y="425773"/>
            <a:ext cx="647481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ED5011"/>
                </a:solidFill>
                <a:latin typeface="Calibri" pitchFamily="34" charset="0"/>
                <a:cs typeface="Calibri" pitchFamily="34" charset="0"/>
              </a:rPr>
              <a:t>4.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89286" y="518105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Với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các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miếng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bìa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hình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tam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giác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:</a:t>
            </a:r>
          </a:p>
        </p:txBody>
      </p:sp>
      <p:sp>
        <p:nvSpPr>
          <p:cNvPr id="2" name="Right Triangle 1"/>
          <p:cNvSpPr/>
          <p:nvPr/>
        </p:nvSpPr>
        <p:spPr>
          <a:xfrm>
            <a:off x="6732240" y="123478"/>
            <a:ext cx="1440160" cy="1425897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56756" y="1283926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Bạn</a:t>
            </a:r>
            <a:r>
              <a:rPr lang="en-US" sz="3200" b="1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 Mai </a:t>
            </a:r>
            <a:r>
              <a:rPr lang="en-US" sz="3200" b="1" dirty="0" err="1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ghép</a:t>
            </a:r>
            <a:r>
              <a:rPr lang="en-US" sz="3200" b="1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thành</a:t>
            </a:r>
            <a:r>
              <a:rPr lang="en-US" sz="3200" b="1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hình</a:t>
            </a:r>
            <a:r>
              <a:rPr lang="en-US" sz="3200" b="1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sau</a:t>
            </a:r>
            <a:r>
              <a:rPr lang="en-US" sz="3200" b="1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:</a:t>
            </a:r>
          </a:p>
        </p:txBody>
      </p:sp>
      <p:sp>
        <p:nvSpPr>
          <p:cNvPr id="8" name="Rectangle 7"/>
          <p:cNvSpPr/>
          <p:nvPr/>
        </p:nvSpPr>
        <p:spPr>
          <a:xfrm>
            <a:off x="3131840" y="1936803"/>
            <a:ext cx="2880320" cy="144016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/>
          <p:cNvSpPr/>
          <p:nvPr/>
        </p:nvSpPr>
        <p:spPr>
          <a:xfrm rot="13464273">
            <a:off x="4985735" y="1635646"/>
            <a:ext cx="2031016" cy="2042473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>
            <a:stCxn id="8" idx="0"/>
            <a:endCxn id="8" idx="2"/>
          </p:cNvCxnSpPr>
          <p:nvPr/>
        </p:nvCxnSpPr>
        <p:spPr>
          <a:xfrm>
            <a:off x="4572000" y="1936803"/>
            <a:ext cx="0" cy="1440160"/>
          </a:xfrm>
          <a:prstGeom prst="line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001243" y="1924154"/>
            <a:ext cx="0" cy="1440160"/>
          </a:xfrm>
          <a:prstGeom prst="line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8" idx="2"/>
          </p:cNvCxnSpPr>
          <p:nvPr/>
        </p:nvCxnSpPr>
        <p:spPr>
          <a:xfrm>
            <a:off x="3131840" y="1936803"/>
            <a:ext cx="1440160" cy="1440160"/>
          </a:xfrm>
          <a:prstGeom prst="line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001243" y="2571750"/>
            <a:ext cx="1440076" cy="19017"/>
          </a:xfrm>
          <a:prstGeom prst="line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8" idx="0"/>
          </p:cNvCxnSpPr>
          <p:nvPr/>
        </p:nvCxnSpPr>
        <p:spPr>
          <a:xfrm>
            <a:off x="4572000" y="1936803"/>
            <a:ext cx="1429243" cy="1440160"/>
          </a:xfrm>
          <a:prstGeom prst="line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2111" y="4011910"/>
            <a:ext cx="7776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Hỏi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bạn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Mai </a:t>
            </a:r>
            <a:r>
              <a:rPr lang="en-US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đã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dùng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bao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nhiêu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miếng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bìa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hình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tam </a:t>
            </a:r>
            <a:r>
              <a:rPr lang="en-US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giác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để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ghép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được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hình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trên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177636" y="2581258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 Black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82135" y="2058760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 Black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19419" y="2593197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 Black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30499" y="1959682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 Black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88877" y="1863864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 Black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88877" y="2656883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 Black" pitchFamily="34" charset="0"/>
              </a:rPr>
              <a:t>6</a:t>
            </a:r>
            <a:endParaRPr lang="en-US" sz="4000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340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7" grpId="0"/>
      <p:bldP spid="8" grpId="0" animBg="1"/>
      <p:bldP spid="9" grpId="0" animBg="1"/>
      <p:bldP spid="1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6" t="58103" r="9046" b="8510"/>
          <a:stretch/>
        </p:blipFill>
        <p:spPr>
          <a:xfrm>
            <a:off x="158016" y="123478"/>
            <a:ext cx="8014384" cy="438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7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28</TotalTime>
  <Words>110</Words>
  <Application>Microsoft Office PowerPoint</Application>
  <PresentationFormat>On-screen Show (16:9)</PresentationFormat>
  <Paragraphs>20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Oriel</vt:lpstr>
      <vt:lpstr>LUYỆN TẬP CHUNG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LUYỆN TẬP CHUNG</dc:title>
  <dc:creator>Dell</dc:creator>
  <cp:lastModifiedBy>Dell</cp:lastModifiedBy>
  <cp:revision>7</cp:revision>
  <dcterms:created xsi:type="dcterms:W3CDTF">2020-08-18T13:55:47Z</dcterms:created>
  <dcterms:modified xsi:type="dcterms:W3CDTF">2020-08-18T14:23:51Z</dcterms:modified>
</cp:coreProperties>
</file>