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69" r:id="rId2"/>
    <p:sldId id="272" r:id="rId3"/>
    <p:sldId id="265" r:id="rId4"/>
    <p:sldId id="295" r:id="rId5"/>
    <p:sldId id="282" r:id="rId6"/>
    <p:sldId id="258" r:id="rId7"/>
    <p:sldId id="283" r:id="rId8"/>
    <p:sldId id="284" r:id="rId9"/>
    <p:sldId id="285" r:id="rId10"/>
    <p:sldId id="287" r:id="rId11"/>
    <p:sldId id="288" r:id="rId12"/>
    <p:sldId id="289" r:id="rId13"/>
    <p:sldId id="290" r:id="rId14"/>
    <p:sldId id="278" r:id="rId15"/>
    <p:sldId id="262" r:id="rId16"/>
    <p:sldId id="270" r:id="rId17"/>
    <p:sldId id="271" r:id="rId18"/>
    <p:sldId id="279" r:id="rId19"/>
    <p:sldId id="266" r:id="rId20"/>
    <p:sldId id="275" r:id="rId21"/>
    <p:sldId id="277" r:id="rId22"/>
    <p:sldId id="293" r:id="rId23"/>
    <p:sldId id="294" r:id="rId24"/>
    <p:sldId id="281" r:id="rId25"/>
  </p:sldIdLst>
  <p:sldSz cx="12192000" cy="6858000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微软雅黑" panose="020B0503020204020204" pitchFamily="34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微软雅黑" panose="020B0503020204020204" pitchFamily="34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微软雅黑" panose="020B0503020204020204" pitchFamily="34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微软雅黑" panose="020B0503020204020204" pitchFamily="34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微软雅黑" panose="020B0503020204020204" pitchFamily="34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微软雅黑" panose="020B0503020204020204" pitchFamily="34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微软雅黑" panose="020B0503020204020204" pitchFamily="34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微软雅黑" panose="020B0503020204020204" pitchFamily="34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微软雅黑" panose="020B0503020204020204" pitchFamily="34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2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D5C1D0"/>
    <a:srgbClr val="E1B5E1"/>
    <a:srgbClr val="ADDFE8"/>
    <a:srgbClr val="D1EAEF"/>
    <a:srgbClr val="2E75B6"/>
    <a:srgbClr val="EFC650"/>
    <a:srgbClr val="FFCEA1"/>
    <a:srgbClr val="A5C3A4"/>
    <a:srgbClr val="D4EC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382" autoAdjust="0"/>
    <p:restoredTop sz="96318" autoAdjust="0"/>
  </p:normalViewPr>
  <p:slideViewPr>
    <p:cSldViewPr snapToGrid="0" showGuides="1">
      <p:cViewPr varScale="1">
        <p:scale>
          <a:sx n="75" d="100"/>
          <a:sy n="75" d="100"/>
        </p:scale>
        <p:origin x="1022" y="53"/>
      </p:cViewPr>
      <p:guideLst>
        <p:guide orient="horz" pos="211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7" d="100"/>
          <a:sy n="87" d="100"/>
        </p:scale>
        <p:origin x="348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>
            <a:extLst>
              <a:ext uri="{FF2B5EF4-FFF2-40B4-BE49-F238E27FC236}">
                <a16:creationId xmlns:a16="http://schemas.microsoft.com/office/drawing/2014/main" id="{7A96E5A3-51B2-4D00-B7E0-79BBC3E44EB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55428D3F-786D-4877-84C5-28DD7520D46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4C016D85-5EC4-404B-90D1-31028D9A1891}" type="datetimeFigureOut">
              <a:rPr lang="zh-CN" altLang="en-US"/>
              <a:pPr>
                <a:defRPr/>
              </a:pPr>
              <a:t>2022/1/9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F62940EE-13FD-4DAD-8DC2-5683D0C1ECB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C4C2C9B7-3CDB-41DF-8BB6-8C0655AF0A1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BD7C4291-9E55-4D36-9A91-DFAAA3C624B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31318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>
            <a:extLst>
              <a:ext uri="{FF2B5EF4-FFF2-40B4-BE49-F238E27FC236}">
                <a16:creationId xmlns:a16="http://schemas.microsoft.com/office/drawing/2014/main" id="{31F5EFE2-4166-404E-B2FB-07F2891CA15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7D624074-44D0-41F4-A9C1-CB0D17424365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E1CE2E70-C924-4C7C-98EA-3B83FDFA4DEE}" type="datetimeFigureOut">
              <a:rPr lang="zh-CN" altLang="en-US"/>
              <a:pPr>
                <a:defRPr/>
              </a:pPr>
              <a:t>2022/1/9</a:t>
            </a:fld>
            <a:endParaRPr lang="zh-CN" altLang="en-US"/>
          </a:p>
        </p:txBody>
      </p:sp>
      <p:sp>
        <p:nvSpPr>
          <p:cNvPr id="4" name="幻灯片图像占位符 3">
            <a:extLst>
              <a:ext uri="{FF2B5EF4-FFF2-40B4-BE49-F238E27FC236}">
                <a16:creationId xmlns:a16="http://schemas.microsoft.com/office/drawing/2014/main" id="{A679A58C-3C86-4374-8D56-C5E10A30DAD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>
            <a:extLst>
              <a:ext uri="{FF2B5EF4-FFF2-40B4-BE49-F238E27FC236}">
                <a16:creationId xmlns:a16="http://schemas.microsoft.com/office/drawing/2014/main" id="{F7BCA06B-1AEE-45AE-816B-106591C5F3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二级</a:t>
            </a:r>
          </a:p>
          <a:p>
            <a:pPr lvl="2"/>
            <a:r>
              <a:rPr lang="zh-CN" altLang="en-US" noProof="0"/>
              <a:t>三级</a:t>
            </a:r>
          </a:p>
          <a:p>
            <a:pPr lvl="3"/>
            <a:r>
              <a:rPr lang="zh-CN" altLang="en-US" noProof="0"/>
              <a:t>四级</a:t>
            </a:r>
          </a:p>
          <a:p>
            <a:pPr lvl="4"/>
            <a:r>
              <a:rPr lang="zh-CN" altLang="en-US" noProof="0"/>
              <a:t>五级</a:t>
            </a: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D6D9745-992A-4B29-A125-4984F235CBA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5EB380A-D7F2-4EA8-9E9D-6042888A3F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9189628C-5FB7-4DD4-A232-928A4CE82FC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002861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189628C-5FB7-4DD4-A232-928A4CE82FCD}" type="slidenum">
              <a:rPr lang="zh-CN" altLang="en-US" smtClean="0"/>
              <a:pPr>
                <a:defRPr/>
              </a:pPr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63979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189628C-5FB7-4DD4-A232-928A4CE82FCD}" type="slidenum">
              <a:rPr lang="zh-CN" altLang="en-US" smtClean="0"/>
              <a:pPr>
                <a:defRPr/>
              </a:pPr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24116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189628C-5FB7-4DD4-A232-928A4CE82FCD}" type="slidenum">
              <a:rPr lang="zh-CN" altLang="en-US" smtClean="0"/>
              <a:pPr>
                <a:defRPr/>
              </a:pPr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15187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189628C-5FB7-4DD4-A232-928A4CE82FCD}" type="slidenum">
              <a:rPr lang="zh-CN" altLang="en-US" smtClean="0"/>
              <a:pPr>
                <a:defRPr/>
              </a:pPr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14068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189628C-5FB7-4DD4-A232-928A4CE82FCD}" type="slidenum">
              <a:rPr lang="zh-CN" altLang="en-US" smtClean="0"/>
              <a:pPr>
                <a:defRPr/>
              </a:pPr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914840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189628C-5FB7-4DD4-A232-928A4CE82FCD}" type="slidenum">
              <a:rPr lang="zh-CN" altLang="en-US" smtClean="0"/>
              <a:pPr>
                <a:defRPr/>
              </a:pPr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71236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189628C-5FB7-4DD4-A232-928A4CE82FCD}" type="slidenum">
              <a:rPr lang="zh-CN" altLang="en-US" smtClean="0"/>
              <a:pPr>
                <a:defRPr/>
              </a:pPr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35017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189628C-5FB7-4DD4-A232-928A4CE82FCD}" type="slidenum">
              <a:rPr lang="zh-CN" altLang="en-US" smtClean="0"/>
              <a:pPr>
                <a:defRPr/>
              </a:pPr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3155005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189628C-5FB7-4DD4-A232-928A4CE82FCD}" type="slidenum">
              <a:rPr lang="zh-CN" altLang="en-US" smtClean="0"/>
              <a:pPr>
                <a:defRPr/>
              </a:pPr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588742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189628C-5FB7-4DD4-A232-928A4CE82FCD}" type="slidenum">
              <a:rPr lang="zh-CN" altLang="en-US" smtClean="0"/>
              <a:pPr>
                <a:defRPr/>
              </a:pPr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81669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189628C-5FB7-4DD4-A232-928A4CE82FCD}" type="slidenum">
              <a:rPr lang="zh-CN" altLang="en-US" smtClean="0"/>
              <a:pPr>
                <a:defRPr/>
              </a:pPr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8245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189628C-5FB7-4DD4-A232-928A4CE82FCD}" type="slidenum">
              <a:rPr lang="zh-CN" altLang="en-US" smtClean="0"/>
              <a:pPr>
                <a:defRPr/>
              </a:pPr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53874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189628C-5FB7-4DD4-A232-928A4CE82FCD}" type="slidenum">
              <a:rPr lang="zh-CN" altLang="en-US" smtClean="0"/>
              <a:pPr>
                <a:defRPr/>
              </a:pPr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314391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189628C-5FB7-4DD4-A232-928A4CE82FCD}" type="slidenum">
              <a:rPr lang="zh-CN" altLang="en-US" smtClean="0"/>
              <a:pPr>
                <a:defRPr/>
              </a:pPr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05416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189628C-5FB7-4DD4-A232-928A4CE82FCD}" type="slidenum">
              <a:rPr lang="zh-CN" altLang="en-US" smtClean="0"/>
              <a:pPr>
                <a:defRPr/>
              </a:pPr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51943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189628C-5FB7-4DD4-A232-928A4CE82FCD}" type="slidenum">
              <a:rPr lang="zh-CN" altLang="en-US" smtClean="0"/>
              <a:pPr>
                <a:defRPr/>
              </a:pPr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38912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189628C-5FB7-4DD4-A232-928A4CE82FCD}" type="slidenum">
              <a:rPr lang="zh-CN" altLang="en-US" smtClean="0"/>
              <a:pPr>
                <a:defRPr/>
              </a:pPr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03233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189628C-5FB7-4DD4-A232-928A4CE82FCD}" type="slidenum">
              <a:rPr lang="zh-CN" altLang="en-US" smtClean="0"/>
              <a:pPr>
                <a:defRPr/>
              </a:pPr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970847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189628C-5FB7-4DD4-A232-928A4CE82FCD}" type="slidenum">
              <a:rPr lang="zh-CN" altLang="en-US" smtClean="0"/>
              <a:pPr>
                <a:defRPr/>
              </a:pPr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037033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CBF6AAF-EBE8-4BA6-9CE0-0A4490A0F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A44005-491F-4ADB-8929-A6A576E06C24}" type="datetimeFigureOut">
              <a:rPr lang="zh-CN" altLang="en-US"/>
              <a:pPr>
                <a:defRPr/>
              </a:pPr>
              <a:t>2022/1/9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468E031-0CA0-464E-AE7D-DE5C9DC70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D18DCEE-07B6-4F73-9ADF-4905301CD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AF95B7-AF74-4F24-B7FF-E0826487F92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9639235"/>
      </p:ext>
    </p:extLst>
  </p:cSld>
  <p:clrMapOvr>
    <a:masterClrMapping/>
  </p:clrMapOvr>
  <p:transition spd="slow" advClick="0" advTm="0"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8994D26-521E-40DA-9471-B6C1627E1D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5DB8C0-222C-463C-8E56-759B012FC676}" type="datetimeFigureOut">
              <a:rPr lang="zh-CN" altLang="en-US"/>
              <a:pPr>
                <a:defRPr/>
              </a:pPr>
              <a:t>2022/1/9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B6B5E64-DA01-4B5E-9DB6-477D003F79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606B5EF-D83E-4077-9386-576DBEE54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DC5514-7CD0-42C8-B21E-80E374F8230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7824411"/>
      </p:ext>
    </p:extLst>
  </p:cSld>
  <p:clrMapOvr>
    <a:masterClrMapping/>
  </p:clrMapOvr>
  <p:transition spd="slow" advClick="0" advTm="0"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CF7E16E-6075-4FBD-9CA5-A9282A288F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CF6F99-27A4-4DD0-BF62-F88B30BA8608}" type="datetimeFigureOut">
              <a:rPr lang="zh-CN" altLang="en-US"/>
              <a:pPr>
                <a:defRPr/>
              </a:pPr>
              <a:t>2022/1/9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B5D28AD-CFCA-4CBC-AF8F-2B5C2A97B3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7E8E1AE-6CAE-4303-9883-411E19F0B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0E3AC6-ECA8-49FB-9D1A-87E00A9C4D9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7044752"/>
      </p:ext>
    </p:extLst>
  </p:cSld>
  <p:clrMapOvr>
    <a:masterClrMapping/>
  </p:clrMapOvr>
  <p:transition spd="slow" advClick="0" advTm="0"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8E78C0C-F076-4EC8-AE3B-1B557D940D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686DA7-3446-417F-9FB3-E9C34F1F8903}" type="datetimeFigureOut">
              <a:rPr lang="zh-CN" altLang="en-US"/>
              <a:pPr>
                <a:defRPr/>
              </a:pPr>
              <a:t>2022/1/9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D0CED0E-B43E-40BE-A4B5-B041CCE89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5F8C3D1-3446-4E32-9E1C-C534504D1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3D3FBD-68E2-4DC6-950B-B0540DB3CAA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89728961"/>
      </p:ext>
    </p:extLst>
  </p:cSld>
  <p:clrMapOvr>
    <a:masterClrMapping/>
  </p:clrMapOvr>
  <p:transition spd="slow" advClick="0" advTm="0"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291F767-22F1-4785-9310-24E2C35BCB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171F85-F021-48E9-BB6B-2924F9D3CDEE}" type="datetimeFigureOut">
              <a:rPr lang="zh-CN" altLang="en-US"/>
              <a:pPr>
                <a:defRPr/>
              </a:pPr>
              <a:t>2022/1/9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9CD57F8-C6F1-4E58-9C17-0DBF2F392F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9C575B4-C588-4EBA-B8A9-B2BC44DBB2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CE101A-360A-49B2-BDE2-11BDFECFC0B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093979"/>
      </p:ext>
    </p:extLst>
  </p:cSld>
  <p:clrMapOvr>
    <a:masterClrMapping/>
  </p:clrMapOvr>
  <p:transition spd="slow" advClick="0" advTm="0"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3">
            <a:extLst>
              <a:ext uri="{FF2B5EF4-FFF2-40B4-BE49-F238E27FC236}">
                <a16:creationId xmlns:a16="http://schemas.microsoft.com/office/drawing/2014/main" id="{FE74B609-0641-41FF-84FD-9616F5E61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192AB9-AB77-4044-9089-48A14947FD6F}" type="datetimeFigureOut">
              <a:rPr lang="zh-CN" altLang="en-US"/>
              <a:pPr>
                <a:defRPr/>
              </a:pPr>
              <a:t>2022/1/9</a:t>
            </a:fld>
            <a:endParaRPr lang="zh-CN" altLang="en-US"/>
          </a:p>
        </p:txBody>
      </p:sp>
      <p:sp>
        <p:nvSpPr>
          <p:cNvPr id="6" name="页脚占位符 4">
            <a:extLst>
              <a:ext uri="{FF2B5EF4-FFF2-40B4-BE49-F238E27FC236}">
                <a16:creationId xmlns:a16="http://schemas.microsoft.com/office/drawing/2014/main" id="{B5EE7F08-AA64-4726-BE71-EF35FE55D2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id="{0CBC846B-DF3E-4BA7-9114-C8AC598B7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38ECD6-8DA6-47E8-82EB-1538BF36956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6389064"/>
      </p:ext>
    </p:extLst>
  </p:cSld>
  <p:clrMapOvr>
    <a:masterClrMapping/>
  </p:clrMapOvr>
  <p:transition spd="slow" advClick="0" advTm="0"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3">
            <a:extLst>
              <a:ext uri="{FF2B5EF4-FFF2-40B4-BE49-F238E27FC236}">
                <a16:creationId xmlns:a16="http://schemas.microsoft.com/office/drawing/2014/main" id="{08D50B94-4FCF-4A7B-A924-8E36A9F43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8882A2-ED13-4A87-8D25-C0BB56A59C96}" type="datetimeFigureOut">
              <a:rPr lang="zh-CN" altLang="en-US"/>
              <a:pPr>
                <a:defRPr/>
              </a:pPr>
              <a:t>2022/1/9</a:t>
            </a:fld>
            <a:endParaRPr lang="zh-CN" altLang="en-US"/>
          </a:p>
        </p:txBody>
      </p:sp>
      <p:sp>
        <p:nvSpPr>
          <p:cNvPr id="8" name="页脚占位符 4">
            <a:extLst>
              <a:ext uri="{FF2B5EF4-FFF2-40B4-BE49-F238E27FC236}">
                <a16:creationId xmlns:a16="http://schemas.microsoft.com/office/drawing/2014/main" id="{DD7D702A-DA6E-4ECF-88B9-685667AB32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>
            <a:extLst>
              <a:ext uri="{FF2B5EF4-FFF2-40B4-BE49-F238E27FC236}">
                <a16:creationId xmlns:a16="http://schemas.microsoft.com/office/drawing/2014/main" id="{394DCC49-3D0D-45BE-9E00-5C48EEF980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045F94-1EF7-46DE-ADB9-BDA483E0F1D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84524531"/>
      </p:ext>
    </p:extLst>
  </p:cSld>
  <p:clrMapOvr>
    <a:masterClrMapping/>
  </p:clrMapOvr>
  <p:transition spd="slow" advClick="0" advTm="0"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3">
            <a:extLst>
              <a:ext uri="{FF2B5EF4-FFF2-40B4-BE49-F238E27FC236}">
                <a16:creationId xmlns:a16="http://schemas.microsoft.com/office/drawing/2014/main" id="{B12A2EA3-96E5-44FE-B0F5-79F089B4EC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E77F85-66DD-4863-8375-C15B6176C033}" type="datetimeFigureOut">
              <a:rPr lang="zh-CN" altLang="en-US"/>
              <a:pPr>
                <a:defRPr/>
              </a:pPr>
              <a:t>2022/1/9</a:t>
            </a:fld>
            <a:endParaRPr lang="zh-CN" altLang="en-US"/>
          </a:p>
        </p:txBody>
      </p:sp>
      <p:sp>
        <p:nvSpPr>
          <p:cNvPr id="4" name="页脚占位符 4">
            <a:extLst>
              <a:ext uri="{FF2B5EF4-FFF2-40B4-BE49-F238E27FC236}">
                <a16:creationId xmlns:a16="http://schemas.microsoft.com/office/drawing/2014/main" id="{8517F8F8-15F6-4AA7-B02A-AA7C84467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>
            <a:extLst>
              <a:ext uri="{FF2B5EF4-FFF2-40B4-BE49-F238E27FC236}">
                <a16:creationId xmlns:a16="http://schemas.microsoft.com/office/drawing/2014/main" id="{E1419E46-EC10-495E-9F4D-24F13721B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27F447-CC35-4472-BADC-C2DCC72ACD0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7256875"/>
      </p:ext>
    </p:extLst>
  </p:cSld>
  <p:clrMapOvr>
    <a:masterClrMapping/>
  </p:clrMapOvr>
  <p:transition spd="slow" advClick="0" advTm="0"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35CF8266-BDEB-4782-9DE6-2E13843D418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BDC2CE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" name="日期占位符 1">
            <a:extLst>
              <a:ext uri="{FF2B5EF4-FFF2-40B4-BE49-F238E27FC236}">
                <a16:creationId xmlns:a16="http://schemas.microsoft.com/office/drawing/2014/main" id="{1F09F9CC-173D-4333-88C2-E0134A6179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0DD9D0-5B05-481D-BEA5-84714C70DA19}" type="datetimeFigureOut">
              <a:rPr lang="zh-CN" altLang="en-US"/>
              <a:pPr>
                <a:defRPr/>
              </a:pPr>
              <a:t>2022/1/9</a:t>
            </a:fld>
            <a:endParaRPr lang="zh-CN" altLang="en-US"/>
          </a:p>
        </p:txBody>
      </p:sp>
      <p:sp>
        <p:nvSpPr>
          <p:cNvPr id="4" name="页脚占位符 2">
            <a:extLst>
              <a:ext uri="{FF2B5EF4-FFF2-40B4-BE49-F238E27FC236}">
                <a16:creationId xmlns:a16="http://schemas.microsoft.com/office/drawing/2014/main" id="{756F8FB7-8AD0-4A5D-ACE9-9692570168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3">
            <a:extLst>
              <a:ext uri="{FF2B5EF4-FFF2-40B4-BE49-F238E27FC236}">
                <a16:creationId xmlns:a16="http://schemas.microsoft.com/office/drawing/2014/main" id="{D01234FF-EF6A-491C-BCD4-D9F94DA5BD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0F7FA0-7FF1-4FC3-B763-B73535AB931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64692478"/>
      </p:ext>
    </p:extLst>
  </p:cSld>
  <p:clrMapOvr>
    <a:masterClrMapping/>
  </p:clrMapOvr>
  <p:transition spd="slow" advClick="0" advTm="0"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>
            <a:extLst>
              <a:ext uri="{FF2B5EF4-FFF2-40B4-BE49-F238E27FC236}">
                <a16:creationId xmlns:a16="http://schemas.microsoft.com/office/drawing/2014/main" id="{6E707A86-C416-4166-9BFD-A2FCB506CB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A6FCE4-8E40-4168-A56D-D54C8044A839}" type="datetimeFigureOut">
              <a:rPr lang="zh-CN" altLang="en-US"/>
              <a:pPr>
                <a:defRPr/>
              </a:pPr>
              <a:t>2022/1/9</a:t>
            </a:fld>
            <a:endParaRPr lang="zh-CN" altLang="en-US"/>
          </a:p>
        </p:txBody>
      </p:sp>
      <p:sp>
        <p:nvSpPr>
          <p:cNvPr id="6" name="页脚占位符 4">
            <a:extLst>
              <a:ext uri="{FF2B5EF4-FFF2-40B4-BE49-F238E27FC236}">
                <a16:creationId xmlns:a16="http://schemas.microsoft.com/office/drawing/2014/main" id="{DC690F22-CFF1-4432-89A3-C49089752A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id="{878F7FD3-0EF7-4D78-B831-CB7210FD2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5AC4C0-CD2F-4D25-A923-E60FF14E11E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28477214"/>
      </p:ext>
    </p:extLst>
  </p:cSld>
  <p:clrMapOvr>
    <a:masterClrMapping/>
  </p:clrMapOvr>
  <p:transition spd="slow" advClick="0" advTm="0"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>
            <a:extLst>
              <a:ext uri="{FF2B5EF4-FFF2-40B4-BE49-F238E27FC236}">
                <a16:creationId xmlns:a16="http://schemas.microsoft.com/office/drawing/2014/main" id="{FDF2A4BB-9E82-4E3A-8C5C-E5C4CEE2EE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9CBEB4-153F-47CE-A3C9-54F2181F20DF}" type="datetimeFigureOut">
              <a:rPr lang="zh-CN" altLang="en-US"/>
              <a:pPr>
                <a:defRPr/>
              </a:pPr>
              <a:t>2022/1/9</a:t>
            </a:fld>
            <a:endParaRPr lang="zh-CN" altLang="en-US"/>
          </a:p>
        </p:txBody>
      </p:sp>
      <p:sp>
        <p:nvSpPr>
          <p:cNvPr id="6" name="页脚占位符 4">
            <a:extLst>
              <a:ext uri="{FF2B5EF4-FFF2-40B4-BE49-F238E27FC236}">
                <a16:creationId xmlns:a16="http://schemas.microsoft.com/office/drawing/2014/main" id="{834E54B6-2D46-4EAE-AF33-FEBC71066B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id="{003CC058-2996-48DB-AAB5-B5175FA53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33A370-FBEC-42AB-AB07-05FBF86D751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9545091"/>
      </p:ext>
    </p:extLst>
  </p:cSld>
  <p:clrMapOvr>
    <a:masterClrMapping/>
  </p:clrMapOvr>
  <p:transition spd="slow" advClick="0" advTm="0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E842336B-8235-4B3B-B901-4D3FAAAA2594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1026" name="标题占位符 1">
            <a:extLst>
              <a:ext uri="{FF2B5EF4-FFF2-40B4-BE49-F238E27FC236}">
                <a16:creationId xmlns:a16="http://schemas.microsoft.com/office/drawing/2014/main" id="{AB91824E-5681-45C5-BFA7-7BC8998B649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2">
            <a:extLst>
              <a:ext uri="{FF2B5EF4-FFF2-40B4-BE49-F238E27FC236}">
                <a16:creationId xmlns:a16="http://schemas.microsoft.com/office/drawing/2014/main" id="{AF5C96A9-61D2-4FD8-9813-C42DB9E1E4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EA93355-122E-4D1B-B4E7-EDC17930C5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C28F643B-9EE8-42D9-860B-940B840B1C2A}" type="datetimeFigureOut">
              <a:rPr lang="zh-CN" altLang="en-US"/>
              <a:pPr>
                <a:defRPr/>
              </a:pPr>
              <a:t>2022/1/9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A9BD860-DF82-417F-A8E0-9F56E682CD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DA04289-3880-4389-BDCD-FE4B5CFA4E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552FF246-BA5D-407A-8171-DFA8AC685D0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71" r:id="rId7"/>
    <p:sldLayoutId id="2147483667" r:id="rId8"/>
    <p:sldLayoutId id="2147483668" r:id="rId9"/>
    <p:sldLayoutId id="2147483669" r:id="rId10"/>
    <p:sldLayoutId id="2147483670" r:id="rId11"/>
  </p:sldLayoutIdLst>
  <p:transition spd="slow" advClick="0" advTm="0">
    <p:randomBar dir="vert"/>
  </p:transition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6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audio" Target="../media/audio1.wav"/><Relationship Id="rId7" Type="http://schemas.openxmlformats.org/officeDocument/2006/relationships/audio" Target="../media/audio5.wav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audio" Target="../media/audio4.wav"/><Relationship Id="rId11" Type="http://schemas.openxmlformats.org/officeDocument/2006/relationships/slide" Target="slide13.xml"/><Relationship Id="rId5" Type="http://schemas.openxmlformats.org/officeDocument/2006/relationships/audio" Target="../media/audio3.wav"/><Relationship Id="rId10" Type="http://schemas.openxmlformats.org/officeDocument/2006/relationships/image" Target="../media/image35.gif"/><Relationship Id="rId4" Type="http://schemas.openxmlformats.org/officeDocument/2006/relationships/audio" Target="../media/audio2.wav"/><Relationship Id="rId9" Type="http://schemas.openxmlformats.org/officeDocument/2006/relationships/image" Target="../media/image34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audio" Target="../media/audio1.wav"/><Relationship Id="rId7" Type="http://schemas.openxmlformats.org/officeDocument/2006/relationships/image" Target="../media/image3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audio" Target="../media/audio4.wav"/><Relationship Id="rId11" Type="http://schemas.openxmlformats.org/officeDocument/2006/relationships/slide" Target="slide13.xml"/><Relationship Id="rId5" Type="http://schemas.openxmlformats.org/officeDocument/2006/relationships/audio" Target="../media/audio3.wav"/><Relationship Id="rId10" Type="http://schemas.openxmlformats.org/officeDocument/2006/relationships/image" Target="../media/image35.gif"/><Relationship Id="rId4" Type="http://schemas.openxmlformats.org/officeDocument/2006/relationships/audio" Target="../media/audio2.wav"/><Relationship Id="rId9" Type="http://schemas.openxmlformats.org/officeDocument/2006/relationships/audio" Target="../media/audio5.wav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19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11" Type="http://schemas.openxmlformats.org/officeDocument/2006/relationships/image" Target="../media/image20.jpg"/><Relationship Id="rId5" Type="http://schemas.openxmlformats.org/officeDocument/2006/relationships/image" Target="../media/image36.png"/><Relationship Id="rId10" Type="http://schemas.openxmlformats.org/officeDocument/2006/relationships/image" Target="../media/image39.png"/><Relationship Id="rId4" Type="http://schemas.openxmlformats.org/officeDocument/2006/relationships/image" Target="../media/image26.png"/><Relationship Id="rId9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12" Type="http://schemas.microsoft.com/office/2007/relationships/hdphoto" Target="../media/hdphoto5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11" Type="http://schemas.openxmlformats.org/officeDocument/2006/relationships/image" Target="../media/image14.png"/><Relationship Id="rId5" Type="http://schemas.openxmlformats.org/officeDocument/2006/relationships/image" Target="../media/image11.pn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gif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8.pn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A779A780-7E42-4011-AAC4-97C7A8F831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1337" y="1300502"/>
            <a:ext cx="1842836" cy="1933738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F69BD888-7C43-4EE9-A550-AA14297545C7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 flipH="1">
            <a:off x="3890211" y="1300502"/>
            <a:ext cx="1842836" cy="1933738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F3EED355-3015-4B4C-84E1-76E41A078A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9085" y="1300502"/>
            <a:ext cx="1842836" cy="1933738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8C0F622F-4A11-4896-A4C6-C70D2B1DFF31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 flipH="1">
            <a:off x="9127959" y="1300502"/>
            <a:ext cx="1842836" cy="1933738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4E1E7792-D85D-4705-926B-2A4F633643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52549"/>
            <a:ext cx="1219200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Rectangle 19"/>
          <p:cNvSpPr/>
          <p:nvPr/>
        </p:nvSpPr>
        <p:spPr>
          <a:xfrm>
            <a:off x="2836946" y="3234240"/>
            <a:ext cx="7344277" cy="188595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anUp">
              <a:avLst/>
            </a:prstTxWarp>
            <a:spAutoFit/>
          </a:bodyPr>
          <a:lstStyle/>
          <a:p>
            <a:pPr algn="ctr"/>
            <a:r>
              <a:rPr lang="en-US" sz="23900" b="1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38186656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4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2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3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5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7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9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图片 10">
            <a:extLst>
              <a:ext uri="{FF2B5EF4-FFF2-40B4-BE49-F238E27FC236}">
                <a16:creationId xmlns:a16="http://schemas.microsoft.com/office/drawing/2014/main" id="{ED91FEB2-93FC-4160-A158-81256DEFDC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8788" y="5252331"/>
            <a:ext cx="8477891" cy="17734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WordArt 81"/>
          <p:cNvSpPr>
            <a:spLocks noChangeArrowheads="1" noChangeShapeType="1" noTextEdit="1"/>
          </p:cNvSpPr>
          <p:nvPr/>
        </p:nvSpPr>
        <p:spPr bwMode="auto">
          <a:xfrm>
            <a:off x="3939098" y="482053"/>
            <a:ext cx="3924300" cy="381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3600" b="1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solidFill>
                <a:srgbClr val="0070C0"/>
              </a:solidFill>
              <a:latin typeface="Times New Roman"/>
              <a:cs typeface="Times New Roman"/>
            </a:endParaRPr>
          </a:p>
        </p:txBody>
      </p:sp>
      <p:pic>
        <p:nvPicPr>
          <p:cNvPr id="30" name="图片 4">
            <a:extLst>
              <a:ext uri="{FF2B5EF4-FFF2-40B4-BE49-F238E27FC236}">
                <a16:creationId xmlns:a16="http://schemas.microsoft.com/office/drawing/2014/main" id="{3BA68F9B-4890-4774-BD9B-5C4BE9EB8EB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03" t="82807" r="9238"/>
          <a:stretch/>
        </p:blipFill>
        <p:spPr>
          <a:xfrm>
            <a:off x="-714383" y="-316761"/>
            <a:ext cx="3574944" cy="1163316"/>
          </a:xfrm>
          <a:prstGeom prst="rect">
            <a:avLst/>
          </a:prstGeom>
        </p:spPr>
      </p:pic>
      <p:pic>
        <p:nvPicPr>
          <p:cNvPr id="35" name="图片 8">
            <a:extLst>
              <a:ext uri="{FF2B5EF4-FFF2-40B4-BE49-F238E27FC236}">
                <a16:creationId xmlns:a16="http://schemas.microsoft.com/office/drawing/2014/main" id="{C83854B3-1847-4C08-85EF-EBB6A5DE4F9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03" t="82807" r="9238"/>
          <a:stretch/>
        </p:blipFill>
        <p:spPr>
          <a:xfrm>
            <a:off x="9717505" y="-316761"/>
            <a:ext cx="3623434" cy="1179095"/>
          </a:xfrm>
          <a:prstGeom prst="rect">
            <a:avLst/>
          </a:prstGeom>
        </p:spPr>
      </p:pic>
      <p:grpSp>
        <p:nvGrpSpPr>
          <p:cNvPr id="12" name="Group 20"/>
          <p:cNvGrpSpPr>
            <a:grpSpLocks/>
          </p:cNvGrpSpPr>
          <p:nvPr/>
        </p:nvGrpSpPr>
        <p:grpSpPr bwMode="auto">
          <a:xfrm>
            <a:off x="1939181" y="608958"/>
            <a:ext cx="1617663" cy="1617663"/>
            <a:chOff x="192" y="960"/>
            <a:chExt cx="1044" cy="1045"/>
          </a:xfrm>
        </p:grpSpPr>
        <p:sp>
          <p:nvSpPr>
            <p:cNvPr id="13" name="Oval 6"/>
            <p:cNvSpPr>
              <a:spLocks noChangeArrowheads="1"/>
            </p:cNvSpPr>
            <p:nvPr/>
          </p:nvSpPr>
          <p:spPr bwMode="auto">
            <a:xfrm>
              <a:off x="200" y="960"/>
              <a:ext cx="1036" cy="1036"/>
            </a:xfrm>
            <a:prstGeom prst="ellipse">
              <a:avLst/>
            </a:prstGeom>
            <a:solidFill>
              <a:srgbClr val="CCFFFF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4" name="Oval 7"/>
            <p:cNvSpPr>
              <a:spLocks noChangeArrowheads="1"/>
            </p:cNvSpPr>
            <p:nvPr/>
          </p:nvSpPr>
          <p:spPr bwMode="auto">
            <a:xfrm>
              <a:off x="192" y="960"/>
              <a:ext cx="1036" cy="1036"/>
            </a:xfrm>
            <a:prstGeom prst="ellipse">
              <a:avLst/>
            </a:prstGeom>
            <a:noFill/>
            <a:ln w="38100">
              <a:solidFill>
                <a:srgbClr val="66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20" name="Line 8"/>
            <p:cNvSpPr>
              <a:spLocks noChangeShapeType="1"/>
            </p:cNvSpPr>
            <p:nvPr/>
          </p:nvSpPr>
          <p:spPr bwMode="auto">
            <a:xfrm>
              <a:off x="667" y="1936"/>
              <a:ext cx="0" cy="69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 Box 9"/>
            <p:cNvSpPr txBox="1">
              <a:spLocks noChangeArrowheads="1"/>
            </p:cNvSpPr>
            <p:nvPr/>
          </p:nvSpPr>
          <p:spPr bwMode="auto">
            <a:xfrm>
              <a:off x="538" y="1675"/>
              <a:ext cx="240" cy="2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b="1">
                  <a:solidFill>
                    <a:srgbClr val="FF0000"/>
                  </a:solidFill>
                  <a:latin typeface="Arial" charset="0"/>
                </a:rPr>
                <a:t>A</a:t>
              </a:r>
            </a:p>
          </p:txBody>
        </p:sp>
      </p:grpSp>
      <p:pic>
        <p:nvPicPr>
          <p:cNvPr id="22" name="Picture 4" descr="thuoc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71371" y="2367506"/>
            <a:ext cx="8458200" cy="1006475"/>
          </a:xfrm>
          <a:prstGeom prst="rect">
            <a:avLst/>
          </a:prstGeom>
          <a:noFill/>
        </p:spPr>
      </p:pic>
      <p:grpSp>
        <p:nvGrpSpPr>
          <p:cNvPr id="23" name="Group 31"/>
          <p:cNvGrpSpPr>
            <a:grpSpLocks/>
          </p:cNvGrpSpPr>
          <p:nvPr/>
        </p:nvGrpSpPr>
        <p:grpSpPr bwMode="auto">
          <a:xfrm>
            <a:off x="7048549" y="608958"/>
            <a:ext cx="1617663" cy="1617663"/>
            <a:chOff x="192" y="960"/>
            <a:chExt cx="1044" cy="1045"/>
          </a:xfrm>
        </p:grpSpPr>
        <p:sp>
          <p:nvSpPr>
            <p:cNvPr id="24" name="Oval 32"/>
            <p:cNvSpPr>
              <a:spLocks noChangeArrowheads="1"/>
            </p:cNvSpPr>
            <p:nvPr/>
          </p:nvSpPr>
          <p:spPr bwMode="auto">
            <a:xfrm>
              <a:off x="200" y="960"/>
              <a:ext cx="1036" cy="1036"/>
            </a:xfrm>
            <a:prstGeom prst="ellipse">
              <a:avLst/>
            </a:prstGeom>
            <a:solidFill>
              <a:srgbClr val="CCFFFF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25" name="Oval 33"/>
            <p:cNvSpPr>
              <a:spLocks noChangeArrowheads="1"/>
            </p:cNvSpPr>
            <p:nvPr/>
          </p:nvSpPr>
          <p:spPr bwMode="auto">
            <a:xfrm>
              <a:off x="192" y="960"/>
              <a:ext cx="1036" cy="1036"/>
            </a:xfrm>
            <a:prstGeom prst="ellipse">
              <a:avLst/>
            </a:prstGeom>
            <a:noFill/>
            <a:ln w="38100">
              <a:solidFill>
                <a:srgbClr val="66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26" name="Line 34"/>
            <p:cNvSpPr>
              <a:spLocks noChangeShapeType="1"/>
            </p:cNvSpPr>
            <p:nvPr/>
          </p:nvSpPr>
          <p:spPr bwMode="auto">
            <a:xfrm>
              <a:off x="720" y="1936"/>
              <a:ext cx="0" cy="69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Text Box 35"/>
            <p:cNvSpPr txBox="1">
              <a:spLocks noChangeArrowheads="1"/>
            </p:cNvSpPr>
            <p:nvPr/>
          </p:nvSpPr>
          <p:spPr bwMode="auto">
            <a:xfrm>
              <a:off x="600" y="1680"/>
              <a:ext cx="240" cy="2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b="1">
                  <a:solidFill>
                    <a:srgbClr val="FF0000"/>
                  </a:solidFill>
                  <a:latin typeface="Arial" charset="0"/>
                </a:rPr>
                <a:t>B</a:t>
              </a:r>
            </a:p>
          </p:txBody>
        </p:sp>
      </p:grpSp>
      <p:grpSp>
        <p:nvGrpSpPr>
          <p:cNvPr id="31" name="Group 36"/>
          <p:cNvGrpSpPr>
            <a:grpSpLocks/>
          </p:cNvGrpSpPr>
          <p:nvPr/>
        </p:nvGrpSpPr>
        <p:grpSpPr bwMode="auto">
          <a:xfrm>
            <a:off x="1837581" y="608958"/>
            <a:ext cx="1617663" cy="1617663"/>
            <a:chOff x="2248" y="1248"/>
            <a:chExt cx="1044" cy="1045"/>
          </a:xfrm>
          <a:solidFill>
            <a:schemeClr val="accent4">
              <a:lumMod val="40000"/>
              <a:lumOff val="60000"/>
            </a:schemeClr>
          </a:solidFill>
        </p:grpSpPr>
        <p:sp>
          <p:nvSpPr>
            <p:cNvPr id="32" name="Oval 37"/>
            <p:cNvSpPr>
              <a:spLocks noChangeArrowheads="1"/>
            </p:cNvSpPr>
            <p:nvPr/>
          </p:nvSpPr>
          <p:spPr bwMode="auto">
            <a:xfrm>
              <a:off x="2256" y="1248"/>
              <a:ext cx="1036" cy="1036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33" name="Oval 38"/>
            <p:cNvSpPr>
              <a:spLocks noChangeArrowheads="1"/>
            </p:cNvSpPr>
            <p:nvPr/>
          </p:nvSpPr>
          <p:spPr bwMode="auto">
            <a:xfrm>
              <a:off x="2248" y="1248"/>
              <a:ext cx="1036" cy="1036"/>
            </a:xfrm>
            <a:prstGeom prst="ellipse">
              <a:avLst/>
            </a:prstGeom>
            <a:grpFill/>
            <a:ln w="381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34" name="Line 39"/>
            <p:cNvSpPr>
              <a:spLocks noChangeShapeType="1"/>
            </p:cNvSpPr>
            <p:nvPr/>
          </p:nvSpPr>
          <p:spPr bwMode="auto">
            <a:xfrm>
              <a:off x="2776" y="2224"/>
              <a:ext cx="0" cy="69"/>
            </a:xfrm>
            <a:prstGeom prst="line">
              <a:avLst/>
            </a:prstGeom>
            <a:grpFill/>
            <a:ln w="317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Text Box 40"/>
            <p:cNvSpPr txBox="1">
              <a:spLocks noChangeArrowheads="1"/>
            </p:cNvSpPr>
            <p:nvPr/>
          </p:nvSpPr>
          <p:spPr bwMode="auto">
            <a:xfrm>
              <a:off x="2656" y="1952"/>
              <a:ext cx="240" cy="29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b="1">
                  <a:solidFill>
                    <a:schemeClr val="tx2"/>
                  </a:solidFill>
                  <a:latin typeface="Arial" charset="0"/>
                </a:rPr>
                <a:t>A</a:t>
              </a:r>
            </a:p>
          </p:txBody>
        </p:sp>
      </p:grpSp>
      <p:sp>
        <p:nvSpPr>
          <p:cNvPr id="37" name="Line 42"/>
          <p:cNvSpPr>
            <a:spLocks noChangeShapeType="1"/>
          </p:cNvSpPr>
          <p:nvPr/>
        </p:nvSpPr>
        <p:spPr bwMode="auto">
          <a:xfrm>
            <a:off x="7857381" y="2259958"/>
            <a:ext cx="0" cy="1676400"/>
          </a:xfrm>
          <a:prstGeom prst="line">
            <a:avLst/>
          </a:prstGeom>
          <a:noFill/>
          <a:ln w="22225">
            <a:solidFill>
              <a:srgbClr val="FF6600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8" name="Line 43"/>
          <p:cNvSpPr>
            <a:spLocks noChangeShapeType="1"/>
          </p:cNvSpPr>
          <p:nvPr/>
        </p:nvSpPr>
        <p:spPr bwMode="auto">
          <a:xfrm>
            <a:off x="2675781" y="2259958"/>
            <a:ext cx="0" cy="1676400"/>
          </a:xfrm>
          <a:prstGeom prst="line">
            <a:avLst/>
          </a:prstGeom>
          <a:noFill/>
          <a:ln w="22225">
            <a:solidFill>
              <a:srgbClr val="FF6600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9" name="Line 44"/>
          <p:cNvSpPr>
            <a:spLocks noChangeShapeType="1"/>
          </p:cNvSpPr>
          <p:nvPr/>
        </p:nvSpPr>
        <p:spPr bwMode="auto">
          <a:xfrm>
            <a:off x="2675781" y="3860158"/>
            <a:ext cx="51816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lg"/>
            <a:tailEnd type="triangle" w="med" len="lg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0" name="Text Box 45"/>
          <p:cNvSpPr txBox="1">
            <a:spLocks noChangeArrowheads="1"/>
          </p:cNvSpPr>
          <p:nvPr/>
        </p:nvSpPr>
        <p:spPr bwMode="auto">
          <a:xfrm>
            <a:off x="3959652" y="4041837"/>
            <a:ext cx="388319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 vi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tròn</a:t>
            </a:r>
            <a:endParaRPr lang="en-US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4" name="图片 10">
            <a:extLst>
              <a:ext uri="{FF2B5EF4-FFF2-40B4-BE49-F238E27FC236}">
                <a16:creationId xmlns:a16="http://schemas.microsoft.com/office/drawing/2014/main" id="{ED91FEB2-93FC-4160-A158-81256DEFDC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26" t="3652" r="-379" b="-1809"/>
          <a:stretch/>
        </p:blipFill>
        <p:spPr bwMode="auto">
          <a:xfrm flipH="1">
            <a:off x="7754456" y="5293894"/>
            <a:ext cx="4421502" cy="1740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3625747" y="3398493"/>
            <a:ext cx="32816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dài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tròn</a:t>
            </a:r>
            <a:endParaRPr lang="en-US" sz="2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249898" y="4743755"/>
            <a:ext cx="10564110" cy="5847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dài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tròn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gọi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chu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vi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tròn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3333162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4.44444E-6 L 0.4289 0.00092 " pathEditMode="fixed" rAng="0" ptsTypes="AA">
                                      <p:cBhvr>
                                        <p:cTn id="8" dur="5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445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39" grpId="0" animBg="1"/>
      <p:bldP spid="40" grpId="0"/>
      <p:bldP spid="2" grpId="0"/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图片 10">
            <a:extLst>
              <a:ext uri="{FF2B5EF4-FFF2-40B4-BE49-F238E27FC236}">
                <a16:creationId xmlns:a16="http://schemas.microsoft.com/office/drawing/2014/main" id="{ED91FEB2-93FC-4160-A158-81256DEFDC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0450" y="5648360"/>
            <a:ext cx="6509282" cy="1361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图片 4">
            <a:extLst>
              <a:ext uri="{FF2B5EF4-FFF2-40B4-BE49-F238E27FC236}">
                <a16:creationId xmlns:a16="http://schemas.microsoft.com/office/drawing/2014/main" id="{3BA68F9B-4890-4774-BD9B-5C4BE9EB8EB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03" t="82807" r="9238"/>
          <a:stretch/>
        </p:blipFill>
        <p:spPr>
          <a:xfrm>
            <a:off x="-2107091" y="-316761"/>
            <a:ext cx="3574944" cy="1163316"/>
          </a:xfrm>
          <a:prstGeom prst="rect">
            <a:avLst/>
          </a:prstGeom>
        </p:spPr>
      </p:pic>
      <p:pic>
        <p:nvPicPr>
          <p:cNvPr id="35" name="图片 8">
            <a:extLst>
              <a:ext uri="{FF2B5EF4-FFF2-40B4-BE49-F238E27FC236}">
                <a16:creationId xmlns:a16="http://schemas.microsoft.com/office/drawing/2014/main" id="{C83854B3-1847-4C08-85EF-EBB6A5DE4F9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03" t="82807" r="9238"/>
          <a:stretch/>
        </p:blipFill>
        <p:spPr>
          <a:xfrm>
            <a:off x="10972800" y="-316761"/>
            <a:ext cx="3623434" cy="1179095"/>
          </a:xfrm>
          <a:prstGeom prst="rect">
            <a:avLst/>
          </a:prstGeom>
        </p:spPr>
      </p:pic>
      <p:pic>
        <p:nvPicPr>
          <p:cNvPr id="29" name="图片 10">
            <a:extLst>
              <a:ext uri="{FF2B5EF4-FFF2-40B4-BE49-F238E27FC236}">
                <a16:creationId xmlns:a16="http://schemas.microsoft.com/office/drawing/2014/main" id="{ED91FEB2-93FC-4160-A158-81256DEFDC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040034" y="5648360"/>
            <a:ext cx="6509282" cy="1361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Picture 3" descr="thuoc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23368" y="1762466"/>
            <a:ext cx="8331200" cy="1006475"/>
          </a:xfrm>
          <a:prstGeom prst="rect">
            <a:avLst/>
          </a:prstGeom>
          <a:noFill/>
        </p:spPr>
      </p:pic>
      <p:sp>
        <p:nvSpPr>
          <p:cNvPr id="43" name="Oval 5"/>
          <p:cNvSpPr>
            <a:spLocks noChangeArrowheads="1"/>
          </p:cNvSpPr>
          <p:nvPr/>
        </p:nvSpPr>
        <p:spPr bwMode="auto">
          <a:xfrm>
            <a:off x="2099164" y="127341"/>
            <a:ext cx="1605267" cy="1603731"/>
          </a:xfrm>
          <a:prstGeom prst="ellipse">
            <a:avLst/>
          </a:prstGeom>
          <a:solidFill>
            <a:srgbClr val="00CCFF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45" name="Oval 6"/>
          <p:cNvSpPr>
            <a:spLocks noChangeArrowheads="1"/>
          </p:cNvSpPr>
          <p:nvPr/>
        </p:nvSpPr>
        <p:spPr bwMode="auto">
          <a:xfrm>
            <a:off x="2086768" y="127341"/>
            <a:ext cx="1605267" cy="1603731"/>
          </a:xfrm>
          <a:prstGeom prst="ellipse">
            <a:avLst/>
          </a:prstGeom>
          <a:solidFill>
            <a:srgbClr val="00CCFF"/>
          </a:solidFill>
          <a:ln w="3810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46" name="Line 7"/>
          <p:cNvSpPr>
            <a:spLocks noChangeShapeType="1"/>
          </p:cNvSpPr>
          <p:nvPr/>
        </p:nvSpPr>
        <p:spPr bwMode="auto">
          <a:xfrm>
            <a:off x="2904896" y="1638192"/>
            <a:ext cx="0" cy="106812"/>
          </a:xfrm>
          <a:prstGeom prst="line">
            <a:avLst/>
          </a:prstGeom>
          <a:solidFill>
            <a:srgbClr val="00CCFF"/>
          </a:solidFill>
          <a:ln w="31750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Text Box 8"/>
          <p:cNvSpPr txBox="1">
            <a:spLocks noChangeArrowheads="1"/>
          </p:cNvSpPr>
          <p:nvPr/>
        </p:nvSpPr>
        <p:spPr bwMode="auto">
          <a:xfrm>
            <a:off x="2718958" y="1241903"/>
            <a:ext cx="37187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49" name="Oval 10"/>
          <p:cNvSpPr>
            <a:spLocks noChangeArrowheads="1"/>
          </p:cNvSpPr>
          <p:nvPr/>
        </p:nvSpPr>
        <p:spPr bwMode="auto">
          <a:xfrm>
            <a:off x="7255972" y="38027"/>
            <a:ext cx="1605267" cy="1603731"/>
          </a:xfrm>
          <a:prstGeom prst="ellipse">
            <a:avLst/>
          </a:prstGeom>
          <a:solidFill>
            <a:srgbClr val="00CCFF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0" name="Oval 11"/>
          <p:cNvSpPr>
            <a:spLocks noChangeArrowheads="1"/>
          </p:cNvSpPr>
          <p:nvPr/>
        </p:nvSpPr>
        <p:spPr bwMode="auto">
          <a:xfrm>
            <a:off x="7268368" y="47464"/>
            <a:ext cx="1605267" cy="1603731"/>
          </a:xfrm>
          <a:prstGeom prst="ellips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1" name="Line 12"/>
          <p:cNvSpPr>
            <a:spLocks noChangeShapeType="1"/>
          </p:cNvSpPr>
          <p:nvPr/>
        </p:nvSpPr>
        <p:spPr bwMode="auto">
          <a:xfrm>
            <a:off x="8086496" y="1638192"/>
            <a:ext cx="0" cy="106812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Text Box 13"/>
          <p:cNvSpPr txBox="1">
            <a:spLocks noChangeArrowheads="1"/>
          </p:cNvSpPr>
          <p:nvPr/>
        </p:nvSpPr>
        <p:spPr bwMode="auto">
          <a:xfrm>
            <a:off x="7900558" y="1241903"/>
            <a:ext cx="37187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53" name="Line 19"/>
          <p:cNvSpPr>
            <a:spLocks noChangeShapeType="1"/>
          </p:cNvSpPr>
          <p:nvPr/>
        </p:nvSpPr>
        <p:spPr bwMode="auto">
          <a:xfrm>
            <a:off x="8093868" y="1778341"/>
            <a:ext cx="0" cy="1676400"/>
          </a:xfrm>
          <a:prstGeom prst="line">
            <a:avLst/>
          </a:prstGeom>
          <a:noFill/>
          <a:ln w="12700">
            <a:solidFill>
              <a:srgbClr val="FF6600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Line 20"/>
          <p:cNvSpPr>
            <a:spLocks noChangeShapeType="1"/>
          </p:cNvSpPr>
          <p:nvPr/>
        </p:nvSpPr>
        <p:spPr bwMode="auto">
          <a:xfrm>
            <a:off x="2899568" y="1778341"/>
            <a:ext cx="0" cy="1676400"/>
          </a:xfrm>
          <a:prstGeom prst="line">
            <a:avLst/>
          </a:prstGeom>
          <a:noFill/>
          <a:ln w="12700">
            <a:solidFill>
              <a:srgbClr val="FF6600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Line 21"/>
          <p:cNvSpPr>
            <a:spLocks noChangeShapeType="1"/>
          </p:cNvSpPr>
          <p:nvPr/>
        </p:nvSpPr>
        <p:spPr bwMode="auto">
          <a:xfrm>
            <a:off x="3001168" y="3238841"/>
            <a:ext cx="51816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lg"/>
            <a:tailEnd type="triangle" w="med" len="lg"/>
          </a:ln>
          <a:effectLst/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Text Box 22"/>
          <p:cNvSpPr txBox="1">
            <a:spLocks noChangeArrowheads="1"/>
          </p:cNvSpPr>
          <p:nvPr/>
        </p:nvSpPr>
        <p:spPr bwMode="auto">
          <a:xfrm>
            <a:off x="3167035" y="3321083"/>
            <a:ext cx="510540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 vi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cm</a:t>
            </a:r>
          </a:p>
        </p:txBody>
      </p:sp>
      <p:sp>
        <p:nvSpPr>
          <p:cNvPr id="57" name="Text Box 24"/>
          <p:cNvSpPr txBox="1">
            <a:spLocks noChangeArrowheads="1"/>
          </p:cNvSpPr>
          <p:nvPr/>
        </p:nvSpPr>
        <p:spPr bwMode="auto">
          <a:xfrm>
            <a:off x="2934973" y="2707838"/>
            <a:ext cx="531399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cm</a:t>
            </a:r>
          </a:p>
        </p:txBody>
      </p:sp>
      <p:sp>
        <p:nvSpPr>
          <p:cNvPr id="58" name="Text Box 25"/>
          <p:cNvSpPr txBox="1">
            <a:spLocks noChangeArrowheads="1"/>
          </p:cNvSpPr>
          <p:nvPr/>
        </p:nvSpPr>
        <p:spPr bwMode="auto">
          <a:xfrm>
            <a:off x="1362868" y="4077908"/>
            <a:ext cx="8458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cm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  </a:t>
            </a:r>
          </a:p>
        </p:txBody>
      </p:sp>
      <p:sp>
        <p:nvSpPr>
          <p:cNvPr id="59" name="Text Box 26"/>
          <p:cNvSpPr txBox="1">
            <a:spLocks noChangeArrowheads="1"/>
          </p:cNvSpPr>
          <p:nvPr/>
        </p:nvSpPr>
        <p:spPr bwMode="auto">
          <a:xfrm>
            <a:off x="106980" y="4952864"/>
            <a:ext cx="5029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  <a:r>
              <a:rPr lang="en-US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0" name="Text Box 27"/>
          <p:cNvSpPr txBox="1">
            <a:spLocks noChangeArrowheads="1"/>
          </p:cNvSpPr>
          <p:nvPr/>
        </p:nvSpPr>
        <p:spPr bwMode="auto">
          <a:xfrm>
            <a:off x="5483107" y="4936842"/>
            <a:ext cx="8610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khoảng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12,5 cm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12,6 cm.</a:t>
            </a:r>
          </a:p>
        </p:txBody>
      </p:sp>
      <p:sp>
        <p:nvSpPr>
          <p:cNvPr id="61" name="Text Box 28"/>
          <p:cNvSpPr txBox="1">
            <a:spLocks noChangeArrowheads="1"/>
          </p:cNvSpPr>
          <p:nvPr/>
        </p:nvSpPr>
        <p:spPr bwMode="auto">
          <a:xfrm>
            <a:off x="6924230" y="3713049"/>
            <a:ext cx="526777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khoảng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12,5 cm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12,6 cm.</a:t>
            </a:r>
          </a:p>
        </p:txBody>
      </p:sp>
      <p:sp>
        <p:nvSpPr>
          <p:cNvPr id="62" name="Text Box 29"/>
          <p:cNvSpPr txBox="1">
            <a:spLocks noChangeArrowheads="1"/>
          </p:cNvSpPr>
          <p:nvPr/>
        </p:nvSpPr>
        <p:spPr bwMode="auto">
          <a:xfrm>
            <a:off x="6925468" y="4113205"/>
            <a:ext cx="685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</p:txBody>
      </p:sp>
      <p:sp>
        <p:nvSpPr>
          <p:cNvPr id="63" name="Text Box 30"/>
          <p:cNvSpPr txBox="1">
            <a:spLocks noChangeArrowheads="1"/>
          </p:cNvSpPr>
          <p:nvPr/>
        </p:nvSpPr>
        <p:spPr bwMode="auto">
          <a:xfrm>
            <a:off x="4772543" y="5027212"/>
            <a:ext cx="60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</p:txBody>
      </p:sp>
      <p:sp>
        <p:nvSpPr>
          <p:cNvPr id="64" name="Text Box 31"/>
          <p:cNvSpPr txBox="1">
            <a:spLocks noChangeArrowheads="1"/>
          </p:cNvSpPr>
          <p:nvPr/>
        </p:nvSpPr>
        <p:spPr bwMode="auto">
          <a:xfrm>
            <a:off x="4759207" y="4954491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cm</a:t>
            </a:r>
          </a:p>
        </p:txBody>
      </p:sp>
    </p:spTree>
    <p:extLst>
      <p:ext uri="{BB962C8B-B14F-4D97-AF65-F5344CB8AC3E}">
        <p14:creationId xmlns:p14="http://schemas.microsoft.com/office/powerpoint/2010/main" val="109004820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16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1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80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80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80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80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80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80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80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80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80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checkerboard(across)">
                                      <p:cBhvr>
                                        <p:cTn id="4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80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80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80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  <p:bldP spid="59" grpId="0"/>
      <p:bldP spid="60" grpId="0"/>
      <p:bldP spid="61" grpId="0"/>
      <p:bldP spid="62" grpId="0"/>
      <p:bldP spid="62" grpId="1"/>
      <p:bldP spid="63" grpId="0"/>
      <p:bldP spid="63" grpId="1"/>
      <p:bldP spid="6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id="{B2193578-2D06-4CFF-AEF8-D40A6C7162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-56622" y="4937165"/>
            <a:ext cx="12854292" cy="2688530"/>
          </a:xfrm>
          <a:prstGeom prst="rect">
            <a:avLst/>
          </a:prstGeom>
        </p:spPr>
      </p:pic>
      <p:sp>
        <p:nvSpPr>
          <p:cNvPr id="16" name="Oval 3"/>
          <p:cNvSpPr>
            <a:spLocks noChangeArrowheads="1"/>
          </p:cNvSpPr>
          <p:nvPr/>
        </p:nvSpPr>
        <p:spPr bwMode="auto">
          <a:xfrm>
            <a:off x="1282236" y="698873"/>
            <a:ext cx="3143122" cy="314312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6350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7" name="Oval 4"/>
          <p:cNvSpPr>
            <a:spLocks noChangeArrowheads="1"/>
          </p:cNvSpPr>
          <p:nvPr/>
        </p:nvSpPr>
        <p:spPr bwMode="auto">
          <a:xfrm>
            <a:off x="1288586" y="711573"/>
            <a:ext cx="3143122" cy="3143122"/>
          </a:xfrm>
          <a:prstGeom prst="ellipse">
            <a:avLst/>
          </a:prstGeom>
          <a:noFill/>
          <a:ln w="317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8" name="Line 8"/>
          <p:cNvSpPr>
            <a:spLocks noChangeShapeType="1"/>
          </p:cNvSpPr>
          <p:nvPr/>
        </p:nvSpPr>
        <p:spPr bwMode="auto">
          <a:xfrm>
            <a:off x="1290827" y="2292428"/>
            <a:ext cx="3133867" cy="24676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9" name="Text Box 9"/>
          <p:cNvSpPr txBox="1">
            <a:spLocks noChangeArrowheads="1"/>
          </p:cNvSpPr>
          <p:nvPr/>
        </p:nvSpPr>
        <p:spPr bwMode="auto">
          <a:xfrm>
            <a:off x="2470707" y="1778840"/>
            <a:ext cx="148056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4 cm</a:t>
            </a:r>
          </a:p>
        </p:txBody>
      </p:sp>
      <p:sp>
        <p:nvSpPr>
          <p:cNvPr id="20" name="Oval 11"/>
          <p:cNvSpPr>
            <a:spLocks noChangeArrowheads="1"/>
          </p:cNvSpPr>
          <p:nvPr/>
        </p:nvSpPr>
        <p:spPr bwMode="auto">
          <a:xfrm>
            <a:off x="2793705" y="2246855"/>
            <a:ext cx="107957" cy="10795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21" name="AutoShape 12"/>
          <p:cNvSpPr>
            <a:spLocks/>
          </p:cNvSpPr>
          <p:nvPr/>
        </p:nvSpPr>
        <p:spPr bwMode="auto">
          <a:xfrm rot="5400000" flipV="1">
            <a:off x="2621100" y="997290"/>
            <a:ext cx="444172" cy="3109200"/>
          </a:xfrm>
          <a:prstGeom prst="rightBrace">
            <a:avLst>
              <a:gd name="adj1" fmla="val 58333"/>
              <a:gd name="adj2" fmla="val 50000"/>
            </a:avLst>
          </a:prstGeom>
          <a:noFill/>
          <a:ln w="28575">
            <a:solidFill>
              <a:schemeClr val="bg1"/>
            </a:solidFill>
            <a:prstDash val="dash"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22" name="Text Box 13"/>
          <p:cNvSpPr txBox="1">
            <a:spLocks noChangeArrowheads="1"/>
          </p:cNvSpPr>
          <p:nvPr/>
        </p:nvSpPr>
        <p:spPr bwMode="auto">
          <a:xfrm>
            <a:off x="5391539" y="636615"/>
            <a:ext cx="595373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36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chu vi </a:t>
            </a:r>
            <a:r>
              <a:rPr lang="en-US" sz="36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4 cm. 	</a:t>
            </a:r>
          </a:p>
        </p:txBody>
      </p:sp>
      <p:sp>
        <p:nvSpPr>
          <p:cNvPr id="23" name="Text Box 14"/>
          <p:cNvSpPr txBox="1">
            <a:spLocks noChangeArrowheads="1"/>
          </p:cNvSpPr>
          <p:nvPr/>
        </p:nvSpPr>
        <p:spPr bwMode="auto">
          <a:xfrm>
            <a:off x="6531559" y="3512571"/>
            <a:ext cx="2286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x 3,14 =</a:t>
            </a:r>
          </a:p>
        </p:txBody>
      </p:sp>
      <p:sp>
        <p:nvSpPr>
          <p:cNvPr id="24" name="Text Box 15"/>
          <p:cNvSpPr txBox="1">
            <a:spLocks noChangeArrowheads="1"/>
          </p:cNvSpPr>
          <p:nvPr/>
        </p:nvSpPr>
        <p:spPr bwMode="auto">
          <a:xfrm>
            <a:off x="8267989" y="3516591"/>
            <a:ext cx="25146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12,56 (cm)</a:t>
            </a:r>
          </a:p>
        </p:txBody>
      </p:sp>
      <p:sp>
        <p:nvSpPr>
          <p:cNvPr id="25" name="Text Box 13"/>
          <p:cNvSpPr txBox="1">
            <a:spLocks noChangeArrowheads="1"/>
          </p:cNvSpPr>
          <p:nvPr/>
        </p:nvSpPr>
        <p:spPr bwMode="auto">
          <a:xfrm>
            <a:off x="4595571" y="2885656"/>
            <a:ext cx="759642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Chu vi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 cm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	</a:t>
            </a:r>
            <a:endParaRPr lang="en-US" sz="32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473542" y="4193285"/>
            <a:ext cx="33848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GB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GB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12,56 cm </a:t>
            </a:r>
            <a:endParaRPr lang="en-US" sz="32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6" name="组合 3">
            <a:extLst>
              <a:ext uri="{FF2B5EF4-FFF2-40B4-BE49-F238E27FC236}">
                <a16:creationId xmlns:a16="http://schemas.microsoft.com/office/drawing/2014/main" id="{DDC3F285-672F-499C-AB3B-F92267B91ED0}"/>
              </a:ext>
            </a:extLst>
          </p:cNvPr>
          <p:cNvGrpSpPr/>
          <p:nvPr/>
        </p:nvGrpSpPr>
        <p:grpSpPr>
          <a:xfrm>
            <a:off x="164609" y="4177412"/>
            <a:ext cx="4686300" cy="3174433"/>
            <a:chOff x="5974725" y="2222205"/>
            <a:chExt cx="5877033" cy="3981019"/>
          </a:xfrm>
        </p:grpSpPr>
        <p:pic>
          <p:nvPicPr>
            <p:cNvPr id="27" name="图片 2">
              <a:extLst>
                <a:ext uri="{FF2B5EF4-FFF2-40B4-BE49-F238E27FC236}">
                  <a16:creationId xmlns:a16="http://schemas.microsoft.com/office/drawing/2014/main" id="{CB4E05B7-22F4-4460-A708-1C4D467C8B2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2058" b="21287"/>
            <a:stretch/>
          </p:blipFill>
          <p:spPr>
            <a:xfrm>
              <a:off x="6858578" y="2908005"/>
              <a:ext cx="4993180" cy="3295219"/>
            </a:xfrm>
            <a:prstGeom prst="rect">
              <a:avLst/>
            </a:prstGeom>
          </p:spPr>
        </p:pic>
        <p:pic>
          <p:nvPicPr>
            <p:cNvPr id="28" name="图片 1">
              <a:extLst>
                <a:ext uri="{FF2B5EF4-FFF2-40B4-BE49-F238E27FC236}">
                  <a16:creationId xmlns:a16="http://schemas.microsoft.com/office/drawing/2014/main" id="{4E67BB98-1575-4CBA-AC11-7C1F8322E1E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15234" t="14238" r="13827" b="10650"/>
            <a:stretch/>
          </p:blipFill>
          <p:spPr>
            <a:xfrm>
              <a:off x="5974725" y="2222205"/>
              <a:ext cx="4452270" cy="338979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5249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5" grpId="0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ounded Rectangle 34"/>
          <p:cNvSpPr/>
          <p:nvPr/>
        </p:nvSpPr>
        <p:spPr>
          <a:xfrm>
            <a:off x="2692400" y="5055146"/>
            <a:ext cx="3600450" cy="72140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3673859" y="1670858"/>
            <a:ext cx="2975211" cy="86184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Box 13"/>
          <p:cNvSpPr txBox="1">
            <a:spLocks noChangeArrowheads="1"/>
          </p:cNvSpPr>
          <p:nvPr/>
        </p:nvSpPr>
        <p:spPr bwMode="auto">
          <a:xfrm>
            <a:off x="445168" y="663993"/>
            <a:ext cx="1160646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 eaLnBrk="1" hangingPunct="1">
              <a:spcBef>
                <a:spcPct val="50000"/>
              </a:spcBef>
            </a:pPr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</a:t>
            </a:r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28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8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3,14.</a:t>
            </a:r>
          </a:p>
        </p:txBody>
      </p:sp>
      <p:sp>
        <p:nvSpPr>
          <p:cNvPr id="4" name="AutoShape 9"/>
          <p:cNvSpPr>
            <a:spLocks/>
          </p:cNvSpPr>
          <p:nvPr/>
        </p:nvSpPr>
        <p:spPr bwMode="auto">
          <a:xfrm rot="5400000" flipV="1">
            <a:off x="2690553" y="747726"/>
            <a:ext cx="75347" cy="971645"/>
          </a:xfrm>
          <a:prstGeom prst="rightBrace">
            <a:avLst>
              <a:gd name="adj1" fmla="val 66667"/>
              <a:gd name="adj2" fmla="val 50000"/>
            </a:avLst>
          </a:prstGeom>
          <a:noFill/>
          <a:ln w="19050">
            <a:solidFill>
              <a:schemeClr val="tx2"/>
            </a:solidFill>
            <a:prstDash val="dash"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800"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5" name="Text Box 15"/>
          <p:cNvSpPr txBox="1">
            <a:spLocks noChangeArrowheads="1"/>
          </p:cNvSpPr>
          <p:nvPr/>
        </p:nvSpPr>
        <p:spPr bwMode="auto">
          <a:xfrm>
            <a:off x="2238675" y="655331"/>
            <a:ext cx="1371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 eaLnBrk="1" hangingPunct="1">
              <a:spcBef>
                <a:spcPct val="50000"/>
              </a:spcBef>
            </a:pP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</a:t>
            </a:r>
          </a:p>
        </p:txBody>
      </p:sp>
      <p:sp>
        <p:nvSpPr>
          <p:cNvPr id="6" name="Text Box 14"/>
          <p:cNvSpPr txBox="1">
            <a:spLocks noChangeArrowheads="1"/>
          </p:cNvSpPr>
          <p:nvPr/>
        </p:nvSpPr>
        <p:spPr bwMode="auto">
          <a:xfrm>
            <a:off x="6324250" y="655331"/>
            <a:ext cx="237744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 eaLnBrk="1" hangingPunct="1">
              <a:spcBef>
                <a:spcPct val="50000"/>
              </a:spcBef>
            </a:pP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AutoShape 16"/>
          <p:cNvSpPr>
            <a:spLocks/>
          </p:cNvSpPr>
          <p:nvPr/>
        </p:nvSpPr>
        <p:spPr bwMode="auto">
          <a:xfrm rot="5400000" flipV="1">
            <a:off x="7176803" y="304115"/>
            <a:ext cx="182562" cy="1884717"/>
          </a:xfrm>
          <a:prstGeom prst="rightBrace">
            <a:avLst>
              <a:gd name="adj1" fmla="val 91667"/>
              <a:gd name="adj2" fmla="val 50000"/>
            </a:avLst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800" dirty="0"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8" name="Text Box 18"/>
          <p:cNvSpPr txBox="1">
            <a:spLocks noChangeArrowheads="1"/>
          </p:cNvSpPr>
          <p:nvPr/>
        </p:nvSpPr>
        <p:spPr bwMode="auto">
          <a:xfrm>
            <a:off x="2537726" y="1275860"/>
            <a:ext cx="381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9" name="Text Box 20"/>
          <p:cNvSpPr txBox="1">
            <a:spLocks noChangeArrowheads="1"/>
          </p:cNvSpPr>
          <p:nvPr/>
        </p:nvSpPr>
        <p:spPr bwMode="auto">
          <a:xfrm>
            <a:off x="7077584" y="1275860"/>
            <a:ext cx="381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</a:p>
        </p:txBody>
      </p:sp>
      <p:sp>
        <p:nvSpPr>
          <p:cNvPr id="10" name="Text Box 21"/>
          <p:cNvSpPr txBox="1">
            <a:spLocks noChangeArrowheads="1"/>
          </p:cNvSpPr>
          <p:nvPr/>
        </p:nvSpPr>
        <p:spPr bwMode="auto">
          <a:xfrm>
            <a:off x="3769936" y="1822617"/>
            <a:ext cx="1143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 = </a:t>
            </a:r>
          </a:p>
        </p:txBody>
      </p:sp>
      <p:sp>
        <p:nvSpPr>
          <p:cNvPr id="11" name="Text Box 22"/>
          <p:cNvSpPr txBox="1">
            <a:spLocks noChangeArrowheads="1"/>
          </p:cNvSpPr>
          <p:nvPr/>
        </p:nvSpPr>
        <p:spPr bwMode="auto">
          <a:xfrm>
            <a:off x="4667870" y="1815086"/>
            <a:ext cx="1981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 x 3,14 </a:t>
            </a:r>
          </a:p>
        </p:txBody>
      </p:sp>
      <p:sp>
        <p:nvSpPr>
          <p:cNvPr id="13" name="Text Box 24"/>
          <p:cNvSpPr txBox="1">
            <a:spLocks noChangeArrowheads="1"/>
          </p:cNvSpPr>
          <p:nvPr/>
        </p:nvSpPr>
        <p:spPr bwMode="auto">
          <a:xfrm>
            <a:off x="618785" y="2821855"/>
            <a:ext cx="228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</p:txBody>
      </p:sp>
      <p:sp>
        <p:nvSpPr>
          <p:cNvPr id="14" name="Text Box 25"/>
          <p:cNvSpPr txBox="1">
            <a:spLocks noChangeArrowheads="1"/>
          </p:cNvSpPr>
          <p:nvPr/>
        </p:nvSpPr>
        <p:spPr bwMode="auto">
          <a:xfrm>
            <a:off x="4594443" y="2934472"/>
            <a:ext cx="4114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  <p:sp>
        <p:nvSpPr>
          <p:cNvPr id="15" name="Text Box 26"/>
          <p:cNvSpPr txBox="1">
            <a:spLocks noChangeArrowheads="1"/>
          </p:cNvSpPr>
          <p:nvPr/>
        </p:nvSpPr>
        <p:spPr bwMode="auto">
          <a:xfrm>
            <a:off x="1296349" y="2933891"/>
            <a:ext cx="3835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</p:txBody>
      </p:sp>
      <p:sp>
        <p:nvSpPr>
          <p:cNvPr id="16" name="Oval 27"/>
          <p:cNvSpPr>
            <a:spLocks noChangeArrowheads="1"/>
          </p:cNvSpPr>
          <p:nvPr/>
        </p:nvSpPr>
        <p:spPr bwMode="auto">
          <a:xfrm>
            <a:off x="9555422" y="2821855"/>
            <a:ext cx="2220591" cy="2220591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6350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800"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17" name="Oval 28"/>
          <p:cNvSpPr>
            <a:spLocks noChangeArrowheads="1"/>
          </p:cNvSpPr>
          <p:nvPr/>
        </p:nvSpPr>
        <p:spPr bwMode="auto">
          <a:xfrm>
            <a:off x="9561772" y="2834555"/>
            <a:ext cx="2220591" cy="2220591"/>
          </a:xfrm>
          <a:prstGeom prst="ellipse">
            <a:avLst/>
          </a:prstGeom>
          <a:noFill/>
          <a:ln w="317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800"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18" name="Text Box 30"/>
          <p:cNvSpPr txBox="1">
            <a:spLocks noChangeArrowheads="1"/>
          </p:cNvSpPr>
          <p:nvPr/>
        </p:nvSpPr>
        <p:spPr bwMode="auto">
          <a:xfrm>
            <a:off x="10466290" y="4213043"/>
            <a:ext cx="49685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</a:p>
        </p:txBody>
      </p:sp>
      <p:sp>
        <p:nvSpPr>
          <p:cNvPr id="19" name="Oval 31"/>
          <p:cNvSpPr>
            <a:spLocks noChangeArrowheads="1"/>
          </p:cNvSpPr>
          <p:nvPr/>
        </p:nvSpPr>
        <p:spPr bwMode="auto">
          <a:xfrm>
            <a:off x="10638446" y="3926121"/>
            <a:ext cx="76271" cy="7627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800"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20" name="AutoShape 32"/>
          <p:cNvSpPr>
            <a:spLocks/>
          </p:cNvSpPr>
          <p:nvPr/>
        </p:nvSpPr>
        <p:spPr bwMode="auto">
          <a:xfrm rot="5400000" flipV="1">
            <a:off x="10490480" y="3067539"/>
            <a:ext cx="313803" cy="2196619"/>
          </a:xfrm>
          <a:prstGeom prst="rightBrace">
            <a:avLst>
              <a:gd name="adj1" fmla="val 58333"/>
              <a:gd name="adj2" fmla="val 50000"/>
            </a:avLst>
          </a:prstGeom>
          <a:noFill/>
          <a:ln w="12700">
            <a:solidFill>
              <a:srgbClr val="C00000"/>
            </a:solidFill>
            <a:prstDash val="dash"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800"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21" name="Text Box 34"/>
          <p:cNvSpPr txBox="1">
            <a:spLocks noChangeArrowheads="1"/>
          </p:cNvSpPr>
          <p:nvPr/>
        </p:nvSpPr>
        <p:spPr bwMode="auto">
          <a:xfrm>
            <a:off x="500306" y="3713009"/>
            <a:ext cx="6858489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8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28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</a:t>
            </a:r>
            <a:r>
              <a:rPr lang="en-US" sz="28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28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800" b="1" i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28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28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3,14.</a:t>
            </a:r>
          </a:p>
        </p:txBody>
      </p:sp>
      <p:sp>
        <p:nvSpPr>
          <p:cNvPr id="22" name="AutoShape 35"/>
          <p:cNvSpPr>
            <a:spLocks/>
          </p:cNvSpPr>
          <p:nvPr/>
        </p:nvSpPr>
        <p:spPr bwMode="auto">
          <a:xfrm rot="5400000">
            <a:off x="9989074" y="3306228"/>
            <a:ext cx="244069" cy="1046009"/>
          </a:xfrm>
          <a:prstGeom prst="leftBrace">
            <a:avLst>
              <a:gd name="adj1" fmla="val 35714"/>
              <a:gd name="adj2" fmla="val 50000"/>
            </a:avLst>
          </a:prstGeom>
          <a:noFill/>
          <a:ln w="12700">
            <a:solidFill>
              <a:srgbClr val="FF0000"/>
            </a:solidFill>
            <a:prstDash val="dash"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800"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23" name="Text Box 38"/>
          <p:cNvSpPr txBox="1">
            <a:spLocks noChangeArrowheads="1"/>
          </p:cNvSpPr>
          <p:nvPr/>
        </p:nvSpPr>
        <p:spPr bwMode="auto">
          <a:xfrm>
            <a:off x="2895600" y="5135563"/>
            <a:ext cx="1143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C = </a:t>
            </a:r>
          </a:p>
        </p:txBody>
      </p:sp>
      <p:sp>
        <p:nvSpPr>
          <p:cNvPr id="24" name="Text Box 39"/>
          <p:cNvSpPr txBox="1">
            <a:spLocks noChangeArrowheads="1"/>
          </p:cNvSpPr>
          <p:nvPr/>
        </p:nvSpPr>
        <p:spPr bwMode="auto">
          <a:xfrm>
            <a:off x="3657600" y="5135563"/>
            <a:ext cx="2590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 x 2 x 3,14 </a:t>
            </a:r>
          </a:p>
        </p:txBody>
      </p:sp>
      <p:sp>
        <p:nvSpPr>
          <p:cNvPr id="26" name="Text Box 41"/>
          <p:cNvSpPr txBox="1">
            <a:spLocks noChangeArrowheads="1"/>
          </p:cNvSpPr>
          <p:nvPr/>
        </p:nvSpPr>
        <p:spPr bwMode="auto">
          <a:xfrm>
            <a:off x="10552228" y="3498484"/>
            <a:ext cx="52300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endPara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 Box 43"/>
          <p:cNvSpPr txBox="1">
            <a:spLocks noChangeArrowheads="1"/>
          </p:cNvSpPr>
          <p:nvPr/>
        </p:nvSpPr>
        <p:spPr bwMode="auto">
          <a:xfrm>
            <a:off x="6033713" y="6065565"/>
            <a:ext cx="451851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  <p:sp>
        <p:nvSpPr>
          <p:cNvPr id="28" name="Text Box 44"/>
          <p:cNvSpPr txBox="1">
            <a:spLocks noChangeArrowheads="1"/>
          </p:cNvSpPr>
          <p:nvPr/>
        </p:nvSpPr>
        <p:spPr bwMode="auto">
          <a:xfrm>
            <a:off x="2314115" y="6065565"/>
            <a:ext cx="405464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2800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</p:txBody>
      </p:sp>
      <p:sp>
        <p:nvSpPr>
          <p:cNvPr id="29" name="Text Box 45"/>
          <p:cNvSpPr txBox="1">
            <a:spLocks noChangeArrowheads="1"/>
          </p:cNvSpPr>
          <p:nvPr/>
        </p:nvSpPr>
        <p:spPr bwMode="auto">
          <a:xfrm>
            <a:off x="1378952" y="6065565"/>
            <a:ext cx="150394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0" name="Text Box 46"/>
          <p:cNvSpPr txBox="1">
            <a:spLocks noChangeArrowheads="1"/>
          </p:cNvSpPr>
          <p:nvPr/>
        </p:nvSpPr>
        <p:spPr bwMode="auto">
          <a:xfrm>
            <a:off x="5384800" y="6065565"/>
            <a:ext cx="863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endParaRPr lang="en-US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Line 49"/>
          <p:cNvSpPr>
            <a:spLocks noChangeShapeType="1"/>
          </p:cNvSpPr>
          <p:nvPr/>
        </p:nvSpPr>
        <p:spPr bwMode="auto">
          <a:xfrm flipV="1">
            <a:off x="9549944" y="4002392"/>
            <a:ext cx="2220591" cy="1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sz="2800"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32" name="Line 50"/>
          <p:cNvSpPr>
            <a:spLocks noChangeShapeType="1"/>
          </p:cNvSpPr>
          <p:nvPr/>
        </p:nvSpPr>
        <p:spPr bwMode="auto">
          <a:xfrm flipV="1">
            <a:off x="9561772" y="3996246"/>
            <a:ext cx="1046009" cy="1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sz="2800"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33" name="Text Box 51"/>
          <p:cNvSpPr txBox="1">
            <a:spLocks noChangeArrowheads="1"/>
          </p:cNvSpPr>
          <p:nvPr/>
        </p:nvSpPr>
        <p:spPr bwMode="auto">
          <a:xfrm>
            <a:off x="10066738" y="3357823"/>
            <a:ext cx="41840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</a:p>
        </p:txBody>
      </p:sp>
    </p:spTree>
    <p:extLst>
      <p:ext uri="{BB962C8B-B14F-4D97-AF65-F5344CB8AC3E}">
        <p14:creationId xmlns:p14="http://schemas.microsoft.com/office/powerpoint/2010/main" val="2175072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1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2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3.54167E-6 4.44444E-6 L -0.13151 0.23842 " pathEditMode="relative" rAng="0" ptsTypes="AA">
                                      <p:cBhvr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76" y="11921"/>
                                    </p:animMotion>
                                  </p:childTnLst>
                                </p:cTn>
                              </p:par>
                              <p:par>
                                <p:cTn id="58" presetID="5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5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4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5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1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2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2.29167E-6 2.59259E-6 L -0.22903 0.22546 " pathEditMode="relative" rAng="0" ptsTypes="AA">
                                      <p:cBhvr>
                                        <p:cTn id="7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458" y="11273"/>
                                    </p:animMotion>
                                  </p:childTnLst>
                                </p:cTn>
                              </p:par>
                              <p:par>
                                <p:cTn id="78" presetID="5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7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5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6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0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0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2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3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4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2280"/>
                            </p:stCondLst>
                            <p:childTnLst>
                              <p:par>
                                <p:cTn id="126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3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4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5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5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6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7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2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3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4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9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0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1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6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7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8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3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4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5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" grpId="0"/>
      <p:bldP spid="4" grpId="0" animBg="1"/>
      <p:bldP spid="4" grpId="1" animBg="1"/>
      <p:bldP spid="5" grpId="0"/>
      <p:bldP spid="6" grpId="0"/>
      <p:bldP spid="7" grpId="0" animBg="1"/>
      <p:bldP spid="7" grpId="1" animBg="1"/>
      <p:bldP spid="8" grpId="0"/>
      <p:bldP spid="8" grpId="1"/>
      <p:bldP spid="9" grpId="0"/>
      <p:bldP spid="9" grpId="1"/>
      <p:bldP spid="10" grpId="0"/>
      <p:bldP spid="11" grpId="0"/>
      <p:bldP spid="13" grpId="0"/>
      <p:bldP spid="14" grpId="0"/>
      <p:bldP spid="15" grpId="0"/>
      <p:bldP spid="18" grpId="0"/>
      <p:bldP spid="18" grpId="1"/>
      <p:bldP spid="20" grpId="0" animBg="1"/>
      <p:bldP spid="20" grpId="1" animBg="1"/>
      <p:bldP spid="21" grpId="0"/>
      <p:bldP spid="22" grpId="0" animBg="1"/>
      <p:bldP spid="23" grpId="0"/>
      <p:bldP spid="24" grpId="0"/>
      <p:bldP spid="27" grpId="0"/>
      <p:bldP spid="28" grpId="0"/>
      <p:bldP spid="29" grpId="0"/>
      <p:bldP spid="30" grpId="0"/>
      <p:bldP spid="31" grpId="0" animBg="1"/>
      <p:bldP spid="31" grpId="1" animBg="1"/>
      <p:bldP spid="32" grpId="0" animBg="1"/>
      <p:bldP spid="3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07A5DDBF-B022-46AA-8D19-6D031287F2FD}"/>
              </a:ext>
            </a:extLst>
          </p:cNvPr>
          <p:cNvSpPr/>
          <p:nvPr/>
        </p:nvSpPr>
        <p:spPr>
          <a:xfrm>
            <a:off x="1299412" y="1203158"/>
            <a:ext cx="8373978" cy="4505826"/>
          </a:xfrm>
          <a:prstGeom prst="rect">
            <a:avLst/>
          </a:prstGeom>
          <a:noFill/>
          <a:ln w="76200">
            <a:solidFill>
              <a:srgbClr val="C07A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" name="Cloud 2"/>
          <p:cNvSpPr/>
          <p:nvPr/>
        </p:nvSpPr>
        <p:spPr>
          <a:xfrm>
            <a:off x="1326444" y="1277587"/>
            <a:ext cx="1989220" cy="1042737"/>
          </a:xfrm>
          <a:prstGeom prst="cloud">
            <a:avLst/>
          </a:prstGeom>
          <a:solidFill>
            <a:srgbClr val="ADDF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图片 31">
            <a:extLst>
              <a:ext uri="{FF2B5EF4-FFF2-40B4-BE49-F238E27FC236}">
                <a16:creationId xmlns:a16="http://schemas.microsoft.com/office/drawing/2014/main" id="{F551D5D5-1435-45F0-8EB5-FC3C7DA493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150" y="4937125"/>
            <a:ext cx="12855575" cy="268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图片 6">
            <a:extLst>
              <a:ext uri="{FF2B5EF4-FFF2-40B4-BE49-F238E27FC236}">
                <a16:creationId xmlns:a16="http://schemas.microsoft.com/office/drawing/2014/main" id="{A9CEFE64-8930-4972-BC2E-1BD0C56F37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>
            <a:off x="2779" y="-803409"/>
            <a:ext cx="1219200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E1964DA2-048F-4096-BDED-0CA5C5B28A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1225" y="0"/>
            <a:ext cx="2593976" cy="192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493000" y="1360214"/>
            <a:ext cx="17780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200" b="1" u="sng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Ví</a:t>
            </a:r>
            <a:r>
              <a:rPr lang="en-US" sz="3200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u="sng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</a:t>
            </a:r>
            <a:r>
              <a:rPr lang="en-US" sz="3200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:</a:t>
            </a:r>
            <a:endParaRPr lang="en-US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899918" y="1394985"/>
            <a:ext cx="619519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chu</a:t>
            </a:r>
            <a:r>
              <a:rPr 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32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6 cm.</a:t>
            </a:r>
          </a:p>
        </p:txBody>
      </p:sp>
      <p:sp>
        <p:nvSpPr>
          <p:cNvPr id="16" name="Text Box 40"/>
          <p:cNvSpPr txBox="1">
            <a:spLocks noChangeArrowheads="1"/>
          </p:cNvSpPr>
          <p:nvPr/>
        </p:nvSpPr>
        <p:spPr bwMode="auto">
          <a:xfrm>
            <a:off x="3273357" y="4008687"/>
            <a:ext cx="5153106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hangingPunct="1"/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x 3,14 = 18,84 (cm)</a:t>
            </a:r>
          </a:p>
        </p:txBody>
      </p:sp>
      <p:sp>
        <p:nvSpPr>
          <p:cNvPr id="17" name="Text Box 41"/>
          <p:cNvSpPr txBox="1">
            <a:spLocks noChangeArrowheads="1"/>
          </p:cNvSpPr>
          <p:nvPr/>
        </p:nvSpPr>
        <p:spPr bwMode="auto">
          <a:xfrm>
            <a:off x="2699214" y="3302702"/>
            <a:ext cx="5153106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hangingPunct="1"/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Chu vi </a:t>
            </a: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</p:txBody>
      </p:sp>
      <p:sp>
        <p:nvSpPr>
          <p:cNvPr id="18" name="Text Box 40"/>
          <p:cNvSpPr txBox="1">
            <a:spLocks noChangeArrowheads="1"/>
          </p:cNvSpPr>
          <p:nvPr/>
        </p:nvSpPr>
        <p:spPr bwMode="auto">
          <a:xfrm>
            <a:off x="3431229" y="4714671"/>
            <a:ext cx="5153106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hangingPunct="1"/>
            <a:r>
              <a:rPr lang="en-GB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GB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GB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18,84 cm</a:t>
            </a:r>
            <a:endParaRPr lang="en-US" sz="3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431708" y="2512714"/>
            <a:ext cx="22619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GB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en-US" sz="36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16231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3">
            <a:extLst>
              <a:ext uri="{FF2B5EF4-FFF2-40B4-BE49-F238E27FC236}">
                <a16:creationId xmlns:a16="http://schemas.microsoft.com/office/drawing/2014/main" id="{07A5DDBF-B022-46AA-8D19-6D031287F2FD}"/>
              </a:ext>
            </a:extLst>
          </p:cNvPr>
          <p:cNvSpPr/>
          <p:nvPr/>
        </p:nvSpPr>
        <p:spPr>
          <a:xfrm>
            <a:off x="336383" y="401713"/>
            <a:ext cx="11036967" cy="5356058"/>
          </a:xfrm>
          <a:prstGeom prst="rect">
            <a:avLst/>
          </a:prstGeom>
          <a:noFill/>
          <a:ln w="762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pic>
        <p:nvPicPr>
          <p:cNvPr id="10242" name="图片 2">
            <a:extLst>
              <a:ext uri="{FF2B5EF4-FFF2-40B4-BE49-F238E27FC236}">
                <a16:creationId xmlns:a16="http://schemas.microsoft.com/office/drawing/2014/main" id="{214AD91C-54DE-4B20-86A1-1EB2F12F2E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084" b="-2"/>
          <a:stretch>
            <a:fillRect/>
          </a:stretch>
        </p:blipFill>
        <p:spPr bwMode="auto">
          <a:xfrm>
            <a:off x="6562049" y="4444291"/>
            <a:ext cx="5629951" cy="2362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2380062" y="778760"/>
            <a:ext cx="864533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chu</a:t>
            </a:r>
            <a:r>
              <a:rPr 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32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5 cm.</a:t>
            </a:r>
          </a:p>
        </p:txBody>
      </p:sp>
      <p:sp>
        <p:nvSpPr>
          <p:cNvPr id="9" name="Rectangle 8"/>
          <p:cNvSpPr/>
          <p:nvPr/>
        </p:nvSpPr>
        <p:spPr>
          <a:xfrm>
            <a:off x="1098372" y="766163"/>
            <a:ext cx="17780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200" b="1" u="sng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Ví</a:t>
            </a:r>
            <a:r>
              <a:rPr lang="en-US" sz="3200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u="sng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</a:t>
            </a:r>
            <a:r>
              <a:rPr lang="en-US" sz="3200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:</a:t>
            </a:r>
            <a:endParaRPr lang="en-US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300112" y="1643126"/>
            <a:ext cx="22619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GB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en-US" sz="36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Box 40"/>
          <p:cNvSpPr txBox="1">
            <a:spLocks noChangeArrowheads="1"/>
          </p:cNvSpPr>
          <p:nvPr/>
        </p:nvSpPr>
        <p:spPr bwMode="auto">
          <a:xfrm>
            <a:off x="3450566" y="3085873"/>
            <a:ext cx="5153106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hangingPunct="1"/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x 2 x 3,14 = 31,4 (cm)</a:t>
            </a:r>
          </a:p>
        </p:txBody>
      </p:sp>
      <p:sp>
        <p:nvSpPr>
          <p:cNvPr id="12" name="Text Box 41"/>
          <p:cNvSpPr txBox="1">
            <a:spLocks noChangeArrowheads="1"/>
          </p:cNvSpPr>
          <p:nvPr/>
        </p:nvSpPr>
        <p:spPr bwMode="auto">
          <a:xfrm>
            <a:off x="2876423" y="2416770"/>
            <a:ext cx="5153106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hangingPunct="1"/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Chu vi </a:t>
            </a: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</p:txBody>
      </p:sp>
      <p:sp>
        <p:nvSpPr>
          <p:cNvPr id="13" name="Text Box 40"/>
          <p:cNvSpPr txBox="1">
            <a:spLocks noChangeArrowheads="1"/>
          </p:cNvSpPr>
          <p:nvPr/>
        </p:nvSpPr>
        <p:spPr bwMode="auto">
          <a:xfrm>
            <a:off x="3608438" y="3828739"/>
            <a:ext cx="5153106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hangingPunct="1"/>
            <a:r>
              <a:rPr lang="en-GB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GB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GB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31,4</a:t>
            </a:r>
            <a:r>
              <a:rPr lang="en-GB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cm</a:t>
            </a:r>
            <a:endParaRPr lang="en-US" sz="3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图片 2">
            <a:extLst>
              <a:ext uri="{FF2B5EF4-FFF2-40B4-BE49-F238E27FC236}">
                <a16:creationId xmlns:a16="http://schemas.microsoft.com/office/drawing/2014/main" id="{214AD91C-54DE-4B20-86A1-1EB2F12F2E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143" t="33909" r="-1006" b="31300"/>
          <a:stretch/>
        </p:blipFill>
        <p:spPr bwMode="auto">
          <a:xfrm flipH="1">
            <a:off x="-181135" y="1058551"/>
            <a:ext cx="2282865" cy="1286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/>
      <p:bldP spid="12" grpId="0"/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图片 6">
            <a:extLst>
              <a:ext uri="{FF2B5EF4-FFF2-40B4-BE49-F238E27FC236}">
                <a16:creationId xmlns:a16="http://schemas.microsoft.com/office/drawing/2014/main" id="{7BBC6EA3-06B8-4F99-B416-12F69B88C4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14875"/>
            <a:ext cx="1219200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图片 2">
            <a:extLst>
              <a:ext uri="{FF2B5EF4-FFF2-40B4-BE49-F238E27FC236}">
                <a16:creationId xmlns:a16="http://schemas.microsoft.com/office/drawing/2014/main" id="{4299085A-7706-4702-9C62-6F65E3F51F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56450" y="1636649"/>
            <a:ext cx="9080500" cy="6807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43D235BB-ABED-41CB-AB07-3FA2D18970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892" b="58246"/>
          <a:stretch>
            <a:fillRect/>
          </a:stretch>
        </p:blipFill>
        <p:spPr bwMode="auto">
          <a:xfrm>
            <a:off x="1430338" y="874713"/>
            <a:ext cx="6846887" cy="462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63CCB1B3-6749-4FD7-B987-5FA5A65D25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6419" y="2333625"/>
            <a:ext cx="461486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eaLnBrk="1" hangingPunct="1"/>
            <a:r>
              <a:rPr lang="en-US" altLang="zh-CN" sz="7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字魂7号-温暖童稚体" panose="00000500000000000000" pitchFamily="2" charset="-122"/>
                <a:cs typeface="Arial" panose="020B0604020202020204" pitchFamily="34" charset="0"/>
              </a:rPr>
              <a:t>Luyện</a:t>
            </a:r>
            <a:r>
              <a:rPr lang="en-US" altLang="zh-CN" sz="7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字魂7号-温暖童稚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7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字魂7号-温暖童稚体" panose="00000500000000000000" pitchFamily="2" charset="-122"/>
                <a:cs typeface="Arial" panose="020B0604020202020204" pitchFamily="34" charset="0"/>
              </a:rPr>
              <a:t>tập</a:t>
            </a:r>
            <a:endParaRPr lang="zh-CN" altLang="en-US" sz="7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字魂7号-温暖童稚体" panose="00000500000000000000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0453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80215" y="230138"/>
            <a:ext cx="91365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GB" sz="36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chu vi </a:t>
            </a:r>
            <a:r>
              <a:rPr lang="en-GB" sz="3600" b="1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GB" sz="36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GB" sz="36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GB" sz="36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GB" sz="36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GB" sz="36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d:</a:t>
            </a:r>
            <a:endParaRPr lang="en-US" sz="36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7" name="组合 22">
            <a:extLst>
              <a:ext uri="{FF2B5EF4-FFF2-40B4-BE49-F238E27FC236}">
                <a16:creationId xmlns:a16="http://schemas.microsoft.com/office/drawing/2014/main" id="{3B043420-F416-4B2A-B99B-456A0269716F}"/>
              </a:ext>
            </a:extLst>
          </p:cNvPr>
          <p:cNvGrpSpPr/>
          <p:nvPr/>
        </p:nvGrpSpPr>
        <p:grpSpPr>
          <a:xfrm>
            <a:off x="229424" y="200531"/>
            <a:ext cx="852416" cy="852416"/>
            <a:chOff x="4775095" y="366988"/>
            <a:chExt cx="1233859" cy="1233859"/>
          </a:xfrm>
        </p:grpSpPr>
        <p:sp>
          <p:nvSpPr>
            <p:cNvPr id="18" name="椭圆 21">
              <a:extLst>
                <a:ext uri="{FF2B5EF4-FFF2-40B4-BE49-F238E27FC236}">
                  <a16:creationId xmlns:a16="http://schemas.microsoft.com/office/drawing/2014/main" id="{CF92F0FB-9193-4508-AE82-1CDF40AA4450}"/>
                </a:ext>
              </a:extLst>
            </p:cNvPr>
            <p:cNvSpPr/>
            <p:nvPr/>
          </p:nvSpPr>
          <p:spPr>
            <a:xfrm>
              <a:off x="4775095" y="366988"/>
              <a:ext cx="1233859" cy="1233859"/>
            </a:xfrm>
            <a:prstGeom prst="ellipse">
              <a:avLst/>
            </a:prstGeom>
            <a:solidFill>
              <a:srgbClr val="F07264">
                <a:alpha val="2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椭圆 20">
              <a:extLst>
                <a:ext uri="{FF2B5EF4-FFF2-40B4-BE49-F238E27FC236}">
                  <a16:creationId xmlns:a16="http://schemas.microsoft.com/office/drawing/2014/main" id="{092C7FCA-830B-4197-A312-E63DBA0201A2}"/>
                </a:ext>
              </a:extLst>
            </p:cNvPr>
            <p:cNvSpPr/>
            <p:nvPr/>
          </p:nvSpPr>
          <p:spPr>
            <a:xfrm>
              <a:off x="4872787" y="471879"/>
              <a:ext cx="1068186" cy="1068186"/>
            </a:xfrm>
            <a:prstGeom prst="ellipse">
              <a:avLst/>
            </a:prstGeom>
            <a:solidFill>
              <a:schemeClr val="bg1">
                <a:lumMod val="95000"/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椭圆 19">
              <a:extLst>
                <a:ext uri="{FF2B5EF4-FFF2-40B4-BE49-F238E27FC236}">
                  <a16:creationId xmlns:a16="http://schemas.microsoft.com/office/drawing/2014/main" id="{E8CB1A03-E19B-4E08-B221-A89241F1DAB3}"/>
                </a:ext>
              </a:extLst>
            </p:cNvPr>
            <p:cNvSpPr/>
            <p:nvPr/>
          </p:nvSpPr>
          <p:spPr>
            <a:xfrm>
              <a:off x="4945516" y="537409"/>
              <a:ext cx="893019" cy="893019"/>
            </a:xfrm>
            <a:prstGeom prst="ellipse">
              <a:avLst/>
            </a:prstGeom>
            <a:solidFill>
              <a:srgbClr val="F07264">
                <a:alpha val="5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413025" y="146855"/>
            <a:ext cx="9385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5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 Box 16"/>
          <p:cNvSpPr txBox="1">
            <a:spLocks noChangeArrowheads="1"/>
          </p:cNvSpPr>
          <p:nvPr/>
        </p:nvSpPr>
        <p:spPr bwMode="auto">
          <a:xfrm>
            <a:off x="760650" y="1333334"/>
            <a:ext cx="325138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d = 0,6 cm </a:t>
            </a:r>
          </a:p>
        </p:txBody>
      </p:sp>
      <p:sp>
        <p:nvSpPr>
          <p:cNvPr id="32" name="Text Box 37"/>
          <p:cNvSpPr txBox="1">
            <a:spLocks noChangeArrowheads="1"/>
          </p:cNvSpPr>
          <p:nvPr/>
        </p:nvSpPr>
        <p:spPr bwMode="auto">
          <a:xfrm>
            <a:off x="760650" y="2782669"/>
            <a:ext cx="304589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d = 2,5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dm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 Box 37">
                <a:extLst>
                  <a:ext uri="{FF2B5EF4-FFF2-40B4-BE49-F238E27FC236}">
                    <a16:creationId xmlns:a16="http://schemas.microsoft.com/office/drawing/2014/main" id="{DDA39203-458A-4E41-94A0-917091F711C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60649" y="4074299"/>
                <a:ext cx="3251389" cy="10685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:r>
                  <a:rPr lang="en-US" sz="4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c) </a:t>
                </a:r>
                <a:r>
                  <a:rPr lang="en-US" sz="3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</a:t>
                </a:r>
                <a:r>
                  <a:rPr lang="en-US" sz="4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4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num>
                      <m:den>
                        <m:r>
                          <a:rPr lang="en-GB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44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</a:p>
            </p:txBody>
          </p:sp>
        </mc:Choice>
        <mc:Fallback xmlns="">
          <p:sp>
            <p:nvSpPr>
              <p:cNvPr id="24" name="Text Box 37">
                <a:extLst>
                  <a:ext uri="{FF2B5EF4-FFF2-40B4-BE49-F238E27FC236}">
                    <a16:creationId xmlns:a16="http://schemas.microsoft.com/office/drawing/2014/main" id="{DDA39203-458A-4E41-94A0-917091F711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60649" y="4074299"/>
                <a:ext cx="3251389" cy="1068562"/>
              </a:xfrm>
              <a:prstGeom prst="rect">
                <a:avLst/>
              </a:prstGeom>
              <a:blipFill>
                <a:blip r:embed="rId3"/>
                <a:stretch>
                  <a:fillRect l="-6754" b="-1022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Text Box 23">
            <a:extLst>
              <a:ext uri="{FF2B5EF4-FFF2-40B4-BE49-F238E27FC236}">
                <a16:creationId xmlns:a16="http://schemas.microsoft.com/office/drawing/2014/main" id="{45F4EF55-6557-4C4F-9004-C6BDB2756B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92817" y="1381892"/>
            <a:ext cx="510932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0,6 x 3,14 = 1,884 cm</a:t>
            </a:r>
          </a:p>
        </p:txBody>
      </p:sp>
      <p:sp>
        <p:nvSpPr>
          <p:cNvPr id="37" name="Text Box 38">
            <a:extLst>
              <a:ext uri="{FF2B5EF4-FFF2-40B4-BE49-F238E27FC236}">
                <a16:creationId xmlns:a16="http://schemas.microsoft.com/office/drawing/2014/main" id="{F0A2BEFE-47D0-4B43-A140-36A87FD440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92817" y="2844225"/>
            <a:ext cx="47864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2,5 x 3,14 = 7,85 dm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8B6F8769-D6C7-4CB8-B3A2-3DAF9C0AB4E1}"/>
                  </a:ext>
                </a:extLst>
              </p:cNvPr>
              <p:cNvSpPr txBox="1"/>
              <p:nvPr/>
            </p:nvSpPr>
            <p:spPr>
              <a:xfrm>
                <a:off x="4592817" y="4220877"/>
                <a:ext cx="3822008" cy="92339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vi-VN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en-US" sz="32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2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𝐱</m:t>
                      </m:r>
                      <m:r>
                        <a:rPr lang="en-US" sz="32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2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32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32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𝟏𝟒</m:t>
                      </m:r>
                      <m:r>
                        <a:rPr lang="en-US" sz="32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32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32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𝟓𝟏𝟐</m:t>
                      </m:r>
                      <m:r>
                        <a:rPr lang="en-US" sz="32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2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𝐦</m:t>
                      </m:r>
                    </m:oMath>
                  </m:oMathPara>
                </a14:m>
                <a:endParaRPr lang="vi-VN" sz="16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8B6F8769-D6C7-4CB8-B3A2-3DAF9C0AB4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2817" y="4220877"/>
                <a:ext cx="3822008" cy="92339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4837139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7" grpId="0"/>
      <p:bldP spid="3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A636DC9C-A2F2-44E5-B8CA-94B01CCDA3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0404435" y="-549158"/>
            <a:ext cx="1950370" cy="2131199"/>
          </a:xfrm>
          <a:prstGeom prst="rect">
            <a:avLst/>
          </a:prstGeom>
        </p:spPr>
      </p:pic>
      <p:cxnSp>
        <p:nvCxnSpPr>
          <p:cNvPr id="27" name="直接连接符 26">
            <a:extLst>
              <a:ext uri="{FF2B5EF4-FFF2-40B4-BE49-F238E27FC236}">
                <a16:creationId xmlns:a16="http://schemas.microsoft.com/office/drawing/2014/main" id="{1DC2D9EB-A02A-4D2E-907B-B559EED09F84}"/>
              </a:ext>
            </a:extLst>
          </p:cNvPr>
          <p:cNvCxnSpPr>
            <a:cxnSpLocks/>
          </p:cNvCxnSpPr>
          <p:nvPr/>
        </p:nvCxnSpPr>
        <p:spPr>
          <a:xfrm>
            <a:off x="0" y="6215808"/>
            <a:ext cx="12192000" cy="0"/>
          </a:xfrm>
          <a:prstGeom prst="line">
            <a:avLst/>
          </a:prstGeom>
          <a:ln w="120650">
            <a:solidFill>
              <a:srgbClr val="F19C1D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椭圆 21">
            <a:extLst>
              <a:ext uri="{FF2B5EF4-FFF2-40B4-BE49-F238E27FC236}">
                <a16:creationId xmlns:a16="http://schemas.microsoft.com/office/drawing/2014/main" id="{CF92F0FB-9193-4508-AE82-1CDF40AA4450}"/>
              </a:ext>
            </a:extLst>
          </p:cNvPr>
          <p:cNvSpPr/>
          <p:nvPr/>
        </p:nvSpPr>
        <p:spPr>
          <a:xfrm>
            <a:off x="707072" y="247252"/>
            <a:ext cx="1115877" cy="1115877"/>
          </a:xfrm>
          <a:prstGeom prst="ellipse">
            <a:avLst/>
          </a:prstGeom>
          <a:solidFill>
            <a:schemeClr val="accent4">
              <a:lumMod val="75000"/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椭圆 20">
            <a:extLst>
              <a:ext uri="{FF2B5EF4-FFF2-40B4-BE49-F238E27FC236}">
                <a16:creationId xmlns:a16="http://schemas.microsoft.com/office/drawing/2014/main" id="{092C7FCA-830B-4197-A312-E63DBA0201A2}"/>
              </a:ext>
            </a:extLst>
          </p:cNvPr>
          <p:cNvSpPr/>
          <p:nvPr/>
        </p:nvSpPr>
        <p:spPr>
          <a:xfrm>
            <a:off x="795423" y="342113"/>
            <a:ext cx="966045" cy="966045"/>
          </a:xfrm>
          <a:prstGeom prst="ellipse">
            <a:avLst/>
          </a:prstGeom>
          <a:solidFill>
            <a:schemeClr val="bg1">
              <a:lumMod val="9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椭圆 19">
            <a:extLst>
              <a:ext uri="{FF2B5EF4-FFF2-40B4-BE49-F238E27FC236}">
                <a16:creationId xmlns:a16="http://schemas.microsoft.com/office/drawing/2014/main" id="{E8CB1A03-E19B-4E08-B221-A89241F1DAB3}"/>
              </a:ext>
            </a:extLst>
          </p:cNvPr>
          <p:cNvSpPr/>
          <p:nvPr/>
        </p:nvSpPr>
        <p:spPr>
          <a:xfrm>
            <a:off x="861197" y="401377"/>
            <a:ext cx="807628" cy="807628"/>
          </a:xfrm>
          <a:prstGeom prst="ellipse">
            <a:avLst/>
          </a:prstGeom>
          <a:solidFill>
            <a:schemeClr val="accent2">
              <a:lumMod val="75000"/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006329" y="272718"/>
            <a:ext cx="6624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6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787565" y="456813"/>
            <a:ext cx="75289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chu vi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r:</a:t>
            </a:r>
            <a:endParaRPr lang="en-US" sz="36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09625" y="1522707"/>
            <a:ext cx="37575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2,75 cm</a:t>
            </a:r>
            <a:endParaRPr lang="en-US" sz="36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09625" y="2839378"/>
            <a:ext cx="37575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6,5 </a:t>
            </a:r>
            <a:r>
              <a:rPr lang="en-GB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dm</a:t>
            </a:r>
            <a:endParaRPr lang="en-US" sz="36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FF811B4-756E-45EB-A166-695F542EFC40}"/>
                  </a:ext>
                </a:extLst>
              </p:cNvPr>
              <p:cNvSpPr txBox="1"/>
              <p:nvPr/>
            </p:nvSpPr>
            <p:spPr>
              <a:xfrm>
                <a:off x="874740" y="4067762"/>
                <a:ext cx="1896417" cy="92198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20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c</m:t>
                      </m:r>
                      <m:r>
                        <a:rPr lang="en-US" sz="32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 </m:t>
                      </m:r>
                      <m:r>
                        <m:rPr>
                          <m:sty m:val="p"/>
                        </m:rPr>
                        <a:rPr lang="en-US" sz="32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r</m:t>
                      </m:r>
                      <m:r>
                        <a:rPr lang="en-US" sz="32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vi-VN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2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m:rPr>
                          <m:sty m:val="p"/>
                        </m:rPr>
                        <a:rPr lang="en-US" sz="320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m</m:t>
                      </m:r>
                    </m:oMath>
                  </m:oMathPara>
                </a14:m>
                <a:endParaRPr lang="vi-VN" sz="1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FF811B4-756E-45EB-A166-695F542EFC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740" y="4067762"/>
                <a:ext cx="1896417" cy="92198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 Box 11">
            <a:extLst>
              <a:ext uri="{FF2B5EF4-FFF2-40B4-BE49-F238E27FC236}">
                <a16:creationId xmlns:a16="http://schemas.microsoft.com/office/drawing/2014/main" id="{1C38EC12-521C-43A7-8A37-3205937D6C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45428" y="1562733"/>
            <a:ext cx="561506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2,75 x 2 x 3,14 = 17,27 cm</a:t>
            </a:r>
          </a:p>
        </p:txBody>
      </p:sp>
      <p:sp>
        <p:nvSpPr>
          <p:cNvPr id="34" name="Text Box 11">
            <a:extLst>
              <a:ext uri="{FF2B5EF4-FFF2-40B4-BE49-F238E27FC236}">
                <a16:creationId xmlns:a16="http://schemas.microsoft.com/office/drawing/2014/main" id="{53EED76D-E730-42D9-BC23-DCA5584259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99020" y="2844225"/>
            <a:ext cx="561506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6,5 x 2 x 3,14 = 40,82 dm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D132EC41-FAEB-4983-9B23-5F25DECED917}"/>
                  </a:ext>
                </a:extLst>
              </p:cNvPr>
              <p:cNvSpPr txBox="1"/>
              <p:nvPr/>
            </p:nvSpPr>
            <p:spPr>
              <a:xfrm>
                <a:off x="4399020" y="4067762"/>
                <a:ext cx="4217950" cy="92198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vi-VN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3200" b="1" i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200" b="1" i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𝐱</m:t>
                      </m:r>
                      <m:r>
                        <a:rPr lang="en-US" sz="3200" b="1" i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200" b="1" i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3200" b="1" i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200" b="1" i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𝐱</m:t>
                      </m:r>
                      <m:r>
                        <a:rPr lang="en-US" sz="3200" b="1" i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200" b="1" i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3200" b="1" i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3200" b="1" i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𝟏𝟒</m:t>
                      </m:r>
                      <m:r>
                        <a:rPr lang="en-US" sz="3200" b="1" i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b="1" i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3200" b="1" i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3200" b="1" i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𝟏𝟒</m:t>
                      </m:r>
                      <m:r>
                        <a:rPr lang="en-US" sz="3200" b="1" i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200" b="1" i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𝐦</m:t>
                      </m:r>
                    </m:oMath>
                  </m:oMathPara>
                </a14:m>
                <a:endParaRPr lang="vi-VN" sz="1600" b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D132EC41-FAEB-4983-9B23-5F25DECED9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9020" y="4067762"/>
                <a:ext cx="4217950" cy="92198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17426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34" grpId="0"/>
      <p:bldP spid="3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643269" y="1320140"/>
            <a:ext cx="4759842" cy="4282133"/>
            <a:chOff x="1024269" y="1167740"/>
            <a:chExt cx="4759842" cy="4282133"/>
          </a:xfrm>
        </p:grpSpPr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A1F2A3E1-F16A-43A7-B33B-6350E10F59B7}"/>
                </a:ext>
              </a:extLst>
            </p:cNvPr>
            <p:cNvSpPr/>
            <p:nvPr/>
          </p:nvSpPr>
          <p:spPr>
            <a:xfrm>
              <a:off x="1162493" y="1292092"/>
              <a:ext cx="4483395" cy="4033431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A4C2929A-F308-41C4-A7FA-78A556DB1492}"/>
                </a:ext>
              </a:extLst>
            </p:cNvPr>
            <p:cNvSpPr/>
            <p:nvPr/>
          </p:nvSpPr>
          <p:spPr>
            <a:xfrm>
              <a:off x="1024269" y="1167740"/>
              <a:ext cx="4759842" cy="4282133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79698" y="1433918"/>
              <a:ext cx="4048984" cy="3749776"/>
            </a:xfrm>
            <a:prstGeom prst="rect">
              <a:avLst/>
            </a:prstGeom>
          </p:spPr>
        </p:pic>
      </p:grpSp>
      <p:sp>
        <p:nvSpPr>
          <p:cNvPr id="19" name="Rectangle 18"/>
          <p:cNvSpPr/>
          <p:nvPr/>
        </p:nvSpPr>
        <p:spPr>
          <a:xfrm>
            <a:off x="1544750" y="133192"/>
            <a:ext cx="1032321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bánh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0,75m.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bánh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288129" y="1488401"/>
            <a:ext cx="21145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GB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en-US" sz="32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 3"/>
          <p:cNvSpPr>
            <a:spLocks noChangeArrowheads="1"/>
          </p:cNvSpPr>
          <p:nvPr/>
        </p:nvSpPr>
        <p:spPr bwMode="auto">
          <a:xfrm>
            <a:off x="6279657" y="2378501"/>
            <a:ext cx="569419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/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 vi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bánh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22" name="Text Box 7"/>
          <p:cNvSpPr txBox="1">
            <a:spLocks noChangeArrowheads="1"/>
          </p:cNvSpPr>
          <p:nvPr/>
        </p:nvSpPr>
        <p:spPr bwMode="auto">
          <a:xfrm>
            <a:off x="6788891" y="3167985"/>
            <a:ext cx="58674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0,75 x 3,14 = 2,355 (m)</a:t>
            </a:r>
          </a:p>
        </p:txBody>
      </p:sp>
      <p:sp>
        <p:nvSpPr>
          <p:cNvPr id="23" name="Text Box 18"/>
          <p:cNvSpPr txBox="1">
            <a:spLocks noChangeArrowheads="1"/>
          </p:cNvSpPr>
          <p:nvPr/>
        </p:nvSpPr>
        <p:spPr bwMode="auto">
          <a:xfrm>
            <a:off x="7782847" y="3957469"/>
            <a:ext cx="4191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32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số: 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2,355 m</a:t>
            </a:r>
          </a:p>
        </p:txBody>
      </p:sp>
      <p:grpSp>
        <p:nvGrpSpPr>
          <p:cNvPr id="28" name="Group 27"/>
          <p:cNvGrpSpPr/>
          <p:nvPr/>
        </p:nvGrpSpPr>
        <p:grpSpPr>
          <a:xfrm>
            <a:off x="308245" y="133192"/>
            <a:ext cx="1115877" cy="1115877"/>
            <a:chOff x="572490" y="467724"/>
            <a:chExt cx="852416" cy="852416"/>
          </a:xfrm>
        </p:grpSpPr>
        <p:sp>
          <p:nvSpPr>
            <p:cNvPr id="25" name="椭圆 21">
              <a:extLst>
                <a:ext uri="{FF2B5EF4-FFF2-40B4-BE49-F238E27FC236}">
                  <a16:creationId xmlns:a16="http://schemas.microsoft.com/office/drawing/2014/main" id="{CF92F0FB-9193-4508-AE82-1CDF40AA4450}"/>
                </a:ext>
              </a:extLst>
            </p:cNvPr>
            <p:cNvSpPr/>
            <p:nvPr/>
          </p:nvSpPr>
          <p:spPr>
            <a:xfrm>
              <a:off x="572490" y="467724"/>
              <a:ext cx="852416" cy="852416"/>
            </a:xfrm>
            <a:prstGeom prst="ellipse">
              <a:avLst/>
            </a:prstGeom>
            <a:solidFill>
              <a:schemeClr val="accent4">
                <a:lumMod val="75000"/>
                <a:alpha val="2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椭圆 20">
              <a:extLst>
                <a:ext uri="{FF2B5EF4-FFF2-40B4-BE49-F238E27FC236}">
                  <a16:creationId xmlns:a16="http://schemas.microsoft.com/office/drawing/2014/main" id="{092C7FCA-830B-4197-A312-E63DBA0201A2}"/>
                </a:ext>
              </a:extLst>
            </p:cNvPr>
            <p:cNvSpPr/>
            <p:nvPr/>
          </p:nvSpPr>
          <p:spPr>
            <a:xfrm>
              <a:off x="639981" y="540188"/>
              <a:ext cx="737960" cy="737960"/>
            </a:xfrm>
            <a:prstGeom prst="ellipse">
              <a:avLst/>
            </a:prstGeom>
            <a:solidFill>
              <a:schemeClr val="bg1">
                <a:lumMod val="95000"/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椭圆 19">
              <a:extLst>
                <a:ext uri="{FF2B5EF4-FFF2-40B4-BE49-F238E27FC236}">
                  <a16:creationId xmlns:a16="http://schemas.microsoft.com/office/drawing/2014/main" id="{E8CB1A03-E19B-4E08-B221-A89241F1DAB3}"/>
                </a:ext>
              </a:extLst>
            </p:cNvPr>
            <p:cNvSpPr/>
            <p:nvPr/>
          </p:nvSpPr>
          <p:spPr>
            <a:xfrm>
              <a:off x="690226" y="585460"/>
              <a:ext cx="616945" cy="616945"/>
            </a:xfrm>
            <a:prstGeom prst="ellipse">
              <a:avLst/>
            </a:prstGeom>
            <a:solidFill>
              <a:schemeClr val="accent1">
                <a:lumMod val="40000"/>
                <a:lumOff val="60000"/>
                <a:alpha val="5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548370" y="205754"/>
            <a:ext cx="6624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6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5341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6">
            <a:extLst>
              <a:ext uri="{FF2B5EF4-FFF2-40B4-BE49-F238E27FC236}">
                <a16:creationId xmlns:a16="http://schemas.microsoft.com/office/drawing/2014/main" id="{7BBC6EA3-06B8-4F99-B416-12F69B88C4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14875"/>
            <a:ext cx="1219200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A503051E-475C-4E2D-8FAC-E975C995095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2788" y="1794270"/>
            <a:ext cx="4138864" cy="310445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3BA68F9B-4890-4774-BD9B-5C4BE9EB8EB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03" t="82807" r="9238"/>
          <a:stretch/>
        </p:blipFill>
        <p:spPr>
          <a:xfrm>
            <a:off x="-464141" y="0"/>
            <a:ext cx="3623434" cy="1179095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2AF946E7-7BB5-4D77-B51A-6B6D59F8C43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76" t="28145" b="18237"/>
          <a:stretch/>
        </p:blipFill>
        <p:spPr>
          <a:xfrm>
            <a:off x="783640" y="5593492"/>
            <a:ext cx="1127872" cy="1016863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EA9F00CE-F536-47A5-B73D-F5060A1B755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76" t="28145" b="18237"/>
          <a:stretch/>
        </p:blipFill>
        <p:spPr>
          <a:xfrm>
            <a:off x="9632153" y="5085060"/>
            <a:ext cx="1127872" cy="1016863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1347576" y="1179095"/>
            <a:ext cx="7809280" cy="838200"/>
          </a:xfrm>
          <a:prstGeom prst="roundRect">
            <a:avLst>
              <a:gd name="adj" fmla="val 34849"/>
            </a:avLst>
          </a:prstGeom>
          <a:solidFill>
            <a:srgbClr val="EFC6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039720" y="1339085"/>
            <a:ext cx="69772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448793" y="1923860"/>
            <a:ext cx="8205408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lnSpc>
                <a:spcPct val="200000"/>
              </a:lnSpc>
              <a:buFont typeface="+mj-lt"/>
              <a:buAutoNum type="alphaUcPeriod"/>
            </a:pP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14350" indent="-514350">
              <a:lnSpc>
                <a:spcPct val="200000"/>
              </a:lnSpc>
              <a:buFont typeface="+mj-lt"/>
              <a:buAutoNum type="alphaUcPeriod"/>
            </a:pP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14350" indent="-514350">
              <a:lnSpc>
                <a:spcPct val="200000"/>
              </a:lnSpc>
              <a:buFont typeface="+mj-lt"/>
              <a:buAutoNum type="alphaUcPeriod"/>
            </a:pP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14350" indent="-514350">
              <a:lnSpc>
                <a:spcPct val="200000"/>
              </a:lnSpc>
              <a:buFont typeface="+mj-lt"/>
              <a:buAutoNum type="alphaUcPeriod"/>
            </a:pP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2259408" y="4119753"/>
            <a:ext cx="818147" cy="818147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5002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13" grpId="0"/>
      <p:bldP spid="1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图片 6">
            <a:extLst>
              <a:ext uri="{FF2B5EF4-FFF2-40B4-BE49-F238E27FC236}">
                <a16:creationId xmlns:a16="http://schemas.microsoft.com/office/drawing/2014/main" id="{7BBC6EA3-06B8-4F99-B416-12F69B88C4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14875"/>
            <a:ext cx="1219200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图片 2">
            <a:extLst>
              <a:ext uri="{FF2B5EF4-FFF2-40B4-BE49-F238E27FC236}">
                <a16:creationId xmlns:a16="http://schemas.microsoft.com/office/drawing/2014/main" id="{4299085A-7706-4702-9C62-6F65E3F51F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56450" y="1636649"/>
            <a:ext cx="9080500" cy="6807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43D235BB-ABED-41CB-AB07-3FA2D18970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892" b="58246"/>
          <a:stretch>
            <a:fillRect/>
          </a:stretch>
        </p:blipFill>
        <p:spPr bwMode="auto">
          <a:xfrm>
            <a:off x="1430338" y="874713"/>
            <a:ext cx="6846887" cy="462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63CCB1B3-6749-4FD7-B987-5FA5A65D25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1761" y="2133075"/>
            <a:ext cx="5283267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eaLnBrk="1" hangingPunct="1"/>
            <a:r>
              <a:rPr lang="en-US" altLang="zh-CN" sz="8000" b="1" dirty="0" err="1">
                <a:latin typeface="Arial" panose="020B0604020202020204" pitchFamily="34" charset="0"/>
                <a:ea typeface="字魂7号-温暖童稚体" panose="00000500000000000000" pitchFamily="2" charset="-122"/>
                <a:cs typeface="Arial" panose="020B0604020202020204" pitchFamily="34" charset="0"/>
              </a:rPr>
              <a:t>Vận</a:t>
            </a:r>
            <a:r>
              <a:rPr lang="en-US" altLang="zh-CN" sz="8000" b="1" dirty="0">
                <a:latin typeface="Arial" panose="020B0604020202020204" pitchFamily="34" charset="0"/>
                <a:ea typeface="字魂7号-温暖童稚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8000" b="1" dirty="0" err="1">
                <a:latin typeface="Arial" panose="020B0604020202020204" pitchFamily="34" charset="0"/>
                <a:ea typeface="字魂7号-温暖童稚体" panose="00000500000000000000" pitchFamily="2" charset="-122"/>
                <a:cs typeface="Arial" panose="020B0604020202020204" pitchFamily="34" charset="0"/>
              </a:rPr>
              <a:t>dụng</a:t>
            </a:r>
            <a:endParaRPr lang="zh-CN" altLang="en-US" sz="8000" b="1" dirty="0">
              <a:latin typeface="Arial" panose="020B0604020202020204" pitchFamily="34" charset="0"/>
              <a:ea typeface="字魂7号-温暖童稚体" panose="00000500000000000000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32828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B46A2A97-BE39-45EE-8CA4-011D2D3589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99885" y="2308769"/>
            <a:ext cx="4335379" cy="4549231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14EBC255-6556-429F-A0DC-B4A84AFB0794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 flipH="1">
            <a:off x="8899357" y="2320880"/>
            <a:ext cx="4335379" cy="4549231"/>
          </a:xfrm>
          <a:prstGeom prst="rect">
            <a:avLst/>
          </a:prstGeom>
        </p:spPr>
      </p:pic>
      <p:grpSp>
        <p:nvGrpSpPr>
          <p:cNvPr id="6" name="组合 5">
            <a:extLst>
              <a:ext uri="{FF2B5EF4-FFF2-40B4-BE49-F238E27FC236}">
                <a16:creationId xmlns:a16="http://schemas.microsoft.com/office/drawing/2014/main" id="{24377628-DF1B-4E0E-921D-1472A9A491F7}"/>
              </a:ext>
            </a:extLst>
          </p:cNvPr>
          <p:cNvGrpSpPr/>
          <p:nvPr/>
        </p:nvGrpSpPr>
        <p:grpSpPr>
          <a:xfrm>
            <a:off x="2832434" y="-228001"/>
            <a:ext cx="6603331" cy="1913424"/>
            <a:chOff x="2794334" y="781649"/>
            <a:chExt cx="6603331" cy="1913424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386DCA44-D27D-4D52-8E32-607A6A7A07D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clrChange>
                <a:clrFrom>
                  <a:srgbClr val="FBFBFB"/>
                </a:clrFrom>
                <a:clrTo>
                  <a:srgbClr val="FBFBFB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360" t="92398" r="28166"/>
            <a:stretch/>
          </p:blipFill>
          <p:spPr>
            <a:xfrm flipV="1">
              <a:off x="2794334" y="1261266"/>
              <a:ext cx="6603331" cy="1433807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010C7C32-33D8-494D-B605-220206E2AB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clrChange>
                <a:clrFrom>
                  <a:srgbClr val="FBFBFB"/>
                </a:clrFrom>
                <a:clrTo>
                  <a:srgbClr val="FBFBFB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423" t="82807" r="9238" b="5858"/>
            <a:stretch/>
          </p:blipFill>
          <p:spPr>
            <a:xfrm rot="19895565">
              <a:off x="5276494" y="781649"/>
              <a:ext cx="1652714" cy="1261232"/>
            </a:xfrm>
            <a:prstGeom prst="rect">
              <a:avLst/>
            </a:prstGeom>
          </p:spPr>
        </p:pic>
      </p:grpSp>
      <p:sp>
        <p:nvSpPr>
          <p:cNvPr id="10" name="TextBox 9"/>
          <p:cNvSpPr txBox="1"/>
          <p:nvPr/>
        </p:nvSpPr>
        <p:spPr>
          <a:xfrm>
            <a:off x="2590799" y="1643193"/>
            <a:ext cx="74866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err="1"/>
              <a:t>Trò</a:t>
            </a:r>
            <a:r>
              <a:rPr lang="en-GB" sz="4000" b="1" dirty="0"/>
              <a:t> </a:t>
            </a:r>
            <a:r>
              <a:rPr lang="en-GB" sz="4000" b="1" dirty="0" err="1"/>
              <a:t>chơi</a:t>
            </a:r>
            <a:r>
              <a:rPr lang="en-GB" sz="4000" b="1" dirty="0"/>
              <a:t>: </a:t>
            </a:r>
            <a:r>
              <a:rPr lang="en-GB" sz="4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Vượt</a:t>
            </a:r>
            <a:r>
              <a:rPr lang="en-GB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qua </a:t>
            </a:r>
            <a:r>
              <a:rPr lang="en-GB" sz="4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thử</a:t>
            </a:r>
            <a:r>
              <a:rPr lang="en-GB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4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thách</a:t>
            </a:r>
            <a:r>
              <a:rPr lang="en-GB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832434" y="2967557"/>
            <a:ext cx="6844966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 i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Luật</a:t>
            </a:r>
            <a:r>
              <a:rPr lang="en-US" altLang="en-US" sz="24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i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altLang="en-US" sz="24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</a:t>
            </a:r>
          </a:p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- </a:t>
            </a:r>
            <a:r>
              <a:rPr lang="en-US" alt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alt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màn</a:t>
            </a:r>
            <a:r>
              <a:rPr lang="en-US" alt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alt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alt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alt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alt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US" alt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lượt</a:t>
            </a:r>
            <a:r>
              <a:rPr lang="en-US" alt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alt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alt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alt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alt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alt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alt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alt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alt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yêu</a:t>
            </a:r>
            <a:r>
              <a:rPr lang="en-US" alt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cầu</a:t>
            </a:r>
            <a:r>
              <a:rPr lang="en-US" alt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khác</a:t>
            </a:r>
            <a:r>
              <a:rPr lang="en-US" alt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alt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 </a:t>
            </a:r>
          </a:p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- </a:t>
            </a:r>
            <a:r>
              <a:rPr lang="en-US" alt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alt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chọn</a:t>
            </a:r>
            <a:r>
              <a:rPr lang="en-US" alt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alt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alt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án</a:t>
            </a:r>
            <a:r>
              <a:rPr lang="en-US" alt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alt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r>
              <a:rPr lang="en-US" alt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alt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alt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alt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hiệu</a:t>
            </a:r>
            <a:r>
              <a:rPr lang="en-US" alt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lệnh</a:t>
            </a:r>
            <a:r>
              <a:rPr lang="en-US" alt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hết</a:t>
            </a:r>
            <a:r>
              <a:rPr lang="en-US" alt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alt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tất</a:t>
            </a:r>
            <a:r>
              <a:rPr lang="en-US" alt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en-US" alt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alt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giơ</a:t>
            </a:r>
            <a:r>
              <a:rPr lang="en-US" alt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bảng</a:t>
            </a:r>
            <a:r>
              <a:rPr lang="en-US" alt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- </a:t>
            </a:r>
            <a:r>
              <a:rPr lang="en-US" alt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alt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alt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lượt</a:t>
            </a:r>
            <a:r>
              <a:rPr lang="en-US" alt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alt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</a:t>
            </a:r>
            <a:r>
              <a:rPr lang="en-US" alt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alt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alt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alt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en-US" alt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alt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lượt</a:t>
            </a:r>
            <a:r>
              <a:rPr lang="en-US" alt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US" alt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alt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alt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alt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alt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chiến</a:t>
            </a:r>
            <a:r>
              <a:rPr lang="en-US" alt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thắng</a:t>
            </a:r>
            <a:r>
              <a:rPr lang="en-US" alt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01606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AutoShape 51"/>
          <p:cNvSpPr>
            <a:spLocks noChangeArrowheads="1"/>
          </p:cNvSpPr>
          <p:nvPr/>
        </p:nvSpPr>
        <p:spPr bwMode="auto">
          <a:xfrm>
            <a:off x="3357563" y="590550"/>
            <a:ext cx="7239000" cy="1466850"/>
          </a:xfrm>
          <a:prstGeom prst="roundRect">
            <a:avLst>
              <a:gd name="adj" fmla="val 16667"/>
            </a:avLst>
          </a:prstGeom>
          <a:solidFill>
            <a:schemeClr val="accent4">
              <a:lumMod val="40000"/>
              <a:lumOff val="60000"/>
            </a:schemeClr>
          </a:solidFill>
          <a:ln w="57150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>
                <a:latin typeface="Arial" panose="020B0604020202020204" pitchFamily="34" charset="0"/>
              </a:rPr>
              <a:t>Quy tắc tính chu vi hình tròn là:</a:t>
            </a:r>
            <a:endParaRPr lang="vi-VN" altLang="en-US" sz="3600" b="1">
              <a:latin typeface="Arial" panose="020B0604020202020204" pitchFamily="34" charset="0"/>
            </a:endParaRPr>
          </a:p>
        </p:txBody>
      </p:sp>
      <p:grpSp>
        <p:nvGrpSpPr>
          <p:cNvPr id="14339" name="Group 51"/>
          <p:cNvGrpSpPr>
            <a:grpSpLocks/>
          </p:cNvGrpSpPr>
          <p:nvPr/>
        </p:nvGrpSpPr>
        <p:grpSpPr bwMode="auto">
          <a:xfrm>
            <a:off x="1781176" y="14288"/>
            <a:ext cx="320675" cy="6858000"/>
            <a:chOff x="202295" y="-322943"/>
            <a:chExt cx="319314" cy="7180943"/>
          </a:xfrm>
        </p:grpSpPr>
        <p:sp>
          <p:nvSpPr>
            <p:cNvPr id="10" name="Rectangle 9"/>
            <p:cNvSpPr/>
            <p:nvPr/>
          </p:nvSpPr>
          <p:spPr bwMode="auto">
            <a:xfrm>
              <a:off x="202295" y="-322943"/>
              <a:ext cx="319314" cy="7165982"/>
            </a:xfrm>
            <a:prstGeom prst="rect">
              <a:avLst/>
            </a:prstGeom>
            <a:solidFill>
              <a:schemeClr val="tx2">
                <a:lumMod val="95000"/>
                <a:lumOff val="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2000">
                <a:latin typeface=".VnTime" pitchFamily="34" charset="0"/>
                <a:cs typeface="Arial" charset="0"/>
              </a:endParaRPr>
            </a:p>
          </p:txBody>
        </p:sp>
        <p:sp>
          <p:nvSpPr>
            <p:cNvPr id="14365" name="Rectangle 10"/>
            <p:cNvSpPr>
              <a:spLocks noChangeArrowheads="1"/>
            </p:cNvSpPr>
            <p:nvPr/>
          </p:nvSpPr>
          <p:spPr bwMode="auto">
            <a:xfrm>
              <a:off x="238583" y="-322943"/>
              <a:ext cx="228600" cy="7166429"/>
            </a:xfrm>
            <a:prstGeom prst="rect">
              <a:avLst/>
            </a:prstGeom>
            <a:solidFill>
              <a:srgbClr val="0066FF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vi-VN" altLang="en-US" sz="2000">
                <a:latin typeface=".VnTime" pitchFamily="34" charset="0"/>
              </a:endParaRPr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324014" y="-307983"/>
              <a:ext cx="75877" cy="7165983"/>
            </a:xfrm>
            <a:prstGeom prst="rect">
              <a:avLst/>
            </a:prstGeom>
            <a:solidFill>
              <a:srgbClr val="A3C8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200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.VnTime" pitchFamily="34" charset="0"/>
                <a:cs typeface="Arial" charset="0"/>
              </a:endParaRPr>
            </a:p>
          </p:txBody>
        </p:sp>
      </p:grpSp>
      <p:sp>
        <p:nvSpPr>
          <p:cNvPr id="3" name="AutoShape 51"/>
          <p:cNvSpPr>
            <a:spLocks noChangeArrowheads="1"/>
          </p:cNvSpPr>
          <p:nvPr/>
        </p:nvSpPr>
        <p:spPr bwMode="auto">
          <a:xfrm>
            <a:off x="4087811" y="2405856"/>
            <a:ext cx="6200775" cy="1357313"/>
          </a:xfrm>
          <a:prstGeom prst="roundRect">
            <a:avLst>
              <a:gd name="adj" fmla="val 16667"/>
            </a:avLst>
          </a:prstGeom>
          <a:solidFill>
            <a:schemeClr val="accent4">
              <a:lumMod val="40000"/>
              <a:lumOff val="60000"/>
            </a:schemeClr>
          </a:solidFill>
          <a:ln w="7620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vi-VN" altLang="en-US" sz="4000" b="1">
              <a:latin typeface="Arial" panose="020B0604020202020204" pitchFamily="34" charset="0"/>
            </a:endParaRPr>
          </a:p>
        </p:txBody>
      </p:sp>
      <p:pic>
        <p:nvPicPr>
          <p:cNvPr id="39" name="Picture 37" descr="Blue_chapterlist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1" y="2921000"/>
            <a:ext cx="593725" cy="350838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39" descr="Classicmode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2751138"/>
            <a:ext cx="1600200" cy="673100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3" name="Oval 59">
            <a:hlinkHover r:id="" action="ppaction://noaction" highlightClick="1">
              <a:snd r:embed="rId7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2667000" y="2814638"/>
            <a:ext cx="838200" cy="609600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vi-VN" altLang="en-US" sz="2000">
              <a:latin typeface=".VnTime" pitchFamily="34" charset="0"/>
            </a:endParaRPr>
          </a:p>
        </p:txBody>
      </p:sp>
      <p:sp>
        <p:nvSpPr>
          <p:cNvPr id="1044" name="WordArt 226"/>
          <p:cNvSpPr>
            <a:spLocks noChangeArrowheads="1" noChangeShapeType="1" noTextEdit="1"/>
          </p:cNvSpPr>
          <p:nvPr/>
        </p:nvSpPr>
        <p:spPr bwMode="auto">
          <a:xfrm>
            <a:off x="2819401" y="2890838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</a:rPr>
              <a:t>A</a:t>
            </a:r>
          </a:p>
        </p:txBody>
      </p:sp>
      <p:sp>
        <p:nvSpPr>
          <p:cNvPr id="4" name="AutoShape 51"/>
          <p:cNvSpPr>
            <a:spLocks noChangeArrowheads="1"/>
          </p:cNvSpPr>
          <p:nvPr/>
        </p:nvSpPr>
        <p:spPr bwMode="auto">
          <a:xfrm>
            <a:off x="4038601" y="4376739"/>
            <a:ext cx="6200775" cy="1195387"/>
          </a:xfrm>
          <a:prstGeom prst="roundRect">
            <a:avLst>
              <a:gd name="adj" fmla="val 16667"/>
            </a:avLst>
          </a:prstGeom>
          <a:solidFill>
            <a:schemeClr val="accent4">
              <a:lumMod val="40000"/>
              <a:lumOff val="60000"/>
            </a:schemeClr>
          </a:solidFill>
          <a:ln w="7620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chu vi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endParaRPr lang="en-US" alt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3,14.</a:t>
            </a:r>
            <a:endParaRPr lang="vi-VN" altLang="en-US" sz="2800" b="1" dirty="0">
              <a:latin typeface="Arial" panose="020B0604020202020204" pitchFamily="34" charset="0"/>
            </a:endParaRPr>
          </a:p>
        </p:txBody>
      </p:sp>
      <p:pic>
        <p:nvPicPr>
          <p:cNvPr id="5" name="Picture 37" descr="Blue_chapterlist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1" y="4635500"/>
            <a:ext cx="593725" cy="350838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9" descr="Classicmode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4413250"/>
            <a:ext cx="1500188" cy="801688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 59">
            <a:hlinkHover r:id="" action="ppaction://noaction" highlightClick="1">
              <a:snd r:embed="rId7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2667001" y="4529138"/>
            <a:ext cx="817563" cy="609600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vi-VN" altLang="en-US" sz="2000">
              <a:latin typeface=".VnTime" pitchFamily="34" charset="0"/>
            </a:endParaRPr>
          </a:p>
        </p:txBody>
      </p:sp>
      <p:sp>
        <p:nvSpPr>
          <p:cNvPr id="8" name="WordArt 226"/>
          <p:cNvSpPr>
            <a:spLocks noChangeArrowheads="1" noChangeShapeType="1" noTextEdit="1"/>
          </p:cNvSpPr>
          <p:nvPr/>
        </p:nvSpPr>
        <p:spPr bwMode="auto">
          <a:xfrm>
            <a:off x="2892426" y="4598988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</a:rPr>
              <a:t>B</a:t>
            </a:r>
          </a:p>
        </p:txBody>
      </p:sp>
      <p:sp>
        <p:nvSpPr>
          <p:cNvPr id="6171" name="AutoShape 27"/>
          <p:cNvSpPr>
            <a:spLocks noChangeArrowheads="1"/>
          </p:cNvSpPr>
          <p:nvPr/>
        </p:nvSpPr>
        <p:spPr bwMode="auto">
          <a:xfrm>
            <a:off x="2024063" y="785813"/>
            <a:ext cx="1295400" cy="1371600"/>
          </a:xfrm>
          <a:prstGeom prst="sun">
            <a:avLst>
              <a:gd name="adj" fmla="val 19880"/>
            </a:avLst>
          </a:prstGeom>
          <a:gradFill rotWithShape="1">
            <a:gsLst>
              <a:gs pos="0">
                <a:srgbClr val="FF0066"/>
              </a:gs>
              <a:gs pos="100000">
                <a:srgbClr val="E9EE10"/>
              </a:gs>
            </a:gsLst>
            <a:path path="rect">
              <a:fillToRect l="50000" t="50000" r="50000" b="50000"/>
            </a:path>
          </a:gradFill>
          <a:ln w="22225">
            <a:solidFill>
              <a:srgbClr val="8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vi-VN" altLang="en-US" sz="1800">
              <a:latin typeface="Arial" panose="020B0604020202020204" pitchFamily="34" charset="0"/>
            </a:endParaRPr>
          </a:p>
        </p:txBody>
      </p:sp>
      <p:sp>
        <p:nvSpPr>
          <p:cNvPr id="6172" name="WordArt 28"/>
          <p:cNvSpPr>
            <a:spLocks noChangeArrowheads="1" noChangeShapeType="1" noTextEdit="1"/>
          </p:cNvSpPr>
          <p:nvPr/>
        </p:nvSpPr>
        <p:spPr bwMode="auto">
          <a:xfrm>
            <a:off x="2381250" y="1295400"/>
            <a:ext cx="533400" cy="381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Câu 1</a:t>
            </a:r>
          </a:p>
        </p:txBody>
      </p:sp>
      <p:pic>
        <p:nvPicPr>
          <p:cNvPr id="14352" name="Picture 29" descr="Picture1"/>
          <p:cNvPicPr>
            <a:picLocks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52400"/>
            <a:ext cx="853440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Group 33"/>
          <p:cNvGrpSpPr>
            <a:grpSpLocks/>
          </p:cNvGrpSpPr>
          <p:nvPr/>
        </p:nvGrpSpPr>
        <p:grpSpPr bwMode="auto">
          <a:xfrm>
            <a:off x="6400800" y="5486400"/>
            <a:ext cx="1371600" cy="1371600"/>
            <a:chOff x="4320" y="2928"/>
            <a:chExt cx="1104" cy="1104"/>
          </a:xfrm>
        </p:grpSpPr>
        <p:sp>
          <p:nvSpPr>
            <p:cNvPr id="14362" name="AutoShape 34"/>
            <p:cNvSpPr>
              <a:spLocks noChangeArrowheads="1"/>
            </p:cNvSpPr>
            <p:nvPr/>
          </p:nvSpPr>
          <p:spPr bwMode="auto">
            <a:xfrm>
              <a:off x="4320" y="2928"/>
              <a:ext cx="1104" cy="1104"/>
            </a:xfrm>
            <a:prstGeom prst="star32">
              <a:avLst>
                <a:gd name="adj" fmla="val 37500"/>
              </a:avLst>
            </a:prstGeom>
            <a:gradFill rotWithShape="1">
              <a:gsLst>
                <a:gs pos="0">
                  <a:srgbClr val="EC9EC5"/>
                </a:gs>
                <a:gs pos="100000">
                  <a:srgbClr val="CC006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vi-VN" altLang="en-US" sz="6000" b="1">
                <a:solidFill>
                  <a:srgbClr val="FF0066"/>
                </a:solidFill>
                <a:latin typeface=".VnHelvetInsH" pitchFamily="34" charset="0"/>
              </a:endParaRPr>
            </a:p>
          </p:txBody>
        </p:sp>
        <p:sp>
          <p:nvSpPr>
            <p:cNvPr id="14363" name="WordArt 35"/>
            <p:cNvSpPr>
              <a:spLocks noChangeArrowheads="1" noChangeShapeType="1" noTextEdit="1"/>
            </p:cNvSpPr>
            <p:nvPr/>
          </p:nvSpPr>
          <p:spPr bwMode="auto">
            <a:xfrm>
              <a:off x="4563" y="3168"/>
              <a:ext cx="654" cy="50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28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Hết giờ</a:t>
              </a:r>
            </a:p>
          </p:txBody>
        </p:sp>
      </p:grpSp>
      <p:sp>
        <p:nvSpPr>
          <p:cNvPr id="6180" name="WordArt 36"/>
          <p:cNvSpPr>
            <a:spLocks noChangeArrowheads="1" noChangeShapeType="1" noTextEdit="1"/>
          </p:cNvSpPr>
          <p:nvPr/>
        </p:nvSpPr>
        <p:spPr bwMode="auto">
          <a:xfrm>
            <a:off x="6705600" y="57912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</a:rPr>
              <a:t>0</a:t>
            </a:r>
          </a:p>
        </p:txBody>
      </p:sp>
      <p:sp>
        <p:nvSpPr>
          <p:cNvPr id="6181" name="WordArt 37"/>
          <p:cNvSpPr>
            <a:spLocks noChangeArrowheads="1" noChangeShapeType="1" noTextEdit="1"/>
          </p:cNvSpPr>
          <p:nvPr/>
        </p:nvSpPr>
        <p:spPr bwMode="auto">
          <a:xfrm>
            <a:off x="6724650" y="57912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</a:rPr>
              <a:t>1</a:t>
            </a:r>
          </a:p>
        </p:txBody>
      </p:sp>
      <p:sp>
        <p:nvSpPr>
          <p:cNvPr id="6182" name="WordArt 38"/>
          <p:cNvSpPr>
            <a:spLocks noChangeArrowheads="1" noChangeShapeType="1" noTextEdit="1"/>
          </p:cNvSpPr>
          <p:nvPr/>
        </p:nvSpPr>
        <p:spPr bwMode="auto">
          <a:xfrm>
            <a:off x="6724650" y="581025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</a:rPr>
              <a:t>2</a:t>
            </a:r>
          </a:p>
        </p:txBody>
      </p:sp>
      <p:sp>
        <p:nvSpPr>
          <p:cNvPr id="6183" name="WordArt 39"/>
          <p:cNvSpPr>
            <a:spLocks noChangeArrowheads="1" noChangeShapeType="1" noTextEdit="1"/>
          </p:cNvSpPr>
          <p:nvPr/>
        </p:nvSpPr>
        <p:spPr bwMode="auto">
          <a:xfrm>
            <a:off x="6724650" y="57912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</a:rPr>
              <a:t>3</a:t>
            </a:r>
          </a:p>
        </p:txBody>
      </p:sp>
      <p:sp>
        <p:nvSpPr>
          <p:cNvPr id="6184" name="WordArt 40"/>
          <p:cNvSpPr>
            <a:spLocks noChangeArrowheads="1" noChangeShapeType="1" noTextEdit="1"/>
          </p:cNvSpPr>
          <p:nvPr/>
        </p:nvSpPr>
        <p:spPr bwMode="auto">
          <a:xfrm>
            <a:off x="6724650" y="57912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</a:rPr>
              <a:t>4</a:t>
            </a:r>
          </a:p>
        </p:txBody>
      </p:sp>
      <p:sp>
        <p:nvSpPr>
          <p:cNvPr id="6185" name="WordArt 41"/>
          <p:cNvSpPr>
            <a:spLocks noChangeArrowheads="1" noChangeShapeType="1" noTextEdit="1"/>
          </p:cNvSpPr>
          <p:nvPr/>
        </p:nvSpPr>
        <p:spPr bwMode="auto">
          <a:xfrm>
            <a:off x="6705600" y="57912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</a:rPr>
              <a:t>5</a:t>
            </a:r>
          </a:p>
        </p:txBody>
      </p:sp>
      <p:sp>
        <p:nvSpPr>
          <p:cNvPr id="34" name="Action Button: Return 33">
            <a:hlinkClick r:id="rId11" action="ppaction://hlinksldjump" highlightClick="1"/>
          </p:cNvPr>
          <p:cNvSpPr/>
          <p:nvPr/>
        </p:nvSpPr>
        <p:spPr>
          <a:xfrm>
            <a:off x="9310688" y="6143626"/>
            <a:ext cx="571500" cy="428625"/>
          </a:xfrm>
          <a:prstGeom prst="actionButtonRetur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vi-VN"/>
          </a:p>
        </p:txBody>
      </p:sp>
      <p:sp>
        <p:nvSpPr>
          <p:cNvPr id="35" name="Text Box 13"/>
          <p:cNvSpPr txBox="1">
            <a:spLocks noChangeArrowheads="1"/>
          </p:cNvSpPr>
          <p:nvPr/>
        </p:nvSpPr>
        <p:spPr bwMode="auto">
          <a:xfrm>
            <a:off x="4024313" y="2684464"/>
            <a:ext cx="600075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chu vi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3,14.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41225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61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Jet Fighter 2-DVD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4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61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4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6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6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61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61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74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6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61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61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61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84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5" dur="500"/>
                                        <p:tgtEl>
                                          <p:spTgt spid="6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6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61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9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2" dur="500"/>
                                        <p:tgtEl>
                                          <p:spTgt spid="61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94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61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61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61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0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2" dur="500"/>
                                        <p:tgtEl>
                                          <p:spTgt spid="61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04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5" dur="500"/>
                                        <p:tgtEl>
                                          <p:spTgt spid="6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/>
                                        <p:tgtEl>
                                          <p:spTgt spid="6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61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1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2" dur="500"/>
                                        <p:tgtEl>
                                          <p:spTgt spid="61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114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5" dur="500"/>
                                        <p:tgtEl>
                                          <p:spTgt spid="6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/>
                                        <p:tgtEl>
                                          <p:spTgt spid="6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7" dur="500"/>
                                        <p:tgtEl>
                                          <p:spTgt spid="61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Reng re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25" presetID="3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 nodeType="clickPar">
                      <p:stCondLst>
                        <p:cond delay="indefinite"/>
                      </p:stCondLst>
                      <p:childTnLst>
                        <p:par>
                          <p:cTn id="1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0" presetID="23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1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5" presetID="23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1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ched_combo4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0" presetID="23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141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2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3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44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171" grpId="0" animBg="1"/>
      <p:bldP spid="6171" grpId="1" animBg="1"/>
      <p:bldP spid="35" grpId="0" build="allAtOnce"/>
      <p:bldP spid="35" grpId="1" build="allAtOnce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AutoShape 51"/>
          <p:cNvSpPr>
            <a:spLocks noChangeArrowheads="1"/>
          </p:cNvSpPr>
          <p:nvPr/>
        </p:nvSpPr>
        <p:spPr bwMode="auto">
          <a:xfrm>
            <a:off x="3581400" y="457200"/>
            <a:ext cx="7010400" cy="1042988"/>
          </a:xfrm>
          <a:prstGeom prst="roundRect">
            <a:avLst>
              <a:gd name="adj" fmla="val 16667"/>
            </a:avLst>
          </a:prstGeom>
          <a:solidFill>
            <a:schemeClr val="accent4">
              <a:lumMod val="40000"/>
              <a:lumOff val="60000"/>
            </a:schemeClr>
          </a:solidFill>
          <a:ln w="57150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vi-VN" altLang="en-US" sz="3400" dirty="0">
                <a:latin typeface="Arial" panose="020B0604020202020204" pitchFamily="34" charset="0"/>
              </a:rPr>
              <a:t>Công thức tính chu vi hình tròn</a:t>
            </a:r>
            <a:r>
              <a:rPr lang="en-US" altLang="en-US" sz="3400" dirty="0">
                <a:latin typeface="Arial" panose="020B0604020202020204" pitchFamily="34" charset="0"/>
              </a:rPr>
              <a:t> </a:t>
            </a:r>
            <a:r>
              <a:rPr lang="en-US" altLang="en-US" sz="3400" dirty="0" err="1">
                <a:latin typeface="Arial" panose="020B0604020202020204" pitchFamily="34" charset="0"/>
              </a:rPr>
              <a:t>là</a:t>
            </a:r>
            <a:r>
              <a:rPr lang="en-US" altLang="en-US" sz="3400" dirty="0">
                <a:latin typeface="Arial" panose="020B0604020202020204" pitchFamily="34" charset="0"/>
              </a:rPr>
              <a:t>:</a:t>
            </a:r>
            <a:endParaRPr lang="vi-VN" altLang="en-US" sz="3400" dirty="0">
              <a:latin typeface="Arial" panose="020B0604020202020204" pitchFamily="34" charset="0"/>
            </a:endParaRPr>
          </a:p>
        </p:txBody>
      </p:sp>
      <p:grpSp>
        <p:nvGrpSpPr>
          <p:cNvPr id="15363" name="Group 51"/>
          <p:cNvGrpSpPr>
            <a:grpSpLocks/>
          </p:cNvGrpSpPr>
          <p:nvPr/>
        </p:nvGrpSpPr>
        <p:grpSpPr bwMode="auto">
          <a:xfrm>
            <a:off x="1781176" y="14288"/>
            <a:ext cx="320675" cy="6858000"/>
            <a:chOff x="202295" y="-322943"/>
            <a:chExt cx="319314" cy="7180943"/>
          </a:xfrm>
        </p:grpSpPr>
        <p:sp>
          <p:nvSpPr>
            <p:cNvPr id="10" name="Rectangle 9"/>
            <p:cNvSpPr/>
            <p:nvPr/>
          </p:nvSpPr>
          <p:spPr bwMode="auto">
            <a:xfrm>
              <a:off x="202295" y="-322943"/>
              <a:ext cx="319314" cy="7165982"/>
            </a:xfrm>
            <a:prstGeom prst="rect">
              <a:avLst/>
            </a:prstGeom>
            <a:solidFill>
              <a:schemeClr val="tx2">
                <a:lumMod val="95000"/>
                <a:lumOff val="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2000">
                <a:latin typeface=".VnTime" pitchFamily="34" charset="0"/>
                <a:cs typeface="Arial" charset="0"/>
              </a:endParaRPr>
            </a:p>
          </p:txBody>
        </p:sp>
        <p:sp>
          <p:nvSpPr>
            <p:cNvPr id="15398" name="Rectangle 10"/>
            <p:cNvSpPr>
              <a:spLocks noChangeArrowheads="1"/>
            </p:cNvSpPr>
            <p:nvPr/>
          </p:nvSpPr>
          <p:spPr bwMode="auto">
            <a:xfrm>
              <a:off x="238583" y="-322943"/>
              <a:ext cx="228600" cy="7166429"/>
            </a:xfrm>
            <a:prstGeom prst="rect">
              <a:avLst/>
            </a:prstGeom>
            <a:solidFill>
              <a:srgbClr val="0066FF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vi-VN" altLang="en-US" sz="2000">
                <a:latin typeface=".VnTime" pitchFamily="34" charset="0"/>
              </a:endParaRPr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324014" y="-307983"/>
              <a:ext cx="75877" cy="7165983"/>
            </a:xfrm>
            <a:prstGeom prst="rect">
              <a:avLst/>
            </a:prstGeom>
            <a:solidFill>
              <a:srgbClr val="A3C8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200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.VnTime" pitchFamily="34" charset="0"/>
                <a:cs typeface="Arial" charset="0"/>
              </a:endParaRPr>
            </a:p>
          </p:txBody>
        </p:sp>
      </p:grpSp>
      <p:pic>
        <p:nvPicPr>
          <p:cNvPr id="39" name="Picture 37" descr="Blue_chapterlist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1" y="2100264"/>
            <a:ext cx="593725" cy="35083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39" descr="Classicmode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1930400"/>
            <a:ext cx="1600200" cy="673100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3" name="Oval 59">
            <a:hlinkHover r:id="" action="ppaction://noaction" highlightClick="1">
              <a:snd r:embed="rId9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2667000" y="1993900"/>
            <a:ext cx="838200" cy="609600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vi-VN" altLang="en-US" sz="2000">
              <a:latin typeface=".VnTime" pitchFamily="34" charset="0"/>
            </a:endParaRPr>
          </a:p>
        </p:txBody>
      </p:sp>
      <p:sp>
        <p:nvSpPr>
          <p:cNvPr id="1044" name="WordArt 226"/>
          <p:cNvSpPr>
            <a:spLocks noChangeArrowheads="1" noChangeShapeType="1" noTextEdit="1"/>
          </p:cNvSpPr>
          <p:nvPr/>
        </p:nvSpPr>
        <p:spPr bwMode="auto">
          <a:xfrm>
            <a:off x="2971801" y="2070100"/>
            <a:ext cx="3841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</a:rPr>
              <a:t>A</a:t>
            </a:r>
          </a:p>
        </p:txBody>
      </p:sp>
      <p:pic>
        <p:nvPicPr>
          <p:cNvPr id="5" name="Picture 37" descr="Blue_chapterlist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1" y="3008314"/>
            <a:ext cx="593725" cy="35083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9" descr="Classicmode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2786064"/>
            <a:ext cx="1500188" cy="80168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 59">
            <a:hlinkHover r:id="" action="ppaction://noaction" highlightClick="1">
              <a:snd r:embed="rId9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2667001" y="2901950"/>
            <a:ext cx="817563" cy="609600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vi-VN" altLang="en-US" sz="2000">
              <a:latin typeface=".VnTime" pitchFamily="34" charset="0"/>
            </a:endParaRPr>
          </a:p>
        </p:txBody>
      </p:sp>
      <p:sp>
        <p:nvSpPr>
          <p:cNvPr id="8" name="WordArt 226"/>
          <p:cNvSpPr>
            <a:spLocks noChangeArrowheads="1" noChangeShapeType="1" noTextEdit="1"/>
          </p:cNvSpPr>
          <p:nvPr/>
        </p:nvSpPr>
        <p:spPr bwMode="auto">
          <a:xfrm>
            <a:off x="2892426" y="297180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</a:rPr>
              <a:t>B</a:t>
            </a:r>
          </a:p>
        </p:txBody>
      </p:sp>
      <p:pic>
        <p:nvPicPr>
          <p:cNvPr id="11" name="Picture 37" descr="Blue_chapterlist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1" y="4044950"/>
            <a:ext cx="593725" cy="350838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9" descr="Classicmode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3822700"/>
            <a:ext cx="1500188" cy="801688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Oval 59">
            <a:hlinkHover r:id="" action="ppaction://noaction" highlightClick="1">
              <a:snd r:embed="rId9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2667001" y="3862389"/>
            <a:ext cx="817563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vi-VN" altLang="en-US" sz="2000">
              <a:latin typeface=".VnTime" pitchFamily="34" charset="0"/>
            </a:endParaRPr>
          </a:p>
        </p:txBody>
      </p:sp>
      <p:sp>
        <p:nvSpPr>
          <p:cNvPr id="15" name="WordArt 226"/>
          <p:cNvSpPr>
            <a:spLocks noChangeArrowheads="1" noChangeShapeType="1" noTextEdit="1"/>
          </p:cNvSpPr>
          <p:nvPr/>
        </p:nvSpPr>
        <p:spPr bwMode="auto">
          <a:xfrm>
            <a:off x="2819401" y="4008438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</a:rPr>
              <a:t>c</a:t>
            </a:r>
          </a:p>
        </p:txBody>
      </p:sp>
      <p:sp>
        <p:nvSpPr>
          <p:cNvPr id="6171" name="AutoShape 27"/>
          <p:cNvSpPr>
            <a:spLocks noChangeArrowheads="1"/>
          </p:cNvSpPr>
          <p:nvPr/>
        </p:nvSpPr>
        <p:spPr bwMode="auto">
          <a:xfrm>
            <a:off x="2209800" y="428625"/>
            <a:ext cx="1295400" cy="1371600"/>
          </a:xfrm>
          <a:prstGeom prst="sun">
            <a:avLst>
              <a:gd name="adj" fmla="val 19880"/>
            </a:avLst>
          </a:prstGeom>
          <a:gradFill rotWithShape="1">
            <a:gsLst>
              <a:gs pos="0">
                <a:srgbClr val="FF0066"/>
              </a:gs>
              <a:gs pos="100000">
                <a:srgbClr val="E9EE10"/>
              </a:gs>
            </a:gsLst>
            <a:path path="rect">
              <a:fillToRect l="50000" t="50000" r="50000" b="50000"/>
            </a:path>
          </a:gradFill>
          <a:ln w="22225">
            <a:solidFill>
              <a:srgbClr val="8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vi-VN" altLang="en-US" sz="1800">
              <a:latin typeface="Arial" panose="020B0604020202020204" pitchFamily="34" charset="0"/>
            </a:endParaRPr>
          </a:p>
        </p:txBody>
      </p:sp>
      <p:sp>
        <p:nvSpPr>
          <p:cNvPr id="6172" name="WordArt 28"/>
          <p:cNvSpPr>
            <a:spLocks noChangeArrowheads="1" noChangeShapeType="1" noTextEdit="1"/>
          </p:cNvSpPr>
          <p:nvPr/>
        </p:nvSpPr>
        <p:spPr bwMode="auto">
          <a:xfrm>
            <a:off x="2590800" y="885825"/>
            <a:ext cx="533400" cy="381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Câu 2</a:t>
            </a:r>
          </a:p>
        </p:txBody>
      </p:sp>
      <p:pic>
        <p:nvPicPr>
          <p:cNvPr id="15378" name="Picture 29" descr="Picture1"/>
          <p:cNvPicPr>
            <a:picLocks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52400"/>
            <a:ext cx="853440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oup 33"/>
          <p:cNvGrpSpPr>
            <a:grpSpLocks/>
          </p:cNvGrpSpPr>
          <p:nvPr/>
        </p:nvGrpSpPr>
        <p:grpSpPr bwMode="auto">
          <a:xfrm>
            <a:off x="6400800" y="5486400"/>
            <a:ext cx="1371600" cy="1371600"/>
            <a:chOff x="4320" y="2928"/>
            <a:chExt cx="1104" cy="1104"/>
          </a:xfrm>
        </p:grpSpPr>
        <p:sp>
          <p:nvSpPr>
            <p:cNvPr id="15395" name="AutoShape 34"/>
            <p:cNvSpPr>
              <a:spLocks noChangeArrowheads="1"/>
            </p:cNvSpPr>
            <p:nvPr/>
          </p:nvSpPr>
          <p:spPr bwMode="auto">
            <a:xfrm>
              <a:off x="4320" y="2928"/>
              <a:ext cx="1104" cy="1104"/>
            </a:xfrm>
            <a:prstGeom prst="star32">
              <a:avLst>
                <a:gd name="adj" fmla="val 37500"/>
              </a:avLst>
            </a:prstGeom>
            <a:gradFill rotWithShape="1">
              <a:gsLst>
                <a:gs pos="0">
                  <a:srgbClr val="EC9EC5"/>
                </a:gs>
                <a:gs pos="100000">
                  <a:srgbClr val="CC006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vi-VN" altLang="en-US" sz="6000" b="1">
                <a:solidFill>
                  <a:srgbClr val="FF0066"/>
                </a:solidFill>
                <a:latin typeface=".VnHelvetInsH" pitchFamily="34" charset="0"/>
              </a:endParaRPr>
            </a:p>
          </p:txBody>
        </p:sp>
        <p:sp>
          <p:nvSpPr>
            <p:cNvPr id="15396" name="WordArt 35"/>
            <p:cNvSpPr>
              <a:spLocks noChangeArrowheads="1" noChangeShapeType="1" noTextEdit="1"/>
            </p:cNvSpPr>
            <p:nvPr/>
          </p:nvSpPr>
          <p:spPr bwMode="auto">
            <a:xfrm>
              <a:off x="4563" y="3168"/>
              <a:ext cx="654" cy="50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28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Hết giờ</a:t>
              </a:r>
            </a:p>
          </p:txBody>
        </p:sp>
      </p:grpSp>
      <p:sp>
        <p:nvSpPr>
          <p:cNvPr id="6180" name="WordArt 36"/>
          <p:cNvSpPr>
            <a:spLocks noChangeArrowheads="1" noChangeShapeType="1" noTextEdit="1"/>
          </p:cNvSpPr>
          <p:nvPr/>
        </p:nvSpPr>
        <p:spPr bwMode="auto">
          <a:xfrm>
            <a:off x="6705600" y="57912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</a:rPr>
              <a:t>0</a:t>
            </a:r>
          </a:p>
        </p:txBody>
      </p:sp>
      <p:sp>
        <p:nvSpPr>
          <p:cNvPr id="6181" name="WordArt 37"/>
          <p:cNvSpPr>
            <a:spLocks noChangeArrowheads="1" noChangeShapeType="1" noTextEdit="1"/>
          </p:cNvSpPr>
          <p:nvPr/>
        </p:nvSpPr>
        <p:spPr bwMode="auto">
          <a:xfrm>
            <a:off x="6724650" y="57912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</a:rPr>
              <a:t>1</a:t>
            </a:r>
          </a:p>
        </p:txBody>
      </p:sp>
      <p:sp>
        <p:nvSpPr>
          <p:cNvPr id="6182" name="WordArt 38"/>
          <p:cNvSpPr>
            <a:spLocks noChangeArrowheads="1" noChangeShapeType="1" noTextEdit="1"/>
          </p:cNvSpPr>
          <p:nvPr/>
        </p:nvSpPr>
        <p:spPr bwMode="auto">
          <a:xfrm>
            <a:off x="6724650" y="581025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</a:rPr>
              <a:t>2</a:t>
            </a:r>
          </a:p>
        </p:txBody>
      </p:sp>
      <p:sp>
        <p:nvSpPr>
          <p:cNvPr id="6183" name="WordArt 39"/>
          <p:cNvSpPr>
            <a:spLocks noChangeArrowheads="1" noChangeShapeType="1" noTextEdit="1"/>
          </p:cNvSpPr>
          <p:nvPr/>
        </p:nvSpPr>
        <p:spPr bwMode="auto">
          <a:xfrm>
            <a:off x="6724650" y="57912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</a:rPr>
              <a:t>3</a:t>
            </a:r>
          </a:p>
        </p:txBody>
      </p:sp>
      <p:sp>
        <p:nvSpPr>
          <p:cNvPr id="6184" name="WordArt 40"/>
          <p:cNvSpPr>
            <a:spLocks noChangeArrowheads="1" noChangeShapeType="1" noTextEdit="1"/>
          </p:cNvSpPr>
          <p:nvPr/>
        </p:nvSpPr>
        <p:spPr bwMode="auto">
          <a:xfrm>
            <a:off x="6724650" y="57912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</a:rPr>
              <a:t>4</a:t>
            </a:r>
          </a:p>
        </p:txBody>
      </p:sp>
      <p:sp>
        <p:nvSpPr>
          <p:cNvPr id="6185" name="WordArt 41"/>
          <p:cNvSpPr>
            <a:spLocks noChangeArrowheads="1" noChangeShapeType="1" noTextEdit="1"/>
          </p:cNvSpPr>
          <p:nvPr/>
        </p:nvSpPr>
        <p:spPr bwMode="auto">
          <a:xfrm>
            <a:off x="6705600" y="57912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</a:rPr>
              <a:t>5</a:t>
            </a:r>
          </a:p>
        </p:txBody>
      </p:sp>
      <p:sp>
        <p:nvSpPr>
          <p:cNvPr id="11303" name="Text Box 39"/>
          <p:cNvSpPr txBox="1">
            <a:spLocks noChangeArrowheads="1"/>
          </p:cNvSpPr>
          <p:nvPr/>
        </p:nvSpPr>
        <p:spPr bwMode="auto">
          <a:xfrm>
            <a:off x="4343400" y="1928814"/>
            <a:ext cx="5867400" cy="522287"/>
          </a:xfrm>
          <a:prstGeom prst="rect">
            <a:avLst/>
          </a:prstGeom>
          <a:solidFill>
            <a:srgbClr val="800080"/>
          </a:solidFill>
          <a:ln w="3175">
            <a:miter lim="800000"/>
            <a:headEnd/>
            <a:tailEnd/>
          </a:ln>
          <a:effectLst/>
          <a:scene3d>
            <a:camera prst="legacyObliqueBottom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rgbClr val="800080"/>
            </a:extrusionClr>
          </a:sp3d>
        </p:spPr>
        <p:txBody>
          <a:bodyPr>
            <a:spAutoFit/>
            <a:flatTx/>
          </a:bodyPr>
          <a:lstStyle/>
          <a:p>
            <a:pPr marL="342900" indent="-342900">
              <a:defRPr/>
            </a:pPr>
            <a:r>
              <a:rPr lang="vi-V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         C = d x 3,14</a:t>
            </a:r>
            <a:endParaRPr 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1304" name="Text Box 40"/>
          <p:cNvSpPr txBox="1">
            <a:spLocks noChangeArrowheads="1"/>
          </p:cNvSpPr>
          <p:nvPr/>
        </p:nvSpPr>
        <p:spPr bwMode="auto">
          <a:xfrm>
            <a:off x="4267200" y="2825751"/>
            <a:ext cx="5943600" cy="523875"/>
          </a:xfrm>
          <a:prstGeom prst="rect">
            <a:avLst/>
          </a:prstGeom>
          <a:solidFill>
            <a:srgbClr val="800080"/>
          </a:solidFill>
          <a:ln w="3175">
            <a:miter lim="800000"/>
            <a:headEnd/>
            <a:tailEnd/>
          </a:ln>
          <a:effectLst/>
          <a:scene3d>
            <a:camera prst="legacyObliqueBottom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rgbClr val="800080"/>
            </a:extrusionClr>
          </a:sp3d>
        </p:spPr>
        <p:txBody>
          <a:bodyPr>
            <a:spAutoFit/>
            <a:flatTx/>
          </a:bodyPr>
          <a:lstStyle/>
          <a:p>
            <a:pPr marL="342900" indent="-342900">
              <a:defRPr/>
            </a:pPr>
            <a:r>
              <a:rPr lang="vi-V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          C = d x 2 x 3,14</a:t>
            </a:r>
            <a:endParaRPr 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1305" name="Text Box 41"/>
          <p:cNvSpPr txBox="1">
            <a:spLocks noChangeArrowheads="1"/>
          </p:cNvSpPr>
          <p:nvPr/>
        </p:nvSpPr>
        <p:spPr bwMode="auto">
          <a:xfrm>
            <a:off x="4267200" y="3786189"/>
            <a:ext cx="5867400" cy="523875"/>
          </a:xfrm>
          <a:prstGeom prst="rect">
            <a:avLst/>
          </a:prstGeom>
          <a:solidFill>
            <a:srgbClr val="800080"/>
          </a:solidFill>
          <a:ln w="3175">
            <a:miter lim="800000"/>
            <a:headEnd/>
            <a:tailEnd/>
          </a:ln>
          <a:effectLst/>
          <a:scene3d>
            <a:camera prst="legacyObliqueBottom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rgbClr val="800080"/>
            </a:extrusionClr>
          </a:sp3d>
        </p:spPr>
        <p:txBody>
          <a:bodyPr>
            <a:spAutoFit/>
            <a:flatTx/>
          </a:bodyPr>
          <a:lstStyle/>
          <a:p>
            <a:pPr marL="342900" indent="-342900">
              <a:defRPr/>
            </a:pPr>
            <a:r>
              <a:rPr lang="vi-V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          C = r x 3,14</a:t>
            </a:r>
            <a:endParaRPr 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34" name="Action Button: Return 33">
            <a:hlinkClick r:id="rId11" action="ppaction://hlinksldjump" highlightClick="1"/>
          </p:cNvPr>
          <p:cNvSpPr/>
          <p:nvPr/>
        </p:nvSpPr>
        <p:spPr>
          <a:xfrm>
            <a:off x="9310689" y="6072189"/>
            <a:ext cx="428625" cy="428625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vi-VN"/>
          </a:p>
        </p:txBody>
      </p:sp>
      <p:pic>
        <p:nvPicPr>
          <p:cNvPr id="35" name="Picture 37" descr="Blue_chapterlist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8826" y="4973639"/>
            <a:ext cx="593725" cy="35083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39" descr="Classicmode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2225" y="4751389"/>
            <a:ext cx="1500188" cy="80168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416" name="Oval 59">
            <a:hlinkHover r:id="" action="ppaction://noaction" highlightClick="1">
              <a:snd r:embed="rId9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2667001" y="4857751"/>
            <a:ext cx="817563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vi-VN" altLang="en-US" sz="2000">
              <a:latin typeface=".VnTime" pitchFamily="34" charset="0"/>
            </a:endParaRPr>
          </a:p>
        </p:txBody>
      </p:sp>
      <p:sp>
        <p:nvSpPr>
          <p:cNvPr id="41" name="WordArt 226"/>
          <p:cNvSpPr>
            <a:spLocks noChangeArrowheads="1" noChangeShapeType="1" noTextEdit="1"/>
          </p:cNvSpPr>
          <p:nvPr/>
        </p:nvSpPr>
        <p:spPr bwMode="auto">
          <a:xfrm>
            <a:off x="2790826" y="4937125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</a:rPr>
              <a:t>D</a:t>
            </a:r>
          </a:p>
        </p:txBody>
      </p:sp>
      <p:sp>
        <p:nvSpPr>
          <p:cNvPr id="42" name="Text Box 41"/>
          <p:cNvSpPr txBox="1">
            <a:spLocks noChangeArrowheads="1"/>
          </p:cNvSpPr>
          <p:nvPr/>
        </p:nvSpPr>
        <p:spPr bwMode="auto">
          <a:xfrm>
            <a:off x="4238625" y="4714876"/>
            <a:ext cx="5867400" cy="523875"/>
          </a:xfrm>
          <a:prstGeom prst="rect">
            <a:avLst/>
          </a:prstGeom>
          <a:solidFill>
            <a:srgbClr val="800080"/>
          </a:solidFill>
          <a:ln w="3175">
            <a:miter lim="800000"/>
            <a:headEnd/>
            <a:tailEnd/>
          </a:ln>
          <a:effectLst/>
          <a:scene3d>
            <a:camera prst="legacyObliqueBottom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rgbClr val="800080"/>
            </a:extrusionClr>
          </a:sp3d>
        </p:spPr>
        <p:txBody>
          <a:bodyPr>
            <a:spAutoFit/>
            <a:flatTx/>
          </a:bodyPr>
          <a:lstStyle/>
          <a:p>
            <a:pPr marL="342900" indent="-342900">
              <a:defRPr/>
            </a:pPr>
            <a:r>
              <a:rPr lang="vi-V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          C = r x </a:t>
            </a:r>
            <a:r>
              <a:rPr lang="en-GB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3</a:t>
            </a:r>
            <a:r>
              <a:rPr lang="vi-V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 x 3,14</a:t>
            </a:r>
            <a:endParaRPr 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70413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61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Jet Fighter 2-DVD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3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3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3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13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56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3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3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7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8" dur="500"/>
                                        <p:tgtEl>
                                          <p:spTgt spid="16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3" dur="500"/>
                                        <p:tgtEl>
                                          <p:spTgt spid="61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6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6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61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3" dur="500"/>
                                        <p:tgtEl>
                                          <p:spTgt spid="61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6" dur="500"/>
                                        <p:tgtEl>
                                          <p:spTgt spid="6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/>
                                        <p:tgtEl>
                                          <p:spTgt spid="61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61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3" dur="500"/>
                                        <p:tgtEl>
                                          <p:spTgt spid="61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1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6" dur="500"/>
                                        <p:tgtEl>
                                          <p:spTgt spid="6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/>
                                        <p:tgtEl>
                                          <p:spTgt spid="6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61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3" dur="500"/>
                                        <p:tgtEl>
                                          <p:spTgt spid="61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2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61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61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61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3" dur="500"/>
                                        <p:tgtEl>
                                          <p:spTgt spid="61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3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6" dur="500"/>
                                        <p:tgtEl>
                                          <p:spTgt spid="6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/>
                                        <p:tgtEl>
                                          <p:spTgt spid="6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8" dur="500"/>
                                        <p:tgtEl>
                                          <p:spTgt spid="61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4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3" dur="500"/>
                                        <p:tgtEl>
                                          <p:spTgt spid="61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14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6" dur="500"/>
                                        <p:tgtEl>
                                          <p:spTgt spid="6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/>
                                        <p:tgtEl>
                                          <p:spTgt spid="6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8" dur="500"/>
                                        <p:tgtEl>
                                          <p:spTgt spid="61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Reng re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56" presetID="3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5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 nodeType="clickPar">
                      <p:stCondLst>
                        <p:cond delay="indefinite"/>
                      </p:stCondLst>
                      <p:childTnLst>
                        <p:par>
                          <p:cTn id="1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1" presetID="23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2" dur="500" fill="hold"/>
                                        <p:tgtEl>
                                          <p:spTgt spid="113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63" dur="500" fill="hold"/>
                                        <p:tgtEl>
                                          <p:spTgt spid="113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64" dur="500" fill="hold"/>
                                        <p:tgtEl>
                                          <p:spTgt spid="1130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113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71" grpId="0" animBg="1"/>
      <p:bldP spid="6171" grpId="1" animBg="1"/>
      <p:bldP spid="11303" grpId="0" animBg="1"/>
      <p:bldP spid="11303" grpId="1" animBg="1"/>
      <p:bldP spid="11304" grpId="0" animBg="1"/>
      <p:bldP spid="11305" grpId="0" animBg="1"/>
      <p:bldP spid="16416" grpId="0" animBg="1"/>
      <p:bldP spid="4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图片 10">
            <a:extLst>
              <a:ext uri="{FF2B5EF4-FFF2-40B4-BE49-F238E27FC236}">
                <a16:creationId xmlns:a16="http://schemas.microsoft.com/office/drawing/2014/main" id="{43E0C609-3C12-48BF-9449-77725402BA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6837" y="4585877"/>
            <a:ext cx="6372225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" name="图片 20">
            <a:extLst>
              <a:ext uri="{FF2B5EF4-FFF2-40B4-BE49-F238E27FC236}">
                <a16:creationId xmlns:a16="http://schemas.microsoft.com/office/drawing/2014/main" id="{970C4595-600F-4F83-BDAE-9FFC90B3F6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6688" y="93663"/>
            <a:ext cx="2593976" cy="192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文本框 21">
            <a:extLst>
              <a:ext uri="{FF2B5EF4-FFF2-40B4-BE49-F238E27FC236}">
                <a16:creationId xmlns:a16="http://schemas.microsoft.com/office/drawing/2014/main" id="{EC5179DE-99F7-4829-AC9E-D70EC65E6F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7710" y="2597422"/>
            <a:ext cx="6771352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eaLnBrk="1" hangingPunct="1"/>
            <a:r>
              <a:rPr lang="en-GB" altLang="zh-CN" sz="6000" b="1" dirty="0" err="1">
                <a:latin typeface="Arial" panose="020B0604020202020204" pitchFamily="34" charset="0"/>
                <a:ea typeface="字魂7号-温暖童稚体" panose="00000500000000000000" pitchFamily="2" charset="-122"/>
                <a:cs typeface="Arial" panose="020B0604020202020204" pitchFamily="34" charset="0"/>
              </a:rPr>
              <a:t>Cảm</a:t>
            </a:r>
            <a:r>
              <a:rPr lang="en-GB" altLang="zh-CN" sz="6000" b="1" dirty="0">
                <a:latin typeface="Arial" panose="020B0604020202020204" pitchFamily="34" charset="0"/>
                <a:ea typeface="字魂7号-温暖童稚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GB" altLang="zh-CN" sz="6000" b="1" dirty="0" err="1">
                <a:latin typeface="Arial" panose="020B0604020202020204" pitchFamily="34" charset="0"/>
                <a:ea typeface="字魂7号-温暖童稚体" panose="00000500000000000000" pitchFamily="2" charset="-122"/>
                <a:cs typeface="Arial" panose="020B0604020202020204" pitchFamily="34" charset="0"/>
              </a:rPr>
              <a:t>ơn</a:t>
            </a:r>
            <a:r>
              <a:rPr lang="en-GB" altLang="zh-CN" sz="6000" b="1" dirty="0">
                <a:latin typeface="Arial" panose="020B0604020202020204" pitchFamily="34" charset="0"/>
                <a:ea typeface="字魂7号-温暖童稚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GB" altLang="zh-CN" sz="6000" b="1" dirty="0" err="1">
                <a:latin typeface="Arial" panose="020B0604020202020204" pitchFamily="34" charset="0"/>
                <a:ea typeface="字魂7号-温暖童稚体" panose="00000500000000000000" pitchFamily="2" charset="-122"/>
                <a:cs typeface="Arial" panose="020B0604020202020204" pitchFamily="34" charset="0"/>
              </a:rPr>
              <a:t>các</a:t>
            </a:r>
            <a:r>
              <a:rPr lang="en-GB" altLang="zh-CN" sz="6000" b="1" dirty="0">
                <a:latin typeface="Arial" panose="020B0604020202020204" pitchFamily="34" charset="0"/>
                <a:ea typeface="字魂7号-温暖童稚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GB" altLang="zh-CN" sz="6000" b="1" dirty="0" err="1">
                <a:latin typeface="Arial" panose="020B0604020202020204" pitchFamily="34" charset="0"/>
                <a:ea typeface="字魂7号-温暖童稚体" panose="00000500000000000000" pitchFamily="2" charset="-122"/>
                <a:cs typeface="Arial" panose="020B0604020202020204" pitchFamily="34" charset="0"/>
              </a:rPr>
              <a:t>em</a:t>
            </a:r>
            <a:r>
              <a:rPr lang="en-GB" altLang="zh-CN" sz="6000" b="1" dirty="0">
                <a:latin typeface="Arial" panose="020B0604020202020204" pitchFamily="34" charset="0"/>
                <a:ea typeface="字魂7号-温暖童稚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GB" altLang="zh-CN" sz="6000" b="1" dirty="0" err="1">
                <a:latin typeface="Arial" panose="020B0604020202020204" pitchFamily="34" charset="0"/>
                <a:ea typeface="字魂7号-温暖童稚体" panose="00000500000000000000" pitchFamily="2" charset="-122"/>
                <a:cs typeface="Arial" panose="020B0604020202020204" pitchFamily="34" charset="0"/>
              </a:rPr>
              <a:t>đã</a:t>
            </a:r>
            <a:r>
              <a:rPr lang="en-GB" altLang="zh-CN" sz="6000" b="1" dirty="0">
                <a:latin typeface="Arial" panose="020B0604020202020204" pitchFamily="34" charset="0"/>
                <a:ea typeface="字魂7号-温暖童稚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GB" altLang="zh-CN" sz="6000" b="1" dirty="0" err="1">
                <a:latin typeface="Arial" panose="020B0604020202020204" pitchFamily="34" charset="0"/>
                <a:ea typeface="字魂7号-温暖童稚体" panose="00000500000000000000" pitchFamily="2" charset="-122"/>
                <a:cs typeface="Arial" panose="020B0604020202020204" pitchFamily="34" charset="0"/>
              </a:rPr>
              <a:t>lắng</a:t>
            </a:r>
            <a:r>
              <a:rPr lang="en-GB" altLang="zh-CN" sz="6000" b="1" dirty="0">
                <a:latin typeface="Arial" panose="020B0604020202020204" pitchFamily="34" charset="0"/>
                <a:ea typeface="字魂7号-温暖童稚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GB" altLang="zh-CN" sz="6000" b="1" dirty="0" err="1">
                <a:latin typeface="Arial" panose="020B0604020202020204" pitchFamily="34" charset="0"/>
                <a:ea typeface="字魂7号-温暖童稚体" panose="00000500000000000000" pitchFamily="2" charset="-122"/>
                <a:cs typeface="Arial" panose="020B0604020202020204" pitchFamily="34" charset="0"/>
              </a:rPr>
              <a:t>nghe</a:t>
            </a:r>
            <a:endParaRPr lang="zh-CN" altLang="en-US" sz="6000" b="1" dirty="0">
              <a:latin typeface="Arial" panose="020B0604020202020204" pitchFamily="34" charset="0"/>
              <a:ea typeface="字魂7号-温暖童稚体" panose="00000500000000000000" pitchFamily="2" charset="-122"/>
              <a:cs typeface="Arial" panose="020B0604020202020204" pitchFamily="34" charset="0"/>
            </a:endParaRPr>
          </a:p>
        </p:txBody>
      </p:sp>
      <p:pic>
        <p:nvPicPr>
          <p:cNvPr id="5122" name="图片 12">
            <a:extLst>
              <a:ext uri="{FF2B5EF4-FFF2-40B4-BE49-F238E27FC236}">
                <a16:creationId xmlns:a16="http://schemas.microsoft.com/office/drawing/2014/main" id="{FFA6DAC2-488F-485C-824A-8AE60B8C57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78845" y="1209014"/>
            <a:ext cx="5178681" cy="51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图片 4">
            <a:extLst>
              <a:ext uri="{FF2B5EF4-FFF2-40B4-BE49-F238E27FC236}">
                <a16:creationId xmlns:a16="http://schemas.microsoft.com/office/drawing/2014/main" id="{96A466EC-B468-4B7A-AC6A-2BE9667C73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5823" y="2833026"/>
            <a:ext cx="5803900" cy="410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127" name="组合 16">
            <a:extLst>
              <a:ext uri="{FF2B5EF4-FFF2-40B4-BE49-F238E27FC236}">
                <a16:creationId xmlns:a16="http://schemas.microsoft.com/office/drawing/2014/main" id="{9A5A4A07-8E07-4037-9694-8A058172EA5B}"/>
              </a:ext>
            </a:extLst>
          </p:cNvPr>
          <p:cNvGrpSpPr>
            <a:grpSpLocks/>
          </p:cNvGrpSpPr>
          <p:nvPr/>
        </p:nvGrpSpPr>
        <p:grpSpPr bwMode="auto">
          <a:xfrm>
            <a:off x="9020573" y="3425164"/>
            <a:ext cx="3479800" cy="2455862"/>
            <a:chOff x="3393422" y="3429000"/>
            <a:chExt cx="3117731" cy="2201738"/>
          </a:xfrm>
        </p:grpSpPr>
        <p:pic>
          <p:nvPicPr>
            <p:cNvPr id="5136" name="图片 6">
              <a:extLst>
                <a:ext uri="{FF2B5EF4-FFF2-40B4-BE49-F238E27FC236}">
                  <a16:creationId xmlns:a16="http://schemas.microsoft.com/office/drawing/2014/main" id="{010DA046-D232-4D5E-80CD-A3BB0DC4550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93422" y="3429000"/>
              <a:ext cx="3117731" cy="2201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37" name="图片 13">
              <a:extLst>
                <a:ext uri="{FF2B5EF4-FFF2-40B4-BE49-F238E27FC236}">
                  <a16:creationId xmlns:a16="http://schemas.microsoft.com/office/drawing/2014/main" id="{FFDCCABB-D48C-4610-8200-34760B10A3A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01879" y="4702701"/>
              <a:ext cx="331014" cy="3764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5128" name="图片 14">
            <a:extLst>
              <a:ext uri="{FF2B5EF4-FFF2-40B4-BE49-F238E27FC236}">
                <a16:creationId xmlns:a16="http://schemas.microsoft.com/office/drawing/2014/main" id="{1A0E351E-F9AF-497B-A41B-BF6B028EC2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773" y="5360326"/>
            <a:ext cx="1084263" cy="1233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9" name="图片 15">
            <a:extLst>
              <a:ext uri="{FF2B5EF4-FFF2-40B4-BE49-F238E27FC236}">
                <a16:creationId xmlns:a16="http://schemas.microsoft.com/office/drawing/2014/main" id="{6EAABDAE-1785-45B6-A9D7-81A2E024FD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42696">
            <a:off x="7542611" y="5842926"/>
            <a:ext cx="666750" cy="757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3" name="图片 9">
            <a:extLst>
              <a:ext uri="{FF2B5EF4-FFF2-40B4-BE49-F238E27FC236}">
                <a16:creationId xmlns:a16="http://schemas.microsoft.com/office/drawing/2014/main" id="{6210AC2F-AAD4-4D39-811C-EF251631ED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9936" y="5326989"/>
            <a:ext cx="1616075" cy="133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E30E0A23-1D3A-4F07-B97E-CDF8CB5FFC7A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clrChange>
              <a:clrFrom>
                <a:srgbClr val="EFEDE0"/>
              </a:clrFrom>
              <a:clrTo>
                <a:srgbClr val="EFEDE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37" t="3640" r="24668" b="81692"/>
          <a:stretch/>
        </p:blipFill>
        <p:spPr>
          <a:xfrm>
            <a:off x="4157914" y="2128484"/>
            <a:ext cx="790072" cy="732603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B46D84EF-BF73-4157-9A10-D3D007A9674C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clrChange>
              <a:clrFrom>
                <a:srgbClr val="EFEDE0"/>
              </a:clrFrom>
              <a:clrTo>
                <a:srgbClr val="EFEDE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37" t="3640" r="24668" b="81692"/>
          <a:stretch/>
        </p:blipFill>
        <p:spPr>
          <a:xfrm>
            <a:off x="5803935" y="671511"/>
            <a:ext cx="1186412" cy="1100113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4354DC66-BACA-4CB6-ABD7-8F5AC42CC281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clrChange>
              <a:clrFrom>
                <a:srgbClr val="EFEDE0"/>
              </a:clrFrom>
              <a:clrTo>
                <a:srgbClr val="EFEDE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37" t="3640" r="24668" b="81692"/>
          <a:stretch/>
        </p:blipFill>
        <p:spPr>
          <a:xfrm>
            <a:off x="10071570" y="214723"/>
            <a:ext cx="790072" cy="732603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35DE621F-23C1-406A-B04E-5237073F975A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clrChange>
              <a:clrFrom>
                <a:srgbClr val="EFEDE0"/>
              </a:clrFrom>
              <a:clrTo>
                <a:srgbClr val="EFEDE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37" t="3640" r="24668" b="81692"/>
          <a:stretch/>
        </p:blipFill>
        <p:spPr>
          <a:xfrm>
            <a:off x="454171" y="4017503"/>
            <a:ext cx="877117" cy="813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4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6">
            <a:extLst>
              <a:ext uri="{FF2B5EF4-FFF2-40B4-BE49-F238E27FC236}">
                <a16:creationId xmlns:a16="http://schemas.microsoft.com/office/drawing/2014/main" id="{7BBC6EA3-06B8-4F99-B416-12F69B88C4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14875"/>
            <a:ext cx="1219200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1758482" y="1176184"/>
            <a:ext cx="8542421" cy="919907"/>
          </a:xfrm>
          <a:prstGeom prst="roundRect">
            <a:avLst/>
          </a:prstGeom>
          <a:solidFill>
            <a:srgbClr val="EFC6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组合 14">
            <a:extLst>
              <a:ext uri="{FF2B5EF4-FFF2-40B4-BE49-F238E27FC236}">
                <a16:creationId xmlns:a16="http://schemas.microsoft.com/office/drawing/2014/main" id="{AFCC46BA-739C-471A-828F-083BE0E7A4C8}"/>
              </a:ext>
            </a:extLst>
          </p:cNvPr>
          <p:cNvGrpSpPr/>
          <p:nvPr/>
        </p:nvGrpSpPr>
        <p:grpSpPr>
          <a:xfrm>
            <a:off x="246227" y="0"/>
            <a:ext cx="10707424" cy="1541243"/>
            <a:chOff x="-223283" y="519324"/>
            <a:chExt cx="10707424" cy="1541243"/>
          </a:xfrm>
        </p:grpSpPr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E3EC0978-287F-43B6-97D9-D9B9E922A5C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610" t="52248" r="36735" b="36434"/>
            <a:stretch/>
          </p:blipFill>
          <p:spPr>
            <a:xfrm>
              <a:off x="-223283" y="574158"/>
              <a:ext cx="5603357" cy="1486409"/>
            </a:xfrm>
            <a:prstGeom prst="rect">
              <a:avLst/>
            </a:prstGeom>
          </p:spPr>
        </p:pic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76A18DB4-E1B4-4F02-B9E4-3C75907668E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245" t="52248" r="38754" b="36434"/>
            <a:stretch/>
          </p:blipFill>
          <p:spPr>
            <a:xfrm>
              <a:off x="5380074" y="519324"/>
              <a:ext cx="2234223" cy="1486409"/>
            </a:xfrm>
            <a:prstGeom prst="rect">
              <a:avLst/>
            </a:pr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91F277DC-0D62-4996-AF01-75EBEF407C8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624" t="52248" r="16969" b="36434"/>
            <a:stretch/>
          </p:blipFill>
          <p:spPr>
            <a:xfrm>
              <a:off x="7614297" y="546741"/>
              <a:ext cx="2869844" cy="1486409"/>
            </a:xfrm>
            <a:prstGeom prst="rect">
              <a:avLst/>
            </a:prstGeom>
          </p:spPr>
        </p:pic>
      </p:grpSp>
      <p:sp>
        <p:nvSpPr>
          <p:cNvPr id="16" name="TextBox 15"/>
          <p:cNvSpPr txBox="1"/>
          <p:nvPr/>
        </p:nvSpPr>
        <p:spPr>
          <a:xfrm>
            <a:off x="1806608" y="1268486"/>
            <a:ext cx="84942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GB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GB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gấp</a:t>
            </a:r>
            <a:r>
              <a:rPr lang="en-GB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GB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GB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lang="en-GB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GB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784776" y="2272772"/>
            <a:ext cx="5317958" cy="33167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lnSpc>
                <a:spcPct val="150000"/>
              </a:lnSpc>
              <a:buFont typeface="+mj-lt"/>
              <a:buAutoNum type="alphaUcPeriod"/>
            </a:pPr>
            <a:r>
              <a:rPr lang="en-GB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GB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GB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742950" indent="-742950">
              <a:lnSpc>
                <a:spcPct val="150000"/>
              </a:lnSpc>
              <a:buFont typeface="+mj-lt"/>
              <a:buAutoNum type="alphaUcPeriod"/>
            </a:pPr>
            <a:r>
              <a:rPr lang="en-GB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1,5 </a:t>
            </a:r>
            <a:r>
              <a:rPr lang="en-GB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GB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742950" indent="-742950">
              <a:lnSpc>
                <a:spcPct val="150000"/>
              </a:lnSpc>
              <a:buFont typeface="+mj-lt"/>
              <a:buAutoNum type="alphaUcPeriod"/>
            </a:pPr>
            <a:r>
              <a:rPr lang="en-GB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en-GB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GB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742950" indent="-742950">
              <a:lnSpc>
                <a:spcPct val="150000"/>
              </a:lnSpc>
              <a:buFont typeface="+mj-lt"/>
              <a:buAutoNum type="alphaUcPeriod"/>
            </a:pPr>
            <a:r>
              <a:rPr lang="en-GB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en-GB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GB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3784776" y="2485409"/>
            <a:ext cx="642649" cy="642649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图片 1">
            <a:extLst>
              <a:ext uri="{FF2B5EF4-FFF2-40B4-BE49-F238E27FC236}">
                <a16:creationId xmlns:a16="http://schemas.microsoft.com/office/drawing/2014/main" id="{A779A780-7E42-4011-AAC4-97C7A8F831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5764" y="4903593"/>
            <a:ext cx="1842836" cy="1933738"/>
          </a:xfrm>
          <a:prstGeom prst="rect">
            <a:avLst/>
          </a:prstGeom>
        </p:spPr>
      </p:pic>
      <p:pic>
        <p:nvPicPr>
          <p:cNvPr id="19" name="图片 3">
            <a:extLst>
              <a:ext uri="{FF2B5EF4-FFF2-40B4-BE49-F238E27FC236}">
                <a16:creationId xmlns:a16="http://schemas.microsoft.com/office/drawing/2014/main" id="{F69BD888-7C43-4EE9-A550-AA14297545C7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 flipH="1">
            <a:off x="10203782" y="2341341"/>
            <a:ext cx="1842836" cy="1933738"/>
          </a:xfrm>
          <a:prstGeom prst="rect">
            <a:avLst/>
          </a:prstGeom>
        </p:spPr>
      </p:pic>
      <p:pic>
        <p:nvPicPr>
          <p:cNvPr id="21" name="图片 2">
            <a:extLst>
              <a:ext uri="{FF2B5EF4-FFF2-40B4-BE49-F238E27FC236}">
                <a16:creationId xmlns:a16="http://schemas.microsoft.com/office/drawing/2014/main" id="{214AD91C-54DE-4B20-86A1-1EB2F12F2E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143" t="33909" r="-1006" b="31300"/>
          <a:stretch/>
        </p:blipFill>
        <p:spPr bwMode="auto">
          <a:xfrm flipH="1">
            <a:off x="7180922" y="4763605"/>
            <a:ext cx="2282865" cy="1286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图片 2">
            <a:extLst>
              <a:ext uri="{FF2B5EF4-FFF2-40B4-BE49-F238E27FC236}">
                <a16:creationId xmlns:a16="http://schemas.microsoft.com/office/drawing/2014/main" id="{214AD91C-54DE-4B20-86A1-1EB2F12F2E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143" t="33909" r="-1006" b="31300"/>
          <a:stretch/>
        </p:blipFill>
        <p:spPr bwMode="auto">
          <a:xfrm flipH="1">
            <a:off x="250522" y="3065099"/>
            <a:ext cx="2282865" cy="1286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9611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6" grpId="0"/>
      <p:bldP spid="17" grpId="0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>
            <a:extLst>
              <a:ext uri="{FF2B5EF4-FFF2-40B4-BE49-F238E27FC236}">
                <a16:creationId xmlns:a16="http://schemas.microsoft.com/office/drawing/2014/main" id="{7BBC6EA3-06B8-4F99-B416-12F69B88C4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742" y="4714875"/>
            <a:ext cx="1219200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6">
            <a:extLst>
              <a:ext uri="{FF2B5EF4-FFF2-40B4-BE49-F238E27FC236}">
                <a16:creationId xmlns:a16="http://schemas.microsoft.com/office/drawing/2014/main" id="{7BBC6EA3-06B8-4F99-B416-12F69B88C4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 flipV="1">
            <a:off x="0" y="0"/>
            <a:ext cx="1219200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loud 3"/>
          <p:cNvSpPr/>
          <p:nvPr/>
        </p:nvSpPr>
        <p:spPr>
          <a:xfrm>
            <a:off x="665018" y="387927"/>
            <a:ext cx="10446327" cy="1925782"/>
          </a:xfrm>
          <a:prstGeom prst="cloud">
            <a:avLst/>
          </a:prstGeom>
          <a:solidFill>
            <a:srgbClr val="D5C1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694708" y="689098"/>
            <a:ext cx="63869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GB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GB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GB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GB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GB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GB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GB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GB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GB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GB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GB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GB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00" b="99750" l="750" r="992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868" y="2444625"/>
            <a:ext cx="2183823" cy="218382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9783" l="23444" r="783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34" t="1146" r="22202"/>
          <a:stretch/>
        </p:blipFill>
        <p:spPr>
          <a:xfrm>
            <a:off x="2758466" y="2654468"/>
            <a:ext cx="1861270" cy="172664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hq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500" r="997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3505" y="2496017"/>
            <a:ext cx="2043545" cy="204354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560" y="1905000"/>
            <a:ext cx="3048000" cy="3048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10984" y="4885459"/>
            <a:ext cx="1812773" cy="52322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Phao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bơi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236347" y="4885459"/>
            <a:ext cx="1812773" cy="52322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Bánh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167287" y="4885459"/>
            <a:ext cx="1812773" cy="52322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thun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433505" y="4873324"/>
            <a:ext cx="2250339" cy="52322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845514" y="4885459"/>
            <a:ext cx="1812773" cy="52322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Bánh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Pizza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TOP Mẫu bánh sinh nhật ™【NGON - CHẤT LƯỢNG】Hương vị Organic -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462" b="100000" l="58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9429" y="2406144"/>
            <a:ext cx="2435829" cy="2059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图片 2">
            <a:extLst>
              <a:ext uri="{FF2B5EF4-FFF2-40B4-BE49-F238E27FC236}">
                <a16:creationId xmlns:a16="http://schemas.microsoft.com/office/drawing/2014/main" id="{A636DC9C-A2F2-44E5-B8CA-94B01CCDA37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flipH="1">
            <a:off x="462254" y="-130916"/>
            <a:ext cx="1950370" cy="2131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27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4978" cy="6856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039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0">
        <p:dissolve/>
      </p:transition>
    </mc:Choice>
    <mc:Fallback xmlns="">
      <p:transition spd="slow" advClick="0" advTm="0">
        <p:dissolv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276350" y="2736850"/>
            <a:ext cx="9717881" cy="26733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1" name="组合 30">
            <a:extLst>
              <a:ext uri="{FF2B5EF4-FFF2-40B4-BE49-F238E27FC236}">
                <a16:creationId xmlns:a16="http://schemas.microsoft.com/office/drawing/2014/main" id="{B6E02075-5CCF-4AC3-AC6E-EBE59748D060}"/>
              </a:ext>
            </a:extLst>
          </p:cNvPr>
          <p:cNvGrpSpPr>
            <a:grpSpLocks/>
          </p:cNvGrpSpPr>
          <p:nvPr/>
        </p:nvGrpSpPr>
        <p:grpSpPr bwMode="auto">
          <a:xfrm>
            <a:off x="2811463" y="-127493"/>
            <a:ext cx="8800814" cy="2771775"/>
            <a:chOff x="2812029" y="-127637"/>
            <a:chExt cx="8800185" cy="2771775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DD05D831-968F-4672-A5F7-9CEEFF8BB4AA}"/>
                </a:ext>
              </a:extLst>
            </p:cNvPr>
            <p:cNvSpPr/>
            <p:nvPr/>
          </p:nvSpPr>
          <p:spPr>
            <a:xfrm>
              <a:off x="3720014" y="812656"/>
              <a:ext cx="5300283" cy="1050925"/>
            </a:xfrm>
            <a:prstGeom prst="roundRect">
              <a:avLst/>
            </a:prstGeom>
            <a:solidFill>
              <a:srgbClr val="FFBF8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grpSp>
          <p:nvGrpSpPr>
            <p:cNvPr id="6155" name="组合 10">
              <a:extLst>
                <a:ext uri="{FF2B5EF4-FFF2-40B4-BE49-F238E27FC236}">
                  <a16:creationId xmlns:a16="http://schemas.microsoft.com/office/drawing/2014/main" id="{55BFDE17-8454-41EF-B176-85A4F03E5F4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942589" y="-127637"/>
              <a:ext cx="3669625" cy="2771775"/>
              <a:chOff x="4138983" y="3355469"/>
              <a:chExt cx="3117731" cy="2201738"/>
            </a:xfrm>
          </p:grpSpPr>
          <p:pic>
            <p:nvPicPr>
              <p:cNvPr id="6158" name="图片 11">
                <a:extLst>
                  <a:ext uri="{FF2B5EF4-FFF2-40B4-BE49-F238E27FC236}">
                    <a16:creationId xmlns:a16="http://schemas.microsoft.com/office/drawing/2014/main" id="{9573762D-1087-49E4-93F6-9AC74C56A4E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138983" y="3355469"/>
                <a:ext cx="3117731" cy="22017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159" name="图片 12">
                <a:extLst>
                  <a:ext uri="{FF2B5EF4-FFF2-40B4-BE49-F238E27FC236}">
                    <a16:creationId xmlns:a16="http://schemas.microsoft.com/office/drawing/2014/main" id="{FDC4EFAD-FEBB-45AF-9950-1D18D274B7B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401879" y="4702701"/>
                <a:ext cx="331014" cy="37644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6156" name="文本框 15">
              <a:extLst>
                <a:ext uri="{FF2B5EF4-FFF2-40B4-BE49-F238E27FC236}">
                  <a16:creationId xmlns:a16="http://schemas.microsoft.com/office/drawing/2014/main" id="{9921A916-85D0-41A7-85F2-88A1FC899D4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51074" y="774399"/>
              <a:ext cx="5069224" cy="923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9pPr>
            </a:lstStyle>
            <a:p>
              <a:pPr algn="ctr" eaLnBrk="1" hangingPunct="1"/>
              <a:r>
                <a:rPr lang="en-US" altLang="zh-CN" sz="5400" b="1" dirty="0" err="1">
                  <a:latin typeface="+mj-lt"/>
                  <a:ea typeface="字魂7号-温暖童稚体" panose="00000500000000000000" pitchFamily="2" charset="-122"/>
                  <a:cs typeface="Arial" panose="020B0604020202020204" pitchFamily="34" charset="0"/>
                </a:rPr>
                <a:t>Yêu</a:t>
              </a:r>
              <a:r>
                <a:rPr lang="en-US" altLang="zh-CN" sz="5400" b="1" dirty="0">
                  <a:latin typeface="+mj-lt"/>
                  <a:ea typeface="字魂7号-温暖童稚体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5400" b="1" dirty="0" err="1">
                  <a:latin typeface="+mj-lt"/>
                  <a:ea typeface="字魂7号-温暖童稚体" panose="00000500000000000000" pitchFamily="2" charset="-122"/>
                  <a:cs typeface="Arial" panose="020B0604020202020204" pitchFamily="34" charset="0"/>
                </a:rPr>
                <a:t>cầu</a:t>
              </a:r>
              <a:r>
                <a:rPr lang="en-US" altLang="zh-CN" sz="5400" b="1" dirty="0">
                  <a:latin typeface="+mj-lt"/>
                  <a:ea typeface="字魂7号-温暖童稚体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5400" b="1" dirty="0" err="1">
                  <a:latin typeface="+mj-lt"/>
                  <a:ea typeface="字魂7号-温暖童稚体" panose="00000500000000000000" pitchFamily="2" charset="-122"/>
                  <a:cs typeface="Arial" panose="020B0604020202020204" pitchFamily="34" charset="0"/>
                </a:rPr>
                <a:t>cần</a:t>
              </a:r>
              <a:r>
                <a:rPr lang="en-US" altLang="zh-CN" sz="5400" b="1" dirty="0">
                  <a:latin typeface="+mj-lt"/>
                  <a:ea typeface="字魂7号-温暖童稚体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5400" b="1" dirty="0" err="1">
                  <a:latin typeface="+mj-lt"/>
                  <a:ea typeface="字魂7号-温暖童稚体" panose="00000500000000000000" pitchFamily="2" charset="-122"/>
                  <a:cs typeface="Arial" panose="020B0604020202020204" pitchFamily="34" charset="0"/>
                </a:rPr>
                <a:t>đạt</a:t>
              </a:r>
              <a:endParaRPr lang="zh-CN" altLang="en-US" sz="5400" b="1" dirty="0">
                <a:latin typeface="+mj-lt"/>
                <a:ea typeface="字魂7号-温暖童稚体" panose="00000500000000000000" pitchFamily="2" charset="-122"/>
                <a:cs typeface="Arial" panose="020B0604020202020204" pitchFamily="34" charset="0"/>
              </a:endParaRPr>
            </a:p>
          </p:txBody>
        </p:sp>
        <p:pic>
          <p:nvPicPr>
            <p:cNvPr id="6157" name="图片 28">
              <a:extLst>
                <a:ext uri="{FF2B5EF4-FFF2-40B4-BE49-F238E27FC236}">
                  <a16:creationId xmlns:a16="http://schemas.microsoft.com/office/drawing/2014/main" id="{7EB7B2DB-71F5-4F16-B770-C55DAD16CF7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12029" y="859812"/>
              <a:ext cx="1084162" cy="12329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0" name="图片 29">
            <a:extLst>
              <a:ext uri="{FF2B5EF4-FFF2-40B4-BE49-F238E27FC236}">
                <a16:creationId xmlns:a16="http://schemas.microsoft.com/office/drawing/2014/main" id="{4927C82B-7511-42D3-8800-82F8CB9C31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42696">
            <a:off x="3543300" y="1341438"/>
            <a:ext cx="666750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矩形 32">
            <a:extLst>
              <a:ext uri="{FF2B5EF4-FFF2-40B4-BE49-F238E27FC236}">
                <a16:creationId xmlns:a16="http://schemas.microsoft.com/office/drawing/2014/main" id="{0262509D-CE4F-4811-9E53-3D2DFDAE1C3A}"/>
              </a:ext>
            </a:extLst>
          </p:cNvPr>
          <p:cNvSpPr/>
          <p:nvPr/>
        </p:nvSpPr>
        <p:spPr>
          <a:xfrm>
            <a:off x="836613" y="2278063"/>
            <a:ext cx="10547350" cy="349567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pic>
        <p:nvPicPr>
          <p:cNvPr id="6153" name="图片 31">
            <a:extLst>
              <a:ext uri="{FF2B5EF4-FFF2-40B4-BE49-F238E27FC236}">
                <a16:creationId xmlns:a16="http://schemas.microsoft.com/office/drawing/2014/main" id="{3E669F7F-AC18-4375-96C8-42C542C82E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150" y="4937125"/>
            <a:ext cx="12855575" cy="268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48117" y="3157560"/>
            <a:ext cx="9546114" cy="1481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Nắm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tắc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chu vi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>
            <a:extLst>
              <a:ext uri="{FF2B5EF4-FFF2-40B4-BE49-F238E27FC236}">
                <a16:creationId xmlns:a16="http://schemas.microsoft.com/office/drawing/2014/main" id="{C528A021-8A48-4CFA-9413-BFFC15831944}"/>
              </a:ext>
            </a:extLst>
          </p:cNvPr>
          <p:cNvSpPr/>
          <p:nvPr/>
        </p:nvSpPr>
        <p:spPr>
          <a:xfrm>
            <a:off x="1980606" y="1236329"/>
            <a:ext cx="9076415" cy="4586956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DB1FFCFE-B600-48CF-9C12-7475B448247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0EEE1"/>
              </a:clrFrom>
              <a:clrTo>
                <a:srgbClr val="F0EEE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33" t="21579" r="48641" b="20300"/>
          <a:stretch/>
        </p:blipFill>
        <p:spPr>
          <a:xfrm>
            <a:off x="867620" y="1920835"/>
            <a:ext cx="1874235" cy="4058304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16238C86-8D81-4ACE-ADF2-DDA86FCD517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EFEDE0"/>
              </a:clrFrom>
              <a:clrTo>
                <a:srgbClr val="EFEDE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37" t="3640" r="24668" b="81692"/>
          <a:stretch/>
        </p:blipFill>
        <p:spPr>
          <a:xfrm>
            <a:off x="2234651" y="1987843"/>
            <a:ext cx="790072" cy="732603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E57FF7B6-909D-42EE-86DC-ABA8B20E41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6622" y="4937165"/>
            <a:ext cx="12854292" cy="268853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60C48AC3-E64F-46DE-B375-CC083D6CEC0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E5EA"/>
              </a:clrFrom>
              <a:clrTo>
                <a:srgbClr val="FEE5E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270" y="552587"/>
            <a:ext cx="6764552" cy="1055776"/>
          </a:xfrm>
          <a:prstGeom prst="rect">
            <a:avLst/>
          </a:prstGeom>
        </p:spPr>
      </p:pic>
      <p:sp>
        <p:nvSpPr>
          <p:cNvPr id="2" name="Cloud 1"/>
          <p:cNvSpPr/>
          <p:nvPr/>
        </p:nvSpPr>
        <p:spPr>
          <a:xfrm>
            <a:off x="3154220" y="2001589"/>
            <a:ext cx="6729186" cy="3097504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666097" y="2705725"/>
            <a:ext cx="562228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Chu vi </a:t>
            </a:r>
            <a:r>
              <a:rPr lang="en-GB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GB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GB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GB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GB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0444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图片 10">
            <a:extLst>
              <a:ext uri="{FF2B5EF4-FFF2-40B4-BE49-F238E27FC236}">
                <a16:creationId xmlns:a16="http://schemas.microsoft.com/office/drawing/2014/main" id="{ED91FEB2-93FC-4160-A158-81256DEFDC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6641" y="4872070"/>
            <a:ext cx="12855575" cy="268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WordArt 81"/>
          <p:cNvSpPr>
            <a:spLocks noChangeArrowheads="1" noChangeShapeType="1" noTextEdit="1"/>
          </p:cNvSpPr>
          <p:nvPr/>
        </p:nvSpPr>
        <p:spPr bwMode="auto">
          <a:xfrm>
            <a:off x="3870158" y="822325"/>
            <a:ext cx="3924300" cy="381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3600" b="1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solidFill>
                <a:srgbClr val="0070C0"/>
              </a:solidFill>
              <a:latin typeface="Times New Roman"/>
              <a:cs typeface="Times New Roman"/>
            </a:endParaRPr>
          </a:p>
        </p:txBody>
      </p:sp>
      <p:sp>
        <p:nvSpPr>
          <p:cNvPr id="20" name="Oval 7"/>
          <p:cNvSpPr>
            <a:spLocks noChangeArrowheads="1"/>
          </p:cNvSpPr>
          <p:nvPr/>
        </p:nvSpPr>
        <p:spPr bwMode="auto">
          <a:xfrm>
            <a:off x="4115803" y="1408509"/>
            <a:ext cx="2114216" cy="211421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6350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21" name="Oval 8"/>
          <p:cNvSpPr>
            <a:spLocks noChangeArrowheads="1"/>
          </p:cNvSpPr>
          <p:nvPr/>
        </p:nvSpPr>
        <p:spPr bwMode="auto">
          <a:xfrm>
            <a:off x="4122153" y="1421209"/>
            <a:ext cx="2114216" cy="2114216"/>
          </a:xfrm>
          <a:prstGeom prst="ellipse">
            <a:avLst/>
          </a:prstGeom>
          <a:noFill/>
          <a:ln w="317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pic>
        <p:nvPicPr>
          <p:cNvPr id="22" name="Picture 258" descr="thuoc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58441" y="4225340"/>
            <a:ext cx="8458200" cy="1006475"/>
          </a:xfrm>
          <a:prstGeom prst="rect">
            <a:avLst/>
          </a:prstGeom>
          <a:noFill/>
        </p:spPr>
      </p:pic>
      <p:sp>
        <p:nvSpPr>
          <p:cNvPr id="23" name="Line 259"/>
          <p:cNvSpPr>
            <a:spLocks noChangeShapeType="1"/>
          </p:cNvSpPr>
          <p:nvPr/>
        </p:nvSpPr>
        <p:spPr bwMode="auto">
          <a:xfrm>
            <a:off x="5200986" y="3427152"/>
            <a:ext cx="1" cy="112073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" name="Text Box 260"/>
          <p:cNvSpPr txBox="1">
            <a:spLocks noChangeArrowheads="1"/>
          </p:cNvSpPr>
          <p:nvPr/>
        </p:nvSpPr>
        <p:spPr bwMode="auto">
          <a:xfrm>
            <a:off x="4995635" y="2914064"/>
            <a:ext cx="49795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>
                <a:latin typeface="Arial" charset="0"/>
              </a:rPr>
              <a:t>A</a:t>
            </a:r>
          </a:p>
        </p:txBody>
      </p:sp>
      <p:sp>
        <p:nvSpPr>
          <p:cNvPr id="25" name="Line 261"/>
          <p:cNvSpPr>
            <a:spLocks noChangeShapeType="1"/>
          </p:cNvSpPr>
          <p:nvPr/>
        </p:nvSpPr>
        <p:spPr bwMode="auto">
          <a:xfrm>
            <a:off x="4085719" y="2512799"/>
            <a:ext cx="1087192" cy="1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6" name="Text Box 262"/>
          <p:cNvSpPr txBox="1">
            <a:spLocks noChangeArrowheads="1"/>
          </p:cNvSpPr>
          <p:nvPr/>
        </p:nvSpPr>
        <p:spPr bwMode="auto">
          <a:xfrm>
            <a:off x="4248709" y="1957683"/>
            <a:ext cx="99590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>
                <a:latin typeface="+mj-lt"/>
                <a:cs typeface="Times New Roman" pitchFamily="18" charset="0"/>
              </a:rPr>
              <a:t>2 cm</a:t>
            </a:r>
          </a:p>
        </p:txBody>
      </p:sp>
      <p:sp>
        <p:nvSpPr>
          <p:cNvPr id="27" name="Oval 264"/>
          <p:cNvSpPr>
            <a:spLocks noChangeArrowheads="1"/>
          </p:cNvSpPr>
          <p:nvPr/>
        </p:nvSpPr>
        <p:spPr bwMode="auto">
          <a:xfrm>
            <a:off x="5144762" y="2461943"/>
            <a:ext cx="72617" cy="7261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7258978" y="1923986"/>
            <a:ext cx="34167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 </a:t>
            </a:r>
            <a:r>
              <a:rPr lang="en-GB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GB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GB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GB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lang="en-GB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GB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cm.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9" name="组合 14">
            <a:extLst>
              <a:ext uri="{FF2B5EF4-FFF2-40B4-BE49-F238E27FC236}">
                <a16:creationId xmlns:a16="http://schemas.microsoft.com/office/drawing/2014/main" id="{AFCC46BA-739C-471A-828F-083BE0E7A4C8}"/>
              </a:ext>
            </a:extLst>
          </p:cNvPr>
          <p:cNvGrpSpPr/>
          <p:nvPr/>
        </p:nvGrpSpPr>
        <p:grpSpPr>
          <a:xfrm>
            <a:off x="742288" y="-102051"/>
            <a:ext cx="10707424" cy="1541243"/>
            <a:chOff x="-223283" y="519324"/>
            <a:chExt cx="10707424" cy="1541243"/>
          </a:xfrm>
        </p:grpSpPr>
        <p:pic>
          <p:nvPicPr>
            <p:cNvPr id="40" name="图片 5">
              <a:extLst>
                <a:ext uri="{FF2B5EF4-FFF2-40B4-BE49-F238E27FC236}">
                  <a16:creationId xmlns:a16="http://schemas.microsoft.com/office/drawing/2014/main" id="{E3EC0978-287F-43B6-97D9-D9B9E922A5C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610" t="52248" r="36735" b="36434"/>
            <a:stretch/>
          </p:blipFill>
          <p:spPr>
            <a:xfrm>
              <a:off x="-223283" y="574158"/>
              <a:ext cx="5603357" cy="1486409"/>
            </a:xfrm>
            <a:prstGeom prst="rect">
              <a:avLst/>
            </a:prstGeom>
          </p:spPr>
        </p:pic>
        <p:pic>
          <p:nvPicPr>
            <p:cNvPr id="41" name="图片 12">
              <a:extLst>
                <a:ext uri="{FF2B5EF4-FFF2-40B4-BE49-F238E27FC236}">
                  <a16:creationId xmlns:a16="http://schemas.microsoft.com/office/drawing/2014/main" id="{76A18DB4-E1B4-4F02-B9E4-3C75907668E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245" t="52248" r="38754" b="36434"/>
            <a:stretch/>
          </p:blipFill>
          <p:spPr>
            <a:xfrm>
              <a:off x="5380074" y="519324"/>
              <a:ext cx="2234223" cy="1486409"/>
            </a:xfrm>
            <a:prstGeom prst="rect">
              <a:avLst/>
            </a:prstGeom>
          </p:spPr>
        </p:pic>
        <p:pic>
          <p:nvPicPr>
            <p:cNvPr id="42" name="图片 13">
              <a:extLst>
                <a:ext uri="{FF2B5EF4-FFF2-40B4-BE49-F238E27FC236}">
                  <a16:creationId xmlns:a16="http://schemas.microsoft.com/office/drawing/2014/main" id="{91F277DC-0D62-4996-AF01-75EBEF407C8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624" t="52248" r="16969" b="36434"/>
            <a:stretch/>
          </p:blipFill>
          <p:spPr>
            <a:xfrm>
              <a:off x="7614297" y="546741"/>
              <a:ext cx="2869844" cy="1486409"/>
            </a:xfrm>
            <a:prstGeom prst="rect">
              <a:avLst/>
            </a:prstGeom>
          </p:spPr>
        </p:pic>
      </p:grpSp>
      <p:grpSp>
        <p:nvGrpSpPr>
          <p:cNvPr id="43" name="组合 10">
            <a:extLst>
              <a:ext uri="{FF2B5EF4-FFF2-40B4-BE49-F238E27FC236}">
                <a16:creationId xmlns:a16="http://schemas.microsoft.com/office/drawing/2014/main" id="{55BFDE17-8454-41EF-B176-85A4F03E5F48}"/>
              </a:ext>
            </a:extLst>
          </p:cNvPr>
          <p:cNvGrpSpPr>
            <a:grpSpLocks/>
          </p:cNvGrpSpPr>
          <p:nvPr/>
        </p:nvGrpSpPr>
        <p:grpSpPr bwMode="auto">
          <a:xfrm>
            <a:off x="9407938" y="4997450"/>
            <a:ext cx="3669887" cy="2771775"/>
            <a:chOff x="3393422" y="3429000"/>
            <a:chExt cx="3117731" cy="2201738"/>
          </a:xfrm>
        </p:grpSpPr>
        <p:pic>
          <p:nvPicPr>
            <p:cNvPr id="44" name="图片 11">
              <a:extLst>
                <a:ext uri="{FF2B5EF4-FFF2-40B4-BE49-F238E27FC236}">
                  <a16:creationId xmlns:a16="http://schemas.microsoft.com/office/drawing/2014/main" id="{9573762D-1087-49E4-93F6-9AC74C56A4E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93422" y="3429000"/>
              <a:ext cx="3117731" cy="2201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5" name="图片 12">
              <a:extLst>
                <a:ext uri="{FF2B5EF4-FFF2-40B4-BE49-F238E27FC236}">
                  <a16:creationId xmlns:a16="http://schemas.microsoft.com/office/drawing/2014/main" id="{FDC4EFAD-FEBB-45AF-9950-1D18D274B7B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01879" y="4702701"/>
              <a:ext cx="331014" cy="3764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6" name="组合 10">
            <a:extLst>
              <a:ext uri="{FF2B5EF4-FFF2-40B4-BE49-F238E27FC236}">
                <a16:creationId xmlns:a16="http://schemas.microsoft.com/office/drawing/2014/main" id="{55BFDE17-8454-41EF-B176-85A4F03E5F48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-839462" y="4789520"/>
            <a:ext cx="3669887" cy="2771775"/>
            <a:chOff x="3393422" y="3429000"/>
            <a:chExt cx="3117731" cy="2201738"/>
          </a:xfrm>
        </p:grpSpPr>
        <p:pic>
          <p:nvPicPr>
            <p:cNvPr id="47" name="图片 11">
              <a:extLst>
                <a:ext uri="{FF2B5EF4-FFF2-40B4-BE49-F238E27FC236}">
                  <a16:creationId xmlns:a16="http://schemas.microsoft.com/office/drawing/2014/main" id="{9573762D-1087-49E4-93F6-9AC74C56A4E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93422" y="3429000"/>
              <a:ext cx="3117731" cy="2201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8" name="图片 12">
              <a:extLst>
                <a:ext uri="{FF2B5EF4-FFF2-40B4-BE49-F238E27FC236}">
                  <a16:creationId xmlns:a16="http://schemas.microsoft.com/office/drawing/2014/main" id="{FDC4EFAD-FEBB-45AF-9950-1D18D274B7B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01879" y="4702701"/>
              <a:ext cx="331014" cy="3764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863842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mph" presetSubtype="0" repeatCount="2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1" presetClass="emph" presetSubtype="0" repeatCount="2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1" grpId="1" animBg="1"/>
      <p:bldP spid="23" grpId="0" animBg="1"/>
      <p:bldP spid="23" grpId="1" animBg="1"/>
      <p:bldP spid="24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图片 10">
            <a:extLst>
              <a:ext uri="{FF2B5EF4-FFF2-40B4-BE49-F238E27FC236}">
                <a16:creationId xmlns:a16="http://schemas.microsoft.com/office/drawing/2014/main" id="{ED91FEB2-93FC-4160-A158-81256DEFDC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150" y="4937125"/>
            <a:ext cx="12855575" cy="268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WordArt 81"/>
          <p:cNvSpPr>
            <a:spLocks noChangeArrowheads="1" noChangeShapeType="1" noTextEdit="1"/>
          </p:cNvSpPr>
          <p:nvPr/>
        </p:nvSpPr>
        <p:spPr bwMode="auto">
          <a:xfrm>
            <a:off x="3870158" y="822325"/>
            <a:ext cx="3924300" cy="381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3600" b="1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solidFill>
                <a:srgbClr val="0070C0"/>
              </a:solidFill>
              <a:latin typeface="Times New Roman"/>
              <a:cs typeface="Times New Roman"/>
            </a:endParaRPr>
          </a:p>
        </p:txBody>
      </p:sp>
      <p:pic>
        <p:nvPicPr>
          <p:cNvPr id="30" name="图片 4">
            <a:extLst>
              <a:ext uri="{FF2B5EF4-FFF2-40B4-BE49-F238E27FC236}">
                <a16:creationId xmlns:a16="http://schemas.microsoft.com/office/drawing/2014/main" id="{3BA68F9B-4890-4774-BD9B-5C4BE9EB8EB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03" t="82807" r="9238"/>
          <a:stretch/>
        </p:blipFill>
        <p:spPr>
          <a:xfrm>
            <a:off x="246724" y="232777"/>
            <a:ext cx="3623434" cy="1179095"/>
          </a:xfrm>
          <a:prstGeom prst="rect">
            <a:avLst/>
          </a:prstGeom>
        </p:spPr>
      </p:pic>
      <p:pic>
        <p:nvPicPr>
          <p:cNvPr id="15" name="Picture 6" descr="thuoc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87544" y="3390900"/>
            <a:ext cx="9146089" cy="1006475"/>
          </a:xfrm>
          <a:prstGeom prst="rect">
            <a:avLst/>
          </a:prstGeom>
          <a:noFill/>
        </p:spPr>
      </p:pic>
      <p:grpSp>
        <p:nvGrpSpPr>
          <p:cNvPr id="16" name="Group 11"/>
          <p:cNvGrpSpPr>
            <a:grpSpLocks/>
          </p:cNvGrpSpPr>
          <p:nvPr/>
        </p:nvGrpSpPr>
        <p:grpSpPr bwMode="auto">
          <a:xfrm>
            <a:off x="5133808" y="50633"/>
            <a:ext cx="1924384" cy="1924384"/>
            <a:chOff x="2264" y="1256"/>
            <a:chExt cx="1019" cy="1019"/>
          </a:xfrm>
          <a:solidFill>
            <a:schemeClr val="accent4">
              <a:lumMod val="40000"/>
              <a:lumOff val="60000"/>
            </a:schemeClr>
          </a:solidFill>
        </p:grpSpPr>
        <p:sp>
          <p:nvSpPr>
            <p:cNvPr id="17" name="Oval 4"/>
            <p:cNvSpPr>
              <a:spLocks noChangeArrowheads="1"/>
            </p:cNvSpPr>
            <p:nvPr/>
          </p:nvSpPr>
          <p:spPr bwMode="auto">
            <a:xfrm>
              <a:off x="2272" y="1256"/>
              <a:ext cx="1011" cy="1010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8" name="Oval 5"/>
            <p:cNvSpPr>
              <a:spLocks noChangeArrowheads="1"/>
            </p:cNvSpPr>
            <p:nvPr/>
          </p:nvSpPr>
          <p:spPr bwMode="auto">
            <a:xfrm>
              <a:off x="2264" y="1256"/>
              <a:ext cx="1011" cy="1010"/>
            </a:xfrm>
            <a:prstGeom prst="ellipse">
              <a:avLst/>
            </a:prstGeom>
            <a:grpFill/>
            <a:ln w="381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28" name="Line 7"/>
            <p:cNvSpPr>
              <a:spLocks noChangeShapeType="1"/>
            </p:cNvSpPr>
            <p:nvPr/>
          </p:nvSpPr>
          <p:spPr bwMode="auto">
            <a:xfrm>
              <a:off x="2779" y="2208"/>
              <a:ext cx="0" cy="67"/>
            </a:xfrm>
            <a:prstGeom prst="line">
              <a:avLst/>
            </a:prstGeom>
            <a:grpFill/>
            <a:ln w="508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Text Box 8"/>
            <p:cNvSpPr txBox="1">
              <a:spLocks noChangeArrowheads="1"/>
            </p:cNvSpPr>
            <p:nvPr/>
          </p:nvSpPr>
          <p:spPr bwMode="auto">
            <a:xfrm>
              <a:off x="2656" y="1898"/>
              <a:ext cx="234" cy="31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</a:p>
          </p:txBody>
        </p:sp>
      </p:grpSp>
      <p:pic>
        <p:nvPicPr>
          <p:cNvPr id="31" name="图片 10">
            <a:extLst>
              <a:ext uri="{FF2B5EF4-FFF2-40B4-BE49-F238E27FC236}">
                <a16:creationId xmlns:a16="http://schemas.microsoft.com/office/drawing/2014/main" id="{E2A91F7C-560F-4B59-A45F-9D7FE9B4FA3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0EEE1"/>
              </a:clrFrom>
              <a:clrTo>
                <a:srgbClr val="F0EEE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726"/>
          <a:stretch/>
        </p:blipFill>
        <p:spPr>
          <a:xfrm>
            <a:off x="10049374" y="2209530"/>
            <a:ext cx="2143259" cy="4915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33567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1.04083E-17 L -0.42187 0.2050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146" y="10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5|2.4|0.5|0.5|0.5|0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5|2.4|0.5|0.5|0.5|0.4"/>
</p:tagLst>
</file>

<file path=ppt/theme/theme1.xml><?xml version="1.0" encoding="utf-8"?>
<a:theme xmlns:a="http://schemas.openxmlformats.org/drawingml/2006/main" name="www.freeppt7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514</TotalTime>
  <Words>778</Words>
  <Application>Microsoft Office PowerPoint</Application>
  <PresentationFormat>Widescreen</PresentationFormat>
  <Paragraphs>160</Paragraphs>
  <Slides>24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2" baseType="lpstr">
      <vt:lpstr>等线</vt:lpstr>
      <vt:lpstr>.VnHelvetInsH</vt:lpstr>
      <vt:lpstr>.VnTime</vt:lpstr>
      <vt:lpstr>Arial</vt:lpstr>
      <vt:lpstr>Calibri</vt:lpstr>
      <vt:lpstr>Cambria Math</vt:lpstr>
      <vt:lpstr>Times New Roman</vt:lpstr>
      <vt:lpstr>www.freeppt7.com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templates</dc:title>
  <dc:subject>9Slide.vn</dc:subject>
  <dc:creator>Admin</dc:creator>
  <dc:description>9Slide.vn</dc:description>
  <cp:lastModifiedBy>THUY AN</cp:lastModifiedBy>
  <cp:revision>85</cp:revision>
  <dcterms:created xsi:type="dcterms:W3CDTF">2019-10-17T09:10:34Z</dcterms:created>
  <dcterms:modified xsi:type="dcterms:W3CDTF">2022-01-09T07:27:49Z</dcterms:modified>
  <cp:category>9Slide.vn</cp:category>
</cp:coreProperties>
</file>