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 id="2147483698" r:id="rId3"/>
    <p:sldMasterId id="2147483710" r:id="rId4"/>
  </p:sldMasterIdLst>
  <p:notesMasterIdLst>
    <p:notesMasterId r:id="rId21"/>
  </p:notesMasterIdLst>
  <p:sldIdLst>
    <p:sldId id="2651" r:id="rId5"/>
    <p:sldId id="320" r:id="rId6"/>
    <p:sldId id="280" r:id="rId7"/>
    <p:sldId id="2654" r:id="rId8"/>
    <p:sldId id="308" r:id="rId9"/>
    <p:sldId id="293" r:id="rId10"/>
    <p:sldId id="2650" r:id="rId11"/>
    <p:sldId id="310" r:id="rId12"/>
    <p:sldId id="507" r:id="rId13"/>
    <p:sldId id="2646" r:id="rId14"/>
    <p:sldId id="2648" r:id="rId15"/>
    <p:sldId id="331" r:id="rId16"/>
    <p:sldId id="491" r:id="rId17"/>
    <p:sldId id="271" r:id="rId18"/>
    <p:sldId id="2652" r:id="rId19"/>
    <p:sldId id="265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A0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09" autoAdjust="0"/>
    <p:restoredTop sz="94660"/>
  </p:normalViewPr>
  <p:slideViewPr>
    <p:cSldViewPr snapToGrid="0">
      <p:cViewPr varScale="1">
        <p:scale>
          <a:sx n="70" d="100"/>
          <a:sy n="70" d="100"/>
        </p:scale>
        <p:origin x="8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0DA6C-F5F5-4DB9-931D-48527E529B83}" type="datetimeFigureOut">
              <a:rPr lang="en-US" smtClean="0"/>
              <a:t>6/19/2024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55F986-4D56-45E9-AC9C-6D4EAD9C9C95}" type="slidenum">
              <a:rPr lang="en-US" smtClean="0"/>
              <a:t>‹#›</a:t>
            </a:fld>
            <a:endParaRPr lang="en-US"/>
          </a:p>
        </p:txBody>
      </p:sp>
    </p:spTree>
    <p:extLst>
      <p:ext uri="{BB962C8B-B14F-4D97-AF65-F5344CB8AC3E}">
        <p14:creationId xmlns:p14="http://schemas.microsoft.com/office/powerpoint/2010/main" val="993739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65380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47561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22723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0537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22560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Kích</a:t>
            </a:r>
            <a:r>
              <a:rPr lang="en-US" altLang="zh-CN" baseline="0" dirty="0"/>
              <a:t> </a:t>
            </a:r>
            <a:r>
              <a:rPr lang="en-US" altLang="zh-CN" baseline="0" dirty="0" err="1"/>
              <a:t>vào</a:t>
            </a:r>
            <a:r>
              <a:rPr lang="en-US" altLang="zh-CN" baseline="0" dirty="0"/>
              <a:t> </a:t>
            </a:r>
            <a:r>
              <a:rPr lang="en-US" altLang="zh-CN" baseline="0" dirty="0" err="1"/>
              <a:t>khung</a:t>
            </a:r>
            <a:r>
              <a:rPr lang="en-US" altLang="zh-CN" baseline="0" dirty="0"/>
              <a:t> </a:t>
            </a:r>
            <a:r>
              <a:rPr lang="en-US" altLang="zh-CN" baseline="0" dirty="0" err="1"/>
              <a:t>chứa</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để</a:t>
            </a:r>
            <a:r>
              <a:rPr lang="en-US" altLang="zh-CN" baseline="0" dirty="0"/>
              <a:t> </a:t>
            </a:r>
            <a:r>
              <a:rPr lang="en-US" altLang="zh-CN" baseline="0" dirty="0" err="1"/>
              <a:t>hiện</a:t>
            </a:r>
            <a:r>
              <a:rPr lang="en-US" altLang="zh-CN" baseline="0" dirty="0"/>
              <a:t> </a:t>
            </a:r>
            <a:r>
              <a:rPr lang="en-US" altLang="zh-CN" baseline="0" dirty="0" err="1"/>
              <a:t>ra</a:t>
            </a:r>
            <a:r>
              <a:rPr lang="en-US" altLang="zh-CN" baseline="0" dirty="0"/>
              <a:t> </a:t>
            </a:r>
            <a:r>
              <a:rPr lang="en-US" altLang="zh-CN" baseline="0" dirty="0" err="1"/>
              <a:t>hình</a:t>
            </a:r>
            <a:r>
              <a:rPr lang="en-US" altLang="zh-CN" baseline="0" dirty="0"/>
              <a:t> </a:t>
            </a:r>
            <a:r>
              <a:rPr lang="en-US" altLang="zh-CN" baseline="0" dirty="0" err="1"/>
              <a:t>của</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p>
          <a:p>
            <a:r>
              <a:rPr lang="en-US" altLang="zh-CN" baseline="0" dirty="0" err="1"/>
              <a:t>Nhóm</a:t>
            </a:r>
            <a:r>
              <a:rPr lang="en-US" altLang="zh-CN" baseline="0" dirty="0"/>
              <a:t> HS </a:t>
            </a:r>
            <a:r>
              <a:rPr lang="en-US" altLang="zh-CN" baseline="0" dirty="0" err="1"/>
              <a:t>chọn</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nào</a:t>
            </a:r>
            <a:r>
              <a:rPr lang="en-US" altLang="zh-CN" baseline="0" dirty="0"/>
              <a:t> </a:t>
            </a:r>
            <a:r>
              <a:rPr lang="en-US" altLang="zh-CN" baseline="0" dirty="0" err="1"/>
              <a:t>thì</a:t>
            </a:r>
            <a:r>
              <a:rPr lang="en-US" altLang="zh-CN" baseline="0" dirty="0"/>
              <a:t> GV </a:t>
            </a:r>
            <a:r>
              <a:rPr lang="en-US" altLang="zh-CN" baseline="0" dirty="0" err="1"/>
              <a:t>nhấn</a:t>
            </a:r>
            <a:r>
              <a:rPr lang="en-US" altLang="zh-CN" baseline="0" dirty="0"/>
              <a:t> </a:t>
            </a:r>
            <a:r>
              <a:rPr lang="en-US" altLang="zh-CN" baseline="0" dirty="0" err="1"/>
              <a:t>chọn</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đó</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857519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6385176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FDBDE"/>
        </a:solid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54DFCAB7-1309-D4B5-ED57-5B00F6544D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651"/>
          <a:stretch/>
        </p:blipFill>
        <p:spPr>
          <a:xfrm>
            <a:off x="-9831" y="3352205"/>
            <a:ext cx="3227367" cy="2636783"/>
          </a:xfrm>
          <a:prstGeom prst="rect">
            <a:avLst/>
          </a:prstGeom>
        </p:spPr>
      </p:pic>
      <p:grpSp>
        <p:nvGrpSpPr>
          <p:cNvPr id="13" name="组合 12">
            <a:extLst>
              <a:ext uri="{FF2B5EF4-FFF2-40B4-BE49-F238E27FC236}">
                <a16:creationId xmlns:a16="http://schemas.microsoft.com/office/drawing/2014/main" id="{4516164F-9F9A-C62D-4084-221D778081D3}"/>
              </a:ext>
            </a:extLst>
          </p:cNvPr>
          <p:cNvGrpSpPr/>
          <p:nvPr userDrawn="1"/>
        </p:nvGrpSpPr>
        <p:grpSpPr>
          <a:xfrm>
            <a:off x="1" y="4291874"/>
            <a:ext cx="12192000" cy="2566126"/>
            <a:chOff x="0" y="4291874"/>
            <a:chExt cx="12192000" cy="2566126"/>
          </a:xfrm>
        </p:grpSpPr>
        <p:pic>
          <p:nvPicPr>
            <p:cNvPr id="10" name="图片 9">
              <a:extLst>
                <a:ext uri="{FF2B5EF4-FFF2-40B4-BE49-F238E27FC236}">
                  <a16:creationId xmlns:a16="http://schemas.microsoft.com/office/drawing/2014/main" id="{238FA40F-9449-7A45-042C-34116EC3C6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407988"/>
              <a:ext cx="12192000" cy="2333897"/>
            </a:xfrm>
            <a:prstGeom prst="rect">
              <a:avLst/>
            </a:prstGeom>
          </p:spPr>
        </p:pic>
        <p:pic>
          <p:nvPicPr>
            <p:cNvPr id="12" name="图片 11">
              <a:extLst>
                <a:ext uri="{FF2B5EF4-FFF2-40B4-BE49-F238E27FC236}">
                  <a16:creationId xmlns:a16="http://schemas.microsoft.com/office/drawing/2014/main" id="{1FE5C2DB-6492-4856-7385-4155951C20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291874"/>
              <a:ext cx="12192000" cy="2566126"/>
            </a:xfrm>
            <a:prstGeom prst="rect">
              <a:avLst/>
            </a:prstGeom>
          </p:spPr>
        </p:pic>
      </p:grpSp>
      <p:pic>
        <p:nvPicPr>
          <p:cNvPr id="15" name="图片 14">
            <a:extLst>
              <a:ext uri="{FF2B5EF4-FFF2-40B4-BE49-F238E27FC236}">
                <a16:creationId xmlns:a16="http://schemas.microsoft.com/office/drawing/2014/main" id="{CEC2DDD8-09C6-6B25-3C64-3CEA039A1D2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2672" t="18797" r="2672"/>
          <a:stretch/>
        </p:blipFill>
        <p:spPr>
          <a:xfrm>
            <a:off x="1" y="0"/>
            <a:ext cx="12192000" cy="2891227"/>
          </a:xfrm>
          <a:prstGeom prst="rect">
            <a:avLst/>
          </a:prstGeom>
        </p:spPr>
      </p:pic>
      <p:pic>
        <p:nvPicPr>
          <p:cNvPr id="17" name="图片 16">
            <a:extLst>
              <a:ext uri="{FF2B5EF4-FFF2-40B4-BE49-F238E27FC236}">
                <a16:creationId xmlns:a16="http://schemas.microsoft.com/office/drawing/2014/main" id="{A73C67B7-0625-37E6-8CA7-501635C06DA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20996"/>
          <a:stretch/>
        </p:blipFill>
        <p:spPr>
          <a:xfrm>
            <a:off x="285136" y="-1"/>
            <a:ext cx="11621729" cy="2308078"/>
          </a:xfrm>
          <a:prstGeom prst="rect">
            <a:avLst/>
          </a:prstGeom>
        </p:spPr>
      </p:pic>
      <p:pic>
        <p:nvPicPr>
          <p:cNvPr id="19" name="图片 18">
            <a:extLst>
              <a:ext uri="{FF2B5EF4-FFF2-40B4-BE49-F238E27FC236}">
                <a16:creationId xmlns:a16="http://schemas.microsoft.com/office/drawing/2014/main" id="{43BCF2C4-4A9A-4862-A467-94DC4E303DF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85135" y="116116"/>
            <a:ext cx="11267768" cy="5406075"/>
          </a:xfrm>
          <a:prstGeom prst="rect">
            <a:avLst/>
          </a:prstGeom>
        </p:spPr>
      </p:pic>
      <p:pic>
        <p:nvPicPr>
          <p:cNvPr id="21" name="图片 20">
            <a:extLst>
              <a:ext uri="{FF2B5EF4-FFF2-40B4-BE49-F238E27FC236}">
                <a16:creationId xmlns:a16="http://schemas.microsoft.com/office/drawing/2014/main" id="{0DF6D9C6-BEDB-20A1-1A72-03F20AD1021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974467" y="4622923"/>
            <a:ext cx="2863572" cy="1857528"/>
          </a:xfrm>
          <a:prstGeom prst="rect">
            <a:avLst/>
          </a:prstGeom>
        </p:spPr>
      </p:pic>
      <p:pic>
        <p:nvPicPr>
          <p:cNvPr id="25" name="图片 24">
            <a:extLst>
              <a:ext uri="{FF2B5EF4-FFF2-40B4-BE49-F238E27FC236}">
                <a16:creationId xmlns:a16="http://schemas.microsoft.com/office/drawing/2014/main" id="{29A60F45-53F5-6BE1-4EAD-E119DC20A7ED}"/>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560" t="529" r="3988" b="16962"/>
          <a:stretch/>
        </p:blipFill>
        <p:spPr>
          <a:xfrm>
            <a:off x="-9832" y="5667052"/>
            <a:ext cx="12192000" cy="1219695"/>
          </a:xfrm>
          <a:prstGeom prst="rect">
            <a:avLst/>
          </a:prstGeom>
        </p:spPr>
      </p:pic>
    </p:spTree>
    <p:extLst>
      <p:ext uri="{BB962C8B-B14F-4D97-AF65-F5344CB8AC3E}">
        <p14:creationId xmlns:p14="http://schemas.microsoft.com/office/powerpoint/2010/main" val="613644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3F9E7A-03E5-A18E-D10B-F1B5C5A8CA2B}"/>
              </a:ext>
            </a:extLst>
          </p:cNvPr>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A5BEF22-178D-020B-7F10-FEBE1385FF06}"/>
              </a:ext>
            </a:extLst>
          </p:cNvPr>
          <p:cNvSpPr>
            <a:spLocks noGrp="1"/>
          </p:cNvSpPr>
          <p:nvPr>
            <p:ph type="body" orient="vert" idx="1"/>
          </p:nvPr>
        </p:nvSpPr>
        <p:spPr>
          <a:xfrm>
            <a:off x="838201"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5ED41C0-6187-2113-BA72-BD11AEBC5810}"/>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7DCF98CE-9BA6-D4B4-1D9B-ABB99F62257B}"/>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E7020A-FB22-1853-8B58-423229944181}"/>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487284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EE840CA-770E-634A-5261-79BF6353D2C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512D088-88C2-64A5-2A20-5E53E5A1278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D85300B-3DFD-166D-8051-5AD1AA4C6FB3}"/>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6922A300-0322-A1AA-C9DD-8270A0C3D040}"/>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45E870B-6A7D-D0ED-48AF-B588D249086C}"/>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17468511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C4AA61-9C65-452B-BCFF-120283A8FDDB}"/>
              </a:ext>
            </a:extLst>
          </p:cNvPr>
          <p:cNvSpPr>
            <a:spLocks noGrp="1"/>
          </p:cNvSpPr>
          <p:nvPr>
            <p:ph type="ctrTitle"/>
          </p:nvPr>
        </p:nvSpPr>
        <p:spPr>
          <a:xfrm>
            <a:off x="1524001" y="1122364"/>
            <a:ext cx="9144000" cy="2387600"/>
          </a:xfrm>
        </p:spPr>
        <p:txBody>
          <a:bodyPr anchor="b"/>
          <a:lstStyle>
            <a:lvl1pPr algn="ctr">
              <a:defRPr sz="5998"/>
            </a:lvl1pPr>
          </a:lstStyle>
          <a:p>
            <a:r>
              <a:rPr lang="zh-CN" altLang="en-US"/>
              <a:t>单击此处编辑母版标题样式</a:t>
            </a:r>
          </a:p>
        </p:txBody>
      </p:sp>
      <p:sp>
        <p:nvSpPr>
          <p:cNvPr id="3" name="副标题 2">
            <a:extLst>
              <a:ext uri="{FF2B5EF4-FFF2-40B4-BE49-F238E27FC236}">
                <a16:creationId xmlns:a16="http://schemas.microsoft.com/office/drawing/2014/main" id="{A4B01EE1-9660-403F-ACC8-8455D05602FB}"/>
              </a:ext>
            </a:extLst>
          </p:cNvPr>
          <p:cNvSpPr>
            <a:spLocks noGrp="1"/>
          </p:cNvSpPr>
          <p:nvPr>
            <p:ph type="subTitle" idx="1"/>
          </p:nvPr>
        </p:nvSpPr>
        <p:spPr>
          <a:xfrm>
            <a:off x="1524001" y="3602038"/>
            <a:ext cx="9144000" cy="1655762"/>
          </a:xfrm>
        </p:spPr>
        <p:txBody>
          <a:bodyPr/>
          <a:lstStyle>
            <a:lvl1pPr marL="0" indent="0" algn="ctr">
              <a:buNone/>
              <a:defRPr sz="2400"/>
            </a:lvl1pPr>
            <a:lvl2pPr marL="457063" indent="0" algn="ctr">
              <a:buNone/>
              <a:defRPr sz="2000"/>
            </a:lvl2pPr>
            <a:lvl3pPr marL="914126" indent="0" algn="ctr">
              <a:buNone/>
              <a:defRPr sz="1800"/>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15A1452-131B-4EB9-88B9-FDB1682DA55F}"/>
              </a:ext>
            </a:extLst>
          </p:cNvPr>
          <p:cNvSpPr>
            <a:spLocks noGrp="1"/>
          </p:cNvSpPr>
          <p:nvPr>
            <p:ph type="dt" sz="half" idx="10"/>
          </p:nvPr>
        </p:nvSpPr>
        <p:spPr/>
        <p:txBody>
          <a:bodyPr/>
          <a:lstStyle/>
          <a:p>
            <a:fld id="{E8B03293-FED6-4D83-9A65-7159993CCEDD}"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F34D6548-1443-4845-8700-6135BC571ED3}"/>
              </a:ext>
            </a:extLst>
          </p:cNvPr>
          <p:cNvSpPr>
            <a:spLocks noGrp="1"/>
          </p:cNvSpPr>
          <p:nvPr>
            <p:ph type="ftr" sz="quarter" idx="11"/>
          </p:nvPr>
        </p:nvSpPr>
        <p:spPr/>
        <p:txBody>
          <a:bodyPr/>
          <a:lstStyle/>
          <a:p>
            <a:endParaRPr lang="zh-CN" altLang="en-US" dirty="0"/>
          </a:p>
        </p:txBody>
      </p:sp>
      <p:sp>
        <p:nvSpPr>
          <p:cNvPr id="6" name="灯片编号占位符 5">
            <a:extLst>
              <a:ext uri="{FF2B5EF4-FFF2-40B4-BE49-F238E27FC236}">
                <a16:creationId xmlns:a16="http://schemas.microsoft.com/office/drawing/2014/main" id="{23447F94-9728-4307-89AE-9901707080B0}"/>
              </a:ext>
            </a:extLst>
          </p:cNvPr>
          <p:cNvSpPr>
            <a:spLocks noGrp="1"/>
          </p:cNvSpPr>
          <p:nvPr>
            <p:ph type="sldNum" sz="quarter" idx="12"/>
          </p:nvPr>
        </p:nvSpPr>
        <p:spPr/>
        <p:txBody>
          <a:bodyPr/>
          <a:lstStyle/>
          <a:p>
            <a:fld id="{4D57A472-D33C-4504-818E-11937F5B1E59}" type="slidenum">
              <a:rPr lang="zh-CN" altLang="en-US" smtClean="0"/>
              <a:t>‹#›</a:t>
            </a:fld>
            <a:endParaRPr lang="zh-CN" altLang="en-US"/>
          </a:p>
        </p:txBody>
      </p:sp>
    </p:spTree>
    <p:extLst>
      <p:ext uri="{BB962C8B-B14F-4D97-AF65-F5344CB8AC3E}">
        <p14:creationId xmlns:p14="http://schemas.microsoft.com/office/powerpoint/2010/main" val="36231011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2291740-5828-C85A-5E75-4B44684724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292" t="61789" r="4940" b="16997"/>
          <a:stretch/>
        </p:blipFill>
        <p:spPr>
          <a:xfrm>
            <a:off x="8782050" y="5403102"/>
            <a:ext cx="3409950" cy="1454898"/>
          </a:xfrm>
          <a:custGeom>
            <a:avLst/>
            <a:gdLst>
              <a:gd name="connsiteX0" fmla="*/ 716003 w 3409950"/>
              <a:gd name="connsiteY0" fmla="*/ 0 h 1454898"/>
              <a:gd name="connsiteX1" fmla="*/ 2401613 w 3409950"/>
              <a:gd name="connsiteY1" fmla="*/ 0 h 1454898"/>
              <a:gd name="connsiteX2" fmla="*/ 2414387 w 3409950"/>
              <a:gd name="connsiteY2" fmla="*/ 41150 h 1454898"/>
              <a:gd name="connsiteX3" fmla="*/ 3219883 w 3409950"/>
              <a:gd name="connsiteY3" fmla="*/ 575069 h 1454898"/>
              <a:gd name="connsiteX4" fmla="*/ 3396064 w 3409950"/>
              <a:gd name="connsiteY4" fmla="*/ 557309 h 1454898"/>
              <a:gd name="connsiteX5" fmla="*/ 3409950 w 3409950"/>
              <a:gd name="connsiteY5" fmla="*/ 553738 h 1454898"/>
              <a:gd name="connsiteX6" fmla="*/ 3409950 w 3409950"/>
              <a:gd name="connsiteY6" fmla="*/ 1454898 h 1454898"/>
              <a:gd name="connsiteX7" fmla="*/ 1259083 w 3409950"/>
              <a:gd name="connsiteY7" fmla="*/ 1454898 h 1454898"/>
              <a:gd name="connsiteX8" fmla="*/ 1259083 w 3409950"/>
              <a:gd name="connsiteY8" fmla="*/ 1144007 h 1454898"/>
              <a:gd name="connsiteX9" fmla="*/ 1135256 w 3409950"/>
              <a:gd name="connsiteY9" fmla="*/ 1020180 h 1454898"/>
              <a:gd name="connsiteX10" fmla="*/ 0 w 3409950"/>
              <a:gd name="connsiteY10" fmla="*/ 1020180 h 1454898"/>
              <a:gd name="connsiteX11" fmla="*/ 0 w 3409950"/>
              <a:gd name="connsiteY11" fmla="*/ 216845 h 1454898"/>
              <a:gd name="connsiteX12" fmla="*/ 42629 w 3409950"/>
              <a:gd name="connsiteY12" fmla="*/ 223351 h 1454898"/>
              <a:gd name="connsiteX13" fmla="*/ 132010 w 3409950"/>
              <a:gd name="connsiteY13" fmla="*/ 227864 h 1454898"/>
              <a:gd name="connsiteX14" fmla="*/ 620781 w 3409950"/>
              <a:gd name="connsiteY14" fmla="*/ 78565 h 1454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09950" h="1454898">
                <a:moveTo>
                  <a:pt x="716003" y="0"/>
                </a:moveTo>
                <a:lnTo>
                  <a:pt x="2401613" y="0"/>
                </a:lnTo>
                <a:lnTo>
                  <a:pt x="2414387" y="41150"/>
                </a:lnTo>
                <a:cubicBezTo>
                  <a:pt x="2547096" y="354912"/>
                  <a:pt x="2857779" y="575069"/>
                  <a:pt x="3219883" y="575069"/>
                </a:cubicBezTo>
                <a:cubicBezTo>
                  <a:pt x="3280234" y="575069"/>
                  <a:pt x="3339156" y="568954"/>
                  <a:pt x="3396064" y="557309"/>
                </a:cubicBezTo>
                <a:lnTo>
                  <a:pt x="3409950" y="553738"/>
                </a:lnTo>
                <a:lnTo>
                  <a:pt x="3409950" y="1454898"/>
                </a:lnTo>
                <a:lnTo>
                  <a:pt x="1259083" y="1454898"/>
                </a:lnTo>
                <a:lnTo>
                  <a:pt x="1259083" y="1144007"/>
                </a:lnTo>
                <a:cubicBezTo>
                  <a:pt x="1259083" y="1075619"/>
                  <a:pt x="1203644" y="1020180"/>
                  <a:pt x="1135256" y="1020180"/>
                </a:cubicBezTo>
                <a:lnTo>
                  <a:pt x="0" y="1020180"/>
                </a:lnTo>
                <a:lnTo>
                  <a:pt x="0" y="216845"/>
                </a:lnTo>
                <a:lnTo>
                  <a:pt x="42629" y="223351"/>
                </a:lnTo>
                <a:cubicBezTo>
                  <a:pt x="72017" y="226335"/>
                  <a:pt x="101835" y="227864"/>
                  <a:pt x="132010" y="227864"/>
                </a:cubicBezTo>
                <a:cubicBezTo>
                  <a:pt x="313062" y="227864"/>
                  <a:pt x="481259" y="172825"/>
                  <a:pt x="620781" y="78565"/>
                </a:cubicBezTo>
                <a:close/>
              </a:path>
            </a:pathLst>
          </a:custGeom>
        </p:spPr>
      </p:pic>
      <p:sp>
        <p:nvSpPr>
          <p:cNvPr id="4" name="Rectangle: Rounded Corners 3">
            <a:extLst>
              <a:ext uri="{FF2B5EF4-FFF2-40B4-BE49-F238E27FC236}">
                <a16:creationId xmlns:a16="http://schemas.microsoft.com/office/drawing/2014/main" id="{538D6100-E164-DB2E-3F89-C34445D21D48}"/>
              </a:ext>
            </a:extLst>
          </p:cNvPr>
          <p:cNvSpPr/>
          <p:nvPr userDrawn="1"/>
        </p:nvSpPr>
        <p:spPr>
          <a:xfrm>
            <a:off x="525145" y="523875"/>
            <a:ext cx="11338560" cy="6219825"/>
          </a:xfrm>
          <a:prstGeom prst="roundRect">
            <a:avLst>
              <a:gd name="adj" fmla="val 12379"/>
            </a:avLst>
          </a:prstGeom>
          <a:solidFill>
            <a:schemeClr val="bg1"/>
          </a:solidFill>
          <a:ln w="38100">
            <a:solidFill>
              <a:srgbClr val="F96B8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图片 6">
            <a:extLst>
              <a:ext uri="{FF2B5EF4-FFF2-40B4-BE49-F238E27FC236}">
                <a16:creationId xmlns:a16="http://schemas.microsoft.com/office/drawing/2014/main" id="{56041474-678E-A0D2-EA13-EBADED5A383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714049"/>
            <a:ext cx="12192000" cy="1213394"/>
          </a:xfrm>
          <a:prstGeom prst="rect">
            <a:avLst/>
          </a:prstGeom>
        </p:spPr>
      </p:pic>
    </p:spTree>
    <p:extLst>
      <p:ext uri="{BB962C8B-B14F-4D97-AF65-F5344CB8AC3E}">
        <p14:creationId xmlns:p14="http://schemas.microsoft.com/office/powerpoint/2010/main" val="35510429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BF15B92C-4171-4FAE-AFAC-5B82B2B60BE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9B5B993-5A58-4AE1-95F6-6E22D8A7FA3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37559F7-B665-49B4-86FA-7A34C28D7259}"/>
              </a:ext>
            </a:extLst>
          </p:cNvPr>
          <p:cNvSpPr>
            <a:spLocks noGrp="1" noChangeArrowheads="1"/>
          </p:cNvSpPr>
          <p:nvPr>
            <p:ph type="sldNum" sz="quarter" idx="12"/>
          </p:nvPr>
        </p:nvSpPr>
        <p:spPr>
          <a:ln/>
        </p:spPr>
        <p:txBody>
          <a:bodyPr/>
          <a:lstStyle>
            <a:lvl1pPr>
              <a:defRPr/>
            </a:lvl1pPr>
          </a:lstStyle>
          <a:p>
            <a:pPr>
              <a:defRPr/>
            </a:pPr>
            <a:fld id="{02E82872-C455-4A80-B668-3B5C9901D372}" type="slidenum">
              <a:rPr lang="en-US" altLang="en-US"/>
              <a:pPr>
                <a:defRPr/>
              </a:pPr>
              <a:t>‹#›</a:t>
            </a:fld>
            <a:endParaRPr lang="en-US" altLang="en-US"/>
          </a:p>
        </p:txBody>
      </p:sp>
    </p:spTree>
    <p:extLst>
      <p:ext uri="{BB962C8B-B14F-4D97-AF65-F5344CB8AC3E}">
        <p14:creationId xmlns:p14="http://schemas.microsoft.com/office/powerpoint/2010/main" val="3610518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164670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ABD9C292-2317-4EA7-BFC4-FA9C7CBFCA4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647705" y="2476682"/>
            <a:ext cx="1524612" cy="152461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33760347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202299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051378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651963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25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84744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612283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693781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361913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502155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19/06/2024</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8676545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0B5D3-CC85-4094-854C-4B3E65A86AD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8B9F81-DCB0-46CC-B30E-E37617D63CA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680162-24DB-4C74-A48C-83F37F5C4111}"/>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5" name="Footer Placeholder 4">
            <a:extLst>
              <a:ext uri="{FF2B5EF4-FFF2-40B4-BE49-F238E27FC236}">
                <a16:creationId xmlns:a16="http://schemas.microsoft.com/office/drawing/2014/main" id="{09E6A323-2AB8-4F88-B6B0-9CDBC8CB0E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7728B51-5A91-4E6A-81B4-B8938BA80D1D}"/>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4072046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2B29A-BFEA-44FC-B8D9-7FEF6C5A1C2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FC68FEF-0228-4E45-AB76-DE695FB65B2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48240B-880F-4027-9F10-38991EF588FB}"/>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5" name="Footer Placeholder 4">
            <a:extLst>
              <a:ext uri="{FF2B5EF4-FFF2-40B4-BE49-F238E27FC236}">
                <a16:creationId xmlns:a16="http://schemas.microsoft.com/office/drawing/2014/main" id="{5199C563-E086-474E-B611-6FEE2245B57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3556305-3C87-43AD-91E6-E7881C1C668F}"/>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4057007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3B8A3-61CF-46FC-A547-757A87A46F5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E4B275-4E38-463F-B374-7CC0B1ED73F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42CB99-AA63-49E7-80C4-A7741A712DD0}"/>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5" name="Footer Placeholder 4">
            <a:extLst>
              <a:ext uri="{FF2B5EF4-FFF2-40B4-BE49-F238E27FC236}">
                <a16:creationId xmlns:a16="http://schemas.microsoft.com/office/drawing/2014/main" id="{563F953E-BCFA-4359-810D-F30B203004B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DE6725-60DE-4CD6-8A4E-A089EE20D492}"/>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20890794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820FA-A833-4BB6-BFF0-DC002D4710B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1D591F7-5462-49EF-A00B-5C15A754BAFC}"/>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A73D02-AA8F-40E0-9AEA-ACFFF486E06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93A1E1-2EFA-489B-A5C3-6A00C26B28AA}"/>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6" name="Footer Placeholder 5">
            <a:extLst>
              <a:ext uri="{FF2B5EF4-FFF2-40B4-BE49-F238E27FC236}">
                <a16:creationId xmlns:a16="http://schemas.microsoft.com/office/drawing/2014/main" id="{82C315A4-0BBB-44C1-B07A-0DD1E1F47E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34DE64B-9291-45F7-A377-E87FDDF7FE41}"/>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1187998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645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5F8C6-57E0-4AA6-A97D-2E9E57FB01C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D9321A8-E785-4078-89C0-5AA8653744E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89E62F-48A6-4669-8BF7-71056EEE0C61}"/>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0EF661-38D3-444C-9337-ED665EE581A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A248DD-C06C-41F3-B56E-D2D360C3646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D1B61B-B14F-4D50-BDAC-73FF5FAF5687}"/>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8" name="Footer Placeholder 7">
            <a:extLst>
              <a:ext uri="{FF2B5EF4-FFF2-40B4-BE49-F238E27FC236}">
                <a16:creationId xmlns:a16="http://schemas.microsoft.com/office/drawing/2014/main" id="{7EB7512F-51B2-448C-87E7-4EE70E6F846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F0437E9-9A30-4806-B1BD-BBC4AADB9447}"/>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660553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9A256-8CB4-4306-974D-E9BC9435C0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C6BA90B-B41C-4AB8-B2BA-23CCADD176E0}"/>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4" name="Footer Placeholder 3">
            <a:extLst>
              <a:ext uri="{FF2B5EF4-FFF2-40B4-BE49-F238E27FC236}">
                <a16:creationId xmlns:a16="http://schemas.microsoft.com/office/drawing/2014/main" id="{CC705E3D-3CF7-4697-AD6B-092C230E3E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15CDE2AA-B3C5-474C-BD47-2B0B0E117866}"/>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2108117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F7B938-C68D-46E0-90AF-B990E3D484C4}"/>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3" name="Footer Placeholder 2">
            <a:extLst>
              <a:ext uri="{FF2B5EF4-FFF2-40B4-BE49-F238E27FC236}">
                <a16:creationId xmlns:a16="http://schemas.microsoft.com/office/drawing/2014/main" id="{D3BBA7AC-1399-4388-A0F0-7F6C5573FF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9FB9DB5-C021-4B49-A948-F96C355879F2}"/>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1195649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C316A-0038-4C4D-9E48-35F6D792D77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902D09-1904-45E6-91AC-868BE01CEEF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F325C2-8F30-4379-BA40-9F8D7C6150F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28CC52-1B05-435E-AC57-DAEE968509B1}"/>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6" name="Footer Placeholder 5">
            <a:extLst>
              <a:ext uri="{FF2B5EF4-FFF2-40B4-BE49-F238E27FC236}">
                <a16:creationId xmlns:a16="http://schemas.microsoft.com/office/drawing/2014/main" id="{59FFC289-F380-4661-A564-0D82004F8A7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87391DB-F133-4A84-A4F6-96EEF8ECE6F7}"/>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459146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C3008-7084-43E7-8A33-BE066A7CE2D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04A9E4-A566-47C5-A67A-2186C1BE83B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D5754D-6D79-47B1-906B-0F8F7AE640E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8B4285-C50B-4213-B705-30EEC5B1AE68}"/>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6" name="Footer Placeholder 5">
            <a:extLst>
              <a:ext uri="{FF2B5EF4-FFF2-40B4-BE49-F238E27FC236}">
                <a16:creationId xmlns:a16="http://schemas.microsoft.com/office/drawing/2014/main" id="{F738C16D-FDE3-4972-A556-656070254C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16AB72-F988-482E-A10D-3C2FBF10BEF9}"/>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115001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57ADC-D543-4FCA-B737-EEB837B654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CDC821-BC8F-46CA-AB3D-577BF6B143F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BA12BE-91FD-4268-B8D7-579F2F91F539}"/>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5" name="Footer Placeholder 4">
            <a:extLst>
              <a:ext uri="{FF2B5EF4-FFF2-40B4-BE49-F238E27FC236}">
                <a16:creationId xmlns:a16="http://schemas.microsoft.com/office/drawing/2014/main" id="{E3640B0C-AB6F-43C5-9274-2D3D7D24AAF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C6656F2-9B7A-4AF5-8203-2B9E7E64420A}"/>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5123133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A2DC0F-E4E5-4657-B758-F7B47C801A4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3DDC37-166A-453C-8C28-4083976D56F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805527-8708-4D10-B18F-1D9734D4B447}"/>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6/19/2024</a:t>
            </a:fld>
            <a:endParaRPr lang="en-US"/>
          </a:p>
        </p:txBody>
      </p:sp>
      <p:sp>
        <p:nvSpPr>
          <p:cNvPr id="5" name="Footer Placeholder 4">
            <a:extLst>
              <a:ext uri="{FF2B5EF4-FFF2-40B4-BE49-F238E27FC236}">
                <a16:creationId xmlns:a16="http://schemas.microsoft.com/office/drawing/2014/main" id="{8E6962E1-BECB-4892-816A-CED1405D1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FEFF37B-671D-4C7E-89AD-961C7BC565C7}"/>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3430435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0429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1958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53073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660D0E-C956-F59C-4567-47BF7BD6DE13}"/>
              </a:ext>
            </a:extLst>
          </p:cNvPr>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4723446-B9D4-3B57-39AA-C3012C8029E0}"/>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38D1924-64CA-7A93-9D17-3012244F1B8A}"/>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1DE7AC0-DBAE-5817-15E1-342A5285C0A6}"/>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277CDD3A-8C8C-7680-9CC7-F1BFEBA4C68B}"/>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E593B94-0AFF-8BA6-0E6D-53DF1169576D}"/>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13950275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57108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6/19/2024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838767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6/19/2024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0614804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6/19/2024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879241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6/19/2024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1719030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6/19/2024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4028458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6/19/2024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6402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7446944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6/19/2024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4327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9A3D7C8C-B670-4793-8BB1-C1ED043FB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347735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ECC3FF-CB30-F9A9-0415-4AEAA06974EF}"/>
              </a:ext>
            </a:extLst>
          </p:cNvPr>
          <p:cNvSpPr>
            <a:spLocks noGrp="1"/>
          </p:cNvSpPr>
          <p:nvPr>
            <p:ph type="title"/>
          </p:nvPr>
        </p:nvSpPr>
        <p:spPr>
          <a:xfrm>
            <a:off x="839789"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5E57DEE-4588-A2FD-7550-05FA991F363D}"/>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674AF18-1627-8B1C-F6A9-BBB730D79530}"/>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8F520EE-A911-76CE-82C4-0AD0ECA485FC}"/>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0697C82-4CAB-D05B-D86B-DD8EB9ED4EE9}"/>
              </a:ext>
            </a:extLst>
          </p:cNvPr>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007EF14-A4B7-B000-06D7-E949560D54AD}"/>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2024/6/19</a:t>
            </a:fld>
            <a:endParaRPr lang="zh-CN" altLang="en-US"/>
          </a:p>
        </p:txBody>
      </p:sp>
      <p:sp>
        <p:nvSpPr>
          <p:cNvPr id="8" name="页脚占位符 7">
            <a:extLst>
              <a:ext uri="{FF2B5EF4-FFF2-40B4-BE49-F238E27FC236}">
                <a16:creationId xmlns:a16="http://schemas.microsoft.com/office/drawing/2014/main" id="{7587E8D2-A3FF-503B-FCB5-EE4B0BB23CB4}"/>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5506264C-EF8D-5D0F-F93C-1B40BA80F5C5}"/>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673456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860202-A62A-E39D-9C46-073268901ADA}"/>
              </a:ext>
            </a:extLst>
          </p:cNvPr>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B3C8E36-ACA5-B419-5936-705F19D941C7}"/>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2024/6/19</a:t>
            </a:fld>
            <a:endParaRPr lang="zh-CN" altLang="en-US"/>
          </a:p>
        </p:txBody>
      </p:sp>
      <p:sp>
        <p:nvSpPr>
          <p:cNvPr id="4" name="页脚占位符 3">
            <a:extLst>
              <a:ext uri="{FF2B5EF4-FFF2-40B4-BE49-F238E27FC236}">
                <a16:creationId xmlns:a16="http://schemas.microsoft.com/office/drawing/2014/main" id="{670C65DA-D050-8A47-48E8-3689145AA1F8}"/>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381A2919-1071-060C-CD0D-349508C1ECE9}"/>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619462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B3B5A35-0B23-A060-E5FD-43F2FDA56F6C}"/>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2024/6/19</a:t>
            </a:fld>
            <a:endParaRPr lang="zh-CN" altLang="en-US"/>
          </a:p>
        </p:txBody>
      </p:sp>
      <p:sp>
        <p:nvSpPr>
          <p:cNvPr id="3" name="页脚占位符 2">
            <a:extLst>
              <a:ext uri="{FF2B5EF4-FFF2-40B4-BE49-F238E27FC236}">
                <a16:creationId xmlns:a16="http://schemas.microsoft.com/office/drawing/2014/main" id="{D34D13A8-6FD6-0BEF-6EA3-BF4480937F1A}"/>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CD1285A-8C1E-AEAF-9EA4-B7A8AAD40DD3}"/>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6354220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8BC2E0-F9AE-03D6-72DF-546CB77205DC}"/>
              </a:ext>
            </a:extLst>
          </p:cNvPr>
          <p:cNvSpPr>
            <a:spLocks noGrp="1"/>
          </p:cNvSpPr>
          <p:nvPr>
            <p:ph type="title"/>
          </p:nvPr>
        </p:nvSpPr>
        <p:spPr>
          <a:xfrm>
            <a:off x="839789" y="457201"/>
            <a:ext cx="3932237" cy="1600200"/>
          </a:xfrm>
          <a:prstGeom prst="rect">
            <a:avLst/>
          </a:prstGeom>
        </p:spPr>
        <p:txBody>
          <a:bodyPr anchor="b"/>
          <a:lstStyle>
            <a:lvl1pPr>
              <a:defRPr sz="3199"/>
            </a:lvl1pPr>
          </a:lstStyle>
          <a:p>
            <a:r>
              <a:rPr lang="zh-CN" altLang="en-US"/>
              <a:t>单击此处编辑母版标题样式</a:t>
            </a:r>
          </a:p>
        </p:txBody>
      </p:sp>
      <p:sp>
        <p:nvSpPr>
          <p:cNvPr id="3" name="内容占位符 2">
            <a:extLst>
              <a:ext uri="{FF2B5EF4-FFF2-40B4-BE49-F238E27FC236}">
                <a16:creationId xmlns:a16="http://schemas.microsoft.com/office/drawing/2014/main" id="{58356D5A-2FA8-58BE-22CF-23082C464DEA}"/>
              </a:ext>
            </a:extLst>
          </p:cNvPr>
          <p:cNvSpPr>
            <a:spLocks noGrp="1"/>
          </p:cNvSpPr>
          <p:nvPr>
            <p:ph idx="1"/>
          </p:nvPr>
        </p:nvSpPr>
        <p:spPr>
          <a:xfrm>
            <a:off x="5183188" y="987426"/>
            <a:ext cx="6172200" cy="4873625"/>
          </a:xfrm>
          <a:prstGeom prst="rect">
            <a:avLst/>
          </a:prstGeo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B4E1B8E-4A39-2223-9A76-131C716366FE}"/>
              </a:ext>
            </a:extLst>
          </p:cNvPr>
          <p:cNvSpPr>
            <a:spLocks noGrp="1"/>
          </p:cNvSpPr>
          <p:nvPr>
            <p:ph type="body" sz="half" idx="2"/>
          </p:nvPr>
        </p:nvSpPr>
        <p:spPr>
          <a:xfrm>
            <a:off x="839789" y="2057400"/>
            <a:ext cx="3932237" cy="3811588"/>
          </a:xfrm>
          <a:prstGeom prst="rect">
            <a:avLst/>
          </a:prstGeo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EEEB428-79AE-BC41-C66C-32206A47ED5A}"/>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8527BABE-A849-B855-8E34-851809F8647F}"/>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3137693-D0AC-B673-8BCE-6CAD9D578216}"/>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664955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A44789-31DE-BBCE-E302-3A15856E108E}"/>
              </a:ext>
            </a:extLst>
          </p:cNvPr>
          <p:cNvSpPr>
            <a:spLocks noGrp="1"/>
          </p:cNvSpPr>
          <p:nvPr>
            <p:ph type="title"/>
          </p:nvPr>
        </p:nvSpPr>
        <p:spPr>
          <a:xfrm>
            <a:off x="839789" y="457201"/>
            <a:ext cx="3932237" cy="1600200"/>
          </a:xfrm>
          <a:prstGeom prst="rect">
            <a:avLst/>
          </a:prstGeom>
        </p:spPr>
        <p:txBody>
          <a:bodyPr anchor="b"/>
          <a:lstStyle>
            <a:lvl1pPr>
              <a:defRPr sz="3199"/>
            </a:lvl1pPr>
          </a:lstStyle>
          <a:p>
            <a:r>
              <a:rPr lang="zh-CN" altLang="en-US"/>
              <a:t>单击此处编辑母版标题样式</a:t>
            </a:r>
          </a:p>
        </p:txBody>
      </p:sp>
      <p:sp>
        <p:nvSpPr>
          <p:cNvPr id="3" name="图片占位符 2">
            <a:extLst>
              <a:ext uri="{FF2B5EF4-FFF2-40B4-BE49-F238E27FC236}">
                <a16:creationId xmlns:a16="http://schemas.microsoft.com/office/drawing/2014/main" id="{C1ACEA00-7078-F430-9705-3EC75D8AA823}"/>
              </a:ext>
            </a:extLst>
          </p:cNvPr>
          <p:cNvSpPr>
            <a:spLocks noGrp="1"/>
          </p:cNvSpPr>
          <p:nvPr>
            <p:ph type="pic" idx="1"/>
          </p:nvPr>
        </p:nvSpPr>
        <p:spPr>
          <a:xfrm>
            <a:off x="5183188" y="987426"/>
            <a:ext cx="6172200" cy="4873625"/>
          </a:xfrm>
          <a:prstGeom prst="rect">
            <a:avLst/>
          </a:prstGeom>
        </p:spPr>
        <p:txBody>
          <a:bodyPr/>
          <a:lstStyle>
            <a:lvl1pPr marL="0" indent="0">
              <a:buNone/>
              <a:defRPr sz="3199"/>
            </a:lvl1pPr>
            <a:lvl2pPr marL="457063" indent="0">
              <a:buNone/>
              <a:defRPr sz="2799"/>
            </a:lvl2pPr>
            <a:lvl3pPr marL="914126" indent="0">
              <a:buNone/>
              <a:defRPr sz="2400"/>
            </a:lvl3pPr>
            <a:lvl4pPr marL="1371189" indent="0">
              <a:buNone/>
              <a:defRPr sz="2000"/>
            </a:lvl4pPr>
            <a:lvl5pPr marL="1828251" indent="0">
              <a:buNone/>
              <a:defRPr sz="2000"/>
            </a:lvl5pPr>
            <a:lvl6pPr marL="2285314" indent="0">
              <a:buNone/>
              <a:defRPr sz="2000"/>
            </a:lvl6pPr>
            <a:lvl7pPr marL="2742377" indent="0">
              <a:buNone/>
              <a:defRPr sz="2000"/>
            </a:lvl7pPr>
            <a:lvl8pPr marL="3199440" indent="0">
              <a:buNone/>
              <a:defRPr sz="2000"/>
            </a:lvl8pPr>
            <a:lvl9pPr marL="3656503" indent="0">
              <a:buNone/>
              <a:defRPr sz="2000"/>
            </a:lvl9pPr>
          </a:lstStyle>
          <a:p>
            <a:endParaRPr lang="zh-CN" altLang="en-US"/>
          </a:p>
        </p:txBody>
      </p:sp>
      <p:sp>
        <p:nvSpPr>
          <p:cNvPr id="4" name="文本占位符 3">
            <a:extLst>
              <a:ext uri="{FF2B5EF4-FFF2-40B4-BE49-F238E27FC236}">
                <a16:creationId xmlns:a16="http://schemas.microsoft.com/office/drawing/2014/main" id="{B4C2F624-0D7D-250A-D19B-8E1B44F8733A}"/>
              </a:ext>
            </a:extLst>
          </p:cNvPr>
          <p:cNvSpPr>
            <a:spLocks noGrp="1"/>
          </p:cNvSpPr>
          <p:nvPr>
            <p:ph type="body" sz="half" idx="2"/>
          </p:nvPr>
        </p:nvSpPr>
        <p:spPr>
          <a:xfrm>
            <a:off x="839789" y="2057400"/>
            <a:ext cx="3932237" cy="3811588"/>
          </a:xfrm>
          <a:prstGeom prst="rect">
            <a:avLst/>
          </a:prstGeo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B031084-6C41-D0A8-9C36-E22E2273F4F0}"/>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B381C9F6-27BE-78EA-ECB7-430373E2F992}"/>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F4A3C2-1242-E9D3-F678-FBE526426384}"/>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19364610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ABD396F7-C8DC-45D6-A866-1A0458A9C924}"/>
              </a:ext>
            </a:extLst>
          </p:cNvPr>
          <p:cNvSpPr txBox="1"/>
          <p:nvPr userDrawn="1"/>
        </p:nvSpPr>
        <p:spPr>
          <a:xfrm>
            <a:off x="1" y="-1604293"/>
            <a:ext cx="12192000" cy="461558"/>
          </a:xfrm>
          <a:prstGeom prst="rect">
            <a:avLst/>
          </a:prstGeom>
          <a:noFill/>
        </p:spPr>
        <p:txBody>
          <a:bodyPr vert="horz" rtlCol="0">
            <a:spAutoFit/>
          </a:bodyPr>
          <a:lstStyle/>
          <a:p>
            <a:pPr algn="ctr"/>
            <a:r>
              <a:rPr lang="en-US" sz="2400">
                <a:solidFill>
                  <a:srgbClr val="CFCFCF"/>
                </a:solidFill>
              </a:rPr>
              <a:t>www.9slide.vn</a:t>
            </a:r>
          </a:p>
        </p:txBody>
      </p:sp>
      <p:pic>
        <p:nvPicPr>
          <p:cNvPr id="3" name="Picture 2">
            <a:extLst>
              <a:ext uri="{FF2B5EF4-FFF2-40B4-BE49-F238E27FC236}">
                <a16:creationId xmlns:a16="http://schemas.microsoft.com/office/drawing/2014/main" id="{83F0A355-4B1F-4985-9CA6-C9A69458717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7492447" y="472244"/>
            <a:ext cx="5351206" cy="5351206"/>
          </a:xfrm>
          <a:prstGeom prst="ellipse">
            <a:avLst/>
          </a:prstGeom>
          <a:ln>
            <a:noFill/>
          </a:ln>
          <a:effectLst>
            <a:softEdge rad="112500"/>
          </a:effectLst>
        </p:spPr>
      </p:pic>
      <p:pic>
        <p:nvPicPr>
          <p:cNvPr id="4" name="Picture 3">
            <a:extLst>
              <a:ext uri="{FF2B5EF4-FFF2-40B4-BE49-F238E27FC236}">
                <a16:creationId xmlns:a16="http://schemas.microsoft.com/office/drawing/2014/main" id="{0D6F2C15-835E-4663-90EE-6BE1342EFAF4}"/>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675196" y="-23665016"/>
            <a:ext cx="5351206" cy="5351206"/>
          </a:xfrm>
          <a:prstGeom prst="ellipse">
            <a:avLst/>
          </a:prstGeom>
          <a:ln>
            <a:noFill/>
          </a:ln>
          <a:effectLst>
            <a:softEdge rad="112500"/>
          </a:effectLst>
        </p:spPr>
      </p:pic>
      <p:pic>
        <p:nvPicPr>
          <p:cNvPr id="5" name="Picture 4">
            <a:extLst>
              <a:ext uri="{FF2B5EF4-FFF2-40B4-BE49-F238E27FC236}">
                <a16:creationId xmlns:a16="http://schemas.microsoft.com/office/drawing/2014/main" id="{DF06C537-4E35-4DF2-ACF6-55A85FE40167}"/>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51657639" y="4182397"/>
            <a:ext cx="5351206" cy="5351206"/>
          </a:xfrm>
          <a:prstGeom prst="ellipse">
            <a:avLst/>
          </a:prstGeom>
          <a:ln>
            <a:noFill/>
          </a:ln>
          <a:effectLst>
            <a:softEdge rad="112500"/>
          </a:effectLst>
        </p:spPr>
      </p:pic>
      <p:pic>
        <p:nvPicPr>
          <p:cNvPr id="6" name="Picture 5">
            <a:extLst>
              <a:ext uri="{FF2B5EF4-FFF2-40B4-BE49-F238E27FC236}">
                <a16:creationId xmlns:a16="http://schemas.microsoft.com/office/drawing/2014/main" id="{9C9819C1-CDD1-452E-AD68-BC67295C5223}"/>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808795" y="24519059"/>
            <a:ext cx="5351206" cy="5351206"/>
          </a:xfrm>
          <a:prstGeom prst="ellipse">
            <a:avLst/>
          </a:prstGeom>
          <a:ln>
            <a:noFill/>
          </a:ln>
          <a:effectLst>
            <a:softEdge rad="112500"/>
          </a:effectLst>
        </p:spPr>
      </p:pic>
    </p:spTree>
    <p:extLst>
      <p:ext uri="{BB962C8B-B14F-4D97-AF65-F5344CB8AC3E}">
        <p14:creationId xmlns:p14="http://schemas.microsoft.com/office/powerpoint/2010/main" val="30006874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723"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09"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9" algn="l" defTabSz="914126" rtl="0" eaLnBrk="1" latinLnBrk="0" hangingPunct="1">
        <a:defRPr sz="1800" kern="1200">
          <a:solidFill>
            <a:schemeClr val="tx1"/>
          </a:solidFill>
          <a:latin typeface="+mn-lt"/>
          <a:ea typeface="+mn-ea"/>
          <a:cs typeface="+mn-cs"/>
        </a:defRPr>
      </a:lvl4pPr>
      <a:lvl5pPr marL="1828251"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40" algn="l" defTabSz="914126" rtl="0" eaLnBrk="1" latinLnBrk="0" hangingPunct="1">
        <a:defRPr sz="1800" kern="1200">
          <a:solidFill>
            <a:schemeClr val="tx1"/>
          </a:solidFill>
          <a:latin typeface="+mn-lt"/>
          <a:ea typeface="+mn-ea"/>
          <a:cs typeface="+mn-cs"/>
        </a:defRPr>
      </a:lvl8pPr>
      <a:lvl9pPr marL="3656503" algn="l" defTabSz="91412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19/06/2024</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232486029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9Slide.vn - 2019">
            <a:extLst>
              <a:ext uri="{FF2B5EF4-FFF2-40B4-BE49-F238E27FC236}">
                <a16:creationId xmlns:a16="http://schemas.microsoft.com/office/drawing/2014/main" id="{064C3D21-9AF7-465F-9035-178894952A8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81959759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24"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6/19/2024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A picture containing shape&#10;&#10;Description automatically generated">
            <a:extLst>
              <a:ext uri="{FF2B5EF4-FFF2-40B4-BE49-F238E27FC236}">
                <a16:creationId xmlns:a16="http://schemas.microsoft.com/office/drawing/2014/main" id="{20CE22B8-AB7E-4E37-AC4B-F12D1D9FB88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71625" y="371475"/>
            <a:ext cx="1314450" cy="1314450"/>
          </a:xfrm>
          <a:prstGeom prst="rect">
            <a:avLst/>
          </a:prstGeom>
        </p:spPr>
      </p:pic>
    </p:spTree>
    <p:extLst>
      <p:ext uri="{BB962C8B-B14F-4D97-AF65-F5344CB8AC3E}">
        <p14:creationId xmlns:p14="http://schemas.microsoft.com/office/powerpoint/2010/main" val="147030809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4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28.png"/><Relationship Id="rId9"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5.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9.xml"/><Relationship Id="rId6" Type="http://schemas.openxmlformats.org/officeDocument/2006/relationships/image" Target="../media/image23.png"/><Relationship Id="rId11" Type="http://schemas.microsoft.com/office/2007/relationships/hdphoto" Target="../media/hdphoto2.wdp"/><Relationship Id="rId5" Type="http://schemas.openxmlformats.org/officeDocument/2006/relationships/image" Target="../media/image21.png"/><Relationship Id="rId10" Type="http://schemas.openxmlformats.org/officeDocument/2006/relationships/image" Target="../media/image46.png"/><Relationship Id="rId4" Type="http://schemas.openxmlformats.org/officeDocument/2006/relationships/image" Target="../media/image20.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wmf"/><Relationship Id="rId7" Type="http://schemas.openxmlformats.org/officeDocument/2006/relationships/oleObject" Target="../embeddings/oleObject2.bin"/><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image" Target="../media/image16.wmf"/><Relationship Id="rId5" Type="http://schemas.openxmlformats.org/officeDocument/2006/relationships/oleObject" Target="../embeddings/oleObject1.bin"/><Relationship Id="rId4" Type="http://schemas.openxmlformats.org/officeDocument/2006/relationships/image" Target="../media/image18.wmf"/></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44.xml"/><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jpeg"/><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9586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FE4C9BE-4DF5-447E-B834-F996ADE49FC8}"/>
              </a:ext>
            </a:extLst>
          </p:cNvPr>
          <p:cNvSpPr/>
          <p:nvPr/>
        </p:nvSpPr>
        <p:spPr>
          <a:xfrm>
            <a:off x="1" y="0"/>
            <a:ext cx="12124266" cy="68579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pitchFamily="34" charset="0"/>
              <a:ea typeface="字魂27号-布丁体"/>
              <a:cs typeface="Calibri" panose="020F0502020204030204" pitchFamily="34" charset="0"/>
            </a:endParaRPr>
          </a:p>
        </p:txBody>
      </p:sp>
      <p:sp>
        <p:nvSpPr>
          <p:cNvPr id="9" name="TextBox 8">
            <a:extLst>
              <a:ext uri="{FF2B5EF4-FFF2-40B4-BE49-F238E27FC236}">
                <a16:creationId xmlns:a16="http://schemas.microsoft.com/office/drawing/2014/main" id="{F6906672-43E1-DC8D-AFB3-C44D020EBB2D}"/>
              </a:ext>
            </a:extLst>
          </p:cNvPr>
          <p:cNvSpPr txBox="1"/>
          <p:nvPr/>
        </p:nvSpPr>
        <p:spPr>
          <a:xfrm>
            <a:off x="3690169" y="718423"/>
            <a:ext cx="5154561" cy="707886"/>
          </a:xfrm>
          <a:prstGeom prst="rect">
            <a:avLst/>
          </a:prstGeom>
          <a:noFill/>
        </p:spPr>
        <p:txBody>
          <a:bodyPr wrap="square" rtlCol="0">
            <a:spAutoFit/>
          </a:bodyPr>
          <a:lstStyle/>
          <a:p>
            <a:pPr algn="ctr"/>
            <a:r>
              <a:rPr lang="en-US" sz="4000" b="1" dirty="0">
                <a:solidFill>
                  <a:srgbClr val="FA4353"/>
                </a:solidFill>
                <a:latin typeface="Calibri" panose="020F0502020204030204" pitchFamily="34" charset="0"/>
                <a:cs typeface="Calibri" panose="020F0502020204030204" pitchFamily="34" charset="0"/>
              </a:rPr>
              <a:t>Chia </a:t>
            </a:r>
            <a:r>
              <a:rPr lang="en-US" sz="4000" b="1" dirty="0" err="1">
                <a:solidFill>
                  <a:srgbClr val="FA4353"/>
                </a:solidFill>
                <a:latin typeface="Calibri" panose="020F0502020204030204" pitchFamily="34" charset="0"/>
                <a:cs typeface="Calibri" panose="020F0502020204030204" pitchFamily="34" charset="0"/>
              </a:rPr>
              <a:t>sẻ</a:t>
            </a:r>
            <a:r>
              <a:rPr lang="en-US" sz="4000" b="1" dirty="0">
                <a:solidFill>
                  <a:srgbClr val="FA4353"/>
                </a:solidFill>
                <a:latin typeface="Calibri" panose="020F0502020204030204" pitchFamily="34" charset="0"/>
                <a:cs typeface="Calibri" panose="020F0502020204030204" pitchFamily="34" charset="0"/>
              </a:rPr>
              <a:t> </a:t>
            </a:r>
            <a:r>
              <a:rPr lang="en-US" sz="4000" b="1" dirty="0" err="1">
                <a:solidFill>
                  <a:srgbClr val="FA4353"/>
                </a:solidFill>
                <a:latin typeface="Calibri" panose="020F0502020204030204" pitchFamily="34" charset="0"/>
                <a:cs typeface="Calibri" panose="020F0502020204030204" pitchFamily="34" charset="0"/>
              </a:rPr>
              <a:t>trước</a:t>
            </a:r>
            <a:r>
              <a:rPr lang="en-US" sz="4000" b="1" dirty="0">
                <a:solidFill>
                  <a:srgbClr val="FA4353"/>
                </a:solidFill>
                <a:latin typeface="Calibri" panose="020F0502020204030204" pitchFamily="34" charset="0"/>
                <a:cs typeface="Calibri" panose="020F0502020204030204" pitchFamily="34" charset="0"/>
              </a:rPr>
              <a:t> </a:t>
            </a:r>
            <a:r>
              <a:rPr lang="en-US" sz="4000" b="1" dirty="0" err="1">
                <a:solidFill>
                  <a:srgbClr val="FA4353"/>
                </a:solidFill>
                <a:latin typeface="Calibri" panose="020F0502020204030204" pitchFamily="34" charset="0"/>
                <a:cs typeface="Calibri" panose="020F0502020204030204" pitchFamily="34" charset="0"/>
              </a:rPr>
              <a:t>lớp</a:t>
            </a:r>
            <a:endParaRPr lang="en-US" sz="4000" b="1" dirty="0">
              <a:solidFill>
                <a:srgbClr val="FA4353"/>
              </a:solidFill>
              <a:latin typeface="Calibri" panose="020F0502020204030204" pitchFamily="34" charset="0"/>
              <a:cs typeface="Calibri" panose="020F0502020204030204" pitchFamily="34" charset="0"/>
            </a:endParaRPr>
          </a:p>
        </p:txBody>
      </p:sp>
      <p:pic>
        <p:nvPicPr>
          <p:cNvPr id="10" name="Picture 9" descr="A group of cartoon characters&#10;&#10;Description automatically generated with low confidence">
            <a:extLst>
              <a:ext uri="{FF2B5EF4-FFF2-40B4-BE49-F238E27FC236}">
                <a16:creationId xmlns:a16="http://schemas.microsoft.com/office/drawing/2014/main" id="{3909AAF3-8DC2-BFD1-359D-42629DA45BF8}"/>
              </a:ext>
            </a:extLst>
          </p:cNvPr>
          <p:cNvPicPr>
            <a:picLocks noChangeAspect="1"/>
          </p:cNvPicPr>
          <p:nvPr/>
        </p:nvPicPr>
        <p:blipFill rotWithShape="1">
          <a:blip r:embed="rId5">
            <a:extLst>
              <a:ext uri="{28A0092B-C50C-407E-A947-70E740481C1C}">
                <a14:useLocalDpi xmlns:a14="http://schemas.microsoft.com/office/drawing/2010/main" val="0"/>
              </a:ext>
            </a:extLst>
          </a:blip>
          <a:srcRect l="54490" t="60176" r="-208"/>
          <a:stretch/>
        </p:blipFill>
        <p:spPr>
          <a:xfrm>
            <a:off x="3340998" y="3657600"/>
            <a:ext cx="5510002" cy="3200400"/>
          </a:xfrm>
          <a:prstGeom prst="rect">
            <a:avLst/>
          </a:prstGeom>
        </p:spPr>
      </p:pic>
      <p:grpSp>
        <p:nvGrpSpPr>
          <p:cNvPr id="11" name="Group 10">
            <a:extLst>
              <a:ext uri="{FF2B5EF4-FFF2-40B4-BE49-F238E27FC236}">
                <a16:creationId xmlns:a16="http://schemas.microsoft.com/office/drawing/2014/main" id="{2B2CDEDC-3B1E-4DC4-B12E-003EC5E20A37}"/>
              </a:ext>
            </a:extLst>
          </p:cNvPr>
          <p:cNvGrpSpPr/>
          <p:nvPr/>
        </p:nvGrpSpPr>
        <p:grpSpPr>
          <a:xfrm>
            <a:off x="2212414" y="746760"/>
            <a:ext cx="3383280" cy="3383280"/>
            <a:chOff x="7066657" y="802141"/>
            <a:chExt cx="3383280" cy="3383280"/>
          </a:xfrm>
        </p:grpSpPr>
        <p:pic>
          <p:nvPicPr>
            <p:cNvPr id="12" name="Picture 11">
              <a:extLst>
                <a:ext uri="{FF2B5EF4-FFF2-40B4-BE49-F238E27FC236}">
                  <a16:creationId xmlns:a16="http://schemas.microsoft.com/office/drawing/2014/main" id="{8AE8031D-B9FB-A8ED-234F-FAFDCB9EB777}"/>
                </a:ext>
              </a:extLst>
            </p:cNvPr>
            <p:cNvPicPr>
              <a:picLocks noChangeAspect="1"/>
            </p:cNvPicPr>
            <p:nvPr/>
          </p:nvPicPr>
          <p:blipFill>
            <a:blip r:embed="rId6"/>
            <a:stretch>
              <a:fillRect/>
            </a:stretch>
          </p:blipFill>
          <p:spPr>
            <a:xfrm flipH="1">
              <a:off x="7066657" y="802141"/>
              <a:ext cx="3383280" cy="3383280"/>
            </a:xfrm>
            <a:prstGeom prst="rect">
              <a:avLst/>
            </a:prstGeom>
          </p:spPr>
        </p:pic>
        <p:sp>
          <p:nvSpPr>
            <p:cNvPr id="13" name="TextBox 12">
              <a:extLst>
                <a:ext uri="{FF2B5EF4-FFF2-40B4-BE49-F238E27FC236}">
                  <a16:creationId xmlns:a16="http://schemas.microsoft.com/office/drawing/2014/main" id="{DB034CEB-991B-ED66-7690-14D2A1B40C0F}"/>
                </a:ext>
              </a:extLst>
            </p:cNvPr>
            <p:cNvSpPr txBox="1"/>
            <p:nvPr/>
          </p:nvSpPr>
          <p:spPr>
            <a:xfrm flipH="1">
              <a:off x="7459822" y="1976735"/>
              <a:ext cx="2596950" cy="707886"/>
            </a:xfrm>
            <a:prstGeom prst="rect">
              <a:avLst/>
            </a:prstGeom>
            <a:noFill/>
          </p:spPr>
          <p:txBody>
            <a:bodyPr wrap="square" rtlCol="0">
              <a:spAutoFit/>
            </a:bodyPr>
            <a:lstStyle/>
            <a:p>
              <a:pPr algn="ctr"/>
              <a:r>
                <a:rPr lang="en-US" sz="4000" b="1" dirty="0" err="1">
                  <a:solidFill>
                    <a:srgbClr val="FF5823"/>
                  </a:solidFill>
                  <a:latin typeface="Calibri" panose="020F0502020204030204" pitchFamily="34" charset="0"/>
                  <a:cs typeface="Calibri" panose="020F0502020204030204" pitchFamily="34" charset="0"/>
                </a:rPr>
                <a:t>Trình</a:t>
              </a:r>
              <a:r>
                <a:rPr lang="en-US" sz="4000" b="1" dirty="0">
                  <a:solidFill>
                    <a:srgbClr val="FF5823"/>
                  </a:solidFill>
                  <a:latin typeface="Calibri" panose="020F0502020204030204" pitchFamily="34" charset="0"/>
                  <a:cs typeface="Calibri" panose="020F0502020204030204" pitchFamily="34" charset="0"/>
                </a:rPr>
                <a:t> </a:t>
              </a:r>
              <a:r>
                <a:rPr lang="en-US" sz="4000" b="1" dirty="0" err="1">
                  <a:solidFill>
                    <a:srgbClr val="FF5823"/>
                  </a:solidFill>
                  <a:latin typeface="Calibri" panose="020F0502020204030204" pitchFamily="34" charset="0"/>
                  <a:cs typeface="Calibri" panose="020F0502020204030204" pitchFamily="34" charset="0"/>
                </a:rPr>
                <a:t>bày</a:t>
              </a:r>
              <a:endParaRPr lang="en-US" sz="4000" b="1" dirty="0">
                <a:solidFill>
                  <a:srgbClr val="FF5823"/>
                </a:solidFill>
                <a:latin typeface="Calibri" panose="020F0502020204030204" pitchFamily="34" charset="0"/>
                <a:cs typeface="Calibri" panose="020F0502020204030204" pitchFamily="34" charset="0"/>
              </a:endParaRPr>
            </a:p>
          </p:txBody>
        </p:sp>
      </p:grpSp>
      <p:grpSp>
        <p:nvGrpSpPr>
          <p:cNvPr id="14" name="Group 13">
            <a:extLst>
              <a:ext uri="{FF2B5EF4-FFF2-40B4-BE49-F238E27FC236}">
                <a16:creationId xmlns:a16="http://schemas.microsoft.com/office/drawing/2014/main" id="{0BE849E2-ECD0-EC18-D2F5-1A07DC277991}"/>
              </a:ext>
            </a:extLst>
          </p:cNvPr>
          <p:cNvGrpSpPr/>
          <p:nvPr/>
        </p:nvGrpSpPr>
        <p:grpSpPr>
          <a:xfrm>
            <a:off x="6596307" y="746760"/>
            <a:ext cx="3383280" cy="3383280"/>
            <a:chOff x="7066657" y="802141"/>
            <a:chExt cx="3383280" cy="3383280"/>
          </a:xfrm>
        </p:grpSpPr>
        <p:pic>
          <p:nvPicPr>
            <p:cNvPr id="15" name="Picture 14">
              <a:extLst>
                <a:ext uri="{FF2B5EF4-FFF2-40B4-BE49-F238E27FC236}">
                  <a16:creationId xmlns:a16="http://schemas.microsoft.com/office/drawing/2014/main" id="{05464D29-D8F3-48BD-DFDA-E72465ED670D}"/>
                </a:ext>
              </a:extLst>
            </p:cNvPr>
            <p:cNvPicPr>
              <a:picLocks noChangeAspect="1"/>
            </p:cNvPicPr>
            <p:nvPr/>
          </p:nvPicPr>
          <p:blipFill>
            <a:blip r:embed="rId6"/>
            <a:stretch>
              <a:fillRect/>
            </a:stretch>
          </p:blipFill>
          <p:spPr>
            <a:xfrm>
              <a:off x="7066657" y="802141"/>
              <a:ext cx="3383280" cy="3383280"/>
            </a:xfrm>
            <a:prstGeom prst="rect">
              <a:avLst/>
            </a:prstGeom>
          </p:spPr>
        </p:pic>
        <p:sp>
          <p:nvSpPr>
            <p:cNvPr id="20" name="TextBox 19">
              <a:extLst>
                <a:ext uri="{FF2B5EF4-FFF2-40B4-BE49-F238E27FC236}">
                  <a16:creationId xmlns:a16="http://schemas.microsoft.com/office/drawing/2014/main" id="{7ACFFAA8-17AE-88C9-3605-00351D06203E}"/>
                </a:ext>
              </a:extLst>
            </p:cNvPr>
            <p:cNvSpPr txBox="1"/>
            <p:nvPr/>
          </p:nvSpPr>
          <p:spPr>
            <a:xfrm flipH="1">
              <a:off x="7459822" y="1976735"/>
              <a:ext cx="2596950" cy="707886"/>
            </a:xfrm>
            <a:prstGeom prst="rect">
              <a:avLst/>
            </a:prstGeom>
            <a:noFill/>
          </p:spPr>
          <p:txBody>
            <a:bodyPr wrap="square" rtlCol="0">
              <a:spAutoFit/>
            </a:bodyPr>
            <a:lstStyle/>
            <a:p>
              <a:pPr algn="ctr"/>
              <a:r>
                <a:rPr lang="en-US" sz="4000" b="1" dirty="0" err="1">
                  <a:solidFill>
                    <a:srgbClr val="AA27DA"/>
                  </a:solidFill>
                  <a:latin typeface="Calibri" panose="020F0502020204030204" pitchFamily="34" charset="0"/>
                  <a:cs typeface="Calibri" panose="020F0502020204030204" pitchFamily="34" charset="0"/>
                </a:rPr>
                <a:t>Nhận</a:t>
              </a:r>
              <a:r>
                <a:rPr lang="en-US" sz="4000" b="1" dirty="0">
                  <a:solidFill>
                    <a:srgbClr val="AA27DA"/>
                  </a:solidFill>
                  <a:latin typeface="Calibri" panose="020F0502020204030204" pitchFamily="34" charset="0"/>
                  <a:cs typeface="Calibri" panose="020F0502020204030204" pitchFamily="34" charset="0"/>
                </a:rPr>
                <a:t> </a:t>
              </a:r>
              <a:r>
                <a:rPr lang="en-US" sz="4000" b="1" dirty="0" err="1">
                  <a:solidFill>
                    <a:srgbClr val="AA27DA"/>
                  </a:solidFill>
                  <a:latin typeface="Calibri" panose="020F0502020204030204" pitchFamily="34" charset="0"/>
                  <a:cs typeface="Calibri" panose="020F0502020204030204" pitchFamily="34" charset="0"/>
                </a:rPr>
                <a:t>xét</a:t>
              </a:r>
              <a:endParaRPr lang="en-US" sz="4000" b="1" dirty="0">
                <a:solidFill>
                  <a:srgbClr val="AA27DA"/>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055833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500"/>
                                            <p:tgtEl>
                                              <p:spTgt spid="9"/>
                                            </p:tgtEl>
                                          </p:cBhvr>
                                        </p:animEffect>
                                      </p:childTnLst>
                                    </p:cTn>
                                  </p:par>
                                </p:childTnLst>
                              </p:cTn>
                            </p:par>
                            <p:par>
                              <p:cTn id="8" fill="hold">
                                <p:stCondLst>
                                  <p:cond delay="500"/>
                                </p:stCondLst>
                                <p:childTnLst>
                                  <p:par>
                                    <p:cTn id="9" presetID="2" presetClass="entr" presetSubtype="4" fill="hold" nodeType="afterEffect" p14:presetBounceEnd="5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50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12"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uỷn.wav"/>
                                            </p:tgtEl>
                                          </p:cMediaNode>
                                        </p:audio>
                                      </p:sub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500"/>
                                            <p:tgtEl>
                                              <p:spTgt spid="9"/>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9" name="uỷn.wav"/>
                                            </p:tgtEl>
                                          </p:cMediaNode>
                                        </p:audio>
                                      </p:sub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FE4C9BE-4DF5-447E-B834-F996ADE49FC8}"/>
              </a:ext>
            </a:extLst>
          </p:cNvPr>
          <p:cNvSpPr/>
          <p:nvPr/>
        </p:nvSpPr>
        <p:spPr>
          <a:xfrm>
            <a:off x="437036" y="322451"/>
            <a:ext cx="11184088" cy="61685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pitchFamily="34" charset="0"/>
              <a:ea typeface="字魂27号-布丁体"/>
              <a:cs typeface="Calibri" panose="020F0502020204030204" pitchFamily="34" charset="0"/>
            </a:endParaRPr>
          </a:p>
        </p:txBody>
      </p:sp>
      <p:grpSp>
        <p:nvGrpSpPr>
          <p:cNvPr id="2" name="Group 1">
            <a:extLst>
              <a:ext uri="{FF2B5EF4-FFF2-40B4-BE49-F238E27FC236}">
                <a16:creationId xmlns:a16="http://schemas.microsoft.com/office/drawing/2014/main" id="{EE2B9946-5BAA-B773-5712-1A71019C237B}"/>
              </a:ext>
            </a:extLst>
          </p:cNvPr>
          <p:cNvGrpSpPr/>
          <p:nvPr/>
        </p:nvGrpSpPr>
        <p:grpSpPr>
          <a:xfrm>
            <a:off x="732150" y="1876425"/>
            <a:ext cx="10727700" cy="3892509"/>
            <a:chOff x="1383341" y="1290771"/>
            <a:chExt cx="9720000" cy="4320000"/>
          </a:xfrm>
        </p:grpSpPr>
        <p:sp>
          <p:nvSpPr>
            <p:cNvPr id="3" name="Rectangle: Rounded Corners 2">
              <a:extLst>
                <a:ext uri="{FF2B5EF4-FFF2-40B4-BE49-F238E27FC236}">
                  <a16:creationId xmlns:a16="http://schemas.microsoft.com/office/drawing/2014/main" id="{A9E95447-AE3A-0FF9-E86D-C30B3932435A}"/>
                </a:ext>
              </a:extLst>
            </p:cNvPr>
            <p:cNvSpPr/>
            <p:nvPr/>
          </p:nvSpPr>
          <p:spPr>
            <a:xfrm>
              <a:off x="1383341" y="1290771"/>
              <a:ext cx="9720000" cy="4320000"/>
            </a:xfrm>
            <a:custGeom>
              <a:avLst/>
              <a:gdLst>
                <a:gd name="connsiteX0" fmla="*/ 0 w 9720000"/>
                <a:gd name="connsiteY0" fmla="*/ 806846 h 4320000"/>
                <a:gd name="connsiteX1" fmla="*/ 806846 w 9720000"/>
                <a:gd name="connsiteY1" fmla="*/ 0 h 4320000"/>
                <a:gd name="connsiteX2" fmla="*/ 8913154 w 9720000"/>
                <a:gd name="connsiteY2" fmla="*/ 0 h 4320000"/>
                <a:gd name="connsiteX3" fmla="*/ 9720000 w 9720000"/>
                <a:gd name="connsiteY3" fmla="*/ 806846 h 4320000"/>
                <a:gd name="connsiteX4" fmla="*/ 9720000 w 9720000"/>
                <a:gd name="connsiteY4" fmla="*/ 3513154 h 4320000"/>
                <a:gd name="connsiteX5" fmla="*/ 8913154 w 9720000"/>
                <a:gd name="connsiteY5" fmla="*/ 4320000 h 4320000"/>
                <a:gd name="connsiteX6" fmla="*/ 806846 w 9720000"/>
                <a:gd name="connsiteY6" fmla="*/ 4320000 h 4320000"/>
                <a:gd name="connsiteX7" fmla="*/ 0 w 9720000"/>
                <a:gd name="connsiteY7" fmla="*/ 3513154 h 4320000"/>
                <a:gd name="connsiteX8" fmla="*/ 0 w 9720000"/>
                <a:gd name="connsiteY8" fmla="*/ 80684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20000" h="4320000" fill="none" extrusionOk="0">
                  <a:moveTo>
                    <a:pt x="0" y="806846"/>
                  </a:moveTo>
                  <a:cubicBezTo>
                    <a:pt x="-26620" y="348276"/>
                    <a:pt x="372994" y="-40959"/>
                    <a:pt x="806846" y="0"/>
                  </a:cubicBezTo>
                  <a:cubicBezTo>
                    <a:pt x="2757853" y="69703"/>
                    <a:pt x="7964899" y="-75058"/>
                    <a:pt x="8913154" y="0"/>
                  </a:cubicBezTo>
                  <a:cubicBezTo>
                    <a:pt x="9385981" y="9798"/>
                    <a:pt x="9702205" y="324633"/>
                    <a:pt x="9720000" y="806846"/>
                  </a:cubicBezTo>
                  <a:cubicBezTo>
                    <a:pt x="9667096" y="1854906"/>
                    <a:pt x="9836473" y="2975472"/>
                    <a:pt x="9720000" y="3513154"/>
                  </a:cubicBezTo>
                  <a:cubicBezTo>
                    <a:pt x="9653431" y="3965014"/>
                    <a:pt x="9334931" y="4338833"/>
                    <a:pt x="8913154" y="4320000"/>
                  </a:cubicBezTo>
                  <a:cubicBezTo>
                    <a:pt x="6008191" y="4347067"/>
                    <a:pt x="4466004" y="4467548"/>
                    <a:pt x="806846" y="4320000"/>
                  </a:cubicBezTo>
                  <a:cubicBezTo>
                    <a:pt x="411568" y="4387610"/>
                    <a:pt x="-19304" y="3966378"/>
                    <a:pt x="0" y="3513154"/>
                  </a:cubicBezTo>
                  <a:cubicBezTo>
                    <a:pt x="9703" y="2354722"/>
                    <a:pt x="132738" y="2157755"/>
                    <a:pt x="0" y="806846"/>
                  </a:cubicBezTo>
                  <a:close/>
                </a:path>
                <a:path w="9720000" h="4320000" stroke="0" extrusionOk="0">
                  <a:moveTo>
                    <a:pt x="0" y="806846"/>
                  </a:moveTo>
                  <a:cubicBezTo>
                    <a:pt x="20102" y="321121"/>
                    <a:pt x="382212" y="56846"/>
                    <a:pt x="806846" y="0"/>
                  </a:cubicBezTo>
                  <a:cubicBezTo>
                    <a:pt x="2145881" y="-11997"/>
                    <a:pt x="5438796" y="-107784"/>
                    <a:pt x="8913154" y="0"/>
                  </a:cubicBezTo>
                  <a:cubicBezTo>
                    <a:pt x="9295748" y="28308"/>
                    <a:pt x="9654802" y="340472"/>
                    <a:pt x="9720000" y="806846"/>
                  </a:cubicBezTo>
                  <a:cubicBezTo>
                    <a:pt x="9687307" y="2010273"/>
                    <a:pt x="9698594" y="2838719"/>
                    <a:pt x="9720000" y="3513154"/>
                  </a:cubicBezTo>
                  <a:cubicBezTo>
                    <a:pt x="9692152" y="4028765"/>
                    <a:pt x="9441238" y="4302421"/>
                    <a:pt x="8913154" y="4320000"/>
                  </a:cubicBezTo>
                  <a:cubicBezTo>
                    <a:pt x="6591981" y="4177415"/>
                    <a:pt x="1865282" y="4176765"/>
                    <a:pt x="806846" y="4320000"/>
                  </a:cubicBezTo>
                  <a:cubicBezTo>
                    <a:pt x="365519" y="4297155"/>
                    <a:pt x="-45136" y="3980558"/>
                    <a:pt x="0" y="3513154"/>
                  </a:cubicBezTo>
                  <a:cubicBezTo>
                    <a:pt x="155752" y="2508895"/>
                    <a:pt x="-100087" y="1207347"/>
                    <a:pt x="0" y="806846"/>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387A93-1AF6-1B10-0DD8-C1C1FEEFC041}"/>
                </a:ext>
              </a:extLst>
            </p:cNvPr>
            <p:cNvSpPr txBox="1"/>
            <p:nvPr/>
          </p:nvSpPr>
          <p:spPr>
            <a:xfrm>
              <a:off x="1653466" y="1820215"/>
              <a:ext cx="9300574" cy="33816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222222"/>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a:ln>
                    <a:noFill/>
                  </a:ln>
                  <a:solidFill>
                    <a:srgbClr val="222222"/>
                  </a:solidFill>
                  <a:effectLst/>
                  <a:uLnTx/>
                  <a:uFillTx/>
                  <a:latin typeface="Calibri" panose="020F0502020204030204" pitchFamily="34" charset="0"/>
                  <a:cs typeface="Calibri" panose="020F0502020204030204" pitchFamily="34" charset="0"/>
                </a:rPr>
                <a:t>Em rất yêu thích nhân vật ông Đùng, bà Đùng vì hai ông bà đã giúp đỡ người dân rời núi, tạo sông, tạo nên vùng đồng bằng và con sông Đà. Hai ông bà có những đức tính vô cùng tốt đẹp: thương người, tốt bụng, cần mẫn,... Từ ông bà, em cảm thấy mình cần rèn luyện và trau dồi đạo đức thật tốt để giúp ích cho đời. </a:t>
              </a:r>
            </a:p>
          </p:txBody>
        </p:sp>
      </p:grpSp>
      <p:pic>
        <p:nvPicPr>
          <p:cNvPr id="6" name="Picture 5">
            <a:extLst>
              <a:ext uri="{FF2B5EF4-FFF2-40B4-BE49-F238E27FC236}">
                <a16:creationId xmlns:a16="http://schemas.microsoft.com/office/drawing/2014/main" id="{64BAB82E-8BA8-C14E-09A5-09E1D6440435}"/>
              </a:ext>
            </a:extLst>
          </p:cNvPr>
          <p:cNvPicPr>
            <a:picLocks noChangeAspect="1"/>
          </p:cNvPicPr>
          <p:nvPr/>
        </p:nvPicPr>
        <p:blipFill>
          <a:blip r:embed="rId4"/>
          <a:stretch>
            <a:fillRect/>
          </a:stretch>
        </p:blipFill>
        <p:spPr>
          <a:xfrm>
            <a:off x="3332358" y="571487"/>
            <a:ext cx="5736833" cy="1170533"/>
          </a:xfrm>
          <a:prstGeom prst="rect">
            <a:avLst/>
          </a:prstGeom>
        </p:spPr>
      </p:pic>
    </p:spTree>
    <p:extLst>
      <p:ext uri="{BB962C8B-B14F-4D97-AF65-F5344CB8AC3E}">
        <p14:creationId xmlns:p14="http://schemas.microsoft.com/office/powerpoint/2010/main" val="1686483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mpty beach scene with coconut trees and mountain in simple style 3013426  Vector Art at Vecteezy">
            <a:extLst>
              <a:ext uri="{FF2B5EF4-FFF2-40B4-BE49-F238E27FC236}">
                <a16:creationId xmlns:a16="http://schemas.microsoft.com/office/drawing/2014/main" id="{61766080-FC52-4E26-8628-D2579D027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717C4C0C-A3B7-45FA-9BF3-3125F2EA97D5}"/>
              </a:ext>
            </a:extLst>
          </p:cNvPr>
          <p:cNvSpPr/>
          <p:nvPr/>
        </p:nvSpPr>
        <p:spPr>
          <a:xfrm>
            <a:off x="1990725" y="2452748"/>
            <a:ext cx="7867650" cy="3017520"/>
          </a:xfrm>
          <a:custGeom>
            <a:avLst/>
            <a:gdLst>
              <a:gd name="connsiteX0" fmla="*/ 0 w 7867650"/>
              <a:gd name="connsiteY0" fmla="*/ 502930 h 3017520"/>
              <a:gd name="connsiteX1" fmla="*/ 502930 w 7867650"/>
              <a:gd name="connsiteY1" fmla="*/ 0 h 3017520"/>
              <a:gd name="connsiteX2" fmla="*/ 1257727 w 7867650"/>
              <a:gd name="connsiteY2" fmla="*/ 0 h 3017520"/>
              <a:gd name="connsiteX3" fmla="*/ 1943906 w 7867650"/>
              <a:gd name="connsiteY3" fmla="*/ 0 h 3017520"/>
              <a:gd name="connsiteX4" fmla="*/ 2630085 w 7867650"/>
              <a:gd name="connsiteY4" fmla="*/ 0 h 3017520"/>
              <a:gd name="connsiteX5" fmla="*/ 3316264 w 7867650"/>
              <a:gd name="connsiteY5" fmla="*/ 0 h 3017520"/>
              <a:gd name="connsiteX6" fmla="*/ 4071061 w 7867650"/>
              <a:gd name="connsiteY6" fmla="*/ 0 h 3017520"/>
              <a:gd name="connsiteX7" fmla="*/ 4688622 w 7867650"/>
              <a:gd name="connsiteY7" fmla="*/ 0 h 3017520"/>
              <a:gd name="connsiteX8" fmla="*/ 5512037 w 7867650"/>
              <a:gd name="connsiteY8" fmla="*/ 0 h 3017520"/>
              <a:gd name="connsiteX9" fmla="*/ 6266834 w 7867650"/>
              <a:gd name="connsiteY9" fmla="*/ 0 h 3017520"/>
              <a:gd name="connsiteX10" fmla="*/ 7364720 w 7867650"/>
              <a:gd name="connsiteY10" fmla="*/ 0 h 3017520"/>
              <a:gd name="connsiteX11" fmla="*/ 7867650 w 7867650"/>
              <a:gd name="connsiteY11" fmla="*/ 502930 h 3017520"/>
              <a:gd name="connsiteX12" fmla="*/ 7867650 w 7867650"/>
              <a:gd name="connsiteY12" fmla="*/ 1213717 h 3017520"/>
              <a:gd name="connsiteX13" fmla="*/ 7867650 w 7867650"/>
              <a:gd name="connsiteY13" fmla="*/ 1884270 h 3017520"/>
              <a:gd name="connsiteX14" fmla="*/ 7867650 w 7867650"/>
              <a:gd name="connsiteY14" fmla="*/ 2514590 h 3017520"/>
              <a:gd name="connsiteX15" fmla="*/ 7364720 w 7867650"/>
              <a:gd name="connsiteY15" fmla="*/ 3017520 h 3017520"/>
              <a:gd name="connsiteX16" fmla="*/ 6747159 w 7867650"/>
              <a:gd name="connsiteY16" fmla="*/ 3017520 h 3017520"/>
              <a:gd name="connsiteX17" fmla="*/ 6198216 w 7867650"/>
              <a:gd name="connsiteY17" fmla="*/ 3017520 h 3017520"/>
              <a:gd name="connsiteX18" fmla="*/ 5580655 w 7867650"/>
              <a:gd name="connsiteY18" fmla="*/ 3017520 h 3017520"/>
              <a:gd name="connsiteX19" fmla="*/ 5100329 w 7867650"/>
              <a:gd name="connsiteY19" fmla="*/ 3017520 h 3017520"/>
              <a:gd name="connsiteX20" fmla="*/ 4414150 w 7867650"/>
              <a:gd name="connsiteY20" fmla="*/ 3017520 h 3017520"/>
              <a:gd name="connsiteX21" fmla="*/ 3933825 w 7867650"/>
              <a:gd name="connsiteY21" fmla="*/ 3017520 h 3017520"/>
              <a:gd name="connsiteX22" fmla="*/ 3247646 w 7867650"/>
              <a:gd name="connsiteY22" fmla="*/ 3017520 h 3017520"/>
              <a:gd name="connsiteX23" fmla="*/ 2424231 w 7867650"/>
              <a:gd name="connsiteY23" fmla="*/ 3017520 h 3017520"/>
              <a:gd name="connsiteX24" fmla="*/ 1806670 w 7867650"/>
              <a:gd name="connsiteY24" fmla="*/ 3017520 h 3017520"/>
              <a:gd name="connsiteX25" fmla="*/ 1120491 w 7867650"/>
              <a:gd name="connsiteY25" fmla="*/ 3017520 h 3017520"/>
              <a:gd name="connsiteX26" fmla="*/ 502930 w 7867650"/>
              <a:gd name="connsiteY26" fmla="*/ 3017520 h 3017520"/>
              <a:gd name="connsiteX27" fmla="*/ 0 w 7867650"/>
              <a:gd name="connsiteY27" fmla="*/ 2514590 h 3017520"/>
              <a:gd name="connsiteX28" fmla="*/ 0 w 7867650"/>
              <a:gd name="connsiteY28" fmla="*/ 1823920 h 3017520"/>
              <a:gd name="connsiteX29" fmla="*/ 0 w 7867650"/>
              <a:gd name="connsiteY29" fmla="*/ 1153367 h 3017520"/>
              <a:gd name="connsiteX30" fmla="*/ 0 w 7867650"/>
              <a:gd name="connsiteY30" fmla="*/ 502930 h 301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67650" h="3017520" fill="none" extrusionOk="0">
                <a:moveTo>
                  <a:pt x="0" y="502930"/>
                </a:moveTo>
                <a:cubicBezTo>
                  <a:pt x="-21771" y="183285"/>
                  <a:pt x="224870" y="14680"/>
                  <a:pt x="502930" y="0"/>
                </a:cubicBezTo>
                <a:cubicBezTo>
                  <a:pt x="826113" y="-2069"/>
                  <a:pt x="978814" y="29575"/>
                  <a:pt x="1257727" y="0"/>
                </a:cubicBezTo>
                <a:cubicBezTo>
                  <a:pt x="1536640" y="-29575"/>
                  <a:pt x="1748180" y="157"/>
                  <a:pt x="1943906" y="0"/>
                </a:cubicBezTo>
                <a:cubicBezTo>
                  <a:pt x="2139632" y="-157"/>
                  <a:pt x="2479639" y="28978"/>
                  <a:pt x="2630085" y="0"/>
                </a:cubicBezTo>
                <a:cubicBezTo>
                  <a:pt x="2780531" y="-28978"/>
                  <a:pt x="3022976" y="-12033"/>
                  <a:pt x="3316264" y="0"/>
                </a:cubicBezTo>
                <a:cubicBezTo>
                  <a:pt x="3609552" y="12033"/>
                  <a:pt x="3870157" y="-13883"/>
                  <a:pt x="4071061" y="0"/>
                </a:cubicBezTo>
                <a:cubicBezTo>
                  <a:pt x="4271965" y="13883"/>
                  <a:pt x="4527096" y="-23138"/>
                  <a:pt x="4688622" y="0"/>
                </a:cubicBezTo>
                <a:cubicBezTo>
                  <a:pt x="4850148" y="23138"/>
                  <a:pt x="5297976" y="280"/>
                  <a:pt x="5512037" y="0"/>
                </a:cubicBezTo>
                <a:cubicBezTo>
                  <a:pt x="5726099" y="-280"/>
                  <a:pt x="5999891" y="19716"/>
                  <a:pt x="6266834" y="0"/>
                </a:cubicBezTo>
                <a:cubicBezTo>
                  <a:pt x="6533777" y="-19716"/>
                  <a:pt x="6931259" y="-18673"/>
                  <a:pt x="7364720" y="0"/>
                </a:cubicBezTo>
                <a:cubicBezTo>
                  <a:pt x="7602732" y="24065"/>
                  <a:pt x="7812859" y="198110"/>
                  <a:pt x="7867650" y="502930"/>
                </a:cubicBezTo>
                <a:cubicBezTo>
                  <a:pt x="7874635" y="851015"/>
                  <a:pt x="7901334" y="887345"/>
                  <a:pt x="7867650" y="1213717"/>
                </a:cubicBezTo>
                <a:cubicBezTo>
                  <a:pt x="7833966" y="1540089"/>
                  <a:pt x="7890160" y="1663397"/>
                  <a:pt x="7867650" y="1884270"/>
                </a:cubicBezTo>
                <a:cubicBezTo>
                  <a:pt x="7845140" y="2105143"/>
                  <a:pt x="7861087" y="2293977"/>
                  <a:pt x="7867650" y="2514590"/>
                </a:cubicBezTo>
                <a:cubicBezTo>
                  <a:pt x="7852515" y="2837907"/>
                  <a:pt x="7690308" y="3000801"/>
                  <a:pt x="7364720" y="3017520"/>
                </a:cubicBezTo>
                <a:cubicBezTo>
                  <a:pt x="7072146" y="3047142"/>
                  <a:pt x="6892702" y="3047626"/>
                  <a:pt x="6747159" y="3017520"/>
                </a:cubicBezTo>
                <a:cubicBezTo>
                  <a:pt x="6601616" y="2987414"/>
                  <a:pt x="6346473" y="3029433"/>
                  <a:pt x="6198216" y="3017520"/>
                </a:cubicBezTo>
                <a:cubicBezTo>
                  <a:pt x="6049959" y="3005607"/>
                  <a:pt x="5876820" y="2989799"/>
                  <a:pt x="5580655" y="3017520"/>
                </a:cubicBezTo>
                <a:cubicBezTo>
                  <a:pt x="5284490" y="3045241"/>
                  <a:pt x="5240615" y="3028659"/>
                  <a:pt x="5100329" y="3017520"/>
                </a:cubicBezTo>
                <a:cubicBezTo>
                  <a:pt x="4960043" y="3006381"/>
                  <a:pt x="4673608" y="3005634"/>
                  <a:pt x="4414150" y="3017520"/>
                </a:cubicBezTo>
                <a:cubicBezTo>
                  <a:pt x="4154692" y="3029406"/>
                  <a:pt x="4090019" y="2994441"/>
                  <a:pt x="3933825" y="3017520"/>
                </a:cubicBezTo>
                <a:cubicBezTo>
                  <a:pt x="3777632" y="3040599"/>
                  <a:pt x="3573530" y="2986379"/>
                  <a:pt x="3247646" y="3017520"/>
                </a:cubicBezTo>
                <a:cubicBezTo>
                  <a:pt x="2921762" y="3048661"/>
                  <a:pt x="2634055" y="3007110"/>
                  <a:pt x="2424231" y="3017520"/>
                </a:cubicBezTo>
                <a:cubicBezTo>
                  <a:pt x="2214408" y="3027930"/>
                  <a:pt x="2091522" y="2997247"/>
                  <a:pt x="1806670" y="3017520"/>
                </a:cubicBezTo>
                <a:cubicBezTo>
                  <a:pt x="1521818" y="3037793"/>
                  <a:pt x="1383769" y="3025578"/>
                  <a:pt x="1120491" y="3017520"/>
                </a:cubicBezTo>
                <a:cubicBezTo>
                  <a:pt x="857213" y="3009462"/>
                  <a:pt x="771799" y="3031419"/>
                  <a:pt x="502930" y="3017520"/>
                </a:cubicBezTo>
                <a:cubicBezTo>
                  <a:pt x="232334" y="2998300"/>
                  <a:pt x="11041" y="2789537"/>
                  <a:pt x="0" y="2514590"/>
                </a:cubicBezTo>
                <a:cubicBezTo>
                  <a:pt x="11830" y="2305897"/>
                  <a:pt x="14702" y="2024723"/>
                  <a:pt x="0" y="1823920"/>
                </a:cubicBezTo>
                <a:cubicBezTo>
                  <a:pt x="-14702" y="1623117"/>
                  <a:pt x="29657" y="1373679"/>
                  <a:pt x="0" y="1153367"/>
                </a:cubicBezTo>
                <a:cubicBezTo>
                  <a:pt x="-29657" y="933055"/>
                  <a:pt x="22548" y="695674"/>
                  <a:pt x="0" y="502930"/>
                </a:cubicBezTo>
                <a:close/>
              </a:path>
              <a:path w="7867650" h="3017520" stroke="0" extrusionOk="0">
                <a:moveTo>
                  <a:pt x="0" y="502930"/>
                </a:moveTo>
                <a:cubicBezTo>
                  <a:pt x="25789" y="229350"/>
                  <a:pt x="233809" y="3154"/>
                  <a:pt x="502930" y="0"/>
                </a:cubicBezTo>
                <a:cubicBezTo>
                  <a:pt x="628738" y="-25217"/>
                  <a:pt x="811864" y="18156"/>
                  <a:pt x="1051873" y="0"/>
                </a:cubicBezTo>
                <a:cubicBezTo>
                  <a:pt x="1291882" y="-18156"/>
                  <a:pt x="1678068" y="10693"/>
                  <a:pt x="1875288" y="0"/>
                </a:cubicBezTo>
                <a:cubicBezTo>
                  <a:pt x="2072508" y="-10693"/>
                  <a:pt x="2380362" y="34203"/>
                  <a:pt x="2698703" y="0"/>
                </a:cubicBezTo>
                <a:cubicBezTo>
                  <a:pt x="3017045" y="-34203"/>
                  <a:pt x="3210088" y="-31207"/>
                  <a:pt x="3384882" y="0"/>
                </a:cubicBezTo>
                <a:cubicBezTo>
                  <a:pt x="3559676" y="31207"/>
                  <a:pt x="3894681" y="-6450"/>
                  <a:pt x="4208297" y="0"/>
                </a:cubicBezTo>
                <a:cubicBezTo>
                  <a:pt x="4521914" y="6450"/>
                  <a:pt x="4603479" y="19667"/>
                  <a:pt x="4757240" y="0"/>
                </a:cubicBezTo>
                <a:cubicBezTo>
                  <a:pt x="4911001" y="-19667"/>
                  <a:pt x="5336611" y="-22838"/>
                  <a:pt x="5580655" y="0"/>
                </a:cubicBezTo>
                <a:cubicBezTo>
                  <a:pt x="5824700" y="22838"/>
                  <a:pt x="5929605" y="-6073"/>
                  <a:pt x="6266834" y="0"/>
                </a:cubicBezTo>
                <a:cubicBezTo>
                  <a:pt x="6604063" y="6073"/>
                  <a:pt x="6559708" y="-18124"/>
                  <a:pt x="6747159" y="0"/>
                </a:cubicBezTo>
                <a:cubicBezTo>
                  <a:pt x="6934610" y="18124"/>
                  <a:pt x="7167891" y="9352"/>
                  <a:pt x="7364720" y="0"/>
                </a:cubicBezTo>
                <a:cubicBezTo>
                  <a:pt x="7666258" y="-58796"/>
                  <a:pt x="7913487" y="248167"/>
                  <a:pt x="7867650" y="502930"/>
                </a:cubicBezTo>
                <a:cubicBezTo>
                  <a:pt x="7844158" y="637631"/>
                  <a:pt x="7866368" y="867529"/>
                  <a:pt x="7867650" y="1153367"/>
                </a:cubicBezTo>
                <a:cubicBezTo>
                  <a:pt x="7868932" y="1439205"/>
                  <a:pt x="7876377" y="1556987"/>
                  <a:pt x="7867650" y="1864153"/>
                </a:cubicBezTo>
                <a:cubicBezTo>
                  <a:pt x="7858923" y="2171319"/>
                  <a:pt x="7881017" y="2196866"/>
                  <a:pt x="7867650" y="2514590"/>
                </a:cubicBezTo>
                <a:cubicBezTo>
                  <a:pt x="7832956" y="2753172"/>
                  <a:pt x="7633241" y="3034035"/>
                  <a:pt x="7364720" y="3017520"/>
                </a:cubicBezTo>
                <a:cubicBezTo>
                  <a:pt x="7239199" y="3034893"/>
                  <a:pt x="6902316" y="3018168"/>
                  <a:pt x="6747159" y="3017520"/>
                </a:cubicBezTo>
                <a:cubicBezTo>
                  <a:pt x="6592002" y="3016872"/>
                  <a:pt x="6340400" y="3013465"/>
                  <a:pt x="5992362" y="3017520"/>
                </a:cubicBezTo>
                <a:cubicBezTo>
                  <a:pt x="5644324" y="3021575"/>
                  <a:pt x="5523629" y="2999617"/>
                  <a:pt x="5168947" y="3017520"/>
                </a:cubicBezTo>
                <a:cubicBezTo>
                  <a:pt x="4814266" y="3035423"/>
                  <a:pt x="4847426" y="3008530"/>
                  <a:pt x="4620004" y="3017520"/>
                </a:cubicBezTo>
                <a:cubicBezTo>
                  <a:pt x="4392582" y="3026510"/>
                  <a:pt x="4232333" y="3035160"/>
                  <a:pt x="3865207" y="3017520"/>
                </a:cubicBezTo>
                <a:cubicBezTo>
                  <a:pt x="3498081" y="2999880"/>
                  <a:pt x="3512549" y="3027234"/>
                  <a:pt x="3179028" y="3017520"/>
                </a:cubicBezTo>
                <a:cubicBezTo>
                  <a:pt x="2845507" y="3007806"/>
                  <a:pt x="2695190" y="3039987"/>
                  <a:pt x="2424231" y="3017520"/>
                </a:cubicBezTo>
                <a:cubicBezTo>
                  <a:pt x="2153272" y="2995053"/>
                  <a:pt x="1838189" y="2989848"/>
                  <a:pt x="1669434" y="3017520"/>
                </a:cubicBezTo>
                <a:cubicBezTo>
                  <a:pt x="1500679" y="3045192"/>
                  <a:pt x="784689" y="3010507"/>
                  <a:pt x="502930" y="3017520"/>
                </a:cubicBezTo>
                <a:cubicBezTo>
                  <a:pt x="192768" y="2991134"/>
                  <a:pt x="-21069" y="2799460"/>
                  <a:pt x="0" y="2514590"/>
                </a:cubicBezTo>
                <a:cubicBezTo>
                  <a:pt x="17234" y="2296533"/>
                  <a:pt x="-4787" y="2166085"/>
                  <a:pt x="0" y="1884270"/>
                </a:cubicBezTo>
                <a:cubicBezTo>
                  <a:pt x="4787" y="1602455"/>
                  <a:pt x="-8646" y="1421097"/>
                  <a:pt x="0" y="1253950"/>
                </a:cubicBezTo>
                <a:cubicBezTo>
                  <a:pt x="8646" y="1086803"/>
                  <a:pt x="-12720" y="858675"/>
                  <a:pt x="0" y="502930"/>
                </a:cubicBezTo>
                <a:close/>
              </a:path>
            </a:pathLst>
          </a:custGeom>
          <a:solidFill>
            <a:schemeClr val="bg1"/>
          </a:solidFill>
          <a:ln w="38100">
            <a:solidFill>
              <a:srgbClr val="009900"/>
            </a:solidFill>
            <a:extLst>
              <a:ext uri="{C807C97D-BFC1-408E-A445-0C87EB9F89A2}">
                <ask:lineSketchStyleProps xmlns:ask="http://schemas.microsoft.com/office/drawing/2018/sketchyshapes" sd="241578569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FF3D90E-DA0C-4ED5-8F58-AE11E1777738}"/>
              </a:ext>
            </a:extLst>
          </p:cNvPr>
          <p:cNvSpPr txBox="1"/>
          <p:nvPr/>
        </p:nvSpPr>
        <p:spPr>
          <a:xfrm>
            <a:off x="1990725" y="2826404"/>
            <a:ext cx="7724775" cy="2554545"/>
          </a:xfrm>
          <a:prstGeom prst="rect">
            <a:avLst/>
          </a:prstGeom>
          <a:noFill/>
        </p:spPr>
        <p:txBody>
          <a:bodyPr wrap="square" rtlCol="0">
            <a:spAutoFit/>
          </a:bodyPr>
          <a:lstStyle/>
          <a:p>
            <a:pPr lvl="0" algn="ctr"/>
            <a:r>
              <a:rPr lang="en-US" sz="4000" dirty="0">
                <a:solidFill>
                  <a:srgbClr val="002060"/>
                </a:solidFill>
                <a:latin typeface="Calibri" panose="020F0502020204030204" pitchFamily="34" charset="0"/>
                <a:cs typeface="Calibri" panose="020F0502020204030204" pitchFamily="34" charset="0"/>
              </a:rPr>
              <a:t>     V</a:t>
            </a:r>
            <a:r>
              <a:rPr lang="vi-VN" sz="4000" dirty="0">
                <a:solidFill>
                  <a:srgbClr val="002060"/>
                </a:solidFill>
                <a:latin typeface="Calibri" panose="020F0502020204030204" pitchFamily="34" charset="0"/>
                <a:cs typeface="Calibri" panose="020F0502020204030204" pitchFamily="34" charset="0"/>
              </a:rPr>
              <a:t>ề nhà tìm đọc câu chuyện về một vị thần trong kho tàng truyện cổ Việt Nam hoặc về người có công với đất </a:t>
            </a:r>
            <a:r>
              <a:rPr lang="vi-VN" sz="4000">
                <a:solidFill>
                  <a:srgbClr val="002060"/>
                </a:solidFill>
                <a:latin typeface="Calibri" panose="020F0502020204030204" pitchFamily="34" charset="0"/>
                <a:cs typeface="Calibri" panose="020F0502020204030204" pitchFamily="34" charset="0"/>
              </a:rPr>
              <a:t>nước.</a:t>
            </a:r>
            <a:endPar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nvGrpSpPr>
          <p:cNvPr id="7" name="Group 6">
            <a:extLst>
              <a:ext uri="{FF2B5EF4-FFF2-40B4-BE49-F238E27FC236}">
                <a16:creationId xmlns:a16="http://schemas.microsoft.com/office/drawing/2014/main" id="{96FCF878-696A-45BB-86E6-B1DE546C7C63}"/>
              </a:ext>
            </a:extLst>
          </p:cNvPr>
          <p:cNvGrpSpPr/>
          <p:nvPr/>
        </p:nvGrpSpPr>
        <p:grpSpPr>
          <a:xfrm>
            <a:off x="3917611" y="823835"/>
            <a:ext cx="4074921" cy="2088372"/>
            <a:chOff x="4251441" y="0"/>
            <a:chExt cx="3689118" cy="2088372"/>
          </a:xfrm>
        </p:grpSpPr>
        <p:pic>
          <p:nvPicPr>
            <p:cNvPr id="6" name="Picture 5" descr="A stack of books&#10;&#10;Description automatically generated with low confidence">
              <a:extLst>
                <a:ext uri="{FF2B5EF4-FFF2-40B4-BE49-F238E27FC236}">
                  <a16:creationId xmlns:a16="http://schemas.microsoft.com/office/drawing/2014/main" id="{0922A66A-8D57-4B62-9D31-BCDA07BE359D}"/>
                </a:ext>
              </a:extLst>
            </p:cNvPr>
            <p:cNvPicPr>
              <a:picLocks noChangeAspect="1"/>
            </p:cNvPicPr>
            <p:nvPr/>
          </p:nvPicPr>
          <p:blipFill rotWithShape="1">
            <a:blip r:embed="rId3">
              <a:extLst>
                <a:ext uri="{28A0092B-C50C-407E-A947-70E740481C1C}">
                  <a14:useLocalDpi xmlns:a14="http://schemas.microsoft.com/office/drawing/2010/main" val="0"/>
                </a:ext>
              </a:extLst>
            </a:blip>
            <a:srcRect t="21157" b="22233"/>
            <a:stretch/>
          </p:blipFill>
          <p:spPr>
            <a:xfrm>
              <a:off x="4251441" y="0"/>
              <a:ext cx="3689118" cy="2088372"/>
            </a:xfrm>
            <a:prstGeom prst="rect">
              <a:avLst/>
            </a:prstGeom>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3BADCC01-BDCF-437F-88BF-87593DDB31F4}"/>
                </a:ext>
              </a:extLst>
            </p:cNvPr>
            <p:cNvSpPr txBox="1"/>
            <p:nvPr/>
          </p:nvSpPr>
          <p:spPr>
            <a:xfrm>
              <a:off x="4740379" y="955186"/>
              <a:ext cx="2766302" cy="815608"/>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rPr>
                <a:t>Vận</a:t>
              </a:r>
              <a:r>
                <a:rPr kumimoji="0" lang="en-US" sz="4400" b="1" i="0" u="none" strike="noStrike" kern="1200" cap="none" spc="300" normalizeH="0" baseline="0" noProof="0" dirty="0">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rPr>
                <a:t> </a:t>
              </a:r>
              <a:r>
                <a:rPr kumimoji="0" lang="en-US" sz="4400" b="1" i="0" u="none" strike="noStrike" kern="1200" cap="none" spc="300" normalizeH="0" baseline="0" noProof="0" dirty="0" err="1">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rPr>
                <a:t>dụng</a:t>
              </a:r>
              <a:endParaRPr kumimoji="0" lang="en-US" sz="4400" b="1" i="0" u="none" strike="noStrike" kern="1200" cap="none" spc="300" normalizeH="0" baseline="0" noProof="0" dirty="0">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endParaRPr>
            </a:p>
          </p:txBody>
        </p:sp>
      </p:grpSp>
    </p:spTree>
    <p:extLst>
      <p:ext uri="{BB962C8B-B14F-4D97-AF65-F5344CB8AC3E}">
        <p14:creationId xmlns:p14="http://schemas.microsoft.com/office/powerpoint/2010/main" val="2312707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10">
            <a:extLst>
              <a:ext uri="{FF2B5EF4-FFF2-40B4-BE49-F238E27FC236}">
                <a16:creationId xmlns:a16="http://schemas.microsoft.com/office/drawing/2014/main" id="{617D1065-5F36-4E14-BBF6-80446F151C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182" y="745604"/>
            <a:ext cx="11687175" cy="5895975"/>
          </a:xfrm>
          <a:prstGeom prst="rect">
            <a:avLst/>
          </a:prstGeom>
        </p:spPr>
      </p:pic>
      <p:sp>
        <p:nvSpPr>
          <p:cNvPr id="28" name="文本框 15">
            <a:extLst>
              <a:ext uri="{FF2B5EF4-FFF2-40B4-BE49-F238E27FC236}">
                <a16:creationId xmlns:a16="http://schemas.microsoft.com/office/drawing/2014/main" id="{7B0E4E68-203A-499D-9006-C26138DFB243}"/>
              </a:ext>
            </a:extLst>
          </p:cNvPr>
          <p:cNvSpPr txBox="1"/>
          <p:nvPr/>
        </p:nvSpPr>
        <p:spPr>
          <a:xfrm>
            <a:off x="2292626" y="2741993"/>
            <a:ext cx="7566991" cy="1055608"/>
          </a:xfrm>
          <a:prstGeom prst="roundRect">
            <a:avLst/>
          </a:prstGeom>
          <a:solidFill>
            <a:srgbClr val="DEF1AD"/>
          </a:solidFill>
        </p:spPr>
        <p:txBody>
          <a:bodyPr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altLang="zh-CN" sz="2800" b="1" kern="0" dirty="0">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a:t>
            </a:r>
            <a:r>
              <a:rPr kumimoji="0" lang="en-US" altLang="zh-CN" sz="2800" b="1" i="0" u="none" strike="noStrike" kern="0" cap="none" spc="0" normalizeH="0" baseline="0" noProof="0" dirty="0">
                <a:ln w="3175">
                  <a:solidFill>
                    <a:schemeClr val="accent2">
                      <a:lumMod val="75000"/>
                    </a:schemeClr>
                  </a:solid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kern="0" dirty="0" err="1">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Đọc</a:t>
            </a:r>
            <a:r>
              <a:rPr lang="en-US" altLang="zh-CN" sz="2800" b="1" kern="0" dirty="0">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kern="0" dirty="0" err="1">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trước</a:t>
            </a:r>
            <a:r>
              <a:rPr lang="en-US" altLang="zh-CN" sz="2800" b="1" kern="0" dirty="0">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kern="0" dirty="0" err="1">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bài</a:t>
            </a:r>
            <a:r>
              <a:rPr lang="en-US" altLang="zh-CN" sz="2800" b="1" kern="0" dirty="0">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 Hai </a:t>
            </a:r>
            <a:r>
              <a:rPr lang="en-US" altLang="zh-CN" sz="2800" b="1" kern="0" dirty="0" err="1">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Bà</a:t>
            </a:r>
            <a:r>
              <a:rPr lang="en-US" altLang="zh-CN" sz="2800" b="1" kern="0" dirty="0">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 </a:t>
            </a:r>
            <a:r>
              <a:rPr lang="en-US" altLang="zh-CN" sz="2800" b="1" kern="0" dirty="0" err="1">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Trưng</a:t>
            </a:r>
            <a:r>
              <a:rPr lang="en-US" altLang="zh-CN" sz="2800" b="1" kern="0" dirty="0">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 / SGK TV3, </a:t>
            </a:r>
            <a:r>
              <a:rPr lang="en-US" altLang="zh-CN" sz="2800" b="1" kern="0" dirty="0" err="1">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tập</a:t>
            </a:r>
            <a:r>
              <a:rPr lang="en-US" altLang="zh-CN" sz="2800" b="1" kern="0" dirty="0">
                <a:ln w="3175">
                  <a:solidFill>
                    <a:schemeClr val="accent2">
                      <a:lumMod val="75000"/>
                    </a:schemeClr>
                  </a:solidFill>
                </a:ln>
                <a:latin typeface="Arial-Rounded" panose="020B0500000000000000" pitchFamily="34" charset="0"/>
                <a:ea typeface="Arial-Rounded" panose="020B0500000000000000" pitchFamily="34" charset="0"/>
                <a:cs typeface="Arial-Rounded" panose="020B0500000000000000" pitchFamily="34" charset="0"/>
              </a:rPr>
              <a:t> 2 - tr.102, 103</a:t>
            </a:r>
            <a:endParaRPr kumimoji="0" lang="zh-CN" altLang="en-US" sz="2800" b="1" i="0" u="none" strike="noStrike" kern="0" cap="none" spc="0" normalizeH="0" baseline="0" noProof="0" dirty="0">
              <a:ln w="3175">
                <a:solidFill>
                  <a:schemeClr val="accent2">
                    <a:lumMod val="75000"/>
                  </a:schemeClr>
                </a:solidFill>
              </a:ln>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0982490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图片 40">
            <a:extLst>
              <a:ext uri="{FF2B5EF4-FFF2-40B4-BE49-F238E27FC236}">
                <a16:creationId xmlns:a16="http://schemas.microsoft.com/office/drawing/2014/main" id="{2594DC91-C780-4D5D-985E-6ADC15ED90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0038"/>
          <a:stretch/>
        </p:blipFill>
        <p:spPr>
          <a:xfrm>
            <a:off x="9317558" y="-738809"/>
            <a:ext cx="2905825" cy="6858000"/>
          </a:xfrm>
          <a:prstGeom prst="rect">
            <a:avLst/>
          </a:prstGeom>
        </p:spPr>
      </p:pic>
      <p:pic>
        <p:nvPicPr>
          <p:cNvPr id="6" name="图片 3">
            <a:extLst>
              <a:ext uri="{FF2B5EF4-FFF2-40B4-BE49-F238E27FC236}">
                <a16:creationId xmlns:a16="http://schemas.microsoft.com/office/drawing/2014/main" id="{C4B864F5-2D72-42B5-A2A4-E6839B1C683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474"/>
          <a:stretch/>
        </p:blipFill>
        <p:spPr>
          <a:xfrm>
            <a:off x="6622271" y="0"/>
            <a:ext cx="5579165" cy="6858000"/>
          </a:xfrm>
          <a:prstGeom prst="rect">
            <a:avLst/>
          </a:prstGeom>
        </p:spPr>
      </p:pic>
      <p:pic>
        <p:nvPicPr>
          <p:cNvPr id="7" name="图片 4">
            <a:extLst>
              <a:ext uri="{FF2B5EF4-FFF2-40B4-BE49-F238E27FC236}">
                <a16:creationId xmlns:a16="http://schemas.microsoft.com/office/drawing/2014/main" id="{54DB4D07-AE1C-4279-99D3-760C00FB6EA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33" r="57458"/>
          <a:stretch/>
        </p:blipFill>
        <p:spPr>
          <a:xfrm>
            <a:off x="-198782" y="0"/>
            <a:ext cx="3909392" cy="6858000"/>
          </a:xfrm>
          <a:prstGeom prst="rect">
            <a:avLst/>
          </a:prstGeom>
        </p:spPr>
      </p:pic>
      <p:pic>
        <p:nvPicPr>
          <p:cNvPr id="8" name="图片 6">
            <a:extLst>
              <a:ext uri="{FF2B5EF4-FFF2-40B4-BE49-F238E27FC236}">
                <a16:creationId xmlns:a16="http://schemas.microsoft.com/office/drawing/2014/main" id="{AFCD8BBC-5D47-46F8-BA3E-05276EFD3F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9" name="图片 7">
            <a:extLst>
              <a:ext uri="{FF2B5EF4-FFF2-40B4-BE49-F238E27FC236}">
                <a16:creationId xmlns:a16="http://schemas.microsoft.com/office/drawing/2014/main" id="{A181B9AF-828A-460C-A0F1-1037D725C3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564" r="-636" b="85700"/>
          <a:stretch/>
        </p:blipFill>
        <p:spPr>
          <a:xfrm>
            <a:off x="6126965" y="-20658"/>
            <a:ext cx="5632172" cy="980661"/>
          </a:xfrm>
          <a:prstGeom prst="rect">
            <a:avLst/>
          </a:prstGeom>
        </p:spPr>
      </p:pic>
      <p:pic>
        <p:nvPicPr>
          <p:cNvPr id="10" name="图片 9">
            <a:extLst>
              <a:ext uri="{FF2B5EF4-FFF2-40B4-BE49-F238E27FC236}">
                <a16:creationId xmlns:a16="http://schemas.microsoft.com/office/drawing/2014/main" id="{F56BDA2E-CBC9-496B-83E7-4A4E985185A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11" name="图片 35">
            <a:extLst>
              <a:ext uri="{FF2B5EF4-FFF2-40B4-BE49-F238E27FC236}">
                <a16:creationId xmlns:a16="http://schemas.microsoft.com/office/drawing/2014/main" id="{069432FB-7546-4346-A282-3E977EB91B1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6445" t="61148"/>
          <a:stretch/>
        </p:blipFill>
        <p:spPr>
          <a:xfrm>
            <a:off x="3498982" y="4201395"/>
            <a:ext cx="5194036" cy="2664487"/>
          </a:xfrm>
          <a:prstGeom prst="rect">
            <a:avLst/>
          </a:prstGeom>
        </p:spPr>
      </p:pic>
      <p:pic>
        <p:nvPicPr>
          <p:cNvPr id="12" name="图片 41">
            <a:extLst>
              <a:ext uri="{FF2B5EF4-FFF2-40B4-BE49-F238E27FC236}">
                <a16:creationId xmlns:a16="http://schemas.microsoft.com/office/drawing/2014/main" id="{75137DDB-4830-4831-AAC1-A98CADCA815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3395" t="21449" r="37019" b="37768"/>
          <a:stretch/>
        </p:blipFill>
        <p:spPr>
          <a:xfrm>
            <a:off x="514624" y="-185151"/>
            <a:ext cx="1899605" cy="2796896"/>
          </a:xfrm>
          <a:prstGeom prst="rect">
            <a:avLst/>
          </a:prstGeom>
        </p:spPr>
      </p:pic>
      <p:pic>
        <p:nvPicPr>
          <p:cNvPr id="4" name="Picture 3"/>
          <p:cNvPicPr>
            <a:picLocks noChangeAspect="1"/>
          </p:cNvPicPr>
          <p:nvPr/>
        </p:nvPicPr>
        <p:blipFill>
          <a:blip r:embed="rId10">
            <a:extLst>
              <a:ext uri="{BEBA8EAE-BF5A-486C-A8C5-ECC9F3942E4B}">
                <a14:imgProps xmlns:a14="http://schemas.microsoft.com/office/drawing/2010/main">
                  <a14:imgLayer r:embed="rId11">
                    <a14:imgEffect>
                      <a14:brightnessContrast contrast="20000"/>
                    </a14:imgEffect>
                  </a14:imgLayer>
                </a14:imgProps>
              </a:ext>
            </a:extLst>
          </a:blip>
          <a:stretch>
            <a:fillRect/>
          </a:stretch>
        </p:blipFill>
        <p:spPr>
          <a:xfrm>
            <a:off x="2414229" y="1038299"/>
            <a:ext cx="8016935" cy="3633531"/>
          </a:xfrm>
          <a:prstGeom prst="rect">
            <a:avLst/>
          </a:prstGeom>
        </p:spPr>
      </p:pic>
    </p:spTree>
    <p:extLst>
      <p:ext uri="{BB962C8B-B14F-4D97-AF65-F5344CB8AC3E}">
        <p14:creationId xmlns:p14="http://schemas.microsoft.com/office/powerpoint/2010/main" val="38410060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par>
                                <p:cTn id="15" presetID="25"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6"/>
                                        </p:tgtEl>
                                      </p:cBhvr>
                                    </p:animEffect>
                                  </p:childTnLst>
                                </p:cTn>
                              </p:par>
                              <p:par>
                                <p:cTn id="25" presetID="25"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30" dur="1000" fill="hold"/>
                                        <p:tgtEl>
                                          <p:spTgt spid="7"/>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7"/>
                                        </p:tgtEl>
                                      </p:cBhvr>
                                    </p:animEffect>
                                  </p:childTnLst>
                                </p:cTn>
                              </p:par>
                              <p:par>
                                <p:cTn id="35" presetID="25"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40" dur="1000" fill="hold"/>
                                        <p:tgtEl>
                                          <p:spTgt spid="8"/>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8"/>
                                        </p:tgtEl>
                                      </p:cBhvr>
                                    </p:animEffect>
                                  </p:childTnLst>
                                </p:cTn>
                              </p:par>
                              <p:par>
                                <p:cTn id="45" presetID="25"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9"/>
                                        </p:tgtEl>
                                      </p:cBhvr>
                                    </p:animEffect>
                                  </p:childTnLst>
                                </p:cTn>
                              </p:par>
                              <p:par>
                                <p:cTn id="55" presetID="25" presetClass="entr" presetSubtype="0" fill="hold"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p:cTn id="57"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60" dur="1000" fill="hold"/>
                                        <p:tgtEl>
                                          <p:spTgt spid="10"/>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10"/>
                                        </p:tgtEl>
                                      </p:cBhvr>
                                    </p:animEffect>
                                  </p:childTnLst>
                                </p:cTn>
                              </p:par>
                              <p:par>
                                <p:cTn id="65" presetID="25" presetClass="entr" presetSubtype="0" fill="hold" nodeType="with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p:cTn id="6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70" dur="1000" fill="hold"/>
                                        <p:tgtEl>
                                          <p:spTgt spid="11"/>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11"/>
                                        </p:tgtEl>
                                      </p:cBhvr>
                                    </p:animEffect>
                                  </p:childTnLst>
                                </p:cTn>
                              </p:par>
                              <p:par>
                                <p:cTn id="75" presetID="25" presetClass="entr" presetSubtype="0" fill="hold" nodeType="withEffect">
                                  <p:stCondLst>
                                    <p:cond delay="0"/>
                                  </p:stCondLst>
                                  <p:childTnLst>
                                    <p:set>
                                      <p:cBhvr>
                                        <p:cTn id="76" dur="1" fill="hold">
                                          <p:stCondLst>
                                            <p:cond delay="0"/>
                                          </p:stCondLst>
                                        </p:cTn>
                                        <p:tgtEl>
                                          <p:spTgt spid="12"/>
                                        </p:tgtEl>
                                        <p:attrNameLst>
                                          <p:attrName>style.visibility</p:attrName>
                                        </p:attrNameLst>
                                      </p:cBhvr>
                                      <p:to>
                                        <p:strVal val="visible"/>
                                      </p:to>
                                    </p:set>
                                    <p:anim calcmode="lin" valueType="num">
                                      <p:cBhvr>
                                        <p:cTn id="77"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78"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79"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80" dur="1000" fill="hold"/>
                                        <p:tgtEl>
                                          <p:spTgt spid="12"/>
                                        </p:tgtEl>
                                        <p:attrNameLst>
                                          <p:attrName>ppt_h</p:attrName>
                                        </p:attrNameLst>
                                      </p:cBhvr>
                                      <p:tavLst>
                                        <p:tav tm="0">
                                          <p:val>
                                            <p:strVal val="#ppt_h"/>
                                          </p:val>
                                        </p:tav>
                                        <p:tav tm="100000">
                                          <p:val>
                                            <p:strVal val="#ppt_h"/>
                                          </p:val>
                                        </p:tav>
                                      </p:tavLst>
                                    </p:anim>
                                    <p:anim calcmode="lin" valueType="num">
                                      <p:cBhvr>
                                        <p:cTn id="81"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82"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83"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84" dur="1000" decel="50000">
                                          <p:stCondLst>
                                            <p:cond delay="0"/>
                                          </p:stCondLst>
                                        </p:cTn>
                                        <p:tgtEl>
                                          <p:spTgt spid="12"/>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fade">
                                      <p:cBhvr>
                                        <p:cTn id="89" dur="1000"/>
                                        <p:tgtEl>
                                          <p:spTgt spid="4"/>
                                        </p:tgtEl>
                                      </p:cBhvr>
                                    </p:animEffect>
                                    <p:anim calcmode="lin" valueType="num">
                                      <p:cBhvr>
                                        <p:cTn id="90" dur="1000" fill="hold"/>
                                        <p:tgtEl>
                                          <p:spTgt spid="4"/>
                                        </p:tgtEl>
                                        <p:attrNameLst>
                                          <p:attrName>ppt_x</p:attrName>
                                        </p:attrNameLst>
                                      </p:cBhvr>
                                      <p:tavLst>
                                        <p:tav tm="0">
                                          <p:val>
                                            <p:strVal val="#ppt_x"/>
                                          </p:val>
                                        </p:tav>
                                        <p:tav tm="100000">
                                          <p:val>
                                            <p:strVal val="#ppt_x"/>
                                          </p:val>
                                        </p:tav>
                                      </p:tavLst>
                                    </p:anim>
                                    <p:anim calcmode="lin" valueType="num">
                                      <p:cBhvr>
                                        <p:cTn id="9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8358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66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 descr="POINSET3">
            <a:extLst>
              <a:ext uri="{FF2B5EF4-FFF2-40B4-BE49-F238E27FC236}">
                <a16:creationId xmlns:a16="http://schemas.microsoft.com/office/drawing/2014/main" id="{F98FF589-6D84-4DE5-B769-44DDB0486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4876800"/>
            <a:ext cx="20002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4" descr="POINSET2">
            <a:extLst>
              <a:ext uri="{FF2B5EF4-FFF2-40B4-BE49-F238E27FC236}">
                <a16:creationId xmlns:a16="http://schemas.microsoft.com/office/drawing/2014/main" id="{311663F2-62AB-4083-AF66-D75F829BE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
            <a:ext cx="1981200"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12" descr="POINSET2">
            <a:extLst>
              <a:ext uri="{FF2B5EF4-FFF2-40B4-BE49-F238E27FC236}">
                <a16:creationId xmlns:a16="http://schemas.microsoft.com/office/drawing/2014/main" id="{914D016E-72E2-4D0E-A5B3-C875921CB0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690769" y="3969"/>
            <a:ext cx="1981200"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077" name="Object 13">
            <a:extLst>
              <a:ext uri="{FF2B5EF4-FFF2-40B4-BE49-F238E27FC236}">
                <a16:creationId xmlns:a16="http://schemas.microsoft.com/office/drawing/2014/main" id="{87F93857-C04E-47E4-90CB-BEAFDF5E99E2}"/>
              </a:ext>
            </a:extLst>
          </p:cNvPr>
          <p:cNvGraphicFramePr>
            <a:graphicFrameLocks noChangeAspect="1"/>
          </p:cNvGraphicFramePr>
          <p:nvPr/>
        </p:nvGraphicFramePr>
        <p:xfrm>
          <a:off x="7478714" y="2516188"/>
          <a:ext cx="1425575" cy="2692400"/>
        </p:xfrm>
        <a:graphic>
          <a:graphicData uri="http://schemas.openxmlformats.org/presentationml/2006/ole">
            <mc:AlternateContent xmlns:mc="http://schemas.openxmlformats.org/markup-compatibility/2006">
              <mc:Choice xmlns:v="urn:schemas-microsoft-com:vml" Requires="v">
                <p:oleObj spid="_x0000_s1028" name="Equation" r:id="rId5" imgW="114151" imgH="215619" progId="Equation.DSMT4">
                  <p:embed/>
                </p:oleObj>
              </mc:Choice>
              <mc:Fallback>
                <p:oleObj name="Equation" r:id="rId5" imgW="114151" imgH="215619" progId="Equation.DSMT4">
                  <p:embed/>
                  <p:pic>
                    <p:nvPicPr>
                      <p:cNvPr id="3077" name="Object 13">
                        <a:extLst>
                          <a:ext uri="{FF2B5EF4-FFF2-40B4-BE49-F238E27FC236}">
                            <a16:creationId xmlns:a16="http://schemas.microsoft.com/office/drawing/2014/main" id="{87F93857-C04E-47E4-90CB-BEAFDF5E99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8714" y="2516188"/>
                        <a:ext cx="1425575" cy="269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8" name="WordArt 6">
            <a:extLst>
              <a:ext uri="{FF2B5EF4-FFF2-40B4-BE49-F238E27FC236}">
                <a16:creationId xmlns:a16="http://schemas.microsoft.com/office/drawing/2014/main" id="{74404AD6-D319-4870-AFD2-DC115974F7F9}"/>
              </a:ext>
            </a:extLst>
          </p:cNvPr>
          <p:cNvSpPr>
            <a:spLocks noChangeArrowheads="1" noChangeShapeType="1" noTextEdit="1"/>
          </p:cNvSpPr>
          <p:nvPr/>
        </p:nvSpPr>
        <p:spPr bwMode="auto">
          <a:xfrm>
            <a:off x="3124200" y="3276601"/>
            <a:ext cx="6286500" cy="619125"/>
          </a:xfrm>
          <a:prstGeom prst="rect">
            <a:avLst/>
          </a:prstGeom>
        </p:spPr>
        <p:txBody>
          <a:bodyPr wrap="none" fromWordArt="1">
            <a:prstTxWarp prst="textPlain">
              <a:avLst>
                <a:gd name="adj" fmla="val 50000"/>
              </a:avLst>
            </a:prstTxWarp>
          </a:bodyPr>
          <a:lstStyle/>
          <a:p>
            <a:pPr algn="ctr"/>
            <a:r>
              <a:rPr lang="en-US" sz="3200" b="1" kern="10" dirty="0">
                <a:ln w="9525">
                  <a:solidFill>
                    <a:schemeClr val="tx1"/>
                  </a:solidFill>
                  <a:round/>
                  <a:headEnd/>
                  <a:tailEnd/>
                </a:ln>
                <a:solidFill>
                  <a:srgbClr val="FF0000"/>
                </a:solidFill>
                <a:effectLst>
                  <a:outerShdw dist="35921" dir="2700000" algn="ctr" rotWithShape="0">
                    <a:srgbClr val="C0C0C0">
                      <a:alpha val="79999"/>
                    </a:srgbClr>
                  </a:outerShdw>
                </a:effectLst>
                <a:cs typeface="Times New Roman" panose="02020603050405020304" pitchFamily="18" charset="0"/>
              </a:rPr>
              <a:t> </a:t>
            </a:r>
            <a:r>
              <a:rPr lang="en-US" sz="3200" b="1" kern="10" dirty="0" err="1">
                <a:ln w="9525">
                  <a:solidFill>
                    <a:schemeClr val="tx1"/>
                  </a:solidFill>
                  <a:round/>
                  <a:headEnd/>
                  <a:tailEnd/>
                </a:ln>
                <a:solidFill>
                  <a:srgbClr val="FF0000"/>
                </a:solidFill>
                <a:effectLst>
                  <a:outerShdw dist="35921" dir="2700000" algn="ctr" rotWithShape="0">
                    <a:srgbClr val="C0C0C0">
                      <a:alpha val="79999"/>
                    </a:srgbClr>
                  </a:outerShdw>
                </a:effectLst>
                <a:cs typeface="Times New Roman" panose="02020603050405020304" pitchFamily="18" charset="0"/>
              </a:rPr>
              <a:t>Môn</a:t>
            </a:r>
            <a:r>
              <a:rPr lang="en-US" sz="3200" b="1" kern="10" dirty="0">
                <a:ln w="9525">
                  <a:solidFill>
                    <a:schemeClr val="tx1"/>
                  </a:solidFill>
                  <a:round/>
                  <a:headEnd/>
                  <a:tailEnd/>
                </a:ln>
                <a:solidFill>
                  <a:srgbClr val="FF0000"/>
                </a:solidFill>
                <a:effectLst>
                  <a:outerShdw dist="35921" dir="2700000" algn="ctr" rotWithShape="0">
                    <a:srgbClr val="C0C0C0">
                      <a:alpha val="79999"/>
                    </a:srgbClr>
                  </a:outerShdw>
                </a:effectLst>
                <a:cs typeface="Times New Roman" panose="02020603050405020304" pitchFamily="18" charset="0"/>
              </a:rPr>
              <a:t>: TIẾNG VIỆT-LỚP 3A2</a:t>
            </a:r>
          </a:p>
        </p:txBody>
      </p:sp>
      <p:pic>
        <p:nvPicPr>
          <p:cNvPr id="3079" name="Picture 4" descr="POINSET2">
            <a:extLst>
              <a:ext uri="{FF2B5EF4-FFF2-40B4-BE49-F238E27FC236}">
                <a16:creationId xmlns:a16="http://schemas.microsoft.com/office/drawing/2014/main" id="{89AB7A90-8EF3-40A0-9949-7E47015E6318}"/>
              </a:ext>
            </a:extLst>
          </p:cNvPr>
          <p:cNvPicPr>
            <a:picLocks noGrp="1" noChangeAspect="1" noChangeArrowheads="1"/>
          </p:cNvPicPr>
          <p:nvPr>
            <p:ph/>
          </p:nvPr>
        </p:nvPicPr>
        <p:blipFill>
          <a:blip r:embed="rId4">
            <a:extLst>
              <a:ext uri="{28A0092B-C50C-407E-A947-70E740481C1C}">
                <a14:useLocalDpi xmlns:a14="http://schemas.microsoft.com/office/drawing/2010/main" val="0"/>
              </a:ext>
            </a:extLst>
          </a:blip>
          <a:srcRect/>
          <a:stretch>
            <a:fillRect/>
          </a:stretch>
        </p:blipFill>
        <p:spPr>
          <a:xfrm rot="16200000">
            <a:off x="1519238" y="4271963"/>
            <a:ext cx="2590800" cy="258127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3080" name="Object 13">
            <a:extLst>
              <a:ext uri="{FF2B5EF4-FFF2-40B4-BE49-F238E27FC236}">
                <a16:creationId xmlns:a16="http://schemas.microsoft.com/office/drawing/2014/main" id="{C2B6083F-04BE-467F-BF34-C1B195A61B40}"/>
              </a:ext>
            </a:extLst>
          </p:cNvPr>
          <p:cNvGraphicFramePr>
            <a:graphicFrameLocks noChangeAspect="1"/>
          </p:cNvGraphicFramePr>
          <p:nvPr/>
        </p:nvGraphicFramePr>
        <p:xfrm>
          <a:off x="7620001" y="2667000"/>
          <a:ext cx="1425575" cy="2692400"/>
        </p:xfrm>
        <a:graphic>
          <a:graphicData uri="http://schemas.openxmlformats.org/presentationml/2006/ole">
            <mc:AlternateContent xmlns:mc="http://schemas.openxmlformats.org/markup-compatibility/2006">
              <mc:Choice xmlns:v="urn:schemas-microsoft-com:vml" Requires="v">
                <p:oleObj spid="_x0000_s1029" name="Equation" r:id="rId7" imgW="114151" imgH="215619" progId="Equation.DSMT4">
                  <p:embed/>
                </p:oleObj>
              </mc:Choice>
              <mc:Fallback>
                <p:oleObj name="Equation" r:id="rId7" imgW="114151" imgH="215619" progId="Equation.DSMT4">
                  <p:embed/>
                  <p:pic>
                    <p:nvPicPr>
                      <p:cNvPr id="3080" name="Object 13">
                        <a:extLst>
                          <a:ext uri="{FF2B5EF4-FFF2-40B4-BE49-F238E27FC236}">
                            <a16:creationId xmlns:a16="http://schemas.microsoft.com/office/drawing/2014/main" id="{C2B6083F-04BE-467F-BF34-C1B195A61B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1" y="2667000"/>
                        <a:ext cx="1425575" cy="269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81" name="WordArt 9">
            <a:extLst>
              <a:ext uri="{FF2B5EF4-FFF2-40B4-BE49-F238E27FC236}">
                <a16:creationId xmlns:a16="http://schemas.microsoft.com/office/drawing/2014/main" id="{B97D2059-1B61-47FC-BFA5-B9C22322B30F}"/>
              </a:ext>
            </a:extLst>
          </p:cNvPr>
          <p:cNvSpPr>
            <a:spLocks noChangeArrowheads="1" noChangeShapeType="1" noTextEdit="1"/>
          </p:cNvSpPr>
          <p:nvPr/>
        </p:nvSpPr>
        <p:spPr bwMode="auto">
          <a:xfrm>
            <a:off x="2667000" y="609600"/>
            <a:ext cx="7239000" cy="6553200"/>
          </a:xfrm>
          <a:prstGeom prst="rect">
            <a:avLst/>
          </a:prstGeom>
        </p:spPr>
        <p:txBody>
          <a:bodyPr spcFirstLastPara="1" wrap="none" fromWordArt="1">
            <a:prstTxWarp prst="textArchUp">
              <a:avLst>
                <a:gd name="adj" fmla="val 10330967"/>
              </a:avLst>
            </a:prstTxWarp>
          </a:bodyPr>
          <a:lstStyle/>
          <a:p>
            <a:pPr algn="ctr"/>
            <a:r>
              <a:rPr lang="en-US" sz="3600" b="1" kern="10" dirty="0">
                <a:ln w="9525">
                  <a:solidFill>
                    <a:srgbClr val="FF0000"/>
                  </a:solidFill>
                  <a:round/>
                  <a:headEnd/>
                  <a:tailEnd/>
                </a:ln>
                <a:solidFill>
                  <a:srgbClr val="000000"/>
                </a:solidFill>
                <a:cs typeface="Times New Roman" panose="02020603050405020304" pitchFamily="18" charset="0"/>
              </a:rPr>
              <a:t>NHIỆT LIỆT CHÀO MỪNG CÁC THẦY CÔ VỀ DỰ THĂM LỚP! </a:t>
            </a:r>
          </a:p>
        </p:txBody>
      </p:sp>
      <p:pic>
        <p:nvPicPr>
          <p:cNvPr id="3082" name="Picture 10" descr="clematis Ville de Lyon">
            <a:extLst>
              <a:ext uri="{FF2B5EF4-FFF2-40B4-BE49-F238E27FC236}">
                <a16:creationId xmlns:a16="http://schemas.microsoft.com/office/drawing/2014/main" id="{2931A215-546F-40DE-858A-5D5A090A4C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273171">
            <a:off x="5779294" y="926306"/>
            <a:ext cx="8382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1" descr="clematis Ville de Lyon">
            <a:extLst>
              <a:ext uri="{FF2B5EF4-FFF2-40B4-BE49-F238E27FC236}">
                <a16:creationId xmlns:a16="http://schemas.microsoft.com/office/drawing/2014/main" id="{F1958E6C-C333-447E-B74D-18F48EDFF12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2362200"/>
            <a:ext cx="8382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12" descr="clematis Ville de Lyon">
            <a:extLst>
              <a:ext uri="{FF2B5EF4-FFF2-40B4-BE49-F238E27FC236}">
                <a16:creationId xmlns:a16="http://schemas.microsoft.com/office/drawing/2014/main" id="{6304B349-03A2-435D-9387-46AE665A15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24048" y="2462214"/>
            <a:ext cx="838200"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5" name="Picture 13" descr="clematis Ville de Lyon">
            <a:extLst>
              <a:ext uri="{FF2B5EF4-FFF2-40B4-BE49-F238E27FC236}">
                <a16:creationId xmlns:a16="http://schemas.microsoft.com/office/drawing/2014/main" id="{7C725918-2DAA-4A2D-92B0-CB7EF5F5E5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0" y="4976814"/>
            <a:ext cx="838200"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6" name="Picture 14" descr="clematis Ville de Lyon">
            <a:extLst>
              <a:ext uri="{FF2B5EF4-FFF2-40B4-BE49-F238E27FC236}">
                <a16:creationId xmlns:a16="http://schemas.microsoft.com/office/drawing/2014/main" id="{452A1ADD-970D-40A8-A4FE-48F6536E5CA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5029200"/>
            <a:ext cx="8382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7" name="Picture 15" descr="clematis Ville de Lyon">
            <a:extLst>
              <a:ext uri="{FF2B5EF4-FFF2-40B4-BE49-F238E27FC236}">
                <a16:creationId xmlns:a16="http://schemas.microsoft.com/office/drawing/2014/main" id="{30C39F94-B73A-418B-9DBA-99B2C2B8798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4953000"/>
            <a:ext cx="8382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8" name="Picture 16" descr="clematis Ville de Lyon">
            <a:extLst>
              <a:ext uri="{FF2B5EF4-FFF2-40B4-BE49-F238E27FC236}">
                <a16:creationId xmlns:a16="http://schemas.microsoft.com/office/drawing/2014/main" id="{33C32839-2F49-4ECA-965A-9CFE93730C6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4976814"/>
            <a:ext cx="838200"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9" name="Picture 17" descr="clematis Ville de Lyon">
            <a:extLst>
              <a:ext uri="{FF2B5EF4-FFF2-40B4-BE49-F238E27FC236}">
                <a16:creationId xmlns:a16="http://schemas.microsoft.com/office/drawing/2014/main" id="{AA3D2487-C726-44FE-935A-6EC3BCCC96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0400" y="4976814"/>
            <a:ext cx="838200"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0" name="Text Box 18">
            <a:extLst>
              <a:ext uri="{FF2B5EF4-FFF2-40B4-BE49-F238E27FC236}">
                <a16:creationId xmlns:a16="http://schemas.microsoft.com/office/drawing/2014/main" id="{1AB57C9F-1E37-4934-9810-675F1F2A5E80}"/>
              </a:ext>
            </a:extLst>
          </p:cNvPr>
          <p:cNvSpPr txBox="1">
            <a:spLocks noChangeArrowheads="1"/>
          </p:cNvSpPr>
          <p:nvPr/>
        </p:nvSpPr>
        <p:spPr bwMode="auto">
          <a:xfrm>
            <a:off x="3276600" y="4267200"/>
            <a:ext cx="6172200" cy="584200"/>
          </a:xfrm>
          <a:prstGeom prst="rect">
            <a:avLst/>
          </a:prstGeom>
          <a:noFill/>
          <a:ln>
            <a:noFill/>
          </a:ln>
          <a:effectLst/>
          <a:extLst>
            <a:ext uri="{909E8E84-426E-40DD-AFC4-6F175D3DCCD1}">
              <a14:hiddenFill xmlns:a14="http://schemas.microsoft.com/office/drawing/2010/main">
                <a:solidFill>
                  <a:srgbClr val="0000CC"/>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vi-VN" altLang="en-US">
                <a:latin typeface="Times New Roman" panose="02020603050405020304" pitchFamily="18" charset="0"/>
                <a:cs typeface="Times New Roman" panose="02020603050405020304" pitchFamily="18" charset="0"/>
              </a:rPr>
              <a:t>Ngườ</a:t>
            </a:r>
            <a:r>
              <a:rPr lang="en-US" altLang="en-US">
                <a:latin typeface="Times New Roman" panose="02020603050405020304" pitchFamily="18" charset="0"/>
                <a:cs typeface="Times New Roman" panose="02020603050405020304" pitchFamily="18" charset="0"/>
              </a:rPr>
              <a:t>i thực hiện: Phùng Thu Lan</a:t>
            </a:r>
            <a:endParaRPr lang="en-US" altLang="en-US" sz="3600">
              <a:latin typeface="Times New Roman" panose="02020603050405020304" pitchFamily="18" charset="0"/>
              <a:cs typeface="Times New Roman" panose="02020603050405020304" pitchFamily="18" charset="0"/>
            </a:endParaRPr>
          </a:p>
        </p:txBody>
      </p:sp>
      <p:pic>
        <p:nvPicPr>
          <p:cNvPr id="19" name="Picture 4" descr="POINSET2">
            <a:extLst>
              <a:ext uri="{FF2B5EF4-FFF2-40B4-BE49-F238E27FC236}">
                <a16:creationId xmlns:a16="http://schemas.microsoft.com/office/drawing/2014/main" id="{1C5ED8FD-9328-4B6C-A772-28C71F1D29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676400" y="4738059"/>
            <a:ext cx="1981200"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id="{FF6BF698-8BFF-4A66-ADA9-8662027E0734}"/>
              </a:ext>
            </a:extLst>
          </p:cNvPr>
          <p:cNvGrpSpPr/>
          <p:nvPr/>
        </p:nvGrpSpPr>
        <p:grpSpPr>
          <a:xfrm>
            <a:off x="-198782" y="-1"/>
            <a:ext cx="12422165" cy="6858001"/>
            <a:chOff x="-198782" y="-1"/>
            <a:chExt cx="12422165" cy="6858001"/>
          </a:xfrm>
        </p:grpSpPr>
        <p:pic>
          <p:nvPicPr>
            <p:cNvPr id="43" name="图片 42">
              <a:extLst>
                <a:ext uri="{FF2B5EF4-FFF2-40B4-BE49-F238E27FC236}">
                  <a16:creationId xmlns:a16="http://schemas.microsoft.com/office/drawing/2014/main" id="{05927315-FEF6-4DA5-84DD-2F22439CDF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343" t="19469"/>
            <a:stretch/>
          </p:blipFill>
          <p:spPr>
            <a:xfrm>
              <a:off x="10510861" y="596347"/>
              <a:ext cx="1712522" cy="5522843"/>
            </a:xfrm>
            <a:prstGeom prst="rect">
              <a:avLst/>
            </a:prstGeom>
          </p:spPr>
        </p:pic>
        <p:pic>
          <p:nvPicPr>
            <p:cNvPr id="44" name="图片 43">
              <a:extLst>
                <a:ext uri="{FF2B5EF4-FFF2-40B4-BE49-F238E27FC236}">
                  <a16:creationId xmlns:a16="http://schemas.microsoft.com/office/drawing/2014/main" id="{A6BA0A7F-EFC5-4D6A-A3AC-CB815E4CBD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474"/>
            <a:stretch/>
          </p:blipFill>
          <p:spPr>
            <a:xfrm>
              <a:off x="6612835" y="0"/>
              <a:ext cx="5579165" cy="6858000"/>
            </a:xfrm>
            <a:prstGeom prst="rect">
              <a:avLst/>
            </a:prstGeom>
          </p:spPr>
        </p:pic>
        <p:pic>
          <p:nvPicPr>
            <p:cNvPr id="45" name="图片 44">
              <a:extLst>
                <a:ext uri="{FF2B5EF4-FFF2-40B4-BE49-F238E27FC236}">
                  <a16:creationId xmlns:a16="http://schemas.microsoft.com/office/drawing/2014/main" id="{B5492EC1-C46D-44E6-AC90-DBB5235F49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33" r="57458"/>
            <a:stretch/>
          </p:blipFill>
          <p:spPr>
            <a:xfrm>
              <a:off x="-198782" y="0"/>
              <a:ext cx="3909392" cy="6858000"/>
            </a:xfrm>
            <a:prstGeom prst="rect">
              <a:avLst/>
            </a:prstGeom>
          </p:spPr>
        </p:pic>
        <p:pic>
          <p:nvPicPr>
            <p:cNvPr id="46" name="图片 45">
              <a:extLst>
                <a:ext uri="{FF2B5EF4-FFF2-40B4-BE49-F238E27FC236}">
                  <a16:creationId xmlns:a16="http://schemas.microsoft.com/office/drawing/2014/main" id="{E1326BA8-09FE-43ED-B589-F033433E0DD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47" name="图片 46">
              <a:extLst>
                <a:ext uri="{FF2B5EF4-FFF2-40B4-BE49-F238E27FC236}">
                  <a16:creationId xmlns:a16="http://schemas.microsoft.com/office/drawing/2014/main" id="{30BE1C9B-5AB3-4E2F-96D7-0DCCCCB12F7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48" name="图片 47">
              <a:extLst>
                <a:ext uri="{FF2B5EF4-FFF2-40B4-BE49-F238E27FC236}">
                  <a16:creationId xmlns:a16="http://schemas.microsoft.com/office/drawing/2014/main" id="{32F98FCE-7B0A-44EC-B1ED-31E666108DC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49" name="图片 48">
              <a:extLst>
                <a:ext uri="{FF2B5EF4-FFF2-40B4-BE49-F238E27FC236}">
                  <a16:creationId xmlns:a16="http://schemas.microsoft.com/office/drawing/2014/main" id="{64CF7AA7-B961-4399-941A-6DB6CB36717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6445" t="61148"/>
            <a:stretch/>
          </p:blipFill>
          <p:spPr>
            <a:xfrm>
              <a:off x="7012651" y="4193510"/>
              <a:ext cx="5194036" cy="2664487"/>
            </a:xfrm>
            <a:prstGeom prst="rect">
              <a:avLst/>
            </a:prstGeom>
          </p:spPr>
        </p:pic>
      </p:grpSp>
      <p:pic>
        <p:nvPicPr>
          <p:cNvPr id="6" name="图片 5">
            <a:extLst>
              <a:ext uri="{FF2B5EF4-FFF2-40B4-BE49-F238E27FC236}">
                <a16:creationId xmlns:a16="http://schemas.microsoft.com/office/drawing/2014/main" id="{CC02F1D2-5C3A-40E6-B6C2-18096C58BEF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3395" t="21449" r="37019" b="37768"/>
          <a:stretch/>
        </p:blipFill>
        <p:spPr>
          <a:xfrm>
            <a:off x="190403" y="763215"/>
            <a:ext cx="1899605" cy="2796896"/>
          </a:xfrm>
          <a:prstGeom prst="rect">
            <a:avLst/>
          </a:prstGeom>
        </p:spPr>
      </p:pic>
      <p:pic>
        <p:nvPicPr>
          <p:cNvPr id="5" name="Picture 4"/>
          <p:cNvPicPr>
            <a:picLocks noChangeAspect="1"/>
          </p:cNvPicPr>
          <p:nvPr/>
        </p:nvPicPr>
        <p:blipFill>
          <a:blip r:embed="rId9"/>
          <a:stretch>
            <a:fillRect/>
          </a:stretch>
        </p:blipFill>
        <p:spPr>
          <a:xfrm>
            <a:off x="427888" y="432592"/>
            <a:ext cx="7577985" cy="6255038"/>
          </a:xfrm>
          <a:prstGeom prst="rect">
            <a:avLst/>
          </a:prstGeom>
        </p:spPr>
      </p:pic>
    </p:spTree>
    <p:extLst>
      <p:ext uri="{BB962C8B-B14F-4D97-AF65-F5344CB8AC3E}">
        <p14:creationId xmlns:p14="http://schemas.microsoft.com/office/powerpoint/2010/main" val="30836933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5317339027664 (1)">
            <a:hlinkClick r:id="" action="ppaction://media"/>
            <a:extLst>
              <a:ext uri="{FF2B5EF4-FFF2-40B4-BE49-F238E27FC236}">
                <a16:creationId xmlns:a16="http://schemas.microsoft.com/office/drawing/2014/main" id="{A5C31271-696D-628B-D7ED-DA63B73B128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1969930" cy="6656058"/>
          </a:xfrm>
          <a:prstGeom prst="rect">
            <a:avLst/>
          </a:prstGeom>
        </p:spPr>
      </p:pic>
    </p:spTree>
    <p:extLst>
      <p:ext uri="{BB962C8B-B14F-4D97-AF65-F5344CB8AC3E}">
        <p14:creationId xmlns:p14="http://schemas.microsoft.com/office/powerpoint/2010/main" val="3302118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4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FE4C9BE-4DF5-447E-B834-F996ADE49FC8}"/>
              </a:ext>
            </a:extLst>
          </p:cNvPr>
          <p:cNvSpPr/>
          <p:nvPr/>
        </p:nvSpPr>
        <p:spPr>
          <a:xfrm>
            <a:off x="67733" y="299830"/>
            <a:ext cx="12124267" cy="66577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27号-布丁体"/>
              <a:cs typeface="+mn-cs"/>
            </a:endParaRPr>
          </a:p>
        </p:txBody>
      </p:sp>
      <p:sp>
        <p:nvSpPr>
          <p:cNvPr id="2" name="Rectangle: Rounded Corners 1">
            <a:extLst>
              <a:ext uri="{FF2B5EF4-FFF2-40B4-BE49-F238E27FC236}">
                <a16:creationId xmlns:a16="http://schemas.microsoft.com/office/drawing/2014/main" id="{EF102424-9FD7-A385-5C7F-EA57335A3688}"/>
              </a:ext>
            </a:extLst>
          </p:cNvPr>
          <p:cNvSpPr/>
          <p:nvPr/>
        </p:nvSpPr>
        <p:spPr>
          <a:xfrm>
            <a:off x="187189" y="314325"/>
            <a:ext cx="11857566" cy="1009650"/>
          </a:xfrm>
          <a:custGeom>
            <a:avLst/>
            <a:gdLst>
              <a:gd name="connsiteX0" fmla="*/ 0 w 11857566"/>
              <a:gd name="connsiteY0" fmla="*/ 168278 h 1009650"/>
              <a:gd name="connsiteX1" fmla="*/ 168278 w 11857566"/>
              <a:gd name="connsiteY1" fmla="*/ 0 h 1009650"/>
              <a:gd name="connsiteX2" fmla="*/ 513908 w 11857566"/>
              <a:gd name="connsiteY2" fmla="*/ 0 h 1009650"/>
              <a:gd name="connsiteX3" fmla="*/ 1089959 w 11857566"/>
              <a:gd name="connsiteY3" fmla="*/ 0 h 1009650"/>
              <a:gd name="connsiteX4" fmla="*/ 1435589 w 11857566"/>
              <a:gd name="connsiteY4" fmla="*/ 0 h 1009650"/>
              <a:gd name="connsiteX5" fmla="*/ 1781219 w 11857566"/>
              <a:gd name="connsiteY5" fmla="*/ 0 h 1009650"/>
              <a:gd name="connsiteX6" fmla="*/ 2587690 w 11857566"/>
              <a:gd name="connsiteY6" fmla="*/ 0 h 1009650"/>
              <a:gd name="connsiteX7" fmla="*/ 3163741 w 11857566"/>
              <a:gd name="connsiteY7" fmla="*/ 0 h 1009650"/>
              <a:gd name="connsiteX8" fmla="*/ 3624581 w 11857566"/>
              <a:gd name="connsiteY8" fmla="*/ 0 h 1009650"/>
              <a:gd name="connsiteX9" fmla="*/ 4085421 w 11857566"/>
              <a:gd name="connsiteY9" fmla="*/ 0 h 1009650"/>
              <a:gd name="connsiteX10" fmla="*/ 4315842 w 11857566"/>
              <a:gd name="connsiteY10" fmla="*/ 0 h 1009650"/>
              <a:gd name="connsiteX11" fmla="*/ 4546262 w 11857566"/>
              <a:gd name="connsiteY11" fmla="*/ 0 h 1009650"/>
              <a:gd name="connsiteX12" fmla="*/ 5007102 w 11857566"/>
              <a:gd name="connsiteY12" fmla="*/ 0 h 1009650"/>
              <a:gd name="connsiteX13" fmla="*/ 5583153 w 11857566"/>
              <a:gd name="connsiteY13" fmla="*/ 0 h 1009650"/>
              <a:gd name="connsiteX14" fmla="*/ 6389623 w 11857566"/>
              <a:gd name="connsiteY14" fmla="*/ 0 h 1009650"/>
              <a:gd name="connsiteX15" fmla="*/ 6965674 w 11857566"/>
              <a:gd name="connsiteY15" fmla="*/ 0 h 1009650"/>
              <a:gd name="connsiteX16" fmla="*/ 7541724 w 11857566"/>
              <a:gd name="connsiteY16" fmla="*/ 0 h 1009650"/>
              <a:gd name="connsiteX17" fmla="*/ 7887355 w 11857566"/>
              <a:gd name="connsiteY17" fmla="*/ 0 h 1009650"/>
              <a:gd name="connsiteX18" fmla="*/ 8117775 w 11857566"/>
              <a:gd name="connsiteY18" fmla="*/ 0 h 1009650"/>
              <a:gd name="connsiteX19" fmla="*/ 8809036 w 11857566"/>
              <a:gd name="connsiteY19" fmla="*/ 0 h 1009650"/>
              <a:gd name="connsiteX20" fmla="*/ 9385086 w 11857566"/>
              <a:gd name="connsiteY20" fmla="*/ 0 h 1009650"/>
              <a:gd name="connsiteX21" fmla="*/ 9961137 w 11857566"/>
              <a:gd name="connsiteY21" fmla="*/ 0 h 1009650"/>
              <a:gd name="connsiteX22" fmla="*/ 10306767 w 11857566"/>
              <a:gd name="connsiteY22" fmla="*/ 0 h 1009650"/>
              <a:gd name="connsiteX23" fmla="*/ 10882817 w 11857566"/>
              <a:gd name="connsiteY23" fmla="*/ 0 h 1009650"/>
              <a:gd name="connsiteX24" fmla="*/ 11113238 w 11857566"/>
              <a:gd name="connsiteY24" fmla="*/ 0 h 1009650"/>
              <a:gd name="connsiteX25" fmla="*/ 11689288 w 11857566"/>
              <a:gd name="connsiteY25" fmla="*/ 0 h 1009650"/>
              <a:gd name="connsiteX26" fmla="*/ 11857566 w 11857566"/>
              <a:gd name="connsiteY26" fmla="*/ 168278 h 1009650"/>
              <a:gd name="connsiteX27" fmla="*/ 11857566 w 11857566"/>
              <a:gd name="connsiteY27" fmla="*/ 484632 h 1009650"/>
              <a:gd name="connsiteX28" fmla="*/ 11857566 w 11857566"/>
              <a:gd name="connsiteY28" fmla="*/ 841372 h 1009650"/>
              <a:gd name="connsiteX29" fmla="*/ 11689288 w 11857566"/>
              <a:gd name="connsiteY29" fmla="*/ 1009650 h 1009650"/>
              <a:gd name="connsiteX30" fmla="*/ 10998027 w 11857566"/>
              <a:gd name="connsiteY30" fmla="*/ 1009650 h 1009650"/>
              <a:gd name="connsiteX31" fmla="*/ 10306767 w 11857566"/>
              <a:gd name="connsiteY31" fmla="*/ 1009650 h 1009650"/>
              <a:gd name="connsiteX32" fmla="*/ 10076347 w 11857566"/>
              <a:gd name="connsiteY32" fmla="*/ 1009650 h 1009650"/>
              <a:gd name="connsiteX33" fmla="*/ 9730716 w 11857566"/>
              <a:gd name="connsiteY33" fmla="*/ 1009650 h 1009650"/>
              <a:gd name="connsiteX34" fmla="*/ 8924246 w 11857566"/>
              <a:gd name="connsiteY34" fmla="*/ 1009650 h 1009650"/>
              <a:gd name="connsiteX35" fmla="*/ 8348195 w 11857566"/>
              <a:gd name="connsiteY35" fmla="*/ 1009650 h 1009650"/>
              <a:gd name="connsiteX36" fmla="*/ 8117775 w 11857566"/>
              <a:gd name="connsiteY36" fmla="*/ 1009650 h 1009650"/>
              <a:gd name="connsiteX37" fmla="*/ 7656934 w 11857566"/>
              <a:gd name="connsiteY37" fmla="*/ 1009650 h 1009650"/>
              <a:gd name="connsiteX38" fmla="*/ 6850464 w 11857566"/>
              <a:gd name="connsiteY38" fmla="*/ 1009650 h 1009650"/>
              <a:gd name="connsiteX39" fmla="*/ 6504833 w 11857566"/>
              <a:gd name="connsiteY39" fmla="*/ 1009650 h 1009650"/>
              <a:gd name="connsiteX40" fmla="*/ 5813573 w 11857566"/>
              <a:gd name="connsiteY40" fmla="*/ 1009650 h 1009650"/>
              <a:gd name="connsiteX41" fmla="*/ 5467943 w 11857566"/>
              <a:gd name="connsiteY41" fmla="*/ 1009650 h 1009650"/>
              <a:gd name="connsiteX42" fmla="*/ 4891892 w 11857566"/>
              <a:gd name="connsiteY42" fmla="*/ 1009650 h 1009650"/>
              <a:gd name="connsiteX43" fmla="*/ 4200631 w 11857566"/>
              <a:gd name="connsiteY43" fmla="*/ 1009650 h 1009650"/>
              <a:gd name="connsiteX44" fmla="*/ 3855001 w 11857566"/>
              <a:gd name="connsiteY44" fmla="*/ 1009650 h 1009650"/>
              <a:gd name="connsiteX45" fmla="*/ 3278951 w 11857566"/>
              <a:gd name="connsiteY45" fmla="*/ 1009650 h 1009650"/>
              <a:gd name="connsiteX46" fmla="*/ 2933320 w 11857566"/>
              <a:gd name="connsiteY46" fmla="*/ 1009650 h 1009650"/>
              <a:gd name="connsiteX47" fmla="*/ 2587690 w 11857566"/>
              <a:gd name="connsiteY47" fmla="*/ 1009650 h 1009650"/>
              <a:gd name="connsiteX48" fmla="*/ 2357270 w 11857566"/>
              <a:gd name="connsiteY48" fmla="*/ 1009650 h 1009650"/>
              <a:gd name="connsiteX49" fmla="*/ 1896429 w 11857566"/>
              <a:gd name="connsiteY49" fmla="*/ 1009650 h 1009650"/>
              <a:gd name="connsiteX50" fmla="*/ 1089959 w 11857566"/>
              <a:gd name="connsiteY50" fmla="*/ 1009650 h 1009650"/>
              <a:gd name="connsiteX51" fmla="*/ 168278 w 11857566"/>
              <a:gd name="connsiteY51" fmla="*/ 1009650 h 1009650"/>
              <a:gd name="connsiteX52" fmla="*/ 0 w 11857566"/>
              <a:gd name="connsiteY52" fmla="*/ 841372 h 1009650"/>
              <a:gd name="connsiteX53" fmla="*/ 0 w 11857566"/>
              <a:gd name="connsiteY53" fmla="*/ 504825 h 1009650"/>
              <a:gd name="connsiteX54" fmla="*/ 0 w 11857566"/>
              <a:gd name="connsiteY54" fmla="*/ 168278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857566" h="1009650" fill="none" extrusionOk="0">
                <a:moveTo>
                  <a:pt x="0" y="168278"/>
                </a:moveTo>
                <a:cubicBezTo>
                  <a:pt x="6365" y="72031"/>
                  <a:pt x="75798" y="3721"/>
                  <a:pt x="168278" y="0"/>
                </a:cubicBezTo>
                <a:cubicBezTo>
                  <a:pt x="284293" y="-23795"/>
                  <a:pt x="381421" y="32149"/>
                  <a:pt x="513908" y="0"/>
                </a:cubicBezTo>
                <a:cubicBezTo>
                  <a:pt x="646395" y="-32149"/>
                  <a:pt x="839052" y="54569"/>
                  <a:pt x="1089959" y="0"/>
                </a:cubicBezTo>
                <a:cubicBezTo>
                  <a:pt x="1340866" y="-54569"/>
                  <a:pt x="1324178" y="9722"/>
                  <a:pt x="1435589" y="0"/>
                </a:cubicBezTo>
                <a:cubicBezTo>
                  <a:pt x="1547000" y="-9722"/>
                  <a:pt x="1691080" y="21297"/>
                  <a:pt x="1781219" y="0"/>
                </a:cubicBezTo>
                <a:cubicBezTo>
                  <a:pt x="1871358" y="-21297"/>
                  <a:pt x="2423711" y="73104"/>
                  <a:pt x="2587690" y="0"/>
                </a:cubicBezTo>
                <a:cubicBezTo>
                  <a:pt x="2751669" y="-73104"/>
                  <a:pt x="2972233" y="17753"/>
                  <a:pt x="3163741" y="0"/>
                </a:cubicBezTo>
                <a:cubicBezTo>
                  <a:pt x="3355249" y="-17753"/>
                  <a:pt x="3513516" y="43019"/>
                  <a:pt x="3624581" y="0"/>
                </a:cubicBezTo>
                <a:cubicBezTo>
                  <a:pt x="3735646" y="-43019"/>
                  <a:pt x="3962664" y="22385"/>
                  <a:pt x="4085421" y="0"/>
                </a:cubicBezTo>
                <a:cubicBezTo>
                  <a:pt x="4208178" y="-22385"/>
                  <a:pt x="4264305" y="3727"/>
                  <a:pt x="4315842" y="0"/>
                </a:cubicBezTo>
                <a:cubicBezTo>
                  <a:pt x="4367379" y="-3727"/>
                  <a:pt x="4456119" y="1042"/>
                  <a:pt x="4546262" y="0"/>
                </a:cubicBezTo>
                <a:cubicBezTo>
                  <a:pt x="4636405" y="-1042"/>
                  <a:pt x="4885819" y="19132"/>
                  <a:pt x="5007102" y="0"/>
                </a:cubicBezTo>
                <a:cubicBezTo>
                  <a:pt x="5128385" y="-19132"/>
                  <a:pt x="5448467" y="24024"/>
                  <a:pt x="5583153" y="0"/>
                </a:cubicBezTo>
                <a:cubicBezTo>
                  <a:pt x="5717839" y="-24024"/>
                  <a:pt x="6169470" y="1882"/>
                  <a:pt x="6389623" y="0"/>
                </a:cubicBezTo>
                <a:cubicBezTo>
                  <a:pt x="6609776" y="-1882"/>
                  <a:pt x="6722628" y="46812"/>
                  <a:pt x="6965674" y="0"/>
                </a:cubicBezTo>
                <a:cubicBezTo>
                  <a:pt x="7208720" y="-46812"/>
                  <a:pt x="7321794" y="19014"/>
                  <a:pt x="7541724" y="0"/>
                </a:cubicBezTo>
                <a:cubicBezTo>
                  <a:pt x="7761654" y="-19014"/>
                  <a:pt x="7745217" y="10685"/>
                  <a:pt x="7887355" y="0"/>
                </a:cubicBezTo>
                <a:cubicBezTo>
                  <a:pt x="8029493" y="-10685"/>
                  <a:pt x="8048368" y="14073"/>
                  <a:pt x="8117775" y="0"/>
                </a:cubicBezTo>
                <a:cubicBezTo>
                  <a:pt x="8187182" y="-14073"/>
                  <a:pt x="8538675" y="68588"/>
                  <a:pt x="8809036" y="0"/>
                </a:cubicBezTo>
                <a:cubicBezTo>
                  <a:pt x="9079397" y="-68588"/>
                  <a:pt x="9192383" y="21339"/>
                  <a:pt x="9385086" y="0"/>
                </a:cubicBezTo>
                <a:cubicBezTo>
                  <a:pt x="9577789" y="-21339"/>
                  <a:pt x="9793944" y="37690"/>
                  <a:pt x="9961137" y="0"/>
                </a:cubicBezTo>
                <a:cubicBezTo>
                  <a:pt x="10128330" y="-37690"/>
                  <a:pt x="10169871" y="36504"/>
                  <a:pt x="10306767" y="0"/>
                </a:cubicBezTo>
                <a:cubicBezTo>
                  <a:pt x="10443663" y="-36504"/>
                  <a:pt x="10683048" y="64293"/>
                  <a:pt x="10882817" y="0"/>
                </a:cubicBezTo>
                <a:cubicBezTo>
                  <a:pt x="11082586" y="-64293"/>
                  <a:pt x="11015810" y="7531"/>
                  <a:pt x="11113238" y="0"/>
                </a:cubicBezTo>
                <a:cubicBezTo>
                  <a:pt x="11210666" y="-7531"/>
                  <a:pt x="11424407" y="6843"/>
                  <a:pt x="11689288" y="0"/>
                </a:cubicBezTo>
                <a:cubicBezTo>
                  <a:pt x="11783183" y="8780"/>
                  <a:pt x="11854328" y="92485"/>
                  <a:pt x="11857566" y="168278"/>
                </a:cubicBezTo>
                <a:cubicBezTo>
                  <a:pt x="11887334" y="242238"/>
                  <a:pt x="11832893" y="385196"/>
                  <a:pt x="11857566" y="484632"/>
                </a:cubicBezTo>
                <a:cubicBezTo>
                  <a:pt x="11882239" y="584068"/>
                  <a:pt x="11854408" y="726498"/>
                  <a:pt x="11857566" y="841372"/>
                </a:cubicBezTo>
                <a:cubicBezTo>
                  <a:pt x="11866044" y="946862"/>
                  <a:pt x="11784463" y="1008927"/>
                  <a:pt x="11689288" y="1009650"/>
                </a:cubicBezTo>
                <a:cubicBezTo>
                  <a:pt x="11385921" y="1056911"/>
                  <a:pt x="11245713" y="978011"/>
                  <a:pt x="10998027" y="1009650"/>
                </a:cubicBezTo>
                <a:cubicBezTo>
                  <a:pt x="10750341" y="1041289"/>
                  <a:pt x="10548822" y="968802"/>
                  <a:pt x="10306767" y="1009650"/>
                </a:cubicBezTo>
                <a:cubicBezTo>
                  <a:pt x="10064712" y="1050498"/>
                  <a:pt x="10129478" y="983292"/>
                  <a:pt x="10076347" y="1009650"/>
                </a:cubicBezTo>
                <a:cubicBezTo>
                  <a:pt x="10023216" y="1036008"/>
                  <a:pt x="9852783" y="992422"/>
                  <a:pt x="9730716" y="1009650"/>
                </a:cubicBezTo>
                <a:cubicBezTo>
                  <a:pt x="9608649" y="1026878"/>
                  <a:pt x="9269051" y="999468"/>
                  <a:pt x="8924246" y="1009650"/>
                </a:cubicBezTo>
                <a:cubicBezTo>
                  <a:pt x="8579441" y="1019832"/>
                  <a:pt x="8601631" y="963726"/>
                  <a:pt x="8348195" y="1009650"/>
                </a:cubicBezTo>
                <a:cubicBezTo>
                  <a:pt x="8094759" y="1055574"/>
                  <a:pt x="8230899" y="1005235"/>
                  <a:pt x="8117775" y="1009650"/>
                </a:cubicBezTo>
                <a:cubicBezTo>
                  <a:pt x="8004651" y="1014065"/>
                  <a:pt x="7770618" y="1004470"/>
                  <a:pt x="7656934" y="1009650"/>
                </a:cubicBezTo>
                <a:cubicBezTo>
                  <a:pt x="7543250" y="1014830"/>
                  <a:pt x="7078497" y="936822"/>
                  <a:pt x="6850464" y="1009650"/>
                </a:cubicBezTo>
                <a:cubicBezTo>
                  <a:pt x="6622431" y="1082478"/>
                  <a:pt x="6620325" y="998685"/>
                  <a:pt x="6504833" y="1009650"/>
                </a:cubicBezTo>
                <a:cubicBezTo>
                  <a:pt x="6389341" y="1020615"/>
                  <a:pt x="6122624" y="1007835"/>
                  <a:pt x="5813573" y="1009650"/>
                </a:cubicBezTo>
                <a:cubicBezTo>
                  <a:pt x="5504522" y="1011465"/>
                  <a:pt x="5605900" y="975596"/>
                  <a:pt x="5467943" y="1009650"/>
                </a:cubicBezTo>
                <a:cubicBezTo>
                  <a:pt x="5329986" y="1043704"/>
                  <a:pt x="5175717" y="1006872"/>
                  <a:pt x="4891892" y="1009650"/>
                </a:cubicBezTo>
                <a:cubicBezTo>
                  <a:pt x="4608067" y="1012428"/>
                  <a:pt x="4526828" y="981381"/>
                  <a:pt x="4200631" y="1009650"/>
                </a:cubicBezTo>
                <a:cubicBezTo>
                  <a:pt x="3874434" y="1037919"/>
                  <a:pt x="4022022" y="993610"/>
                  <a:pt x="3855001" y="1009650"/>
                </a:cubicBezTo>
                <a:cubicBezTo>
                  <a:pt x="3687980" y="1025690"/>
                  <a:pt x="3518916" y="981053"/>
                  <a:pt x="3278951" y="1009650"/>
                </a:cubicBezTo>
                <a:cubicBezTo>
                  <a:pt x="3038986" y="1038247"/>
                  <a:pt x="3083481" y="998367"/>
                  <a:pt x="2933320" y="1009650"/>
                </a:cubicBezTo>
                <a:cubicBezTo>
                  <a:pt x="2783159" y="1020933"/>
                  <a:pt x="2700857" y="990052"/>
                  <a:pt x="2587690" y="1009650"/>
                </a:cubicBezTo>
                <a:cubicBezTo>
                  <a:pt x="2474523" y="1029248"/>
                  <a:pt x="2435598" y="1001197"/>
                  <a:pt x="2357270" y="1009650"/>
                </a:cubicBezTo>
                <a:cubicBezTo>
                  <a:pt x="2278942" y="1018103"/>
                  <a:pt x="1988781" y="984631"/>
                  <a:pt x="1896429" y="1009650"/>
                </a:cubicBezTo>
                <a:cubicBezTo>
                  <a:pt x="1804077" y="1034669"/>
                  <a:pt x="1303359" y="955525"/>
                  <a:pt x="1089959" y="1009650"/>
                </a:cubicBezTo>
                <a:cubicBezTo>
                  <a:pt x="876559" y="1063775"/>
                  <a:pt x="560243" y="914259"/>
                  <a:pt x="168278" y="1009650"/>
                </a:cubicBezTo>
                <a:cubicBezTo>
                  <a:pt x="88817" y="1012333"/>
                  <a:pt x="-7793" y="935622"/>
                  <a:pt x="0" y="841372"/>
                </a:cubicBezTo>
                <a:cubicBezTo>
                  <a:pt x="-3516" y="722051"/>
                  <a:pt x="4497" y="573124"/>
                  <a:pt x="0" y="504825"/>
                </a:cubicBezTo>
                <a:cubicBezTo>
                  <a:pt x="-4497" y="436526"/>
                  <a:pt x="39848" y="324647"/>
                  <a:pt x="0" y="168278"/>
                </a:cubicBezTo>
                <a:close/>
              </a:path>
              <a:path w="11857566" h="1009650" stroke="0" extrusionOk="0">
                <a:moveTo>
                  <a:pt x="0" y="168278"/>
                </a:moveTo>
                <a:cubicBezTo>
                  <a:pt x="11157" y="91576"/>
                  <a:pt x="90115" y="11251"/>
                  <a:pt x="168278" y="0"/>
                </a:cubicBezTo>
                <a:cubicBezTo>
                  <a:pt x="386199" y="-40485"/>
                  <a:pt x="587038" y="63261"/>
                  <a:pt x="974749" y="0"/>
                </a:cubicBezTo>
                <a:cubicBezTo>
                  <a:pt x="1362460" y="-63261"/>
                  <a:pt x="1099652" y="20364"/>
                  <a:pt x="1205169" y="0"/>
                </a:cubicBezTo>
                <a:cubicBezTo>
                  <a:pt x="1310686" y="-20364"/>
                  <a:pt x="1355319" y="15522"/>
                  <a:pt x="1435589" y="0"/>
                </a:cubicBezTo>
                <a:cubicBezTo>
                  <a:pt x="1515859" y="-15522"/>
                  <a:pt x="1706839" y="1572"/>
                  <a:pt x="1781219" y="0"/>
                </a:cubicBezTo>
                <a:cubicBezTo>
                  <a:pt x="1855599" y="-1572"/>
                  <a:pt x="2300305" y="33282"/>
                  <a:pt x="2472480" y="0"/>
                </a:cubicBezTo>
                <a:cubicBezTo>
                  <a:pt x="2644655" y="-33282"/>
                  <a:pt x="2694633" y="22669"/>
                  <a:pt x="2818110" y="0"/>
                </a:cubicBezTo>
                <a:cubicBezTo>
                  <a:pt x="2941587" y="-22669"/>
                  <a:pt x="3134050" y="27384"/>
                  <a:pt x="3394161" y="0"/>
                </a:cubicBezTo>
                <a:cubicBezTo>
                  <a:pt x="3654272" y="-27384"/>
                  <a:pt x="3648640" y="14813"/>
                  <a:pt x="3739791" y="0"/>
                </a:cubicBezTo>
                <a:cubicBezTo>
                  <a:pt x="3830942" y="-14813"/>
                  <a:pt x="4005245" y="25751"/>
                  <a:pt x="4200632" y="0"/>
                </a:cubicBezTo>
                <a:cubicBezTo>
                  <a:pt x="4396019" y="-25751"/>
                  <a:pt x="4459513" y="39193"/>
                  <a:pt x="4546262" y="0"/>
                </a:cubicBezTo>
                <a:cubicBezTo>
                  <a:pt x="4633011" y="-39193"/>
                  <a:pt x="4955915" y="51320"/>
                  <a:pt x="5122312" y="0"/>
                </a:cubicBezTo>
                <a:cubicBezTo>
                  <a:pt x="5288709" y="-51320"/>
                  <a:pt x="5547151" y="18064"/>
                  <a:pt x="5698363" y="0"/>
                </a:cubicBezTo>
                <a:cubicBezTo>
                  <a:pt x="5849575" y="-18064"/>
                  <a:pt x="5841459" y="15068"/>
                  <a:pt x="5928783" y="0"/>
                </a:cubicBezTo>
                <a:cubicBezTo>
                  <a:pt x="6016107" y="-15068"/>
                  <a:pt x="6417198" y="33173"/>
                  <a:pt x="6620044" y="0"/>
                </a:cubicBezTo>
                <a:cubicBezTo>
                  <a:pt x="6822890" y="-33173"/>
                  <a:pt x="7006210" y="18960"/>
                  <a:pt x="7196094" y="0"/>
                </a:cubicBezTo>
                <a:cubicBezTo>
                  <a:pt x="7385978" y="-18960"/>
                  <a:pt x="7834210" y="4345"/>
                  <a:pt x="8002565" y="0"/>
                </a:cubicBezTo>
                <a:cubicBezTo>
                  <a:pt x="8170920" y="-4345"/>
                  <a:pt x="8510164" y="73310"/>
                  <a:pt x="8809036" y="0"/>
                </a:cubicBezTo>
                <a:cubicBezTo>
                  <a:pt x="9107908" y="-73310"/>
                  <a:pt x="9204750" y="6965"/>
                  <a:pt x="9385086" y="0"/>
                </a:cubicBezTo>
                <a:cubicBezTo>
                  <a:pt x="9565422" y="-6965"/>
                  <a:pt x="9508244" y="24378"/>
                  <a:pt x="9615506" y="0"/>
                </a:cubicBezTo>
                <a:cubicBezTo>
                  <a:pt x="9722768" y="-24378"/>
                  <a:pt x="9848306" y="23690"/>
                  <a:pt x="10076347" y="0"/>
                </a:cubicBezTo>
                <a:cubicBezTo>
                  <a:pt x="10304388" y="-23690"/>
                  <a:pt x="10442685" y="1014"/>
                  <a:pt x="10537187" y="0"/>
                </a:cubicBezTo>
                <a:cubicBezTo>
                  <a:pt x="10631689" y="-1014"/>
                  <a:pt x="10678924" y="12871"/>
                  <a:pt x="10767607" y="0"/>
                </a:cubicBezTo>
                <a:cubicBezTo>
                  <a:pt x="10856290" y="-12871"/>
                  <a:pt x="11333976" y="50194"/>
                  <a:pt x="11689288" y="0"/>
                </a:cubicBezTo>
                <a:cubicBezTo>
                  <a:pt x="11772370" y="-5993"/>
                  <a:pt x="11849406" y="66677"/>
                  <a:pt x="11857566" y="168278"/>
                </a:cubicBezTo>
                <a:cubicBezTo>
                  <a:pt x="11863876" y="245858"/>
                  <a:pt x="11853498" y="359557"/>
                  <a:pt x="11857566" y="504825"/>
                </a:cubicBezTo>
                <a:cubicBezTo>
                  <a:pt x="11861634" y="650093"/>
                  <a:pt x="11839132" y="687013"/>
                  <a:pt x="11857566" y="841372"/>
                </a:cubicBezTo>
                <a:cubicBezTo>
                  <a:pt x="11851086" y="927232"/>
                  <a:pt x="11801031" y="994724"/>
                  <a:pt x="11689288" y="1009650"/>
                </a:cubicBezTo>
                <a:cubicBezTo>
                  <a:pt x="11550986" y="1021767"/>
                  <a:pt x="11480706" y="980815"/>
                  <a:pt x="11343658" y="1009650"/>
                </a:cubicBezTo>
                <a:cubicBezTo>
                  <a:pt x="11206610" y="1038485"/>
                  <a:pt x="10829759" y="954614"/>
                  <a:pt x="10652397" y="1009650"/>
                </a:cubicBezTo>
                <a:cubicBezTo>
                  <a:pt x="10475035" y="1064686"/>
                  <a:pt x="10375494" y="1004062"/>
                  <a:pt x="10191557" y="1009650"/>
                </a:cubicBezTo>
                <a:cubicBezTo>
                  <a:pt x="10007620" y="1015238"/>
                  <a:pt x="9655984" y="987394"/>
                  <a:pt x="9385086" y="1009650"/>
                </a:cubicBezTo>
                <a:cubicBezTo>
                  <a:pt x="9114188" y="1031906"/>
                  <a:pt x="8760403" y="995400"/>
                  <a:pt x="8578615" y="1009650"/>
                </a:cubicBezTo>
                <a:cubicBezTo>
                  <a:pt x="8396827" y="1023900"/>
                  <a:pt x="8358499" y="973577"/>
                  <a:pt x="8232985" y="1009650"/>
                </a:cubicBezTo>
                <a:cubicBezTo>
                  <a:pt x="8107471" y="1045723"/>
                  <a:pt x="8080121" y="994557"/>
                  <a:pt x="8002565" y="1009650"/>
                </a:cubicBezTo>
                <a:cubicBezTo>
                  <a:pt x="7925009" y="1024743"/>
                  <a:pt x="7729559" y="1006515"/>
                  <a:pt x="7541724" y="1009650"/>
                </a:cubicBezTo>
                <a:cubicBezTo>
                  <a:pt x="7353889" y="1012785"/>
                  <a:pt x="7178948" y="980517"/>
                  <a:pt x="7080884" y="1009650"/>
                </a:cubicBezTo>
                <a:cubicBezTo>
                  <a:pt x="6982820" y="1038783"/>
                  <a:pt x="6801535" y="983488"/>
                  <a:pt x="6620044" y="1009650"/>
                </a:cubicBezTo>
                <a:cubicBezTo>
                  <a:pt x="6438553" y="1035812"/>
                  <a:pt x="6117247" y="950032"/>
                  <a:pt x="5928783" y="1009650"/>
                </a:cubicBezTo>
                <a:cubicBezTo>
                  <a:pt x="5740319" y="1069268"/>
                  <a:pt x="5450305" y="1002443"/>
                  <a:pt x="5122312" y="1009650"/>
                </a:cubicBezTo>
                <a:cubicBezTo>
                  <a:pt x="4794319" y="1016857"/>
                  <a:pt x="4953191" y="999590"/>
                  <a:pt x="4891892" y="1009650"/>
                </a:cubicBezTo>
                <a:cubicBezTo>
                  <a:pt x="4830593" y="1019710"/>
                  <a:pt x="4527053" y="975066"/>
                  <a:pt x="4431052" y="1009650"/>
                </a:cubicBezTo>
                <a:cubicBezTo>
                  <a:pt x="4335051" y="1044234"/>
                  <a:pt x="3929321" y="914107"/>
                  <a:pt x="3624581" y="1009650"/>
                </a:cubicBezTo>
                <a:cubicBezTo>
                  <a:pt x="3319841" y="1105193"/>
                  <a:pt x="3015307" y="990162"/>
                  <a:pt x="2818110" y="1009650"/>
                </a:cubicBezTo>
                <a:cubicBezTo>
                  <a:pt x="2620913" y="1029138"/>
                  <a:pt x="2355162" y="1002374"/>
                  <a:pt x="2126850" y="1009650"/>
                </a:cubicBezTo>
                <a:cubicBezTo>
                  <a:pt x="1898538" y="1016926"/>
                  <a:pt x="1675812" y="1006214"/>
                  <a:pt x="1435589" y="1009650"/>
                </a:cubicBezTo>
                <a:cubicBezTo>
                  <a:pt x="1195366" y="1013086"/>
                  <a:pt x="1149381" y="1003558"/>
                  <a:pt x="974749" y="1009650"/>
                </a:cubicBezTo>
                <a:cubicBezTo>
                  <a:pt x="800117" y="1015742"/>
                  <a:pt x="455916" y="980604"/>
                  <a:pt x="168278" y="1009650"/>
                </a:cubicBezTo>
                <a:cubicBezTo>
                  <a:pt x="64640" y="1009941"/>
                  <a:pt x="13060" y="942264"/>
                  <a:pt x="0" y="841372"/>
                </a:cubicBezTo>
                <a:cubicBezTo>
                  <a:pt x="-11881" y="765744"/>
                  <a:pt x="31053" y="657454"/>
                  <a:pt x="0" y="498094"/>
                </a:cubicBezTo>
                <a:cubicBezTo>
                  <a:pt x="-31053" y="338734"/>
                  <a:pt x="4568" y="272290"/>
                  <a:pt x="0" y="168278"/>
                </a:cubicBezTo>
                <a:close/>
              </a:path>
            </a:pathLst>
          </a:custGeom>
          <a:solidFill>
            <a:srgbClr val="FFFF00"/>
          </a:solidFill>
          <a:ln w="38100">
            <a:extLst>
              <a:ext uri="{C807C97D-BFC1-408E-A445-0C87EB9F89A2}">
                <ask:lineSketchStyleProps xmlns:ask="http://schemas.microsoft.com/office/drawing/2018/sketchyshapes" sd="97449674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dirty="0">
                <a:solidFill>
                  <a:schemeClr val="tx1"/>
                </a:solidFill>
                <a:latin typeface="Calibri" panose="020F0502020204030204" pitchFamily="34" charset="0"/>
                <a:cs typeface="Calibri" panose="020F0502020204030204" pitchFamily="34" charset="0"/>
              </a:rPr>
              <a:t>1. </a:t>
            </a:r>
            <a:r>
              <a:rPr lang="en-US" sz="3400" b="1" dirty="0" err="1">
                <a:solidFill>
                  <a:schemeClr val="tx1"/>
                </a:solidFill>
                <a:latin typeface="Calibri" panose="020F0502020204030204" pitchFamily="34" charset="0"/>
                <a:cs typeface="Calibri" panose="020F0502020204030204" pitchFamily="34" charset="0"/>
              </a:rPr>
              <a:t>Trao</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đổi</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cùng</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bạn</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về</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một</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nhân</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vật</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yêu</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thích</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trong</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câu</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chuyện</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đã</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học</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đã</a:t>
            </a:r>
            <a:r>
              <a:rPr lang="en-US" sz="3400" b="1" dirty="0">
                <a:solidFill>
                  <a:schemeClr val="tx1"/>
                </a:solidFill>
                <a:latin typeface="Calibri" panose="020F0502020204030204" pitchFamily="34" charset="0"/>
                <a:cs typeface="Calibri" panose="020F0502020204030204" pitchFamily="34" charset="0"/>
              </a:rPr>
              <a:t> </a:t>
            </a:r>
            <a:r>
              <a:rPr lang="en-US" sz="3400" b="1" dirty="0" err="1">
                <a:solidFill>
                  <a:schemeClr val="tx1"/>
                </a:solidFill>
                <a:latin typeface="Calibri" panose="020F0502020204030204" pitchFamily="34" charset="0"/>
                <a:cs typeface="Calibri" panose="020F0502020204030204" pitchFamily="34" charset="0"/>
              </a:rPr>
              <a:t>nghe</a:t>
            </a:r>
            <a:endParaRPr lang="en-US" sz="3400" b="1" dirty="0">
              <a:solidFill>
                <a:schemeClr val="tx1"/>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0AFEE364-4111-7ECE-3E85-E09ABC5A99BF}"/>
              </a:ext>
            </a:extLst>
          </p:cNvPr>
          <p:cNvSpPr/>
          <p:nvPr/>
        </p:nvSpPr>
        <p:spPr>
          <a:xfrm>
            <a:off x="3514725" y="1628775"/>
            <a:ext cx="3562350" cy="923925"/>
          </a:xfrm>
          <a:prstGeom prst="roundRect">
            <a:avLst>
              <a:gd name="adj" fmla="val 34193"/>
            </a:avLst>
          </a:prstGeom>
          <a:solidFill>
            <a:srgbClr val="F2A0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Calibri" panose="020F0502020204030204" pitchFamily="34" charset="0"/>
                <a:cs typeface="Calibri" panose="020F0502020204030204" pitchFamily="34" charset="0"/>
              </a:rPr>
              <a:t>Nhân</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vật</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yêu</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thích</a:t>
            </a:r>
            <a:endParaRPr lang="en-US" sz="3200" dirty="0">
              <a:solidFill>
                <a:srgbClr val="002060"/>
              </a:solidFill>
              <a:latin typeface="Calibri" panose="020F0502020204030204" pitchFamily="34" charset="0"/>
              <a:cs typeface="Calibri" panose="020F0502020204030204" pitchFamily="34" charset="0"/>
            </a:endParaRPr>
          </a:p>
        </p:txBody>
      </p:sp>
      <p:cxnSp>
        <p:nvCxnSpPr>
          <p:cNvPr id="6" name="Connector: Elbow 5">
            <a:extLst>
              <a:ext uri="{FF2B5EF4-FFF2-40B4-BE49-F238E27FC236}">
                <a16:creationId xmlns:a16="http://schemas.microsoft.com/office/drawing/2014/main" id="{98139E64-8C5D-8248-35D1-BA9E5BCB9BF3}"/>
              </a:ext>
            </a:extLst>
          </p:cNvPr>
          <p:cNvCxnSpPr>
            <a:cxnSpLocks/>
          </p:cNvCxnSpPr>
          <p:nvPr/>
        </p:nvCxnSpPr>
        <p:spPr>
          <a:xfrm rot="10800000" flipV="1">
            <a:off x="1543050" y="2057393"/>
            <a:ext cx="1971680" cy="1057281"/>
          </a:xfrm>
          <a:prstGeom prst="bentConnector3">
            <a:avLst>
              <a:gd name="adj1" fmla="val 99275"/>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63F704AA-4948-5D85-0343-8C046CF81C2A}"/>
              </a:ext>
            </a:extLst>
          </p:cNvPr>
          <p:cNvSpPr/>
          <p:nvPr/>
        </p:nvSpPr>
        <p:spPr>
          <a:xfrm>
            <a:off x="266700" y="3143250"/>
            <a:ext cx="2266950" cy="923925"/>
          </a:xfrm>
          <a:prstGeom prst="roundRect">
            <a:avLst>
              <a:gd name="adj" fmla="val 34193"/>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Calibri" panose="020F0502020204030204" pitchFamily="34" charset="0"/>
                <a:cs typeface="Calibri" panose="020F0502020204030204" pitchFamily="34" charset="0"/>
              </a:rPr>
              <a:t>a. </a:t>
            </a:r>
            <a:r>
              <a:rPr lang="en-US" sz="2800" dirty="0" err="1">
                <a:solidFill>
                  <a:srgbClr val="002060"/>
                </a:solidFill>
                <a:latin typeface="Calibri" panose="020F0502020204030204" pitchFamily="34" charset="0"/>
                <a:cs typeface="Calibri" panose="020F0502020204030204" pitchFamily="34" charset="0"/>
              </a:rPr>
              <a:t>Tên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nhân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vật</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là</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gì</a:t>
            </a:r>
            <a:r>
              <a:rPr lang="en-US" sz="2800" dirty="0">
                <a:solidFill>
                  <a:srgbClr val="002060"/>
                </a:solidFill>
                <a:latin typeface="Calibri" panose="020F0502020204030204" pitchFamily="34" charset="0"/>
                <a:cs typeface="Calibri" panose="020F0502020204030204" pitchFamily="34" charset="0"/>
              </a:rPr>
              <a:t>?</a:t>
            </a:r>
          </a:p>
        </p:txBody>
      </p:sp>
      <p:cxnSp>
        <p:nvCxnSpPr>
          <p:cNvPr id="23" name="Straight Arrow Connector 22">
            <a:extLst>
              <a:ext uri="{FF2B5EF4-FFF2-40B4-BE49-F238E27FC236}">
                <a16:creationId xmlns:a16="http://schemas.microsoft.com/office/drawing/2014/main" id="{F1631894-2755-0915-4730-059E7F46337B}"/>
              </a:ext>
            </a:extLst>
          </p:cNvPr>
          <p:cNvCxnSpPr>
            <a:cxnSpLocks/>
          </p:cNvCxnSpPr>
          <p:nvPr/>
        </p:nvCxnSpPr>
        <p:spPr>
          <a:xfrm flipH="1">
            <a:off x="3914775" y="2552700"/>
            <a:ext cx="1571625" cy="6096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0E614821-5D0D-2513-BCB1-D37A838F9AF8}"/>
              </a:ext>
            </a:extLst>
          </p:cNvPr>
          <p:cNvSpPr/>
          <p:nvPr/>
        </p:nvSpPr>
        <p:spPr>
          <a:xfrm>
            <a:off x="2752725" y="3171825"/>
            <a:ext cx="2933700" cy="923925"/>
          </a:xfrm>
          <a:prstGeom prst="roundRect">
            <a:avLst>
              <a:gd name="adj" fmla="val 34193"/>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Calibri" panose="020F0502020204030204" pitchFamily="34" charset="0"/>
                <a:cs typeface="Calibri" panose="020F0502020204030204" pitchFamily="34" charset="0"/>
              </a:rPr>
              <a:t>b. </a:t>
            </a:r>
            <a:r>
              <a:rPr lang="en-US" sz="2800" dirty="0" err="1">
                <a:solidFill>
                  <a:srgbClr val="002060"/>
                </a:solidFill>
                <a:latin typeface="Calibri" panose="020F0502020204030204" pitchFamily="34" charset="0"/>
                <a:cs typeface="Calibri" panose="020F0502020204030204" pitchFamily="34" charset="0"/>
              </a:rPr>
              <a:t>Nhân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vật</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trong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truyện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nào</a:t>
            </a:r>
            <a:r>
              <a:rPr lang="en-US" sz="2800" dirty="0">
                <a:solidFill>
                  <a:srgbClr val="002060"/>
                </a:solidFill>
                <a:latin typeface="Calibri" panose="020F0502020204030204" pitchFamily="34" charset="0"/>
                <a:cs typeface="Calibri" panose="020F0502020204030204" pitchFamily="34" charset="0"/>
              </a:rPr>
              <a:t>?</a:t>
            </a:r>
          </a:p>
        </p:txBody>
      </p:sp>
      <p:cxnSp>
        <p:nvCxnSpPr>
          <p:cNvPr id="30" name="Straight Arrow Connector 29">
            <a:extLst>
              <a:ext uri="{FF2B5EF4-FFF2-40B4-BE49-F238E27FC236}">
                <a16:creationId xmlns:a16="http://schemas.microsoft.com/office/drawing/2014/main" id="{7145EEFD-CDBA-C313-B8D7-253DA571A808}"/>
              </a:ext>
            </a:extLst>
          </p:cNvPr>
          <p:cNvCxnSpPr>
            <a:cxnSpLocks/>
          </p:cNvCxnSpPr>
          <p:nvPr/>
        </p:nvCxnSpPr>
        <p:spPr>
          <a:xfrm>
            <a:off x="5495925" y="2552700"/>
            <a:ext cx="2085975" cy="6191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D3CA8E6D-C5BB-B8B8-FB26-EE8AC8B96063}"/>
              </a:ext>
            </a:extLst>
          </p:cNvPr>
          <p:cNvSpPr/>
          <p:nvPr/>
        </p:nvSpPr>
        <p:spPr>
          <a:xfrm>
            <a:off x="5991225" y="3200400"/>
            <a:ext cx="2933700" cy="1276350"/>
          </a:xfrm>
          <a:prstGeom prst="roundRect">
            <a:avLst>
              <a:gd name="adj" fmla="val 34193"/>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Calibri" panose="020F0502020204030204" pitchFamily="34" charset="0"/>
                <a:cs typeface="Calibri" panose="020F0502020204030204" pitchFamily="34" charset="0"/>
              </a:rPr>
              <a:t>c. </a:t>
            </a:r>
            <a:r>
              <a:rPr lang="en-US" sz="2800" dirty="0" err="1">
                <a:solidFill>
                  <a:srgbClr val="002060"/>
                </a:solidFill>
                <a:latin typeface="Calibri" panose="020F0502020204030204" pitchFamily="34" charset="0"/>
                <a:cs typeface="Calibri" panose="020F0502020204030204" pitchFamily="34" charset="0"/>
              </a:rPr>
              <a:t>Em</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thích</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những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điều</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gì</a:t>
            </a:r>
            <a:r>
              <a:rPr lang="en-US" sz="2800" dirty="0">
                <a:solidFill>
                  <a:srgbClr val="002060"/>
                </a:solidFill>
                <a:latin typeface="Calibri" panose="020F0502020204030204" pitchFamily="34" charset="0"/>
                <a:cs typeface="Calibri" panose="020F0502020204030204" pitchFamily="34" charset="0"/>
              </a:rPr>
              <a:t> ở </a:t>
            </a:r>
            <a:r>
              <a:rPr lang="en-US" sz="2800" dirty="0" err="1">
                <a:solidFill>
                  <a:srgbClr val="002060"/>
                </a:solidFill>
                <a:latin typeface="Calibri" panose="020F0502020204030204" pitchFamily="34" charset="0"/>
                <a:cs typeface="Calibri" panose="020F0502020204030204" pitchFamily="34" charset="0"/>
              </a:rPr>
              <a:t>nhân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vật</a:t>
            </a:r>
            <a:r>
              <a:rPr lang="en-US" sz="2800" dirty="0">
                <a:solidFill>
                  <a:srgbClr val="002060"/>
                </a:solidFill>
                <a:latin typeface="Calibri" panose="020F0502020204030204" pitchFamily="34" charset="0"/>
                <a:cs typeface="Calibri" panose="020F0502020204030204" pitchFamily="34" charset="0"/>
              </a:rPr>
              <a:t>?</a:t>
            </a:r>
          </a:p>
        </p:txBody>
      </p:sp>
      <p:sp>
        <p:nvSpPr>
          <p:cNvPr id="48" name="Rectangle: Rounded Corners 47">
            <a:extLst>
              <a:ext uri="{FF2B5EF4-FFF2-40B4-BE49-F238E27FC236}">
                <a16:creationId xmlns:a16="http://schemas.microsoft.com/office/drawing/2014/main" id="{4B33B556-97DE-F4DE-DDF1-CD8111F19202}"/>
              </a:ext>
            </a:extLst>
          </p:cNvPr>
          <p:cNvSpPr/>
          <p:nvPr/>
        </p:nvSpPr>
        <p:spPr>
          <a:xfrm>
            <a:off x="9182100" y="3124200"/>
            <a:ext cx="2324100" cy="1276350"/>
          </a:xfrm>
          <a:prstGeom prst="roundRect">
            <a:avLst>
              <a:gd name="adj" fmla="val 34193"/>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Calibri" panose="020F0502020204030204" pitchFamily="34" charset="0"/>
                <a:cs typeface="Calibri" panose="020F0502020204030204" pitchFamily="34" charset="0"/>
              </a:rPr>
              <a:t>d. </a:t>
            </a:r>
            <a:r>
              <a:rPr lang="en-US" sz="2800" dirty="0" err="1">
                <a:solidFill>
                  <a:srgbClr val="002060"/>
                </a:solidFill>
                <a:latin typeface="Calibri" panose="020F0502020204030204" pitchFamily="34" charset="0"/>
                <a:cs typeface="Calibri" panose="020F0502020204030204" pitchFamily="34" charset="0"/>
              </a:rPr>
              <a:t>Nêu</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lí</a:t>
            </a:r>
            <a:r>
              <a:rPr lang="en-US" sz="2800" dirty="0">
                <a:solidFill>
                  <a:srgbClr val="002060"/>
                </a:solidFill>
                <a:latin typeface="Calibri" panose="020F0502020204030204" pitchFamily="34" charset="0"/>
                <a:cs typeface="Calibri" panose="020F0502020204030204" pitchFamily="34" charset="0"/>
              </a:rPr>
              <a:t> do </a:t>
            </a:r>
            <a:r>
              <a:rPr lang="en-US" sz="2800" dirty="0" err="1">
                <a:solidFill>
                  <a:srgbClr val="002060"/>
                </a:solidFill>
                <a:latin typeface="Calibri" panose="020F0502020204030204" pitchFamily="34" charset="0"/>
                <a:cs typeface="Calibri" panose="020F0502020204030204" pitchFamily="34" charset="0"/>
              </a:rPr>
              <a:t>yêu</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thích</a:t>
            </a:r>
            <a:endParaRPr lang="en-US" sz="2800" dirty="0">
              <a:solidFill>
                <a:srgbClr val="002060"/>
              </a:solidFill>
              <a:latin typeface="Calibri" panose="020F0502020204030204" pitchFamily="34" charset="0"/>
              <a:cs typeface="Calibri" panose="020F0502020204030204" pitchFamily="34" charset="0"/>
            </a:endParaRPr>
          </a:p>
        </p:txBody>
      </p:sp>
      <p:pic>
        <p:nvPicPr>
          <p:cNvPr id="54" name="Picture 53">
            <a:extLst>
              <a:ext uri="{FF2B5EF4-FFF2-40B4-BE49-F238E27FC236}">
                <a16:creationId xmlns:a16="http://schemas.microsoft.com/office/drawing/2014/main" id="{6BFAEF11-F595-23A0-2E31-87BCCD851141}"/>
              </a:ext>
            </a:extLst>
          </p:cNvPr>
          <p:cNvPicPr>
            <a:picLocks noChangeAspect="1"/>
          </p:cNvPicPr>
          <p:nvPr/>
        </p:nvPicPr>
        <p:blipFill>
          <a:blip r:embed="rId4"/>
          <a:stretch>
            <a:fillRect/>
          </a:stretch>
        </p:blipFill>
        <p:spPr>
          <a:xfrm>
            <a:off x="7056391" y="1964004"/>
            <a:ext cx="3552891" cy="1312595"/>
          </a:xfrm>
          <a:prstGeom prst="rect">
            <a:avLst/>
          </a:prstGeom>
        </p:spPr>
      </p:pic>
      <p:pic>
        <p:nvPicPr>
          <p:cNvPr id="59" name="Picture 58">
            <a:extLst>
              <a:ext uri="{FF2B5EF4-FFF2-40B4-BE49-F238E27FC236}">
                <a16:creationId xmlns:a16="http://schemas.microsoft.com/office/drawing/2014/main" id="{8AAFD805-533B-1281-9E8C-507E696120B5}"/>
              </a:ext>
            </a:extLst>
          </p:cNvPr>
          <p:cNvPicPr>
            <a:picLocks noChangeAspect="1"/>
          </p:cNvPicPr>
          <p:nvPr/>
        </p:nvPicPr>
        <p:blipFill>
          <a:blip r:embed="rId5"/>
          <a:stretch>
            <a:fillRect/>
          </a:stretch>
        </p:blipFill>
        <p:spPr>
          <a:xfrm>
            <a:off x="3846741" y="4606199"/>
            <a:ext cx="4974767" cy="2103302"/>
          </a:xfrm>
          <a:prstGeom prst="rect">
            <a:avLst/>
          </a:prstGeom>
        </p:spPr>
      </p:pic>
    </p:spTree>
    <p:extLst>
      <p:ext uri="{BB962C8B-B14F-4D97-AF65-F5344CB8AC3E}">
        <p14:creationId xmlns:p14="http://schemas.microsoft.com/office/powerpoint/2010/main" val="2756994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left)">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4"/>
                                        </p:tgtEl>
                                        <p:attrNameLst>
                                          <p:attrName>style.visibility</p:attrName>
                                        </p:attrNameLst>
                                      </p:cBhvr>
                                      <p:to>
                                        <p:strVal val="visible"/>
                                      </p:to>
                                    </p:set>
                                    <p:animEffect transition="in" filter="wipe(left)">
                                      <p:cBhvr>
                                        <p:cTn id="47" dur="500"/>
                                        <p:tgtEl>
                                          <p:spTgt spid="5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fade">
                                      <p:cBhvr>
                                        <p:cTn id="52" dur="500"/>
                                        <p:tgtEl>
                                          <p:spTgt spid="4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59"/>
                                        </p:tgtEl>
                                        <p:attrNameLst>
                                          <p:attrName>style.visibility</p:attrName>
                                        </p:attrNameLst>
                                      </p:cBhvr>
                                      <p:to>
                                        <p:strVal val="visible"/>
                                      </p:to>
                                    </p:set>
                                    <p:anim calcmode="lin" valueType="num">
                                      <p:cBhvr additive="base">
                                        <p:cTn id="57" dur="500" fill="hold"/>
                                        <p:tgtEl>
                                          <p:spTgt spid="59"/>
                                        </p:tgtEl>
                                        <p:attrNameLst>
                                          <p:attrName>ppt_x</p:attrName>
                                        </p:attrNameLst>
                                      </p:cBhvr>
                                      <p:tavLst>
                                        <p:tav tm="0">
                                          <p:val>
                                            <p:strVal val="#ppt_x"/>
                                          </p:val>
                                        </p:tav>
                                        <p:tav tm="100000">
                                          <p:val>
                                            <p:strVal val="#ppt_x"/>
                                          </p:val>
                                        </p:tav>
                                      </p:tavLst>
                                    </p:anim>
                                    <p:anim calcmode="lin" valueType="num">
                                      <p:cBhvr additive="base">
                                        <p:cTn id="58"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9" grpId="0" animBg="1"/>
      <p:bldP spid="24" grpId="0" animBg="1"/>
      <p:bldP spid="34" grpId="0" animBg="1"/>
      <p:bldP spid="48"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23110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Các</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nhóm</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khác</a:t>
              </a:r>
              <a:endPar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lắng</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nghe</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góp</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ý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bổ</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807266" y="588414"/>
            <a:ext cx="3465674"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Cùng</a:t>
              </a:r>
              <a:r>
                <a:rPr kumimoji="0" lang="en-US"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rPr>
                <a:t> chia </a:t>
              </a: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sẻ</a:t>
              </a:r>
              <a:endParaRPr kumimoji="0" lang="vi-VN"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endParaRPr>
            </a:p>
          </p:txBody>
        </p:sp>
      </p:grpSp>
    </p:spTree>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2018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FE4C9BE-4DF5-447E-B834-F996ADE49FC8}"/>
              </a:ext>
            </a:extLst>
          </p:cNvPr>
          <p:cNvSpPr/>
          <p:nvPr/>
        </p:nvSpPr>
        <p:spPr>
          <a:xfrm>
            <a:off x="446806" y="213558"/>
            <a:ext cx="11184088" cy="61685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27号-布丁体"/>
              <a:cs typeface="+mn-cs"/>
            </a:endParaRPr>
          </a:p>
        </p:txBody>
      </p:sp>
      <p:sp>
        <p:nvSpPr>
          <p:cNvPr id="95" name="TextBox 94">
            <a:extLst>
              <a:ext uri="{FF2B5EF4-FFF2-40B4-BE49-F238E27FC236}">
                <a16:creationId xmlns:a16="http://schemas.microsoft.com/office/drawing/2014/main" id="{4ED88FFE-1137-4451-A835-6A14445327C0}"/>
              </a:ext>
            </a:extLst>
          </p:cNvPr>
          <p:cNvSpPr txBox="1"/>
          <p:nvPr/>
        </p:nvSpPr>
        <p:spPr>
          <a:xfrm>
            <a:off x="1166191" y="618215"/>
            <a:ext cx="9972676" cy="7397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2.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Viết</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2 – 3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câu</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nêu</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lí</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do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em</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yêu</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thích</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nhân</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vật</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p>
        </p:txBody>
      </p:sp>
      <p:sp>
        <p:nvSpPr>
          <p:cNvPr id="3" name="Rectangle: Rounded Corners 2">
            <a:extLst>
              <a:ext uri="{FF2B5EF4-FFF2-40B4-BE49-F238E27FC236}">
                <a16:creationId xmlns:a16="http://schemas.microsoft.com/office/drawing/2014/main" id="{CAB4FBE4-FE7B-06D3-3C1F-6C44AF45998E}"/>
              </a:ext>
            </a:extLst>
          </p:cNvPr>
          <p:cNvSpPr/>
          <p:nvPr/>
        </p:nvSpPr>
        <p:spPr>
          <a:xfrm>
            <a:off x="3781426" y="1752600"/>
            <a:ext cx="4572000" cy="1809750"/>
          </a:xfrm>
          <a:prstGeom prst="roundRect">
            <a:avLst>
              <a:gd name="adj" fmla="val 23742"/>
            </a:avLst>
          </a:prstGeom>
          <a:solidFill>
            <a:srgbClr val="63E5F3"/>
          </a:solidFill>
          <a:ln w="12700" cap="flat" cmpd="sng" algn="ctr">
            <a:solidFill>
              <a:srgbClr val="4472C4">
                <a:shade val="50000"/>
              </a:srgbClr>
            </a:solidFill>
            <a:prstDash val="solid"/>
            <a:miter lim="800000"/>
          </a:ln>
          <a:effectLst/>
        </p:spPr>
        <p:txBody>
          <a:bodyPr rtlCol="0" anchor="ctr"/>
          <a:lstStyle/>
          <a:p>
            <a:pPr lvl="0" algn="ctr"/>
            <a:r>
              <a:rPr kumimoji="0" lang="en-US" sz="32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Đoạn</a:t>
            </a:r>
            <a:r>
              <a:rPr kumimoji="0" lang="en-US" sz="32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văn</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nêu</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lí</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do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em</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yêu</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thích</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nhân</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vật</a:t>
            </a:r>
            <a:endParaRPr kumimoji="0" lang="en-US" sz="32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cxnSp>
        <p:nvCxnSpPr>
          <p:cNvPr id="5" name="Straight Arrow Connector 4">
            <a:extLst>
              <a:ext uri="{FF2B5EF4-FFF2-40B4-BE49-F238E27FC236}">
                <a16:creationId xmlns:a16="http://schemas.microsoft.com/office/drawing/2014/main" id="{2EC88E4F-AC4F-CA1E-F546-D84BEDBFC6AE}"/>
              </a:ext>
            </a:extLst>
          </p:cNvPr>
          <p:cNvCxnSpPr/>
          <p:nvPr/>
        </p:nvCxnSpPr>
        <p:spPr>
          <a:xfrm flipH="1">
            <a:off x="3114675" y="3600450"/>
            <a:ext cx="2924175" cy="361950"/>
          </a:xfrm>
          <a:prstGeom prst="straightConnector1">
            <a:avLst/>
          </a:prstGeom>
          <a:noFill/>
          <a:ln w="57150" cap="flat" cmpd="sng" algn="ctr">
            <a:solidFill>
              <a:srgbClr val="4472C4"/>
            </a:solidFill>
            <a:prstDash val="solid"/>
            <a:miter lim="800000"/>
            <a:tailEnd type="triangle"/>
          </a:ln>
          <a:effectLst/>
        </p:spPr>
      </p:cxnSp>
      <p:sp>
        <p:nvSpPr>
          <p:cNvPr id="6" name="Rectangle: Rounded Corners 5">
            <a:extLst>
              <a:ext uri="{FF2B5EF4-FFF2-40B4-BE49-F238E27FC236}">
                <a16:creationId xmlns:a16="http://schemas.microsoft.com/office/drawing/2014/main" id="{8C14721B-AC96-9C0D-B580-B0830253CFD3}"/>
              </a:ext>
            </a:extLst>
          </p:cNvPr>
          <p:cNvSpPr/>
          <p:nvPr/>
        </p:nvSpPr>
        <p:spPr>
          <a:xfrm>
            <a:off x="1295402" y="4000500"/>
            <a:ext cx="2581274" cy="2266950"/>
          </a:xfrm>
          <a:prstGeom prst="roundRect">
            <a:avLst>
              <a:gd name="adj" fmla="val 23742"/>
            </a:avLst>
          </a:prstGeom>
          <a:solidFill>
            <a:srgbClr val="63E5F3"/>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a.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Giới</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thiệu</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về</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nhân</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vật</a:t>
            </a:r>
            <a:endPar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673E8035-6C91-EEC7-B6A3-D61F3FE75CAD}"/>
              </a:ext>
            </a:extLst>
          </p:cNvPr>
          <p:cNvCxnSpPr>
            <a:cxnSpLocks/>
          </p:cNvCxnSpPr>
          <p:nvPr/>
        </p:nvCxnSpPr>
        <p:spPr>
          <a:xfrm>
            <a:off x="6067425" y="3571875"/>
            <a:ext cx="0" cy="581025"/>
          </a:xfrm>
          <a:prstGeom prst="straightConnector1">
            <a:avLst/>
          </a:prstGeom>
          <a:noFill/>
          <a:ln w="57150" cap="flat" cmpd="sng" algn="ctr">
            <a:solidFill>
              <a:srgbClr val="4472C4"/>
            </a:solidFill>
            <a:prstDash val="solid"/>
            <a:miter lim="800000"/>
            <a:tailEnd type="triangle"/>
          </a:ln>
          <a:effectLst/>
        </p:spPr>
      </p:cxnSp>
      <p:sp>
        <p:nvSpPr>
          <p:cNvPr id="8" name="Rectangle: Rounded Corners 7">
            <a:extLst>
              <a:ext uri="{FF2B5EF4-FFF2-40B4-BE49-F238E27FC236}">
                <a16:creationId xmlns:a16="http://schemas.microsoft.com/office/drawing/2014/main" id="{42A3F874-A900-258F-5C50-930E159C1BA3}"/>
              </a:ext>
            </a:extLst>
          </p:cNvPr>
          <p:cNvSpPr/>
          <p:nvPr/>
        </p:nvSpPr>
        <p:spPr>
          <a:xfrm>
            <a:off x="4476750" y="4133850"/>
            <a:ext cx="3200399" cy="2266950"/>
          </a:xfrm>
          <a:prstGeom prst="roundRect">
            <a:avLst>
              <a:gd name="adj" fmla="val 23742"/>
            </a:avLst>
          </a:prstGeom>
          <a:solidFill>
            <a:srgbClr val="63E5F3"/>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b.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Nêu</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đặc</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điểm</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nổi</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bật</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ngoại</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hình</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tính</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cách</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nhân</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vật</a:t>
            </a:r>
            <a:endPar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cxnSp>
        <p:nvCxnSpPr>
          <p:cNvPr id="9" name="Straight Arrow Connector 8">
            <a:extLst>
              <a:ext uri="{FF2B5EF4-FFF2-40B4-BE49-F238E27FC236}">
                <a16:creationId xmlns:a16="http://schemas.microsoft.com/office/drawing/2014/main" id="{DFD13ED0-E550-037A-E8DF-FF798F086A08}"/>
              </a:ext>
            </a:extLst>
          </p:cNvPr>
          <p:cNvCxnSpPr>
            <a:cxnSpLocks/>
          </p:cNvCxnSpPr>
          <p:nvPr/>
        </p:nvCxnSpPr>
        <p:spPr>
          <a:xfrm>
            <a:off x="6076949" y="3600450"/>
            <a:ext cx="3295651" cy="361950"/>
          </a:xfrm>
          <a:prstGeom prst="straightConnector1">
            <a:avLst/>
          </a:prstGeom>
          <a:noFill/>
          <a:ln w="57150" cap="flat" cmpd="sng" algn="ctr">
            <a:solidFill>
              <a:srgbClr val="4472C4"/>
            </a:solidFill>
            <a:prstDash val="solid"/>
            <a:miter lim="800000"/>
            <a:tailEnd type="triangle"/>
          </a:ln>
          <a:effectLst/>
        </p:spPr>
      </p:cxnSp>
      <p:sp>
        <p:nvSpPr>
          <p:cNvPr id="10" name="Rectangle: Rounded Corners 9">
            <a:extLst>
              <a:ext uri="{FF2B5EF4-FFF2-40B4-BE49-F238E27FC236}">
                <a16:creationId xmlns:a16="http://schemas.microsoft.com/office/drawing/2014/main" id="{4FEB32CD-BF8C-9B12-EC90-BAAEE758FBE8}"/>
              </a:ext>
            </a:extLst>
          </p:cNvPr>
          <p:cNvSpPr/>
          <p:nvPr/>
        </p:nvSpPr>
        <p:spPr>
          <a:xfrm>
            <a:off x="8029575" y="4000500"/>
            <a:ext cx="2543176" cy="2352675"/>
          </a:xfrm>
          <a:prstGeom prst="roundRect">
            <a:avLst>
              <a:gd name="adj" fmla="val 23742"/>
            </a:avLst>
          </a:prstGeom>
          <a:solidFill>
            <a:srgbClr val="63E5F3"/>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c. </a:t>
            </a:r>
            <a:r>
              <a:rPr lang="en-US" sz="3200" kern="0" dirty="0" err="1">
                <a:solidFill>
                  <a:srgbClr val="002060"/>
                </a:solidFill>
                <a:latin typeface="Calibri" panose="020F0502020204030204"/>
              </a:rPr>
              <a:t>Nêu</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lý</a:t>
            </a:r>
            <a:r>
              <a:rPr lang="en-US" sz="3200" kern="0" dirty="0">
                <a:solidFill>
                  <a:srgbClr val="002060"/>
                </a:solidFill>
                <a:latin typeface="Calibri" panose="020F0502020204030204"/>
              </a:rPr>
              <a:t> do </a:t>
            </a:r>
            <a:r>
              <a:rPr lang="en-US" sz="3200" kern="0" dirty="0" err="1">
                <a:solidFill>
                  <a:srgbClr val="002060"/>
                </a:solidFill>
                <a:latin typeface="Calibri" panose="020F0502020204030204"/>
              </a:rPr>
              <a:t>em</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yêu</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thích</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nhân</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vật</a:t>
            </a:r>
            <a:endPar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E4D43145-AE53-4954-BAD7-079EFE4DD3F6}"/>
              </a:ext>
            </a:extLst>
          </p:cNvPr>
          <p:cNvCxnSpPr>
            <a:cxnSpLocks/>
          </p:cNvCxnSpPr>
          <p:nvPr/>
        </p:nvCxnSpPr>
        <p:spPr>
          <a:xfrm>
            <a:off x="1790700" y="1291675"/>
            <a:ext cx="24172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7BAADDA-7571-8F3E-5EB8-3104669B4C19}"/>
              </a:ext>
            </a:extLst>
          </p:cNvPr>
          <p:cNvCxnSpPr>
            <a:cxnSpLocks/>
          </p:cNvCxnSpPr>
          <p:nvPr/>
        </p:nvCxnSpPr>
        <p:spPr>
          <a:xfrm flipV="1">
            <a:off x="4432305" y="1291675"/>
            <a:ext cx="5956295" cy="1693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80604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ải khung hình đẹp miễn phí cho điện thoại cảm ứng">
            <a:extLst>
              <a:ext uri="{FF2B5EF4-FFF2-40B4-BE49-F238E27FC236}">
                <a16:creationId xmlns:a16="http://schemas.microsoft.com/office/drawing/2014/main" id="{B218B16D-4874-393B-30C8-A4B3F573519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856" b="94054" l="4308" r="96000">
                        <a14:foregroundMark x1="14615" y1="8325" x2="14462" y2="25669"/>
                        <a14:foregroundMark x1="6615" y1="22993" x2="10923" y2="69177"/>
                        <a14:foregroundMark x1="10923" y1="69177" x2="10923" y2="69177"/>
                        <a14:foregroundMark x1="7154" y1="60059" x2="8077" y2="67393"/>
                        <a14:foregroundMark x1="8077" y1="67393" x2="14231" y2="82953"/>
                        <a14:foregroundMark x1="7692" y1="76908" x2="11846" y2="85927"/>
                        <a14:foregroundMark x1="11846" y1="85927" x2="18538" y2="90287"/>
                        <a14:foregroundMark x1="18538" y1="90287" x2="29154" y2="91972"/>
                        <a14:foregroundMark x1="29154" y1="91972" x2="84077" y2="86323"/>
                        <a14:foregroundMark x1="77615" y1="61744" x2="82385" y2="83746"/>
                        <a14:foregroundMark x1="82385" y1="83746" x2="84308" y2="87611"/>
                        <a14:foregroundMark x1="14692" y1="7136" x2="46846" y2="5847"/>
                        <a14:foregroundMark x1="46846" y1="5847" x2="85769" y2="11596"/>
                        <a14:foregroundMark x1="85769" y1="11596" x2="91615" y2="17047"/>
                        <a14:foregroundMark x1="91615" y1="17047" x2="96154" y2="58375"/>
                        <a14:foregroundMark x1="96154" y1="58375" x2="95077" y2="71259"/>
                        <a14:foregroundMark x1="95077" y1="71259" x2="90846" y2="80872"/>
                        <a14:foregroundMark x1="90846" y1="80872" x2="78000" y2="89792"/>
                        <a14:foregroundMark x1="70308" y1="70466" x2="92923" y2="80971"/>
                        <a14:foregroundMark x1="92923" y1="80971" x2="90769" y2="78791"/>
                        <a14:foregroundMark x1="72231" y1="67195" x2="91308" y2="75124"/>
                        <a14:foregroundMark x1="72462" y1="61447" x2="74923" y2="84836"/>
                        <a14:foregroundMark x1="74923" y1="84836" x2="75538" y2="86125"/>
                        <a14:foregroundMark x1="69154" y1="79584" x2="77538" y2="82161"/>
                        <a14:foregroundMark x1="67615" y1="90486" x2="69154" y2="94054"/>
                        <a14:foregroundMark x1="94231" y1="77304" x2="92692" y2="83350"/>
                        <a14:foregroundMark x1="96000" y1="87611" x2="95308" y2="92468"/>
                        <a14:foregroundMark x1="84615" y1="4955" x2="86385" y2="4955"/>
                        <a14:foregroundMark x1="16231" y1="8028" x2="4308" y2="23290"/>
                        <a14:foregroundMark x1="4308" y1="23290" x2="4308" y2="23489"/>
                        <a14:foregroundMark x1="10615" y1="55104" x2="10231" y2="70862"/>
                      </a14:backgroundRemoval>
                    </a14:imgEffect>
                  </a14:imgLayer>
                </a14:imgProps>
              </a:ext>
              <a:ext uri="{28A0092B-C50C-407E-A947-70E740481C1C}">
                <a14:useLocalDpi xmlns:a14="http://schemas.microsoft.com/office/drawing/2010/main" val="0"/>
              </a:ext>
            </a:extLst>
          </a:blip>
          <a:srcRect/>
          <a:stretch>
            <a:fillRect/>
          </a:stretch>
        </p:blipFill>
        <p:spPr bwMode="auto">
          <a:xfrm>
            <a:off x="-503584" y="0"/>
            <a:ext cx="13159409" cy="727544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08561B5-127D-47E1-A409-7A9203C76F2F}"/>
              </a:ext>
            </a:extLst>
          </p:cNvPr>
          <p:cNvSpPr txBox="1"/>
          <p:nvPr/>
        </p:nvSpPr>
        <p:spPr>
          <a:xfrm>
            <a:off x="993913" y="2236310"/>
            <a:ext cx="10217425" cy="2462213"/>
          </a:xfrm>
          <a:prstGeom prst="rect">
            <a:avLst/>
          </a:prstGeom>
          <a:noFill/>
        </p:spPr>
        <p:txBody>
          <a:bodyPr wrap="square" rtlCol="0">
            <a:spAutoFit/>
          </a:bodyPr>
          <a:lstStyle/>
          <a:p>
            <a:pPr marL="285750" indent="-285750">
              <a:buFont typeface="Arial" panose="020B0604020202020204" pitchFamily="34" charset="0"/>
              <a:buChar char="•"/>
            </a:pPr>
            <a:r>
              <a:rPr lang="en-US" sz="3200" b="1" u="sng" dirty="0" err="1">
                <a:solidFill>
                  <a:srgbClr val="0070C0"/>
                </a:solidFill>
              </a:rPr>
              <a:t>Gợi</a:t>
            </a:r>
            <a:r>
              <a:rPr lang="en-US" sz="3200" b="1" u="sng" dirty="0">
                <a:solidFill>
                  <a:srgbClr val="0070C0"/>
                </a:solidFill>
              </a:rPr>
              <a:t> ý</a:t>
            </a:r>
            <a:r>
              <a:rPr lang="en-US" sz="3200" b="1" dirty="0">
                <a:solidFill>
                  <a:srgbClr val="0070C0"/>
                </a:solidFill>
              </a:rPr>
              <a:t>:</a:t>
            </a:r>
          </a:p>
          <a:p>
            <a:pPr marL="285750" indent="-285750">
              <a:buFont typeface="Arial" panose="020B0604020202020204" pitchFamily="34" charset="0"/>
              <a:buChar char="•"/>
            </a:pPr>
            <a:endParaRPr lang="en-US" sz="3200" b="1" dirty="0">
              <a:solidFill>
                <a:srgbClr val="0070C0"/>
              </a:solidFill>
            </a:endParaRPr>
          </a:p>
          <a:p>
            <a:r>
              <a:rPr lang="en-US" sz="2800" b="1" dirty="0"/>
              <a:t>   </a:t>
            </a:r>
            <a:r>
              <a:rPr lang="en-US" sz="3000" b="1" dirty="0">
                <a:latin typeface="Times New Roman" panose="02020603050405020304" pitchFamily="18" charset="0"/>
                <a:cs typeface="Times New Roman" panose="02020603050405020304" pitchFamily="18" charset="0"/>
              </a:rPr>
              <a:t>1. </a:t>
            </a:r>
            <a:r>
              <a:rPr lang="en-US" sz="3000" b="1" dirty="0" err="1">
                <a:latin typeface="Times New Roman" panose="02020603050405020304" pitchFamily="18" charset="0"/>
                <a:cs typeface="Times New Roman" panose="02020603050405020304" pitchFamily="18" charset="0"/>
              </a:rPr>
              <a:t>Hình</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thức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Viết</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được</a:t>
            </a:r>
            <a:r>
              <a:rPr lang="en-US" sz="3000" b="1" dirty="0">
                <a:latin typeface="Times New Roman" panose="02020603050405020304" pitchFamily="18" charset="0"/>
                <a:cs typeface="Times New Roman" panose="02020603050405020304" pitchFamily="18" charset="0"/>
              </a:rPr>
              <a:t> 2 – 3 </a:t>
            </a:r>
            <a:r>
              <a:rPr lang="en-US" sz="3000" b="1" dirty="0" err="1">
                <a:latin typeface="Times New Roman" panose="02020603050405020304" pitchFamily="18" charset="0"/>
                <a:cs typeface="Times New Roman" panose="02020603050405020304" pitchFamily="18" charset="0"/>
              </a:rPr>
              <a:t>câu</a:t>
            </a:r>
            <a:endParaRPr lang="en-US" sz="3000" b="1"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   2. </a:t>
            </a:r>
            <a:r>
              <a:rPr lang="en-US" sz="3000" b="1" dirty="0" err="1">
                <a:latin typeface="Times New Roman" panose="02020603050405020304" pitchFamily="18" charset="0"/>
                <a:cs typeface="Times New Roman" panose="02020603050405020304" pitchFamily="18" charset="0"/>
              </a:rPr>
              <a:t>Nội</a:t>
            </a:r>
            <a:r>
              <a:rPr lang="en-US" sz="3000" b="1" dirty="0">
                <a:latin typeface="Times New Roman" panose="02020603050405020304" pitchFamily="18" charset="0"/>
                <a:cs typeface="Times New Roman" panose="02020603050405020304" pitchFamily="18" charset="0"/>
              </a:rPr>
              <a:t> dung: </a:t>
            </a:r>
            <a:r>
              <a:rPr lang="en-US" sz="3000" b="1" dirty="0" err="1">
                <a:latin typeface="Times New Roman" panose="02020603050405020304" pitchFamily="18" charset="0"/>
                <a:cs typeface="Times New Roman" panose="02020603050405020304" pitchFamily="18" charset="0"/>
              </a:rPr>
              <a:t>Đoạn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viết</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thể</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hiện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được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lí</a:t>
            </a:r>
            <a:r>
              <a:rPr lang="en-US" sz="3000" b="1" dirty="0">
                <a:latin typeface="Times New Roman" panose="02020603050405020304" pitchFamily="18" charset="0"/>
                <a:cs typeface="Times New Roman" panose="02020603050405020304" pitchFamily="18" charset="0"/>
              </a:rPr>
              <a:t> do </a:t>
            </a:r>
            <a:r>
              <a:rPr lang="en-US" sz="3000" b="1" dirty="0" err="1">
                <a:latin typeface="Times New Roman" panose="02020603050405020304" pitchFamily="18" charset="0"/>
                <a:cs typeface="Times New Roman" panose="02020603050405020304" pitchFamily="18" charset="0"/>
              </a:rPr>
              <a:t>em</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yêu</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thích</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một</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nhân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vật</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trong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câu</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chuyện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đã</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đọc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hoặc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đã</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nghe</a:t>
            </a:r>
            <a:r>
              <a:rPr lang="en-US" sz="3000" b="1" dirty="0">
                <a:latin typeface="Times New Roman" panose="02020603050405020304" pitchFamily="18" charset="0"/>
                <a:cs typeface="Times New Roman" panose="02020603050405020304" pitchFamily="18" charset="0"/>
              </a:rPr>
              <a:t>.</a:t>
            </a:r>
          </a:p>
        </p:txBody>
      </p:sp>
      <p:sp>
        <p:nvSpPr>
          <p:cNvPr id="4" name="Horizontal Scroll 2">
            <a:extLst>
              <a:ext uri="{FF2B5EF4-FFF2-40B4-BE49-F238E27FC236}">
                <a16:creationId xmlns:a16="http://schemas.microsoft.com/office/drawing/2014/main" id="{B70FF3BA-1046-4055-A5DA-3432ABDF9499}"/>
              </a:ext>
            </a:extLst>
          </p:cNvPr>
          <p:cNvSpPr/>
          <p:nvPr/>
        </p:nvSpPr>
        <p:spPr>
          <a:xfrm>
            <a:off x="2816927" y="501444"/>
            <a:ext cx="6209070" cy="1622323"/>
          </a:xfrm>
          <a:prstGeom prst="horizontalScroll">
            <a:avLst/>
          </a:prstGeom>
          <a:solidFill>
            <a:schemeClr val="bg1"/>
          </a:solidFill>
          <a:ln>
            <a:solidFill>
              <a:srgbClr val="EF7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rgbClr val="0070C0"/>
                </a:solidFill>
                <a:latin typeface="SVN-Androgyne" pitchFamily="18" charset="0"/>
              </a:rPr>
              <a:t>     </a:t>
            </a:r>
            <a:r>
              <a:rPr lang="en-US" sz="3600" b="1" dirty="0" err="1">
                <a:solidFill>
                  <a:srgbClr val="0070C0"/>
                </a:solidFill>
                <a:latin typeface="SVN-Androgyne" pitchFamily="18" charset="0"/>
              </a:rPr>
              <a:t>Đọc</a:t>
            </a:r>
            <a:r>
              <a:rPr lang="en-US" sz="3600" b="1" dirty="0">
                <a:solidFill>
                  <a:srgbClr val="0070C0"/>
                </a:solidFill>
                <a:latin typeface="SVN-Androgyne" pitchFamily="18" charset="0"/>
              </a:rPr>
              <a:t> </a:t>
            </a:r>
            <a:r>
              <a:rPr lang="en-US" sz="3600" b="1" dirty="0" err="1">
                <a:solidFill>
                  <a:srgbClr val="0070C0"/>
                </a:solidFill>
                <a:latin typeface="SVN-Androgyne" pitchFamily="18" charset="0"/>
              </a:rPr>
              <a:t>đoạn</a:t>
            </a:r>
            <a:r>
              <a:rPr lang="en-US" sz="3600" b="1" dirty="0">
                <a:solidFill>
                  <a:srgbClr val="0070C0"/>
                </a:solidFill>
                <a:latin typeface="SVN-Androgyne" pitchFamily="18" charset="0"/>
              </a:rPr>
              <a:t> </a:t>
            </a:r>
            <a:r>
              <a:rPr lang="en-US" sz="3600" b="1" dirty="0" err="1">
                <a:solidFill>
                  <a:srgbClr val="0070C0"/>
                </a:solidFill>
                <a:latin typeface="SVN-Androgyne" pitchFamily="18" charset="0"/>
              </a:rPr>
              <a:t>văn</a:t>
            </a:r>
            <a:r>
              <a:rPr lang="en-US" sz="3600" b="1" dirty="0">
                <a:solidFill>
                  <a:srgbClr val="0070C0"/>
                </a:solidFill>
                <a:latin typeface="SVN-Androgyne" pitchFamily="18" charset="0"/>
              </a:rPr>
              <a:t> </a:t>
            </a:r>
            <a:r>
              <a:rPr lang="en-US" sz="3600" b="1" dirty="0" err="1">
                <a:solidFill>
                  <a:srgbClr val="0070C0"/>
                </a:solidFill>
                <a:latin typeface="SVN-Androgyne" pitchFamily="18" charset="0"/>
              </a:rPr>
              <a:t>trước</a:t>
            </a:r>
            <a:r>
              <a:rPr lang="en-US" sz="3600" b="1" dirty="0">
                <a:solidFill>
                  <a:srgbClr val="0070C0"/>
                </a:solidFill>
                <a:latin typeface="SVN-Androgyne" pitchFamily="18" charset="0"/>
              </a:rPr>
              <a:t> </a:t>
            </a:r>
            <a:r>
              <a:rPr lang="en-US" sz="3600" b="1" dirty="0" err="1">
                <a:solidFill>
                  <a:srgbClr val="0070C0"/>
                </a:solidFill>
                <a:latin typeface="SVN-Androgyne" pitchFamily="18" charset="0"/>
              </a:rPr>
              <a:t>lớp</a:t>
            </a:r>
            <a:endParaRPr lang="en-US" sz="3600" b="1" dirty="0">
              <a:solidFill>
                <a:srgbClr val="0070C0"/>
              </a:solidFill>
              <a:latin typeface="SVN-Androgyne" pitchFamily="18" charset="0"/>
            </a:endParaRPr>
          </a:p>
        </p:txBody>
      </p:sp>
    </p:spTree>
    <p:extLst>
      <p:ext uri="{BB962C8B-B14F-4D97-AF65-F5344CB8AC3E}">
        <p14:creationId xmlns:p14="http://schemas.microsoft.com/office/powerpoint/2010/main" val="16279481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_rels/theme4.xml.rels><?xml version="1.0" encoding="UTF-8" standalone="yes"?>
<Relationships xmlns="http://schemas.openxmlformats.org/package/2006/relationships"><Relationship Id="rId1" Type="http://schemas.openxmlformats.org/officeDocument/2006/relationships/image" Target="../media/image13.jpeg"/></Relationships>
</file>

<file path=ppt/theme/theme1.xml><?xml version="1.0" encoding="utf-8"?>
<a:theme xmlns:a="http://schemas.openxmlformats.org/drawingml/2006/main" name="2_Office 主题​​">
  <a:themeElements>
    <a:clrScheme name="自定义 793">
      <a:dk1>
        <a:sysClr val="windowText" lastClr="000000"/>
      </a:dk1>
      <a:lt1>
        <a:sysClr val="window" lastClr="FFFFFF"/>
      </a:lt1>
      <a:dk2>
        <a:srgbClr val="44546A"/>
      </a:dk2>
      <a:lt2>
        <a:srgbClr val="E7E6E6"/>
      </a:lt2>
      <a:accent1>
        <a:srgbClr val="FFB3B8"/>
      </a:accent1>
      <a:accent2>
        <a:srgbClr val="2ABADA"/>
      </a:accent2>
      <a:accent3>
        <a:srgbClr val="FFB3B8"/>
      </a:accent3>
      <a:accent4>
        <a:srgbClr val="2ABADA"/>
      </a:accent4>
      <a:accent5>
        <a:srgbClr val="FFB3B8"/>
      </a:accent5>
      <a:accent6>
        <a:srgbClr val="2ABADA"/>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378</Words>
  <Application>Microsoft Office PowerPoint</Application>
  <PresentationFormat>Widescreen</PresentationFormat>
  <Paragraphs>38</Paragraphs>
  <Slides>16</Slides>
  <Notes>7</Notes>
  <HiddenSlides>0</HiddenSlides>
  <MMClips>1</MMClips>
  <ScaleCrop>false</ScaleCrop>
  <HeadingPairs>
    <vt:vector size="8" baseType="variant">
      <vt:variant>
        <vt:lpstr>Fonts Used</vt:lpstr>
      </vt:variant>
      <vt:variant>
        <vt:i4>13</vt:i4>
      </vt:variant>
      <vt:variant>
        <vt:lpstr>Theme</vt:lpstr>
      </vt:variant>
      <vt:variant>
        <vt:i4>4</vt:i4>
      </vt:variant>
      <vt:variant>
        <vt:lpstr>Embedded OLE Servers</vt:lpstr>
      </vt:variant>
      <vt:variant>
        <vt:i4>1</vt:i4>
      </vt:variant>
      <vt:variant>
        <vt:lpstr>Slide Titles</vt:lpstr>
      </vt:variant>
      <vt:variant>
        <vt:i4>16</vt:i4>
      </vt:variant>
    </vt:vector>
  </HeadingPairs>
  <TitlesOfParts>
    <vt:vector size="34" baseType="lpstr">
      <vt:lpstr>等线</vt:lpstr>
      <vt:lpstr>等线 Light</vt:lpstr>
      <vt:lpstr>Arial</vt:lpstr>
      <vt:lpstr>Arial-Rounded</vt:lpstr>
      <vt:lpstr>Calibri</vt:lpstr>
      <vt:lpstr>Calibri Light</vt:lpstr>
      <vt:lpstr>LNTH-Dinomiko</vt:lpstr>
      <vt:lpstr>SVN-Androgyne</vt:lpstr>
      <vt:lpstr>SVN-Kitten</vt:lpstr>
      <vt:lpstr>Times New Roman</vt:lpstr>
      <vt:lpstr>Tw Cen MT</vt:lpstr>
      <vt:lpstr>Tw Cen MT Condensed</vt:lpstr>
      <vt:lpstr>Wingdings 3</vt:lpstr>
      <vt:lpstr>2_Office 主题​​</vt:lpstr>
      <vt:lpstr>1_Office Theme</vt:lpstr>
      <vt:lpstr>2_Office Theme</vt:lpstr>
      <vt:lpstr>Integral</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24</cp:revision>
  <dcterms:created xsi:type="dcterms:W3CDTF">2023-01-31T08:30:57Z</dcterms:created>
  <dcterms:modified xsi:type="dcterms:W3CDTF">2024-06-19T06:00:25Z</dcterms:modified>
</cp:coreProperties>
</file>