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7"/>
  </p:notesMasterIdLst>
  <p:sldIdLst>
    <p:sldId id="268" r:id="rId3"/>
    <p:sldId id="275" r:id="rId4"/>
    <p:sldId id="264" r:id="rId5"/>
    <p:sldId id="290" r:id="rId6"/>
    <p:sldId id="294" r:id="rId7"/>
    <p:sldId id="299" r:id="rId8"/>
    <p:sldId id="300" r:id="rId9"/>
    <p:sldId id="301" r:id="rId10"/>
    <p:sldId id="297" r:id="rId11"/>
    <p:sldId id="302" r:id="rId12"/>
    <p:sldId id="303" r:id="rId13"/>
    <p:sldId id="298" r:id="rId14"/>
    <p:sldId id="276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76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573C38-08CB-482D-B88D-55FF9A35FB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770" y="838200"/>
            <a:ext cx="6374460" cy="42672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8DFDCCB-66B5-4C9C-81A0-E5DD18590B34}"/>
              </a:ext>
            </a:extLst>
          </p:cNvPr>
          <p:cNvSpPr txBox="1"/>
          <p:nvPr/>
        </p:nvSpPr>
        <p:spPr>
          <a:xfrm>
            <a:off x="2324100" y="533400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cháu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ạ</a:t>
            </a:r>
          </a:p>
        </p:txBody>
      </p:sp>
    </p:spTree>
    <p:extLst>
      <p:ext uri="{BB962C8B-B14F-4D97-AF65-F5344CB8AC3E}">
        <p14:creationId xmlns:p14="http://schemas.microsoft.com/office/powerpoint/2010/main" val="1565223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310D83A-01AA-476A-9397-6860A773D8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" y="1371600"/>
            <a:ext cx="7391399" cy="47604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5A194FD-3E7E-4B87-A67E-D20BD167CF3A}"/>
              </a:ext>
            </a:extLst>
          </p:cNvPr>
          <p:cNvSpPr txBox="1"/>
          <p:nvPr/>
        </p:nvSpPr>
        <p:spPr>
          <a:xfrm>
            <a:off x="1371600" y="533400"/>
            <a:ext cx="655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nhặt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312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00DF77C-C2BE-4BFA-A6F4-517B9E8A9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905000"/>
            <a:ext cx="5257800" cy="4219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97608D4-E006-43C0-9A35-9B3D5D6DA458}"/>
              </a:ext>
            </a:extLst>
          </p:cNvPr>
          <p:cNvSpPr txBox="1"/>
          <p:nvPr/>
        </p:nvSpPr>
        <p:spPr>
          <a:xfrm>
            <a:off x="762000" y="685800"/>
            <a:ext cx="6858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6613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E0E23463-6436-448B-9D10-22A5EB34A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762000"/>
            <a:ext cx="4093773" cy="4938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E3511F-F7C3-45AB-BF01-F1D40EAD6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2057400"/>
            <a:ext cx="7239000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13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>
                <a:solidFill>
                  <a:prstClr val="white"/>
                </a:solidFill>
                <a:latin typeface="Calibri" panose="020F0502020204030204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algn="ctr" defTabSz="457200"/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TRÂN TRỌNG CẢM ƠN QUÝ THẦY CÔ!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Kính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chúc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sức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khỏe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Cảm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ơn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!</a:t>
              </a:r>
            </a:p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Chúc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học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giỏi</a:t>
              </a:r>
              <a:endParaRPr lang="en-US" sz="5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066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5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58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14: Ôn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295400"/>
            <a:ext cx="7772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kết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Ca-Nha-Thuong-Nhau-Xuan-Mai">
            <a:hlinkClick r:id="" action="ppaction://media"/>
            <a:extLst>
              <a:ext uri="{FF2B5EF4-FFF2-40B4-BE49-F238E27FC236}">
                <a16:creationId xmlns:a16="http://schemas.microsoft.com/office/drawing/2014/main" id="{413BBF7A-73CD-4F35-B6A3-5647C220E3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7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433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3BDB6144-5285-48DF-9203-79BB30D2F0EA}"/>
              </a:ext>
            </a:extLst>
          </p:cNvPr>
          <p:cNvSpPr txBox="1"/>
          <p:nvPr/>
        </p:nvSpPr>
        <p:spPr>
          <a:xfrm>
            <a:off x="1066800" y="387470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8B0984A-B420-4DEF-93A6-9D40551EC44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1877" b="-1738"/>
          <a:stretch/>
        </p:blipFill>
        <p:spPr>
          <a:xfrm>
            <a:off x="745365" y="435275"/>
            <a:ext cx="380999" cy="65402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F7BBE2A-E449-44A3-9421-5E67AAEFA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0" y="1682791"/>
            <a:ext cx="5410200" cy="479784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F315EE7-22E6-4B8B-A37F-AB1CCA459551}"/>
              </a:ext>
            </a:extLst>
          </p:cNvPr>
          <p:cNvSpPr txBox="1"/>
          <p:nvPr/>
        </p:nvSpPr>
        <p:spPr>
          <a:xfrm>
            <a:off x="1128510" y="822119"/>
            <a:ext cx="7315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96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3EE3596-DCFE-436C-8335-55C2829FAE54}"/>
              </a:ext>
            </a:extLst>
          </p:cNvPr>
          <p:cNvSpPr txBox="1"/>
          <p:nvPr/>
        </p:nvSpPr>
        <p:spPr>
          <a:xfrm>
            <a:off x="1371600" y="914400"/>
            <a:ext cx="510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6E152F-C5ED-4E75-B086-EA660F0365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700" y="1905000"/>
            <a:ext cx="5562600" cy="37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957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FB04A3D-41AF-49C7-B764-2A25BA9DF466}"/>
              </a:ext>
            </a:extLst>
          </p:cNvPr>
          <p:cNvSpPr txBox="1"/>
          <p:nvPr/>
        </p:nvSpPr>
        <p:spPr>
          <a:xfrm>
            <a:off x="3891225" y="126007"/>
            <a:ext cx="426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bạn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84C9B1-76F3-4187-98BF-EEC3DB6345E7}"/>
              </a:ext>
            </a:extLst>
          </p:cNvPr>
          <p:cNvSpPr txBox="1"/>
          <p:nvPr/>
        </p:nvSpPr>
        <p:spPr>
          <a:xfrm>
            <a:off x="1372786" y="572283"/>
            <a:ext cx="63984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đảo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cương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Diệt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nước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khăn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B708D8-53A2-4824-8CDD-F445C9122BAD}"/>
              </a:ext>
            </a:extLst>
          </p:cNvPr>
          <p:cNvSpPr txBox="1"/>
          <p:nvPr/>
        </p:nvSpPr>
        <p:spPr>
          <a:xfrm>
            <a:off x="4059860" y="1431418"/>
            <a:ext cx="4265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bộ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đội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hải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quân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,-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bảo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vệ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đất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nước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E73E00-EEC8-4729-8831-0BAFCBD3E3B2}"/>
              </a:ext>
            </a:extLst>
          </p:cNvPr>
          <p:cNvSpPr txBox="1"/>
          <p:nvPr/>
        </p:nvSpPr>
        <p:spPr>
          <a:xfrm>
            <a:off x="304800" y="1768442"/>
            <a:ext cx="53440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khuyên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bảo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Điều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hay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lẽ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nên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DF5EB1-514A-4F93-966C-809C44AFCC9E}"/>
              </a:ext>
            </a:extLst>
          </p:cNvPr>
          <p:cNvSpPr txBox="1"/>
          <p:nvPr/>
        </p:nvSpPr>
        <p:spPr>
          <a:xfrm>
            <a:off x="5648851" y="2073580"/>
            <a:ext cx="3276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Thầy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-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dạy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AC5EB2-DE9E-4F10-A620-E7A9E635A558}"/>
              </a:ext>
            </a:extLst>
          </p:cNvPr>
          <p:cNvSpPr txBox="1"/>
          <p:nvPr/>
        </p:nvSpPr>
        <p:spPr>
          <a:xfrm>
            <a:off x="89079" y="2722549"/>
            <a:ext cx="63245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gì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sóc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bệnh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nhân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 ta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khỏe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,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vui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47CD87-147F-4DFE-815E-11E0F6744CFD}"/>
              </a:ext>
            </a:extLst>
          </p:cNvPr>
          <p:cNvSpPr txBox="1"/>
          <p:nvPr/>
        </p:nvSpPr>
        <p:spPr>
          <a:xfrm>
            <a:off x="3684463" y="5652837"/>
            <a:ext cx="4334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Cảnh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giữ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trật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toàngiao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thông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B90840-0AD2-4E4B-9E37-CD2A4DD6CDF4}"/>
              </a:ext>
            </a:extLst>
          </p:cNvPr>
          <p:cNvSpPr txBox="1"/>
          <p:nvPr/>
        </p:nvSpPr>
        <p:spPr>
          <a:xfrm>
            <a:off x="5851758" y="2938371"/>
            <a:ext cx="3251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Bác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chữa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bệnh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CB1B34D-28F5-478C-A419-F5B496237EC6}"/>
              </a:ext>
            </a:extLst>
          </p:cNvPr>
          <p:cNvSpPr txBox="1"/>
          <p:nvPr/>
        </p:nvSpPr>
        <p:spPr>
          <a:xfrm>
            <a:off x="6938" y="3772384"/>
            <a:ext cx="684412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Ai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sớm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khuya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sương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chẳng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quản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nắng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mưa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chẳng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sờn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Đứng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ở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đường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bốn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phương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an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toàn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603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3" grpId="0"/>
      <p:bldP spid="5" grpId="0"/>
      <p:bldP spid="7" grpId="0"/>
      <p:bldP spid="9" grpId="0"/>
      <p:bldP spid="11" grpId="0"/>
      <p:bldP spid="13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A21A75-1138-460E-AB16-953BBC42C8DB}"/>
              </a:ext>
            </a:extLst>
          </p:cNvPr>
          <p:cNvSpPr txBox="1"/>
          <p:nvPr/>
        </p:nvSpPr>
        <p:spPr>
          <a:xfrm>
            <a:off x="2286000" y="1066800"/>
            <a:ext cx="419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2,3</a:t>
            </a:r>
          </a:p>
        </p:txBody>
      </p:sp>
    </p:spTree>
    <p:extLst>
      <p:ext uri="{BB962C8B-B14F-4D97-AF65-F5344CB8AC3E}">
        <p14:creationId xmlns:p14="http://schemas.microsoft.com/office/powerpoint/2010/main" val="3728939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C9FA1-518F-48F1-8C5D-0EB3FAF2150F}"/>
              </a:ext>
            </a:extLst>
          </p:cNvPr>
          <p:cNvSpPr txBox="1"/>
          <p:nvPr/>
        </p:nvSpPr>
        <p:spPr>
          <a:xfrm>
            <a:off x="2133600" y="1524000"/>
            <a:ext cx="464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39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09FAF35-D5FE-442D-92A6-979F569772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7766" b="29403"/>
          <a:stretch/>
        </p:blipFill>
        <p:spPr>
          <a:xfrm>
            <a:off x="1413967" y="609600"/>
            <a:ext cx="872033" cy="5232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0FFE001-3E10-40BA-8162-590AFE6703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684" y="1668855"/>
            <a:ext cx="7592632" cy="29060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711DE29-701A-44CB-A4AB-1CAE82EC9C8C}"/>
              </a:ext>
            </a:extLst>
          </p:cNvPr>
          <p:cNvSpPr txBox="1"/>
          <p:nvPr/>
        </p:nvSpPr>
        <p:spPr>
          <a:xfrm>
            <a:off x="2358299" y="1132788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1748A1D-128B-4B3C-A432-B80428DE4E9D}"/>
              </a:ext>
            </a:extLst>
          </p:cNvPr>
          <p:cNvSpPr txBox="1"/>
          <p:nvPr/>
        </p:nvSpPr>
        <p:spPr>
          <a:xfrm>
            <a:off x="2277414" y="596721"/>
            <a:ext cx="3581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138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977</TotalTime>
  <Words>241</Words>
  <Application>Microsoft Office PowerPoint</Application>
  <PresentationFormat>On-screen Show (4:3)</PresentationFormat>
  <Paragraphs>36</Paragraphs>
  <Slides>14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87</cp:revision>
  <dcterms:created xsi:type="dcterms:W3CDTF">2020-08-08T13:30:12Z</dcterms:created>
  <dcterms:modified xsi:type="dcterms:W3CDTF">2020-08-26T07:42:49Z</dcterms:modified>
</cp:coreProperties>
</file>