
<file path=[Content_Types].xml><?xml version="1.0" encoding="utf-8"?>
<Types xmlns="http://schemas.openxmlformats.org/package/2006/content-types">
  <Default Extension="jpeg" ContentType="image/jpeg"/>
  <Default Extension="gif" ContentType="image/gif"/>
  <Default Extension="png" ContentType="image/png"/>
  <Default Extension="wmf" ContentType="image/x-w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78" r:id="rId5"/>
  </p:sldMasterIdLst>
  <p:notesMasterIdLst>
    <p:notesMasterId r:id="rId8"/>
  </p:notesMasterIdLst>
  <p:sldIdLst>
    <p:sldId id="294" r:id="rId6"/>
    <p:sldId id="295" r:id="rId7"/>
    <p:sldId id="321" r:id="rId9"/>
    <p:sldId id="263" r:id="rId10"/>
    <p:sldId id="296" r:id="rId11"/>
    <p:sldId id="275" r:id="rId12"/>
    <p:sldId id="286" r:id="rId13"/>
    <p:sldId id="287" r:id="rId14"/>
    <p:sldId id="288" r:id="rId15"/>
    <p:sldId id="289" r:id="rId16"/>
    <p:sldId id="290" r:id="rId17"/>
    <p:sldId id="291" r:id="rId18"/>
    <p:sldId id="284" r:id="rId19"/>
    <p:sldId id="322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2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274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44172"/>
            <a:ext cx="9144000" cy="69021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785719" y="-106047"/>
            <a:ext cx="10715436" cy="71436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571851" y="644691"/>
            <a:ext cx="1307595" cy="801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61912" y="59024"/>
            <a:ext cx="1901121" cy="104948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7" Type="http://schemas.openxmlformats.org/officeDocument/2006/relationships/image" Target="../media/image6.png"/><Relationship Id="rId6" Type="http://schemas.openxmlformats.org/officeDocument/2006/relationships/image" Target="../media/image5.jpeg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7" cstate="screen"/>
          <a:srcRect/>
          <a:stretch>
            <a:fillRect/>
          </a:stretch>
        </p:blipFill>
        <p:spPr>
          <a:xfrm>
            <a:off x="5523091" y="4543119"/>
            <a:ext cx="3620909" cy="2317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ransition spd="slow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2.png"/><Relationship Id="rId7" Type="http://schemas.microsoft.com/office/2007/relationships/media" Target="file:///D:\LOAN%20-%20CD\Nho%20Thay.MP3" TargetMode="External"/><Relationship Id="rId6" Type="http://schemas.openxmlformats.org/officeDocument/2006/relationships/audio" Target="file:///D:\LOAN%20-%20CD\Nho%20Thay.MP3" TargetMode="External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image" Target="../media/image7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24.xml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2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0.jpeg"/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1" descr="hoa ve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156575" y="5637213"/>
            <a:ext cx="9874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3" descr="hoa ve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9874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5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6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7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71500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8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9" descr="blumen-pflanzen0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772150"/>
            <a:ext cx="99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20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50" y="4572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21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25" y="-1143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22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642938"/>
            <a:ext cx="78105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23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50" y="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24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-13335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25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26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27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29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5" name="WordArt 30"/>
          <p:cNvSpPr>
            <a:spLocks noChangeArrowheads="1" noChangeShapeType="1" noTextEdit="1"/>
          </p:cNvSpPr>
          <p:nvPr/>
        </p:nvSpPr>
        <p:spPr bwMode="auto">
          <a:xfrm>
            <a:off x="1452282" y="1585661"/>
            <a:ext cx="6172200" cy="197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12700">
                  <a:solidFill>
                    <a:srgbClr val="0000FF"/>
                  </a:solidFill>
                  <a:rou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/>
                <a:cs typeface="Times New Roman" panose="02020603050405020304"/>
              </a:rPr>
              <a:t>Tự nhiên xã hội</a:t>
            </a:r>
            <a:endParaRPr lang="en-US" sz="3600" kern="10" dirty="0">
              <a:ln w="12700">
                <a:solidFill>
                  <a:srgbClr val="0000FF"/>
                </a:solidFill>
                <a:round/>
              </a:ln>
              <a:solidFill>
                <a:srgbClr val="FF00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116" name="Picture 32" descr="butterflies_flowers_md_cl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2209800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34" descr="3d butterfl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248">
            <a:off x="3733800" y="5257800"/>
            <a:ext cx="969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36" descr="3d butterfl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248">
            <a:off x="0" y="2590800"/>
            <a:ext cx="969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37" descr="3d butterfl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248">
            <a:off x="8174038" y="3962400"/>
            <a:ext cx="9699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39" descr="Froc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105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Nho Thay.MP3">
            <a:hlinkClick r:id="" action="ppaction://media"/>
          </p:cNvPr>
          <p:cNvPicPr>
            <a:picLocks noRot="1"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link="rId7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10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861" fill="hold"/>
                                        <p:tgtEl>
                                          <p:spTgt spid="20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75"/>
            <a:ext cx="5181600" cy="3198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505200"/>
            <a:ext cx="5852160" cy="3246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2" name="Content Placeholder 1" descr="sen-va-nhung-bi-mat-an-giau-dang-sau-ve-dep-quoc-hoa-cua-viet-nam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09320" y="676275"/>
            <a:ext cx="7539355" cy="5600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2" name="Content Placeholder 1" descr="cach-trong-muop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86130" y="957580"/>
            <a:ext cx="8000365" cy="5167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/>
          <p:nvPr/>
        </p:nvSpPr>
        <p:spPr>
          <a:xfrm>
            <a:off x="583914" y="600501"/>
            <a:ext cx="26926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hành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600"/>
            <a:ext cx="8855511" cy="317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-635"/>
            <a:ext cx="913384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3156064" cy="103289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96" y="1576677"/>
            <a:ext cx="6173956" cy="38916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0" y="4199378"/>
            <a:ext cx="3688088" cy="18013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968" y="815816"/>
            <a:ext cx="3733324" cy="43676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58" y="4307015"/>
            <a:ext cx="1792228" cy="116129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089707" y="2781425"/>
            <a:ext cx="195389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24230" y="1417955"/>
            <a:ext cx="7710170" cy="452882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81000" y="228600"/>
            <a:ext cx="2057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42670" y="453390"/>
            <a:ext cx="6158230" cy="580580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477000" y="129540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77000" y="209359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77000" y="274129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477000" y="402272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77000" y="489394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457058" y="243395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3900" dirty="0" err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/>
          <p:nvPr/>
        </p:nvSpPr>
        <p:spPr>
          <a:xfrm>
            <a:off x="3124200" y="1600200"/>
            <a:ext cx="342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33400"/>
            <a:ext cx="6827309" cy="55927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62000"/>
            <a:ext cx="7315200" cy="53641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-635"/>
            <a:ext cx="9144000" cy="68592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21197718">
            <a:off x="-836930" y="-92075"/>
            <a:ext cx="10715625" cy="62299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3243893"/>
            <a:ext cx="9144000" cy="2741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571851" y="134076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-61912" y="901518"/>
            <a:ext cx="1901121" cy="7871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171155" y="3718384"/>
            <a:ext cx="2289840" cy="22898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 rot="371831">
            <a:off x="575119" y="2297696"/>
            <a:ext cx="3387938" cy="4792294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1956435" y="1689100"/>
            <a:ext cx="5615305" cy="1676400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095" tIns="57047" rIns="114095" bIns="57047" anchor="ctr"/>
          <a:p>
            <a:pPr algn="ctr" defTabSz="1140460">
              <a:defRPr/>
            </a:pP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Bài 15: Cây xung quanh em</a:t>
            </a:r>
            <a:endParaRPr lang="en-US" sz="4125" b="1" dirty="0" err="1">
              <a:solidFill>
                <a:schemeClr val="bg1"/>
              </a:solidFill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609600"/>
            <a:ext cx="6858000" cy="5638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ontent Placeholder 2" descr="so do ca chua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38275" y="1901190"/>
            <a:ext cx="5738495" cy="4424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-635"/>
            <a:ext cx="913384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3156064" cy="103289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96" y="1576677"/>
            <a:ext cx="6173956" cy="38916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0" y="4199378"/>
            <a:ext cx="3688088" cy="18013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968" y="815816"/>
            <a:ext cx="3733324" cy="43676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58" y="4307015"/>
            <a:ext cx="1792228" cy="116129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089707" y="2781425"/>
            <a:ext cx="195389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84200" y="1127125"/>
            <a:ext cx="7976235" cy="4603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8650" y="462280"/>
            <a:ext cx="8058150" cy="391477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57200" y="3590925"/>
            <a:ext cx="1752600" cy="106235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Chữa bệnh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55570" y="4289425"/>
            <a:ext cx="1752600" cy="106235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Cho bò ăn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527675" y="4289425"/>
            <a:ext cx="2281555" cy="106235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Làm giấy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28131"/>
            <a:ext cx="4191000" cy="304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990600"/>
            <a:ext cx="4191000" cy="30855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160008"/>
            <a:ext cx="4343400" cy="2724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160008"/>
            <a:ext cx="4191000" cy="272415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05000" y="-1"/>
            <a:ext cx="5334000" cy="97268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08579" y="-190214"/>
            <a:ext cx="5257800" cy="97268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0B0F0"/>
                </a:solidFill>
              </a:rPr>
              <a:t>Một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số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cây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bóng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</a:rPr>
              <a:t>mát</a:t>
            </a:r>
            <a:endParaRPr lang="en-US" sz="3600" dirty="0">
              <a:solidFill>
                <a:srgbClr val="00B0F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2473"/>
            <a:ext cx="4572000" cy="28751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762000"/>
            <a:ext cx="4114800" cy="28956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9403"/>
            <a:ext cx="4570863" cy="29644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859403"/>
            <a:ext cx="4114800" cy="2964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>
          <a:xfrm>
            <a:off x="1409700" y="2942590"/>
            <a:ext cx="6324600" cy="9726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Tìm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xếp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cây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vào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đúng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nhóm</a:t>
            </a:r>
            <a:endParaRPr lang="en-US" dirty="0" err="1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8600" y="152400"/>
            <a:ext cx="25146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Thực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hành</a:t>
            </a:r>
            <a:endParaRPr lang="en-US" sz="40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86200" cy="236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26" y="0"/>
            <a:ext cx="3762374" cy="22577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2201"/>
            <a:ext cx="3962400" cy="2543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841" y="3402201"/>
            <a:ext cx="3777159" cy="254317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76913" y="2279318"/>
            <a:ext cx="2971800" cy="86563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Cây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bóng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mát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270611" y="5914312"/>
            <a:ext cx="2971800" cy="865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solidFill>
                  <a:srgbClr val="FF0000"/>
                </a:solidFill>
              </a:rPr>
              <a:t>Cây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rau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5776913" y="5914311"/>
            <a:ext cx="2971800" cy="865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solidFill>
                  <a:srgbClr val="FF0000"/>
                </a:solidFill>
              </a:rPr>
              <a:t>Cây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ăn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quả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609600" y="2379402"/>
            <a:ext cx="2971800" cy="865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solidFill>
                  <a:srgbClr val="FF0000"/>
                </a:solidFill>
              </a:rPr>
              <a:t>Cây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hoa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228600" y="1417955"/>
            <a:ext cx="8763000" cy="1372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265" y="2790825"/>
            <a:ext cx="6337935" cy="405384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28600" y="0"/>
            <a:ext cx="25146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Vận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dụng</a:t>
            </a:r>
            <a:endParaRPr lang="en-US" sz="40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" y="857250"/>
            <a:ext cx="9133556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3156064" cy="103289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96" y="1576677"/>
            <a:ext cx="6173956" cy="38916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0" y="4199378"/>
            <a:ext cx="3688088" cy="18013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968" y="815816"/>
            <a:ext cx="3733324" cy="43676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58" y="4307015"/>
            <a:ext cx="1792228" cy="116129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089707" y="2781425"/>
            <a:ext cx="195389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anose="020B7200000000000000" pitchFamily="34" charset="0"/>
              </a:rPr>
              <a:t>Chóc thÇy c«, c¸c con cïng </a:t>
            </a:r>
            <a:endParaRPr lang="en-US" sz="4400" b="1">
              <a:solidFill>
                <a:srgbClr val="990033"/>
              </a:solidFill>
              <a:latin typeface=".VnUniverse" panose="020B7200000000000000" pitchFamily="34" charset="0"/>
            </a:endParaRP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anose="020B7200000000000000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anose="020B7200000000000000" pitchFamily="34" charset="0"/>
              </a:rPr>
              <a:t>m·i m·i </a:t>
            </a:r>
            <a:endParaRPr lang="en-US" sz="4400" b="1">
              <a:solidFill>
                <a:srgbClr val="990033"/>
              </a:solidFill>
              <a:latin typeface=".VnUniverse" panose="020B7200000000000000" pitchFamily="34" charset="0"/>
            </a:endParaRP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anose="020B7200000000000000" pitchFamily="34" charset="0"/>
              </a:rPr>
              <a:t>h¹nh phóc !</a:t>
            </a:r>
            <a:endParaRPr lang="en-US" sz="4400" b="1">
              <a:solidFill>
                <a:srgbClr val="990033"/>
              </a:solidFill>
              <a:latin typeface=".VnUniverse" panose="020B72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45"/>
    </mc:Choice>
    <mc:Fallback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57773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V.A – Lý Cây Xanh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876675" y="210375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281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04875" y="23622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Hoạt động 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khám phá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4795" y="2692400"/>
          <a:ext cx="8534404" cy="41656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048343"/>
                <a:gridCol w="2914062"/>
                <a:gridCol w="838200"/>
                <a:gridCol w="762000"/>
                <a:gridCol w="762000"/>
                <a:gridCol w="665980"/>
                <a:gridCol w="785459"/>
                <a:gridCol w="758360"/>
              </a:tblGrid>
              <a:tr h="1041400">
                <a:tc>
                  <a:txBody>
                    <a:bodyPr/>
                    <a:lstStyle/>
                    <a:p>
                      <a:r>
                        <a:rPr lang="en-US" dirty="0" smtClean="0"/>
                        <a:t>STT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TÊN</a:t>
                      </a:r>
                      <a:r>
                        <a:rPr lang="en-US" baseline="0" dirty="0" smtClean="0"/>
                        <a:t> CÂY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THẤP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NHỎ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CỨNG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MỀM</a:t>
                      </a:r>
                      <a:endParaRPr lang="en-US" dirty="0"/>
                    </a:p>
                  </a:txBody>
                  <a:tcPr/>
                </a:tc>
              </a:tr>
              <a:tr h="104140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CÂY</a:t>
                      </a:r>
                      <a:r>
                        <a:rPr lang="en-US" baseline="0" dirty="0" smtClean="0"/>
                        <a:t> PHƯỢNG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4140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4140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itle 5"/>
          <p:cNvSpPr txBox="1"/>
          <p:nvPr/>
        </p:nvSpPr>
        <p:spPr>
          <a:xfrm>
            <a:off x="3225800" y="1405255"/>
            <a:ext cx="26926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NHÓM ….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199" y="419100"/>
            <a:ext cx="84580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dirty="0"/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/>
          <p:nvPr/>
        </p:nvSpPr>
        <p:spPr>
          <a:xfrm>
            <a:off x="457200" y="1752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SGK ,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86106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98579"/>
            <a:ext cx="7924800" cy="56608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charset="-122"/>
            <a:ea typeface="Microsoft YaHei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725</Words>
  <Application>WPS Presentation</Application>
  <PresentationFormat>On-screen Show (4:3)</PresentationFormat>
  <Paragraphs>103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30</vt:i4>
      </vt:variant>
    </vt:vector>
  </HeadingPairs>
  <TitlesOfParts>
    <vt:vector size="50" baseType="lpstr">
      <vt:lpstr>Arial</vt:lpstr>
      <vt:lpstr>SimSun</vt:lpstr>
      <vt:lpstr>Wingdings</vt:lpstr>
      <vt:lpstr>Georgia</vt:lpstr>
      <vt:lpstr>Microsoft YaHei</vt:lpstr>
      <vt:lpstr>inpin heiti</vt:lpstr>
      <vt:lpstr>Times New Roman</vt:lpstr>
      <vt:lpstr>Times New Roman</vt:lpstr>
      <vt:lpstr>SimHei</vt:lpstr>
      <vt:lpstr>Arial</vt:lpstr>
      <vt:lpstr>Trebuchet MS</vt:lpstr>
      <vt:lpstr>Arial Unicode MS</vt:lpstr>
      <vt:lpstr>Calibri</vt:lpstr>
      <vt:lpstr>.VnUniverse</vt:lpstr>
      <vt:lpstr>等线 Light</vt:lpstr>
      <vt:lpstr>等线</vt:lpstr>
      <vt:lpstr>Office Theme</vt:lpstr>
      <vt:lpstr>Slipstream</vt:lpstr>
      <vt:lpstr>第一PPT，www.1ppt.com</vt:lpstr>
      <vt:lpstr>1_Office 主题​​</vt:lpstr>
      <vt:lpstr>PowerPoint 演示文稿</vt:lpstr>
      <vt:lpstr>PowerPoint 演示文稿</vt:lpstr>
      <vt:lpstr>PowerPoint 演示文稿</vt:lpstr>
      <vt:lpstr>Khởi động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Vẽ, tô màu và ghi tên các bộ phận của cây mà em yêu thích</vt:lpstr>
      <vt:lpstr>PowerPoint 演示文稿</vt:lpstr>
      <vt:lpstr>PowerPoint 演示文稿</vt:lpstr>
      <vt:lpstr>PowerPoint 演示文稿</vt:lpstr>
      <vt:lpstr>Một số loại cây ăn quả</vt:lpstr>
      <vt:lpstr>Một số cây bóng mát</vt:lpstr>
      <vt:lpstr>PowerPoint 演示文稿</vt:lpstr>
      <vt:lpstr>Cây bóng mát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ngoc</cp:lastModifiedBy>
  <cp:revision>62</cp:revision>
  <dcterms:created xsi:type="dcterms:W3CDTF">2006-08-16T00:00:00Z</dcterms:created>
  <dcterms:modified xsi:type="dcterms:W3CDTF">2020-09-05T06:27:47Z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