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1"/>
  </p:notesMasterIdLst>
  <p:sldIdLst>
    <p:sldId id="305" r:id="rId2"/>
    <p:sldId id="257" r:id="rId3"/>
    <p:sldId id="256" r:id="rId4"/>
    <p:sldId id="263" r:id="rId5"/>
    <p:sldId id="298" r:id="rId6"/>
    <p:sldId id="296" r:id="rId7"/>
    <p:sldId id="285" r:id="rId8"/>
    <p:sldId id="306" r:id="rId9"/>
    <p:sldId id="307" r:id="rId10"/>
  </p:sldIdLst>
  <p:sldSz cx="12192000" cy="6858000"/>
  <p:notesSz cx="6858000" cy="914400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Quicksand Medium" charset="0"/>
      <p:regular r:id="rId16"/>
    </p:embeddedFont>
    <p:embeddedFont>
      <p:font typeface="Calibri Light" charset="0"/>
      <p:regular r:id="rId17"/>
      <p:italic r:id="rId18"/>
    </p:embeddedFont>
    <p:embeddedFont>
      <p:font typeface="Lato" charset="0"/>
      <p:regular r:id="rId19"/>
      <p:bold r:id="rId20"/>
    </p:embeddedFont>
    <p:embeddedFont>
      <p:font typeface="iCiel Cadena" charset="0"/>
      <p:bold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BAB7"/>
    <a:srgbClr val="2F9D9A"/>
    <a:srgbClr val="18B462"/>
    <a:srgbClr val="7FCDDD"/>
    <a:srgbClr val="BEE6EE"/>
    <a:srgbClr val="60C0DA"/>
    <a:srgbClr val="30ADCF"/>
    <a:srgbClr val="2B99B7"/>
    <a:srgbClr val="D5EEF1"/>
    <a:srgbClr val="2D91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64" autoAdjust="0"/>
    <p:restoredTop sz="94660"/>
  </p:normalViewPr>
  <p:slideViewPr>
    <p:cSldViewPr snapToGrid="0" showGuides="1">
      <p:cViewPr>
        <p:scale>
          <a:sx n="62" d="100"/>
          <a:sy n="62" d="100"/>
        </p:scale>
        <p:origin x="-144" y="-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8114E-629B-4657-AE39-D1ACBF629286}" type="datetimeFigureOut">
              <a:rPr lang="en-US" smtClean="0"/>
              <a:t>10/22/2021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7D7903-5196-4A15-91E0-5D369AFEA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84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-SvwlwYlKrw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Cop </a:t>
            </a:r>
            <a:r>
              <a:rPr lang="en-US" dirty="0" err="1"/>
              <a:t>nguồn</a:t>
            </a:r>
            <a:r>
              <a:rPr lang="en-US" dirty="0"/>
              <a:t>:</a:t>
            </a:r>
            <a:r>
              <a:rPr lang="en-US" baseline="0" dirty="0"/>
              <a:t>  </a:t>
            </a:r>
            <a:r>
              <a:rPr lang="en-US" dirty="0">
                <a:hlinkClick r:id="rId3"/>
              </a:rPr>
              <a:t>https://www.youtube.com/watch?v=-SvwlwYlKrw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7D7903-5196-4A15-91E0-5D369AFEAD6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428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A245953-EDA9-4E03-AE7A-949CB0E8B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6895682-D0C4-4BE6-8406-339B15DE7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06CEE1-F4C5-4094-B3D7-390826DEB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586B412-5710-4870-9003-9A7A4CDAF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4FE4002-9D2B-4649-AA45-14014E5E2E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5147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504DBFF-038E-4E4D-9618-B059561D6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9CB59679-EBBD-4D91-8AC6-405C831F68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C6F2642-E5C7-4282-8E08-809F0E10E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745D129-600D-47F0-8115-192E95C22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9A3AE1A-F284-4793-A167-E05507A45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376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F93F2445-6C05-4974-8059-CDE80DD0F5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EAF7117-648B-4FF8-B19A-C959DB00A6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00395F8-8356-40F2-8214-D5ABE40929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4B9769-E5D0-4938-9628-42ECD10D4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9FE7AA5-A5DE-472A-B3D1-D86DFCB00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906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F14C6BC-163F-4A9C-BF82-ED3BC5A3DA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269F7D1-A585-43DA-BB3D-354180C41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1584879-66F8-4B51-8190-778F7C088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354A1201-BA24-4EA8-B89E-440761F7D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29F89C1-B8E2-4911-AD8D-7D2F2D2C0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910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8050BD8-CDC9-4085-A5AB-6BB5B59E4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C94BA6B4-0183-45C7-8A03-A07C7ED56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0D6CC745-6CB7-4FDC-9249-F005C56C5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963BD4A-DC4A-4F03-AA3B-CD032C99F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7FEDBDF-591D-4287-9F2C-EC7E6391C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2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E4B9DD6-C682-4EDB-AC70-83653ABC2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1653180-4D0C-484C-B717-6EF95A8C5A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72AC19FF-468C-4F53-B728-691FEEDB9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A497198-B6C5-4913-AEA1-D8D80EF37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766A67A-A7FC-4B66-8EFB-45AC6D7C2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87FE9FC-D7FF-48EF-8B23-A1512E97A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607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2A392B1-BBC6-4856-BAC5-5BBF5DC232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7912BD71-50E4-46A2-A145-DFB84D30EC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DFCB2A8-CA45-4739-878F-A099C40294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3EE5D2F-5A7E-4E4C-989D-21483E189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64466E42-E473-41C0-8ADF-3A531620F0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3B5ADE07-9D11-4CDC-82F6-10BA239ED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4453E33-E7CB-4CD7-8460-CA8560D24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4A748AB-2669-4DFD-A30F-6BA810352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763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535272-E74D-4A24-AE19-9F4C98D78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BDE629D-F302-4FE0-8482-44C9E78EB1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B8F2514-BB69-4559-B305-9C98A1B5F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D3C4113D-2780-4DA1-B454-F5A2DE0ED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9000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E3435F48-7DE3-4191-83B8-D9918BC33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211D53B8-2A54-4B26-9548-02AD7C3E1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DBE0BDB-C499-4492-9C4D-229672E20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962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C9A1A6-9676-409B-B7F9-DC237C0B3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11A9E716-8F62-45BF-AE07-D9FDDAC77B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1E3C9B1-7F60-4877-AE8C-A7D4DC61D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9BE523F-F654-4129-BEDF-C3755B0720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5FB03CB-9227-4928-B823-7EEC57734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A03A2D6-347A-462B-BC8F-1FE848A75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684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555373-7133-45CE-93E8-F455FE809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3B27E1C-2AB6-4AB1-89BA-257A235E61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CF402BC-969F-4B59-A189-E86B78A569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0ABAE2D-BC4C-4B80-AB0A-710A06D78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1A20A3-C2DE-4EA2-8C00-2F5949F11F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297B6B65-82CC-4C0D-9056-71066C5FD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0948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93911161-6662-405A-840A-1332879E3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932756BC-849D-491E-BA77-D7D60DC23C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338E616-2B30-4250-BCDE-A4E5F2B6AE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9E612-EF23-41C1-A5CC-E0212E0D284D}" type="datetimeFigureOut">
              <a:rPr lang="en-GB" smtClean="0"/>
              <a:t>22/10/2021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4C7A57B-ADF8-4BDD-B805-0BCEDA0D96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7239846-D624-4CB1-A699-82AA596AB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4132EA-7953-4853-9676-B05FBF6EE3A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14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ordArt 19"/>
          <p:cNvSpPr>
            <a:spLocks noChangeArrowheads="1" noChangeShapeType="1" noTextEdit="1"/>
          </p:cNvSpPr>
          <p:nvPr/>
        </p:nvSpPr>
        <p:spPr bwMode="auto">
          <a:xfrm>
            <a:off x="468313" y="381000"/>
            <a:ext cx="11076516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vi-VN" b="1" kern="1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TRƯỜNG TIỂU </a:t>
            </a:r>
            <a:r>
              <a:rPr lang="vi-VN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HỌC</a:t>
            </a:r>
            <a:r>
              <a:rPr lang="en-US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 QUANG TRUNG</a:t>
            </a:r>
            <a:endParaRPr lang="en-US" b="1" kern="1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>
                  <a:alpha val="98822"/>
                </a:srgb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5" name="WordArt 20"/>
          <p:cNvSpPr>
            <a:spLocks noChangeArrowheads="1" noChangeShapeType="1" noTextEdit="1"/>
          </p:cNvSpPr>
          <p:nvPr/>
        </p:nvSpPr>
        <p:spPr bwMode="auto">
          <a:xfrm>
            <a:off x="2462212" y="1981200"/>
            <a:ext cx="6017683" cy="609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b="1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Tự nhiên </a:t>
            </a:r>
            <a:r>
              <a:rPr lang="en-US" b="1" kern="10" dirty="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xã hội – Lớp 1</a:t>
            </a:r>
            <a:endParaRPr lang="en-US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0" y="-88900"/>
            <a:ext cx="12192000" cy="6858000"/>
            <a:chOff x="8" y="0"/>
            <a:chExt cx="5760" cy="4320"/>
          </a:xfrm>
        </p:grpSpPr>
        <p:pic>
          <p:nvPicPr>
            <p:cNvPr id="8" name="Picture 6" descr="GRANS0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31882" flipH="1">
              <a:off x="4848" y="3394"/>
              <a:ext cx="912" cy="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7" descr="GRANS02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65066">
              <a:off x="96" y="3394"/>
              <a:ext cx="961" cy="9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8" y="0"/>
              <a:ext cx="5760" cy="4320"/>
              <a:chOff x="672" y="0"/>
              <a:chExt cx="5760" cy="4320"/>
            </a:xfrm>
          </p:grpSpPr>
          <p:pic>
            <p:nvPicPr>
              <p:cNvPr id="11" name="Picture 9" descr="BD21325_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4176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" name="Picture 10" descr="BD21325_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0"/>
                <a:ext cx="5760" cy="14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" name="Picture 11" descr="BD21325_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88" y="192"/>
                <a:ext cx="144" cy="398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" name="Picture 12" descr="BD21325_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72" y="0"/>
                <a:ext cx="153" cy="4224"/>
              </a:xfrm>
              <a:prstGeom prst="rect">
                <a:avLst/>
              </a:prstGeom>
              <a:gradFill rotWithShape="1">
                <a:gsLst>
                  <a:gs pos="0">
                    <a:srgbClr val="FF00FF"/>
                  </a:gs>
                  <a:gs pos="50000">
                    <a:srgbClr val="FFFFFF"/>
                  </a:gs>
                  <a:gs pos="100000">
                    <a:srgbClr val="FF00FF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5" name="WordArt 19"/>
          <p:cNvSpPr>
            <a:spLocks noChangeArrowheads="1" noChangeShapeType="1" noTextEdit="1"/>
          </p:cNvSpPr>
          <p:nvPr/>
        </p:nvSpPr>
        <p:spPr bwMode="auto">
          <a:xfrm>
            <a:off x="557742" y="3627120"/>
            <a:ext cx="11076516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b="1" kern="10" smtClean="0">
                <a:ln w="9525">
                  <a:solidFill>
                    <a:srgbClr val="FF00FF"/>
                  </a:solidFill>
                  <a:round/>
                  <a:headEnd/>
                  <a:tailEnd/>
                </a:ln>
                <a:solidFill>
                  <a:srgbClr val="000000">
                    <a:alpha val="98822"/>
                  </a:srgbClr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NGƯỜI THỰC HIỆN: PHAN THỊ THU VÂN</a:t>
            </a:r>
            <a:endParaRPr lang="en-US" b="1" kern="10">
              <a:ln w="9525">
                <a:solidFill>
                  <a:srgbClr val="FF00FF"/>
                </a:solidFill>
                <a:round/>
                <a:headEnd/>
                <a:tailEnd/>
              </a:ln>
              <a:solidFill>
                <a:srgbClr val="000000">
                  <a:alpha val="98822"/>
                </a:srgbClr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0715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748" y="1852529"/>
            <a:ext cx="6720938" cy="46028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54770" y="738200"/>
            <a:ext cx="38349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Bài</a:t>
            </a:r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 </a:t>
            </a:r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hát</a:t>
            </a:r>
            <a:endParaRPr lang="en-US" sz="3200" b="1" dirty="0">
              <a:latin typeface="iCiel Cadena" panose="02000503000000020004" pitchFamily="2" charset="0"/>
              <a:cs typeface="iCiel Cucho" pitchFamily="50" charset="0"/>
            </a:endParaRPr>
          </a:p>
          <a:p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“</a:t>
            </a:r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Ngày</a:t>
            </a:r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 </a:t>
            </a:r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Tết</a:t>
            </a:r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 </a:t>
            </a:r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quê</a:t>
            </a:r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 </a:t>
            </a:r>
            <a:r>
              <a:rPr lang="en-US" sz="3200" b="1" dirty="0" err="1">
                <a:latin typeface="iCiel Cadena" panose="02000503000000020004" pitchFamily="2" charset="0"/>
                <a:cs typeface="iCiel Cucho" pitchFamily="50" charset="0"/>
              </a:rPr>
              <a:t>em</a:t>
            </a:r>
            <a:r>
              <a:rPr lang="en-US" sz="3200" b="1" dirty="0">
                <a:latin typeface="iCiel Cadena" panose="02000503000000020004" pitchFamily="2" charset="0"/>
                <a:cs typeface="iCiel Cucho" pitchFamily="50" charset="0"/>
              </a:rPr>
              <a:t>”  </a:t>
            </a:r>
          </a:p>
        </p:txBody>
      </p:sp>
      <p:pic>
        <p:nvPicPr>
          <p:cNvPr id="2" name="ngay tet que e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55855" y="1481542"/>
            <a:ext cx="333876" cy="3338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4948" y="965266"/>
            <a:ext cx="24929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</a:rPr>
              <a:t>Mở </a:t>
            </a:r>
            <a:r>
              <a:rPr lang="en-US" sz="5400" b="1" dirty="0">
                <a:solidFill>
                  <a:srgbClr val="FF0000"/>
                </a:solidFill>
              </a:rPr>
              <a:t>đầu</a:t>
            </a:r>
          </a:p>
        </p:txBody>
      </p:sp>
    </p:spTree>
    <p:extLst>
      <p:ext uri="{BB962C8B-B14F-4D97-AF65-F5344CB8AC3E}">
        <p14:creationId xmlns:p14="http://schemas.microsoft.com/office/powerpoint/2010/main" val="2410572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C3BBE0CD-41D1-437F-AB94-12B735439AE7}"/>
              </a:ext>
            </a:extLst>
          </p:cNvPr>
          <p:cNvSpPr txBox="1"/>
          <p:nvPr/>
        </p:nvSpPr>
        <p:spPr>
          <a:xfrm>
            <a:off x="10102372" y="6488668"/>
            <a:ext cx="2089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009349"/>
                </a:solidFill>
                <a:latin typeface="Quicksand Medium" panose="00000600000000000000" pitchFamily="2" charset="0"/>
              </a:rPr>
              <a:t>Ban </a:t>
            </a:r>
            <a:r>
              <a:rPr lang="en-US" dirty="0" err="1">
                <a:solidFill>
                  <a:srgbClr val="009349"/>
                </a:solidFill>
                <a:latin typeface="Quicksand Medium" panose="00000600000000000000" pitchFamily="2" charset="0"/>
              </a:rPr>
              <a:t>biên</a:t>
            </a:r>
            <a:r>
              <a:rPr lang="en-US" dirty="0">
                <a:solidFill>
                  <a:srgbClr val="009349"/>
                </a:solidFill>
                <a:latin typeface="Quicksand Medium" panose="00000600000000000000" pitchFamily="2" charset="0"/>
              </a:rPr>
              <a:t> </a:t>
            </a:r>
            <a:r>
              <a:rPr lang="en-US" dirty="0" err="1">
                <a:solidFill>
                  <a:srgbClr val="009349"/>
                </a:solidFill>
                <a:latin typeface="Quicksand Medium" panose="00000600000000000000" pitchFamily="2" charset="0"/>
              </a:rPr>
              <a:t>tập</a:t>
            </a:r>
            <a:r>
              <a:rPr lang="en-US" dirty="0">
                <a:solidFill>
                  <a:srgbClr val="009349"/>
                </a:solidFill>
                <a:latin typeface="Quicksand Medium" panose="00000600000000000000" pitchFamily="2" charset="0"/>
              </a:rPr>
              <a:t> AES</a:t>
            </a:r>
          </a:p>
        </p:txBody>
      </p:sp>
      <p:sp>
        <p:nvSpPr>
          <p:cNvPr id="3" name="Rectangle 2"/>
          <p:cNvSpPr/>
          <p:nvPr/>
        </p:nvSpPr>
        <p:spPr>
          <a:xfrm>
            <a:off x="4386770" y="1196131"/>
            <a:ext cx="6760415" cy="1904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Chủ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đề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3: </a:t>
            </a: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Cộng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đồng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địa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phương</a:t>
            </a:r>
            <a:r>
              <a:rPr lang="en-US" sz="3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5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Bài</a:t>
            </a:r>
            <a:r>
              <a:rPr lang="en-US" sz="5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12: </a:t>
            </a:r>
            <a:r>
              <a:rPr lang="en-US" sz="5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Vui</a:t>
            </a:r>
            <a:r>
              <a:rPr lang="en-US" sz="5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5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đón</a:t>
            </a:r>
            <a:r>
              <a:rPr lang="en-US" sz="5200" b="1" dirty="0">
                <a:solidFill>
                  <a:schemeClr val="bg1"/>
                </a:solidFill>
                <a:latin typeface="iCiel Panton Black" panose="00000A00000000000000" pitchFamily="50" charset="0"/>
              </a:rPr>
              <a:t> </a:t>
            </a:r>
            <a:r>
              <a:rPr lang="en-US" sz="5200" b="1" dirty="0" err="1">
                <a:solidFill>
                  <a:schemeClr val="bg1"/>
                </a:solidFill>
                <a:latin typeface="iCiel Panton Black" panose="00000A00000000000000" pitchFamily="50" charset="0"/>
              </a:rPr>
              <a:t>Tết</a:t>
            </a:r>
            <a:endParaRPr lang="en-US" sz="5200" b="1" dirty="0">
              <a:solidFill>
                <a:schemeClr val="bg1"/>
              </a:solidFill>
              <a:latin typeface="iCiel Panton Black" panose="00000A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1637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580" y="0"/>
            <a:ext cx="4907455" cy="154707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3394363" y="1450313"/>
            <a:ext cx="7902683" cy="4382452"/>
            <a:chOff x="1588474" y="1450312"/>
            <a:chExt cx="8821882" cy="5062527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8474" y="1450312"/>
              <a:ext cx="8821882" cy="4855454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5590309" y="6098693"/>
              <a:ext cx="429888" cy="414146"/>
            </a:xfrm>
            <a:prstGeom prst="ellipse">
              <a:avLst/>
            </a:prstGeom>
            <a:solidFill>
              <a:srgbClr val="2D9179"/>
            </a:solidFill>
            <a:ln>
              <a:solidFill>
                <a:srgbClr val="2D91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  <a:latin typeface="Lato" panose="020F0502020204030203" pitchFamily="34" charset="0"/>
                  <a:cs typeface="Lato" panose="020F0502020204030203" pitchFamily="34" charset="0"/>
                </a:rPr>
                <a:t>1</a:t>
              </a: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110836" y="1634979"/>
            <a:ext cx="452444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- Ông, bà, bố, mẹ, cô chú có những hoạt động </a:t>
            </a:r>
          </a:p>
          <a:p>
            <a:r>
              <a:rPr lang="en-US" dirty="0" smtClean="0"/>
              <a:t>nào chẩn bị cho ngày tết?</a:t>
            </a:r>
          </a:p>
          <a:p>
            <a:r>
              <a:rPr lang="en-US" dirty="0" smtClean="0"/>
              <a:t>- Hoa và em trai tham gia </a:t>
            </a:r>
          </a:p>
          <a:p>
            <a:r>
              <a:rPr lang="en-US" dirty="0" smtClean="0"/>
              <a:t>hoạt </a:t>
            </a:r>
            <a:r>
              <a:rPr lang="en-US" smtClean="0"/>
              <a:t>động nào?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8541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4769" y="2009345"/>
            <a:ext cx="6988011" cy="2839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434" y="2117103"/>
            <a:ext cx="2735902" cy="3714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79688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4485" y="683242"/>
            <a:ext cx="101040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Quan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sát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hình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và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kể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những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hoạt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động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mà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gia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đình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Hoa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chuẩn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bị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ngày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Tết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2418552" y="1343755"/>
            <a:ext cx="7245991" cy="5035634"/>
            <a:chOff x="2418552" y="1343755"/>
            <a:chExt cx="7245991" cy="5035634"/>
          </a:xfrm>
        </p:grpSpPr>
        <p:grpSp>
          <p:nvGrpSpPr>
            <p:cNvPr id="12" name="Group 11"/>
            <p:cNvGrpSpPr/>
            <p:nvPr/>
          </p:nvGrpSpPr>
          <p:grpSpPr>
            <a:xfrm>
              <a:off x="2418552" y="1343755"/>
              <a:ext cx="2712891" cy="2591416"/>
              <a:chOff x="1051223" y="1720710"/>
              <a:chExt cx="2554422" cy="2366206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51223" y="1720710"/>
                <a:ext cx="2554422" cy="2184639"/>
              </a:xfrm>
              <a:prstGeom prst="rect">
                <a:avLst/>
              </a:prstGeom>
            </p:spPr>
          </p:pic>
          <p:sp>
            <p:nvSpPr>
              <p:cNvPr id="8" name="Oval 7"/>
              <p:cNvSpPr/>
              <p:nvPr/>
            </p:nvSpPr>
            <p:spPr>
              <a:xfrm>
                <a:off x="2142081" y="3723781"/>
                <a:ext cx="383593" cy="363135"/>
              </a:xfrm>
              <a:prstGeom prst="ellipse">
                <a:avLst/>
              </a:prstGeom>
              <a:solidFill>
                <a:srgbClr val="52B6AC"/>
              </a:solidFill>
              <a:ln>
                <a:solidFill>
                  <a:srgbClr val="30A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Lato" panose="020F0502020204030203" pitchFamily="34" charset="0"/>
                    <a:cs typeface="Lato" panose="020F0502020204030203" pitchFamily="34" charset="0"/>
                  </a:rPr>
                  <a:t>2</a:t>
                </a:r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6627198" y="1344946"/>
              <a:ext cx="2494206" cy="2448072"/>
              <a:chOff x="6441618" y="1729121"/>
              <a:chExt cx="2838285" cy="2729344"/>
            </a:xfrm>
          </p:grpSpPr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41618" y="1729121"/>
                <a:ext cx="2838285" cy="2645028"/>
              </a:xfrm>
              <a:prstGeom prst="rect">
                <a:avLst/>
              </a:prstGeom>
            </p:spPr>
          </p:pic>
          <p:sp>
            <p:nvSpPr>
              <p:cNvPr id="13" name="Oval 12"/>
              <p:cNvSpPr/>
              <p:nvPr/>
            </p:nvSpPr>
            <p:spPr>
              <a:xfrm>
                <a:off x="7643081" y="4043536"/>
                <a:ext cx="435359" cy="414929"/>
              </a:xfrm>
              <a:prstGeom prst="ellipse">
                <a:avLst/>
              </a:prstGeom>
              <a:solidFill>
                <a:srgbClr val="52B6AC"/>
              </a:solidFill>
              <a:ln>
                <a:solidFill>
                  <a:srgbClr val="30A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Lato" panose="020F0502020204030203" pitchFamily="34" charset="0"/>
                    <a:cs typeface="Lato" panose="020F0502020204030203" pitchFamily="34" charset="0"/>
                  </a:rPr>
                  <a:t>3</a:t>
                </a:r>
              </a:p>
            </p:txBody>
          </p:sp>
        </p:grpSp>
        <p:grpSp>
          <p:nvGrpSpPr>
            <p:cNvPr id="21" name="Group 20"/>
            <p:cNvGrpSpPr/>
            <p:nvPr/>
          </p:nvGrpSpPr>
          <p:grpSpPr>
            <a:xfrm>
              <a:off x="2418552" y="4068551"/>
              <a:ext cx="2712891" cy="2310838"/>
              <a:chOff x="1288416" y="4014122"/>
              <a:chExt cx="2712891" cy="2310838"/>
            </a:xfrm>
          </p:grpSpPr>
          <p:sp>
            <p:nvSpPr>
              <p:cNvPr id="17" name="Oval 16"/>
              <p:cNvSpPr/>
              <p:nvPr/>
            </p:nvSpPr>
            <p:spPr>
              <a:xfrm>
                <a:off x="2441167" y="5961825"/>
                <a:ext cx="383593" cy="363135"/>
              </a:xfrm>
              <a:prstGeom prst="ellipse">
                <a:avLst/>
              </a:prstGeom>
              <a:solidFill>
                <a:srgbClr val="52B6AC"/>
              </a:solidFill>
              <a:ln>
                <a:solidFill>
                  <a:srgbClr val="30A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Lato" panose="020F0502020204030203" pitchFamily="34" charset="0"/>
                    <a:cs typeface="Lato" panose="020F0502020204030203" pitchFamily="34" charset="0"/>
                  </a:rPr>
                  <a:t>4</a:t>
                </a:r>
              </a:p>
            </p:txBody>
          </p:sp>
          <p:pic>
            <p:nvPicPr>
              <p:cNvPr id="20" name="Picture 1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88416" y="4014122"/>
                <a:ext cx="2712891" cy="2205785"/>
              </a:xfrm>
              <a:prstGeom prst="rect">
                <a:avLst/>
              </a:prstGeom>
            </p:spPr>
          </p:pic>
        </p:grpSp>
        <p:grpSp>
          <p:nvGrpSpPr>
            <p:cNvPr id="23" name="Group 22"/>
            <p:cNvGrpSpPr/>
            <p:nvPr/>
          </p:nvGrpSpPr>
          <p:grpSpPr>
            <a:xfrm>
              <a:off x="6627198" y="4068551"/>
              <a:ext cx="3037345" cy="2310838"/>
              <a:chOff x="5697230" y="4014122"/>
              <a:chExt cx="3037345" cy="2310838"/>
            </a:xfrm>
          </p:grpSpPr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97230" y="4014122"/>
                <a:ext cx="3037345" cy="2210789"/>
              </a:xfrm>
              <a:prstGeom prst="rect">
                <a:avLst/>
              </a:prstGeom>
            </p:spPr>
          </p:pic>
          <p:sp>
            <p:nvSpPr>
              <p:cNvPr id="16" name="Oval 15"/>
              <p:cNvSpPr/>
              <p:nvPr/>
            </p:nvSpPr>
            <p:spPr>
              <a:xfrm>
                <a:off x="6832309" y="5961825"/>
                <a:ext cx="383593" cy="363135"/>
              </a:xfrm>
              <a:prstGeom prst="ellipse">
                <a:avLst/>
              </a:prstGeom>
              <a:solidFill>
                <a:srgbClr val="52B6AC"/>
              </a:solidFill>
              <a:ln>
                <a:solidFill>
                  <a:srgbClr val="30ADC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>
                    <a:solidFill>
                      <a:schemeClr val="tx1"/>
                    </a:solidFill>
                    <a:latin typeface="Lato" panose="020F0502020204030203" pitchFamily="34" charset="0"/>
                    <a:cs typeface="Lato" panose="020F0502020204030203" pitchFamily="34" charset="0"/>
                  </a:rPr>
                  <a:t>5</a:t>
                </a:r>
              </a:p>
            </p:txBody>
          </p:sp>
        </p:grp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39" y="571634"/>
            <a:ext cx="476935" cy="68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55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245E260-1C5A-42FD-A48F-77BB03A4D248}"/>
              </a:ext>
            </a:extLst>
          </p:cNvPr>
          <p:cNvSpPr txBox="1"/>
          <p:nvPr/>
        </p:nvSpPr>
        <p:spPr>
          <a:xfrm>
            <a:off x="973884" y="914106"/>
            <a:ext cx="60221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latin typeface="Lato" pitchFamily="34" charset="0"/>
              <a:cs typeface="Lato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73884" y="1781723"/>
            <a:ext cx="90554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Nói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về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những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hoạt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động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mà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em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và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gia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đình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chuẩn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bị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cho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ngày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tết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Em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thích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nhất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hoạt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động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US" sz="2400" b="1" dirty="0" err="1">
                <a:latin typeface="Lato" panose="020F0502020204030203" pitchFamily="34" charset="0"/>
                <a:cs typeface="Lato" panose="020F0502020204030203" pitchFamily="34" charset="0"/>
              </a:rPr>
              <a:t>nào</a:t>
            </a:r>
            <a:r>
              <a:rPr lang="en-US" sz="2400" b="1" dirty="0">
                <a:latin typeface="Lato" panose="020F0502020204030203" pitchFamily="34" charset="0"/>
                <a:cs typeface="Lato" panose="020F0502020204030203" pitchFamily="34" charset="0"/>
              </a:rPr>
              <a:t>?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26" y="3257509"/>
            <a:ext cx="11004370" cy="309875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B1D3366-DAF9-450E-9D30-034448108B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925" y="199934"/>
            <a:ext cx="4838971" cy="142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333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him mp4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84909" y="194830"/>
            <a:ext cx="11360727" cy="6390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0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Tu nhien xa hoi\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028" y="5744528"/>
            <a:ext cx="1979506" cy="1113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istrator\Desktop\Tu nhien xa hoi\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5344"/>
            <a:ext cx="2183871" cy="1228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istrator\Desktop\Tu nhien xa hoi\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267" y="70986"/>
            <a:ext cx="2438400" cy="1405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istrator\Desktop\Tu nhien xa hoi\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3143"/>
            <a:ext cx="3868738" cy="2579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istrator\Desktop\Tu nhien xa hoi\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2" y="4085615"/>
            <a:ext cx="2950636" cy="16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istrator\Desktop\Tu nhien xa hoi\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14585"/>
            <a:ext cx="1611430" cy="841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istrator\Desktop\Tu nhien xa hoi\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371" y="182639"/>
            <a:ext cx="2102375" cy="139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istrator\Desktop\Tu nhien xa hoi\8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4371" y="2334840"/>
            <a:ext cx="3303617" cy="216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istrator\Desktop\Tu nhien xa hoi\9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496" y="4364643"/>
            <a:ext cx="3238501" cy="2419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Administrator\Desktop\Tu nhien xa hoi\10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116" y="4547736"/>
            <a:ext cx="28575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Administrator\Desktop\Tu nhien xa hoi\11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732" y="1961697"/>
            <a:ext cx="3488268" cy="1962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4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135</Words>
  <Application>Microsoft Office PowerPoint</Application>
  <PresentationFormat>Custom</PresentationFormat>
  <Paragraphs>23</Paragraphs>
  <Slides>9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Calibri</vt:lpstr>
      <vt:lpstr>iCiel Panton Black</vt:lpstr>
      <vt:lpstr>Times New Roman</vt:lpstr>
      <vt:lpstr>iCiel Cucho</vt:lpstr>
      <vt:lpstr>Quicksand Medium</vt:lpstr>
      <vt:lpstr>Calibri Light</vt:lpstr>
      <vt:lpstr>Lato</vt:lpstr>
      <vt:lpstr>iCiel Cadena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Mai Duc Anh</dc:creator>
  <cp:lastModifiedBy>ismail - [2010]</cp:lastModifiedBy>
  <cp:revision>180</cp:revision>
  <dcterms:created xsi:type="dcterms:W3CDTF">2020-05-07T04:14:13Z</dcterms:created>
  <dcterms:modified xsi:type="dcterms:W3CDTF">2021-10-22T15:46:04Z</dcterms:modified>
</cp:coreProperties>
</file>