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330" r:id="rId4"/>
    <p:sldId id="316" r:id="rId5"/>
    <p:sldId id="335" r:id="rId6"/>
    <p:sldId id="336" r:id="rId7"/>
    <p:sldId id="337" r:id="rId8"/>
    <p:sldId id="325" r:id="rId9"/>
    <p:sldId id="32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27: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218EBA-A2CE-434D-8B33-A497CB315A57}"/>
              </a:ext>
            </a:extLst>
          </p:cNvPr>
          <p:cNvSpPr txBox="1"/>
          <p:nvPr/>
        </p:nvSpPr>
        <p:spPr>
          <a:xfrm>
            <a:off x="1181100" y="914400"/>
            <a:ext cx="67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74336C-9E31-46EE-94F5-EA0E63A84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38" y="2055793"/>
            <a:ext cx="4134173" cy="2514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7FD2F3-2E1C-4965-B60B-2A6FC65B0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464" y="2119297"/>
            <a:ext cx="4038600" cy="24210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EBA05D-FB06-4BDE-A5D1-0D158ABACD76}"/>
              </a:ext>
            </a:extLst>
          </p:cNvPr>
          <p:cNvSpPr txBox="1"/>
          <p:nvPr/>
        </p:nvSpPr>
        <p:spPr>
          <a:xfrm>
            <a:off x="2971800" y="30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4499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7E66CB-76F1-48B1-A8C6-ECBFE7A653F0}"/>
              </a:ext>
            </a:extLst>
          </p:cNvPr>
          <p:cNvSpPr txBox="1"/>
          <p:nvPr/>
        </p:nvSpPr>
        <p:spPr>
          <a:xfrm>
            <a:off x="1066800" y="381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EE4E9-1432-4CEB-B654-88530C901B35}"/>
              </a:ext>
            </a:extLst>
          </p:cNvPr>
          <p:cNvSpPr txBox="1"/>
          <p:nvPr/>
        </p:nvSpPr>
        <p:spPr>
          <a:xfrm>
            <a:off x="1068946" y="1219200"/>
            <a:ext cx="5771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quay?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quay?</a:t>
            </a:r>
          </a:p>
        </p:txBody>
      </p:sp>
    </p:spTree>
    <p:extLst>
      <p:ext uri="{BB962C8B-B14F-4D97-AF65-F5344CB8AC3E}">
        <p14:creationId xmlns:p14="http://schemas.microsoft.com/office/powerpoint/2010/main" val="19614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1797D-AFFD-42BC-89CA-84F25C37FB12}"/>
              </a:ext>
            </a:extLst>
          </p:cNvPr>
          <p:cNvSpPr txBox="1"/>
          <p:nvPr/>
        </p:nvSpPr>
        <p:spPr>
          <a:xfrm>
            <a:off x="1007305" y="1173734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5D1A0-ED38-4459-A223-6F042558F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23" y="1701247"/>
            <a:ext cx="6154177" cy="47757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89A7B4-4F4A-4F66-9655-DCB640775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552" y="211912"/>
            <a:ext cx="680372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47800"/>
            <a:ext cx="687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053A97-97A1-4D0D-BC9F-455FAD4C7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4" y="2438524"/>
            <a:ext cx="5610225" cy="37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1761</TotalTime>
  <Words>104</Words>
  <Application>Microsoft Office PowerPoint</Application>
  <PresentationFormat>On-screen Show (4:3)</PresentationFormat>
  <Paragraphs>16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151</cp:revision>
  <dcterms:created xsi:type="dcterms:W3CDTF">2020-08-08T13:30:12Z</dcterms:created>
  <dcterms:modified xsi:type="dcterms:W3CDTF">2020-08-28T03:38:16Z</dcterms:modified>
</cp:coreProperties>
</file>