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12"/>
  </p:notesMasterIdLst>
  <p:sldIdLst>
    <p:sldId id="268" r:id="rId3"/>
    <p:sldId id="340" r:id="rId4"/>
    <p:sldId id="341" r:id="rId5"/>
    <p:sldId id="309" r:id="rId6"/>
    <p:sldId id="331" r:id="rId7"/>
    <p:sldId id="332" r:id="rId8"/>
    <p:sldId id="342" r:id="rId9"/>
    <p:sldId id="343" r:id="rId10"/>
    <p:sldId id="33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59902-EFC2-470E-8E1E-E0ADD083C62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D9CC5-4EEE-49DD-A13C-9359554D9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F2573-EF2B-4AB1-99EA-E647D85F47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569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29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11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17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12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68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40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15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4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66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9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0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" y="0"/>
            <a:ext cx="9120717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2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5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Tự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nhiên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xã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hội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 Black"/>
                <a:ea typeface="+mn-ea"/>
                <a:cs typeface="+mn-cs"/>
              </a:rPr>
              <a:t>SGK/ 118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27: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Thời</a:t>
            </a:r>
            <a:r>
              <a:rPr kumimoji="0" lang="en-US" sz="3600" b="0" i="0" u="none" strike="noStrike" kern="10" cap="none" spc="0" normalizeH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</a:t>
            </a:r>
            <a:r>
              <a:rPr kumimoji="0" lang="en-US" sz="3600" b="0" i="0" u="none" strike="noStrike" kern="10" cap="none" spc="0" normalizeH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luôn</a:t>
            </a:r>
            <a:r>
              <a:rPr kumimoji="0" lang="en-US" sz="3600" b="0" i="0" u="none" strike="noStrike" kern="10" cap="none" spc="0" normalizeH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thay</a:t>
            </a:r>
            <a:r>
              <a:rPr kumimoji="0" lang="en-US" sz="3600" b="0" i="0" u="none" strike="noStrike" kern="10" cap="none" spc="0" normalizeH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đổi</a:t>
            </a:r>
            <a:endParaRPr kumimoji="0" lang="en-US" sz="3600" b="0" i="0" u="none" strike="noStrike" kern="10" cap="none" spc="0" normalizeH="0" baseline="0" noProof="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2469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E0E008-6329-497D-ABEC-B058BC4269B2}"/>
              </a:ext>
            </a:extLst>
          </p:cNvPr>
          <p:cNvSpPr txBox="1"/>
          <p:nvPr/>
        </p:nvSpPr>
        <p:spPr>
          <a:xfrm>
            <a:off x="1447800" y="1676400"/>
            <a:ext cx="67056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3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Thực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hành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956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3DB981B-89BB-4649-B3AF-CB0B5D71FC94}"/>
              </a:ext>
            </a:extLst>
          </p:cNvPr>
          <p:cNvSpPr txBox="1"/>
          <p:nvPr/>
        </p:nvSpPr>
        <p:spPr>
          <a:xfrm>
            <a:off x="990600" y="838200"/>
            <a:ext cx="6019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2AB7754-4B94-4676-B6A1-7E502DF040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378863"/>
            <a:ext cx="7924800" cy="2743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20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B195772-E06E-49E0-87DB-72CFEB149E2A}"/>
              </a:ext>
            </a:extLst>
          </p:cNvPr>
          <p:cNvSpPr txBox="1"/>
          <p:nvPr/>
        </p:nvSpPr>
        <p:spPr>
          <a:xfrm>
            <a:off x="2514600" y="1066800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FA5223-97B2-4789-92BA-2217D5BE7AE3}"/>
              </a:ext>
            </a:extLst>
          </p:cNvPr>
          <p:cNvSpPr txBox="1"/>
          <p:nvPr/>
        </p:nvSpPr>
        <p:spPr>
          <a:xfrm>
            <a:off x="2514600" y="2168636"/>
            <a:ext cx="4724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49762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BC51861-456D-47C0-88F4-D3A2805883FA}"/>
              </a:ext>
            </a:extLst>
          </p:cNvPr>
          <p:cNvSpPr txBox="1"/>
          <p:nvPr/>
        </p:nvSpPr>
        <p:spPr>
          <a:xfrm>
            <a:off x="2362200" y="346501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1BD3E70-FF82-4664-8F2F-8F888962F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066800"/>
            <a:ext cx="5376609" cy="445309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2FE7649-A497-4CDA-8782-435813A89E94}"/>
              </a:ext>
            </a:extLst>
          </p:cNvPr>
          <p:cNvSpPr txBox="1"/>
          <p:nvPr/>
        </p:nvSpPr>
        <p:spPr>
          <a:xfrm>
            <a:off x="1620592" y="5736294"/>
            <a:ext cx="525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50455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84BFBE3-DB76-423F-AA58-F8BF7067E4CE}"/>
              </a:ext>
            </a:extLst>
          </p:cNvPr>
          <p:cNvSpPr txBox="1"/>
          <p:nvPr/>
        </p:nvSpPr>
        <p:spPr>
          <a:xfrm>
            <a:off x="1371600" y="685800"/>
            <a:ext cx="533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dõi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B1B6C5-D59E-4AB5-A39D-CBBC260B5D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412" y="2086142"/>
            <a:ext cx="6435388" cy="4105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954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EB8F25A-8D51-410C-8821-3ECC87807C1E}"/>
              </a:ext>
            </a:extLst>
          </p:cNvPr>
          <p:cNvSpPr txBox="1"/>
          <p:nvPr/>
        </p:nvSpPr>
        <p:spPr>
          <a:xfrm>
            <a:off x="1600200" y="533400"/>
            <a:ext cx="624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4586FA-338F-4A91-9585-B706B408A1C1}"/>
              </a:ext>
            </a:extLst>
          </p:cNvPr>
          <p:cNvSpPr txBox="1"/>
          <p:nvPr/>
        </p:nvSpPr>
        <p:spPr>
          <a:xfrm>
            <a:off x="762000" y="1530385"/>
            <a:ext cx="563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tình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52810D-80CF-465F-A660-7C1808EDC4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2029" y="2286000"/>
            <a:ext cx="6476571" cy="3552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314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TRÂN TRỌNG CẢM ƠN QUÝ THẦY CÔ!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Kính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sức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khỏe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Cảm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ơn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học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giỏi</a:t>
              </a:r>
              <a:endParaRPr kumimoji="0" lang="en-US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0306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1761</TotalTime>
  <Words>135</Words>
  <Application>Microsoft Office PowerPoint</Application>
  <PresentationFormat>On-screen Show (4:3)</PresentationFormat>
  <Paragraphs>18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Arial</vt:lpstr>
      <vt:lpstr>Arial Black</vt:lpstr>
      <vt:lpstr>Calibri</vt:lpstr>
      <vt:lpstr>Calibri Light</vt:lpstr>
      <vt:lpstr>Georgia</vt:lpstr>
      <vt:lpstr>Times New Roman</vt:lpstr>
      <vt:lpstr>Trebuchet MS</vt:lpstr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151</cp:revision>
  <dcterms:created xsi:type="dcterms:W3CDTF">2020-08-08T13:30:12Z</dcterms:created>
  <dcterms:modified xsi:type="dcterms:W3CDTF">2020-08-28T03:38:54Z</dcterms:modified>
</cp:coreProperties>
</file>