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5"/>
  </p:notesMasterIdLst>
  <p:sldIdLst>
    <p:sldId id="268" r:id="rId3"/>
    <p:sldId id="275" r:id="rId4"/>
    <p:sldId id="264" r:id="rId5"/>
    <p:sldId id="290" r:id="rId6"/>
    <p:sldId id="276" r:id="rId7"/>
    <p:sldId id="288" r:id="rId8"/>
    <p:sldId id="292" r:id="rId9"/>
    <p:sldId id="293" r:id="rId10"/>
    <p:sldId id="277" r:id="rId11"/>
    <p:sldId id="287" r:id="rId12"/>
    <p:sldId id="291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>
            <a:extLst>
              <a:ext uri="{FF2B5EF4-FFF2-40B4-BE49-F238E27FC236}">
                <a16:creationId xmlns:a16="http://schemas.microsoft.com/office/drawing/2014/main" id="{3B07030A-B21E-4ACB-B5AD-DAF33483B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1CDFBDD-0F68-4A75-AD0F-86DF3A1AC9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61" b="13706"/>
          <a:stretch/>
        </p:blipFill>
        <p:spPr>
          <a:xfrm>
            <a:off x="1752600" y="1142049"/>
            <a:ext cx="3657600" cy="5334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F7E055A-9601-4D2C-B60A-BAB5F2881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905000"/>
            <a:ext cx="5486400" cy="428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7335F-5746-4A0B-8DCF-C89F50DA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7981950" cy="1325563"/>
          </a:xfrm>
        </p:spPr>
        <p:txBody>
          <a:bodyPr/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4400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E0D0E1-7409-416B-A237-83A294D47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6" b="34320"/>
          <a:stretch/>
        </p:blipFill>
        <p:spPr>
          <a:xfrm>
            <a:off x="609600" y="1217952"/>
            <a:ext cx="7315200" cy="442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38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733ACB70-6EFA-4255-B709-F69CB897B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49569"/>
            <a:ext cx="5257800" cy="4936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6E5B92E-7AEF-42CD-BE84-029A4D365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38" y="1093211"/>
            <a:ext cx="4089222" cy="521045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C8C1900-3F84-48F9-B7F0-385AB4DCB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443" y="1093211"/>
            <a:ext cx="3957842" cy="521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0E23463-6436-448B-9D10-22A5EB34A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762000"/>
            <a:ext cx="3560373" cy="4938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7FA8EE-67F5-4323-98A6-A5FFD1A903D8}"/>
              </a:ext>
            </a:extLst>
          </p:cNvPr>
          <p:cNvSpPr txBox="1"/>
          <p:nvPr/>
        </p:nvSpPr>
        <p:spPr>
          <a:xfrm>
            <a:off x="838200" y="1981200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6CA6ADC-4DD0-469C-8A83-BE68A9B4D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84" y="346924"/>
            <a:ext cx="8565622" cy="9632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D884992-3D9A-4A96-90F1-A078107DC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09" y="1046777"/>
            <a:ext cx="6172200" cy="9738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30EF856-3924-4E1E-9011-AE9C9476C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657" y="1846683"/>
            <a:ext cx="2660887" cy="208555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9F4EE1B-5E4E-4974-802C-A848AB6D94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1821152"/>
            <a:ext cx="2929362" cy="236542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A0CB6D1-9507-4A5A-A41C-5675819B9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926" y="4044909"/>
            <a:ext cx="3308281" cy="236542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65DBF28-EDF2-4EDF-AA19-423A8EB0D7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600" y="4145655"/>
            <a:ext cx="3175949" cy="236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B2BE7B-8273-49FC-8E13-46D3F6EF0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9178AA-6788-42CC-A137-903A34EC28CF}"/>
              </a:ext>
            </a:extLst>
          </p:cNvPr>
          <p:cNvSpPr txBox="1"/>
          <p:nvPr/>
        </p:nvSpPr>
        <p:spPr>
          <a:xfrm>
            <a:off x="1143000" y="6096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0031C2-85EA-485F-AAF4-E6116D660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8" y="1630535"/>
            <a:ext cx="3186112" cy="24972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8D3124-3598-406F-9F5F-B7141EB7E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086" y="1630535"/>
            <a:ext cx="3795914" cy="271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3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2CCF6-7BB3-416D-94F8-01E84117A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0600" y="304801"/>
            <a:ext cx="4267200" cy="68580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15D504-EF11-4071-ADE1-24D07C8C1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00200"/>
            <a:ext cx="4152142" cy="335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F0B170-5DA6-455E-9A49-867D8E517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828800"/>
            <a:ext cx="409241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7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7335F-5746-4A0B-8DCF-C89F50DA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7981950" cy="1325563"/>
          </a:xfrm>
        </p:spPr>
        <p:txBody>
          <a:bodyPr/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FA0662-1FCB-45E3-9390-38CB3E824780}"/>
              </a:ext>
            </a:extLst>
          </p:cNvPr>
          <p:cNvSpPr txBox="1"/>
          <p:nvPr/>
        </p:nvSpPr>
        <p:spPr>
          <a:xfrm>
            <a:off x="609600" y="1961346"/>
            <a:ext cx="678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endParaRPr lang="en-US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610</TotalTime>
  <Words>124</Words>
  <Application>Microsoft Office PowerPoint</Application>
  <PresentationFormat>On-screen Show (4:3)</PresentationFormat>
  <Paragraphs>19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luận:  </vt:lpstr>
      <vt:lpstr>Hoạt động 3 vận dụng: </vt:lpstr>
      <vt:lpstr>Kết luận: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70</cp:revision>
  <dcterms:created xsi:type="dcterms:W3CDTF">2020-08-08T13:30:12Z</dcterms:created>
  <dcterms:modified xsi:type="dcterms:W3CDTF">2020-08-25T13:04:40Z</dcterms:modified>
</cp:coreProperties>
</file>