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275" r:id="rId4"/>
    <p:sldId id="264" r:id="rId5"/>
    <p:sldId id="294" r:id="rId6"/>
    <p:sldId id="290" r:id="rId7"/>
    <p:sldId id="295" r:id="rId8"/>
    <p:sldId id="276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8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46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848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: Con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9083D1-15AE-414F-8F99-15FCF7966C08}"/>
              </a:ext>
            </a:extLst>
          </p:cNvPr>
          <p:cNvSpPr txBox="1"/>
          <p:nvPr/>
        </p:nvSpPr>
        <p:spPr>
          <a:xfrm>
            <a:off x="931817" y="200054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A43181-4A1D-47FA-9522-7F8F32829BA5}"/>
              </a:ext>
            </a:extLst>
          </p:cNvPr>
          <p:cNvSpPr txBox="1"/>
          <p:nvPr/>
        </p:nvSpPr>
        <p:spPr>
          <a:xfrm>
            <a:off x="533400" y="747355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F7C38-2BE3-4A34-8D13-E6F41E543433}"/>
              </a:ext>
            </a:extLst>
          </p:cNvPr>
          <p:cNvSpPr txBox="1"/>
          <p:nvPr/>
        </p:nvSpPr>
        <p:spPr>
          <a:xfrm>
            <a:off x="5791200" y="1499205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DB2437-D4D8-4325-AF9E-69614BC8E138}"/>
              </a:ext>
            </a:extLst>
          </p:cNvPr>
          <p:cNvSpPr txBox="1"/>
          <p:nvPr/>
        </p:nvSpPr>
        <p:spPr>
          <a:xfrm>
            <a:off x="5334000" y="2022425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B7748-0080-4598-890C-BA81CB6F9171}"/>
              </a:ext>
            </a:extLst>
          </p:cNvPr>
          <p:cNvSpPr txBox="1"/>
          <p:nvPr/>
        </p:nvSpPr>
        <p:spPr>
          <a:xfrm>
            <a:off x="2395320" y="6217391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D46445-8616-4C09-9C93-947B55F85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082" y="1234863"/>
            <a:ext cx="3571438" cy="513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4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73965F-82D2-413D-BCEE-89B0E9A84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066800"/>
            <a:ext cx="5410200" cy="35755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EEADFB-8F29-4322-A651-59D3F1D7FA3E}"/>
              </a:ext>
            </a:extLst>
          </p:cNvPr>
          <p:cNvSpPr txBox="1"/>
          <p:nvPr/>
        </p:nvSpPr>
        <p:spPr>
          <a:xfrm>
            <a:off x="1295400" y="5404353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231B3-0666-4E33-8719-A1522A8416FB}"/>
              </a:ext>
            </a:extLst>
          </p:cNvPr>
          <p:cNvSpPr txBox="1"/>
          <p:nvPr/>
        </p:nvSpPr>
        <p:spPr>
          <a:xfrm>
            <a:off x="1066800" y="304800"/>
            <a:ext cx="5482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64DE00-A976-4900-9CDE-DDE3E17E308E}"/>
              </a:ext>
            </a:extLst>
          </p:cNvPr>
          <p:cNvSpPr txBox="1"/>
          <p:nvPr/>
        </p:nvSpPr>
        <p:spPr>
          <a:xfrm>
            <a:off x="762000" y="785458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FCF9F-979B-4EB4-850A-10AF56FE3941}"/>
              </a:ext>
            </a:extLst>
          </p:cNvPr>
          <p:cNvSpPr txBox="1"/>
          <p:nvPr/>
        </p:nvSpPr>
        <p:spPr>
          <a:xfrm>
            <a:off x="1524000" y="5029200"/>
            <a:ext cx="487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F2485E-9C01-45F8-ADC6-5F740D263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67565"/>
            <a:ext cx="6684025" cy="29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78E968-713C-4147-8EED-89C337D729D6}"/>
              </a:ext>
            </a:extLst>
          </p:cNvPr>
          <p:cNvSpPr txBox="1"/>
          <p:nvPr/>
        </p:nvSpPr>
        <p:spPr>
          <a:xfrm>
            <a:off x="2590800" y="7620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865ED-F99C-487F-B262-29E58590A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619" y="1676400"/>
            <a:ext cx="3504762" cy="1257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E6105F-A55B-47CB-95E5-D9D2A7CB922B}"/>
              </a:ext>
            </a:extLst>
          </p:cNvPr>
          <p:cNvSpPr txBox="1"/>
          <p:nvPr/>
        </p:nvSpPr>
        <p:spPr>
          <a:xfrm>
            <a:off x="1905000" y="316739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17C07-9E8A-4D98-8C1E-B223DDD498E9}"/>
              </a:ext>
            </a:extLst>
          </p:cNvPr>
          <p:cNvSpPr txBox="1"/>
          <p:nvPr/>
        </p:nvSpPr>
        <p:spPr>
          <a:xfrm>
            <a:off x="1562100" y="3887446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2ECF01-A271-4403-B52B-BD395945C3E2}"/>
              </a:ext>
            </a:extLst>
          </p:cNvPr>
          <p:cNvSpPr txBox="1"/>
          <p:nvPr/>
        </p:nvSpPr>
        <p:spPr>
          <a:xfrm>
            <a:off x="990600" y="51816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765</TotalTime>
  <Words>157</Words>
  <Application>Microsoft Office PowerPoint</Application>
  <PresentationFormat>On-screen Show (4:3)</PresentationFormat>
  <Paragraphs>24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80</cp:revision>
  <dcterms:created xsi:type="dcterms:W3CDTF">2020-08-08T13:30:12Z</dcterms:created>
  <dcterms:modified xsi:type="dcterms:W3CDTF">2020-08-24T05:20:47Z</dcterms:modified>
</cp:coreProperties>
</file>