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2"/>
  </p:notesMasterIdLst>
  <p:sldIdLst>
    <p:sldId id="268" r:id="rId3"/>
    <p:sldId id="275" r:id="rId4"/>
    <p:sldId id="264" r:id="rId5"/>
    <p:sldId id="298" r:id="rId6"/>
    <p:sldId id="294" r:id="rId7"/>
    <p:sldId id="299" r:id="rId8"/>
    <p:sldId id="295" r:id="rId9"/>
    <p:sldId id="296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8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50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848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2954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bài:Sắp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Vân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AE2AB8-2ED3-4775-9F37-1CDC1A773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42" y="819019"/>
            <a:ext cx="4074243" cy="2286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0397CE-8879-4D66-9DB8-78669146B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893684"/>
            <a:ext cx="3094486" cy="21366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4C779F-E915-4BEA-AE77-16D9F419B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685" y="3671958"/>
            <a:ext cx="3540801" cy="2427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70454B-3CA4-4675-A814-EA133E9842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479" y="3752981"/>
            <a:ext cx="33874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5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9083D1-15AE-414F-8F99-15FCF7966C08}"/>
              </a:ext>
            </a:extLst>
          </p:cNvPr>
          <p:cNvSpPr txBox="1"/>
          <p:nvPr/>
        </p:nvSpPr>
        <p:spPr>
          <a:xfrm>
            <a:off x="1143000" y="290591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A43181-4A1D-47FA-9522-7F8F32829BA5}"/>
              </a:ext>
            </a:extLst>
          </p:cNvPr>
          <p:cNvSpPr txBox="1"/>
          <p:nvPr/>
        </p:nvSpPr>
        <p:spPr>
          <a:xfrm>
            <a:off x="533400" y="747355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F7C38-2BE3-4A34-8D13-E6F41E543433}"/>
              </a:ext>
            </a:extLst>
          </p:cNvPr>
          <p:cNvSpPr txBox="1"/>
          <p:nvPr/>
        </p:nvSpPr>
        <p:spPr>
          <a:xfrm>
            <a:off x="3124200" y="728685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B7748-0080-4598-890C-BA81CB6F9171}"/>
              </a:ext>
            </a:extLst>
          </p:cNvPr>
          <p:cNvSpPr txBox="1"/>
          <p:nvPr/>
        </p:nvSpPr>
        <p:spPr>
          <a:xfrm>
            <a:off x="1143000" y="5745547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3A162F6-3BFB-4116-9546-90029E67E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95" y="1424884"/>
            <a:ext cx="7923809" cy="3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4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5070EE-148A-4B2F-91DC-5B5913091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250" y="604540"/>
            <a:ext cx="2925350" cy="25019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7E6543-CC51-4398-8A5A-D8A1BF1B8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166" y="824357"/>
            <a:ext cx="3725458" cy="20277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382DA6-76C1-4D94-BDFC-061E504F7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3086890"/>
            <a:ext cx="3157973" cy="262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694E8E-5DF4-47ED-9351-D96F95C0A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3200400"/>
            <a:ext cx="2775136" cy="262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9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231B3-0666-4E33-8719-A1522A8416FB}"/>
              </a:ext>
            </a:extLst>
          </p:cNvPr>
          <p:cNvSpPr txBox="1"/>
          <p:nvPr/>
        </p:nvSpPr>
        <p:spPr>
          <a:xfrm>
            <a:off x="1066800" y="304800"/>
            <a:ext cx="5482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64DE00-A976-4900-9CDE-DDE3E17E308E}"/>
              </a:ext>
            </a:extLst>
          </p:cNvPr>
          <p:cNvSpPr txBox="1"/>
          <p:nvPr/>
        </p:nvSpPr>
        <p:spPr>
          <a:xfrm>
            <a:off x="762000" y="785458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FCF9F-979B-4EB4-850A-10AF56FE3941}"/>
              </a:ext>
            </a:extLst>
          </p:cNvPr>
          <p:cNvSpPr txBox="1"/>
          <p:nvPr/>
        </p:nvSpPr>
        <p:spPr>
          <a:xfrm>
            <a:off x="609600" y="4316756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E2DB5B-1872-4562-910C-08C65AF48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64" y="1600200"/>
            <a:ext cx="8029336" cy="2667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7580A25-F3D6-4AF6-BF2D-A579A76EF1B9}"/>
              </a:ext>
            </a:extLst>
          </p:cNvPr>
          <p:cNvSpPr txBox="1"/>
          <p:nvPr/>
        </p:nvSpPr>
        <p:spPr>
          <a:xfrm>
            <a:off x="646610" y="5257800"/>
            <a:ext cx="78115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413219-CB55-4B73-A051-4599E9D0F648}"/>
              </a:ext>
            </a:extLst>
          </p:cNvPr>
          <p:cNvSpPr txBox="1"/>
          <p:nvPr/>
        </p:nvSpPr>
        <p:spPr>
          <a:xfrm>
            <a:off x="1390104" y="6072542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30-12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1-,2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8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95BD3E-7F7B-44C2-9F6E-B8B5A96BAC94}"/>
              </a:ext>
            </a:extLst>
          </p:cNvPr>
          <p:cNvSpPr txBox="1"/>
          <p:nvPr/>
        </p:nvSpPr>
        <p:spPr>
          <a:xfrm>
            <a:off x="1371600" y="1447800"/>
            <a:ext cx="6172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44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796</TotalTime>
  <Words>188</Words>
  <Application>Microsoft Office PowerPoint</Application>
  <PresentationFormat>On-screen Show (4:3)</PresentationFormat>
  <Paragraphs>21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86</cp:revision>
  <dcterms:created xsi:type="dcterms:W3CDTF">2020-08-08T13:30:12Z</dcterms:created>
  <dcterms:modified xsi:type="dcterms:W3CDTF">2020-08-24T05:52:04Z</dcterms:modified>
</cp:coreProperties>
</file>