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8"/>
  </p:notesMasterIdLst>
  <p:sldIdLst>
    <p:sldId id="268" r:id="rId3"/>
    <p:sldId id="275" r:id="rId4"/>
    <p:sldId id="264" r:id="rId5"/>
    <p:sldId id="299" r:id="rId6"/>
    <p:sldId id="307" r:id="rId7"/>
    <p:sldId id="312" r:id="rId8"/>
    <p:sldId id="290" r:id="rId9"/>
    <p:sldId id="309" r:id="rId10"/>
    <p:sldId id="310" r:id="rId11"/>
    <p:sldId id="308" r:id="rId12"/>
    <p:sldId id="313" r:id="rId13"/>
    <p:sldId id="314" r:id="rId14"/>
    <p:sldId id="311" r:id="rId15"/>
    <p:sldId id="315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AD339-C21B-4479-9BF4-EF5C7B819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428" y="1676400"/>
            <a:ext cx="5305143" cy="46895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BFEC58-8A78-4212-ADDA-5AF35097CBFE}"/>
              </a:ext>
            </a:extLst>
          </p:cNvPr>
          <p:cNvSpPr txBox="1"/>
          <p:nvPr/>
        </p:nvSpPr>
        <p:spPr>
          <a:xfrm>
            <a:off x="990600" y="7620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</a:t>
            </a:r>
          </a:p>
        </p:txBody>
      </p:sp>
    </p:spTree>
    <p:extLst>
      <p:ext uri="{BB962C8B-B14F-4D97-AF65-F5344CB8AC3E}">
        <p14:creationId xmlns:p14="http://schemas.microsoft.com/office/powerpoint/2010/main" val="202497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3356A2-2779-4C63-8A32-5C57856851F0}"/>
              </a:ext>
            </a:extLst>
          </p:cNvPr>
          <p:cNvSpPr txBox="1"/>
          <p:nvPr/>
        </p:nvSpPr>
        <p:spPr>
          <a:xfrm>
            <a:off x="1295400" y="45720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C2DBEB-1CED-4EF5-845B-73AEE4699181}"/>
              </a:ext>
            </a:extLst>
          </p:cNvPr>
          <p:cNvSpPr txBox="1"/>
          <p:nvPr/>
        </p:nvSpPr>
        <p:spPr>
          <a:xfrm>
            <a:off x="609600" y="4724400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1-Rửa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2 -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thương,3 -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sỹ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dại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A47479-FA2B-496C-BE91-0CBEDDC2D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848504"/>
            <a:ext cx="7086600" cy="2597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727978-CE66-4581-91E7-46A95FAD57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333"/>
          <a:stretch/>
        </p:blipFill>
        <p:spPr>
          <a:xfrm>
            <a:off x="466859" y="347197"/>
            <a:ext cx="838200" cy="12233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AE5191-D18A-4AA8-BA3B-EFB5DAD790D5}"/>
              </a:ext>
            </a:extLst>
          </p:cNvPr>
          <p:cNvSpPr txBox="1"/>
          <p:nvPr/>
        </p:nvSpPr>
        <p:spPr>
          <a:xfrm>
            <a:off x="866640" y="5678507"/>
            <a:ext cx="7667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3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60AD07-7128-4550-88AB-721F83156EEF}"/>
              </a:ext>
            </a:extLst>
          </p:cNvPr>
          <p:cNvSpPr txBox="1"/>
          <p:nvPr/>
        </p:nvSpPr>
        <p:spPr>
          <a:xfrm>
            <a:off x="762000" y="12954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6934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84B42F-6F96-40D4-9679-86797E82F33D}"/>
              </a:ext>
            </a:extLst>
          </p:cNvPr>
          <p:cNvSpPr txBox="1"/>
          <p:nvPr/>
        </p:nvSpPr>
        <p:spPr>
          <a:xfrm>
            <a:off x="1066800" y="5334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43B53C-DAB3-4D5C-BC40-5902A8B89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4000"/>
            <a:ext cx="6750607" cy="400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FC7E32-6D3A-4179-B187-F9BD7F3FCB68}"/>
              </a:ext>
            </a:extLst>
          </p:cNvPr>
          <p:cNvSpPr txBox="1"/>
          <p:nvPr/>
        </p:nvSpPr>
        <p:spPr>
          <a:xfrm>
            <a:off x="914400" y="914400"/>
            <a:ext cx="723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221F3-6CE5-489A-AA3B-53ADA41E4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825631"/>
            <a:ext cx="3733800" cy="3069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787573-E4FA-4447-83DE-F9CC61621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4572000"/>
            <a:ext cx="4724400" cy="175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7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76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3000" y="10668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KHÁM PHÁ</a:t>
            </a:r>
          </a:p>
        </p:txBody>
      </p:sp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C598AE-054E-40FE-8B8D-80A9BAE16BD1}"/>
              </a:ext>
            </a:extLst>
          </p:cNvPr>
          <p:cNvSpPr txBox="1"/>
          <p:nvPr/>
        </p:nvSpPr>
        <p:spPr>
          <a:xfrm>
            <a:off x="1371600" y="548726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7C7BF0-5D6C-4B3F-9CE0-F8119D8F01AD}"/>
              </a:ext>
            </a:extLst>
          </p:cNvPr>
          <p:cNvSpPr txBox="1"/>
          <p:nvPr/>
        </p:nvSpPr>
        <p:spPr>
          <a:xfrm>
            <a:off x="587062" y="4939386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F0EBBA-E156-440A-BBAA-7DED513BFB1D}"/>
              </a:ext>
            </a:extLst>
          </p:cNvPr>
          <p:cNvSpPr txBox="1"/>
          <p:nvPr/>
        </p:nvSpPr>
        <p:spPr>
          <a:xfrm>
            <a:off x="1202156" y="5555221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ủ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0DF07E-29A8-4227-9AC2-A669A7DE7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71946"/>
            <a:ext cx="7637300" cy="37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7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C11EE6-E73A-4790-A10C-87A28A7A01B5}"/>
              </a:ext>
            </a:extLst>
          </p:cNvPr>
          <p:cNvSpPr txBox="1"/>
          <p:nvPr/>
        </p:nvSpPr>
        <p:spPr>
          <a:xfrm>
            <a:off x="1371600" y="685800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B085A3-7266-45EA-8A9D-18F7E7062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47900"/>
            <a:ext cx="2978996" cy="236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60CC63-0520-4C93-9E72-B3D77E639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396" y="2645550"/>
            <a:ext cx="2623885" cy="1964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9B8889-D841-43BD-9606-103BCC38A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3743" y="2645550"/>
            <a:ext cx="2587850" cy="18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8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98B635-3AA5-4F49-BC77-DDF88C9C6017}"/>
              </a:ext>
            </a:extLst>
          </p:cNvPr>
          <p:cNvSpPr txBox="1"/>
          <p:nvPr/>
        </p:nvSpPr>
        <p:spPr>
          <a:xfrm>
            <a:off x="1219200" y="1511873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933E95-0CD2-4BA4-80D5-BD9C1B228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762000"/>
            <a:ext cx="6206266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EEB22-7B00-4CA9-B589-9DEA1C017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14400"/>
            <a:ext cx="666667" cy="552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5BFB8B-1539-41A7-BB7E-DEE8C3CBE0B3}"/>
              </a:ext>
            </a:extLst>
          </p:cNvPr>
          <p:cNvSpPr txBox="1"/>
          <p:nvPr/>
        </p:nvSpPr>
        <p:spPr>
          <a:xfrm>
            <a:off x="1066800" y="17526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70622-545B-46BD-8F68-693162869B50}"/>
              </a:ext>
            </a:extLst>
          </p:cNvPr>
          <p:cNvSpPr txBox="1"/>
          <p:nvPr/>
        </p:nvSpPr>
        <p:spPr>
          <a:xfrm>
            <a:off x="1905000" y="7620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AF838-F0A8-4986-8EED-95FC87C18D5D}"/>
              </a:ext>
            </a:extLst>
          </p:cNvPr>
          <p:cNvSpPr txBox="1"/>
          <p:nvPr/>
        </p:nvSpPr>
        <p:spPr>
          <a:xfrm>
            <a:off x="1676400" y="2133600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47352034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1084</TotalTime>
  <Words>244</Words>
  <Application>Microsoft Office PowerPoint</Application>
  <PresentationFormat>On-screen Show (4:3)</PresentationFormat>
  <Paragraphs>27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105</cp:revision>
  <dcterms:created xsi:type="dcterms:W3CDTF">2020-08-08T13:30:12Z</dcterms:created>
  <dcterms:modified xsi:type="dcterms:W3CDTF">2020-08-26T15:48:41Z</dcterms:modified>
</cp:coreProperties>
</file>