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3" r:id="rId2"/>
    <p:sldMasterId id="2147483801" r:id="rId3"/>
    <p:sldMasterId id="2147483806" r:id="rId4"/>
  </p:sldMasterIdLst>
  <p:notesMasterIdLst>
    <p:notesMasterId r:id="rId25"/>
  </p:notesMasterIdLst>
  <p:sldIdLst>
    <p:sldId id="337" r:id="rId5"/>
    <p:sldId id="343" r:id="rId6"/>
    <p:sldId id="344" r:id="rId7"/>
    <p:sldId id="257" r:id="rId8"/>
    <p:sldId id="319" r:id="rId9"/>
    <p:sldId id="353" r:id="rId10"/>
    <p:sldId id="271" r:id="rId11"/>
    <p:sldId id="347" r:id="rId12"/>
    <p:sldId id="349" r:id="rId13"/>
    <p:sldId id="262" r:id="rId14"/>
    <p:sldId id="263" r:id="rId15"/>
    <p:sldId id="260" r:id="rId16"/>
    <p:sldId id="331" r:id="rId17"/>
    <p:sldId id="330" r:id="rId18"/>
    <p:sldId id="355" r:id="rId19"/>
    <p:sldId id="350" r:id="rId20"/>
    <p:sldId id="351" r:id="rId21"/>
    <p:sldId id="354" r:id="rId22"/>
    <p:sldId id="307" r:id="rId23"/>
    <p:sldId id="338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819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674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512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7349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4206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1022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7840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4659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F8F29F3-3734-4377-B681-65F33A74DB1F}">
          <p14:sldIdLst>
            <p14:sldId id="337"/>
            <p14:sldId id="343"/>
            <p14:sldId id="344"/>
            <p14:sldId id="257"/>
            <p14:sldId id="319"/>
            <p14:sldId id="353"/>
            <p14:sldId id="271"/>
            <p14:sldId id="347"/>
            <p14:sldId id="349"/>
            <p14:sldId id="262"/>
            <p14:sldId id="263"/>
            <p14:sldId id="260"/>
            <p14:sldId id="331"/>
            <p14:sldId id="330"/>
            <p14:sldId id="355"/>
            <p14:sldId id="350"/>
            <p14:sldId id="351"/>
            <p14:sldId id="354"/>
          </p14:sldIdLst>
        </p14:section>
        <p14:section name="Untitled Section" id="{3359818D-65CA-4652-9C84-D9499963AA46}">
          <p14:sldIdLst/>
        </p14:section>
        <p14:section name="Untitled Section" id="{40A89ABD-399F-4C13-B68A-C0B91D1E1662}">
          <p14:sldIdLst>
            <p14:sldId id="307"/>
            <p14:sldId id="33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208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6514"/>
    <a:srgbClr val="0000FF"/>
    <a:srgbClr val="FFFF99"/>
    <a:srgbClr val="064E6E"/>
    <a:srgbClr val="97D5FF"/>
    <a:srgbClr val="4BB6FF"/>
    <a:srgbClr val="076087"/>
    <a:srgbClr val="0099FF"/>
    <a:srgbClr val="00CCFF"/>
    <a:srgbClr val="634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-468" y="-372"/>
      </p:cViewPr>
      <p:guideLst>
        <p:guide orient="horz" pos="2208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77DCF-81F0-4D0B-A10E-C81E75BF3324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2E652-EE53-45F2-99D3-4BEA2A198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04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19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674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512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349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206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022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840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659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67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430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26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054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34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641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6607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27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69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6149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85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81773-F6B7-4EEA-B6AE-A59ABB33BE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310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56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81773-F6B7-4EEA-B6AE-A59ABB33BE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20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245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2764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7651" name="文本占位符 2765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5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514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78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197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707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E652-EE53-45F2-99D3-4BEA2A1987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91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819" indent="0" algn="ctr">
              <a:buNone/>
              <a:defRPr sz="2000"/>
            </a:lvl2pPr>
            <a:lvl3pPr marL="913674" indent="0" algn="ctr">
              <a:buNone/>
              <a:defRPr sz="1900"/>
            </a:lvl3pPr>
            <a:lvl4pPr marL="1370512" indent="0" algn="ctr">
              <a:buNone/>
              <a:defRPr sz="1600"/>
            </a:lvl4pPr>
            <a:lvl5pPr marL="1827349" indent="0" algn="ctr">
              <a:buNone/>
              <a:defRPr sz="1600"/>
            </a:lvl5pPr>
            <a:lvl6pPr marL="2284206" indent="0" algn="ctr">
              <a:buNone/>
              <a:defRPr sz="1600"/>
            </a:lvl6pPr>
            <a:lvl7pPr marL="2741022" indent="0" algn="ctr">
              <a:buNone/>
              <a:defRPr sz="1600"/>
            </a:lvl7pPr>
            <a:lvl8pPr marL="3197840" indent="0" algn="ctr">
              <a:buNone/>
              <a:defRPr sz="1600"/>
            </a:lvl8pPr>
            <a:lvl9pPr marL="365465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7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58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6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6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75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819" indent="0" algn="ctr">
              <a:buNone/>
              <a:defRPr sz="2000"/>
            </a:lvl2pPr>
            <a:lvl3pPr marL="913674" indent="0" algn="ctr">
              <a:buNone/>
              <a:defRPr sz="1900"/>
            </a:lvl3pPr>
            <a:lvl4pPr marL="1370512" indent="0" algn="ctr">
              <a:buNone/>
              <a:defRPr sz="1600"/>
            </a:lvl4pPr>
            <a:lvl5pPr marL="1827349" indent="0" algn="ctr">
              <a:buNone/>
              <a:defRPr sz="1600"/>
            </a:lvl5pPr>
            <a:lvl6pPr marL="2284206" indent="0" algn="ctr">
              <a:buNone/>
              <a:defRPr sz="1600"/>
            </a:lvl6pPr>
            <a:lvl7pPr marL="2741022" indent="0" algn="ctr">
              <a:buNone/>
              <a:defRPr sz="1600"/>
            </a:lvl7pPr>
            <a:lvl8pPr marL="3197840" indent="0" algn="ctr">
              <a:buNone/>
              <a:defRPr sz="1600"/>
            </a:lvl8pPr>
            <a:lvl9pPr marL="365465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497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993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8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8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6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5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3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2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0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78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46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233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117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298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882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690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6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792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21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6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819" indent="0">
              <a:buNone/>
              <a:defRPr sz="2800"/>
            </a:lvl2pPr>
            <a:lvl3pPr marL="913674" indent="0">
              <a:buNone/>
              <a:defRPr sz="2400"/>
            </a:lvl3pPr>
            <a:lvl4pPr marL="1370512" indent="0">
              <a:buNone/>
              <a:defRPr sz="2000"/>
            </a:lvl4pPr>
            <a:lvl5pPr marL="1827349" indent="0">
              <a:buNone/>
              <a:defRPr sz="2000"/>
            </a:lvl5pPr>
            <a:lvl6pPr marL="2284206" indent="0">
              <a:buNone/>
              <a:defRPr sz="2000"/>
            </a:lvl6pPr>
            <a:lvl7pPr marL="2741022" indent="0">
              <a:buNone/>
              <a:defRPr sz="2000"/>
            </a:lvl7pPr>
            <a:lvl8pPr marL="3197840" indent="0">
              <a:buNone/>
              <a:defRPr sz="2000"/>
            </a:lvl8pPr>
            <a:lvl9pPr marL="365465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8066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0661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6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6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2735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833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1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A0785-09FA-42DE-BD50-1A68EDF7EC10}" type="datetimeFigureOut">
              <a:rPr lang="en-US" smtClean="0"/>
              <a:pPr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577A-9BB6-460F-A9AF-501A44150F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980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A0785-09FA-42DE-BD50-1A68EDF7EC10}" type="datetimeFigureOut">
              <a:rPr lang="en-US" smtClean="0"/>
              <a:pPr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577A-9BB6-460F-A9AF-501A44150F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185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29" y="1122400"/>
            <a:ext cx="9144173" cy="2387680"/>
          </a:xfrm>
          <a:prstGeom prst="rect">
            <a:avLst/>
          </a:prstGeom>
        </p:spPr>
        <p:txBody>
          <a:bodyPr lIns="66349" tIns="33174" rIns="66349" bIns="33174"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29" y="3602158"/>
            <a:ext cx="9144173" cy="1655817"/>
          </a:xfrm>
          <a:prstGeom prst="rect">
            <a:avLst/>
          </a:prstGeom>
        </p:spPr>
        <p:txBody>
          <a:bodyPr lIns="66349" tIns="33174" rIns="66349" bIns="33174"/>
          <a:lstStyle>
            <a:lvl1pPr marL="0" indent="0" algn="ctr">
              <a:buNone/>
              <a:defRPr sz="2400"/>
            </a:lvl1pPr>
            <a:lvl2pPr marL="456609" indent="0" algn="ctr">
              <a:buNone/>
              <a:defRPr sz="2000"/>
            </a:lvl2pPr>
            <a:lvl3pPr marL="913218" indent="0" algn="ctr">
              <a:buNone/>
              <a:defRPr sz="1800"/>
            </a:lvl3pPr>
            <a:lvl4pPr marL="1369828" indent="0" algn="ctr">
              <a:buNone/>
              <a:defRPr sz="1600"/>
            </a:lvl4pPr>
            <a:lvl5pPr marL="1825976" indent="0" algn="ctr">
              <a:buNone/>
              <a:defRPr sz="1600"/>
            </a:lvl5pPr>
            <a:lvl6pPr marL="2282585" indent="0" algn="ctr">
              <a:buNone/>
              <a:defRPr sz="1600"/>
            </a:lvl6pPr>
            <a:lvl7pPr marL="2739194" indent="0" algn="ctr">
              <a:buNone/>
              <a:defRPr sz="1600"/>
            </a:lvl7pPr>
            <a:lvl8pPr marL="3195804" indent="0" algn="ctr">
              <a:buNone/>
              <a:defRPr sz="1600"/>
            </a:lvl8pPr>
            <a:lvl9pPr marL="3652413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694688926"/>
      </p:ext>
    </p:extLst>
  </p:cSld>
  <p:clrMapOvr>
    <a:masterClrMapping/>
  </p:clrMapOvr>
  <p:transition advClick="0" advTm="0">
    <p:random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6" y="198996"/>
            <a:ext cx="5980067" cy="827234"/>
          </a:xfrm>
          <a:prstGeom prst="rect">
            <a:avLst/>
          </a:prstGeom>
        </p:spPr>
        <p:txBody>
          <a:bodyPr lIns="66349" tIns="33174" rIns="66349" bIns="33174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2226" y="1158127"/>
            <a:ext cx="5980067" cy="3275847"/>
          </a:xfrm>
          <a:prstGeom prst="rect">
            <a:avLst/>
          </a:prstGeom>
        </p:spPr>
        <p:txBody>
          <a:bodyPr lIns="66349" tIns="33174" rIns="66349" bIns="331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50142986"/>
      </p:ext>
    </p:extLst>
  </p:cSld>
  <p:clrMapOvr>
    <a:masterClrMapping/>
  </p:clrMapOvr>
  <p:transition advClick="0" advTm="0">
    <p:random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66" y="1709795"/>
            <a:ext cx="10515799" cy="2852833"/>
          </a:xfrm>
          <a:prstGeom prst="rect">
            <a:avLst/>
          </a:prstGeom>
        </p:spPr>
        <p:txBody>
          <a:bodyPr lIns="66349" tIns="33174" rIns="66349" bIns="33174"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66" y="4589617"/>
            <a:ext cx="10515799" cy="1500237"/>
          </a:xfrm>
          <a:prstGeom prst="rect">
            <a:avLst/>
          </a:prstGeom>
        </p:spPr>
        <p:txBody>
          <a:bodyPr lIns="66349" tIns="33174" rIns="66349" bIns="33174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698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9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25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1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58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24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011574063"/>
      </p:ext>
    </p:extLst>
  </p:cSld>
  <p:clrMapOvr>
    <a:masterClrMapping/>
  </p:clrMapOvr>
  <p:transition advClick="0" advTm="0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6" y="198996"/>
            <a:ext cx="5980067" cy="827234"/>
          </a:xfrm>
          <a:prstGeom prst="rect">
            <a:avLst/>
          </a:prstGeom>
        </p:spPr>
        <p:txBody>
          <a:bodyPr lIns="66349" tIns="33174" rIns="66349" bIns="33174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16" y="1825686"/>
            <a:ext cx="5181698" cy="4351484"/>
          </a:xfrm>
          <a:prstGeom prst="rect">
            <a:avLst/>
          </a:prstGeom>
        </p:spPr>
        <p:txBody>
          <a:bodyPr lIns="66349" tIns="33174" rIns="66349" bIns="331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317" y="1825686"/>
            <a:ext cx="5181698" cy="4351484"/>
          </a:xfrm>
          <a:prstGeom prst="rect">
            <a:avLst/>
          </a:prstGeom>
        </p:spPr>
        <p:txBody>
          <a:bodyPr lIns="66349" tIns="33174" rIns="66349" bIns="331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22003909"/>
      </p:ext>
    </p:extLst>
  </p:cSld>
  <p:clrMapOvr>
    <a:masterClrMapping/>
  </p:clrMapOvr>
  <p:transition advClick="0" advTm="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8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8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6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5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3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2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0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78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46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028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04" y="365138"/>
            <a:ext cx="10515799" cy="1325607"/>
          </a:xfrm>
          <a:prstGeom prst="rect">
            <a:avLst/>
          </a:prstGeom>
        </p:spPr>
        <p:txBody>
          <a:bodyPr lIns="66349" tIns="33174" rIns="66349" bIns="33174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96" y="1778497"/>
            <a:ext cx="4873666" cy="823940"/>
          </a:xfrm>
          <a:prstGeom prst="rect">
            <a:avLst/>
          </a:prstGeom>
        </p:spPr>
        <p:txBody>
          <a:bodyPr lIns="66349" tIns="33174" rIns="66349" bIns="33174" anchor="ctr" anchorCtr="0"/>
          <a:lstStyle>
            <a:lvl1pPr marL="0" indent="0">
              <a:buNone/>
              <a:defRPr sz="2800"/>
            </a:lvl1pPr>
            <a:lvl2pPr marL="456609" indent="0">
              <a:buNone/>
              <a:defRPr sz="2400"/>
            </a:lvl2pPr>
            <a:lvl3pPr marL="913218" indent="0">
              <a:buNone/>
              <a:defRPr sz="2000"/>
            </a:lvl3pPr>
            <a:lvl4pPr marL="1369828" indent="0">
              <a:buNone/>
              <a:defRPr sz="1800"/>
            </a:lvl4pPr>
            <a:lvl5pPr marL="1825976" indent="0">
              <a:buNone/>
              <a:defRPr sz="1800"/>
            </a:lvl5pPr>
            <a:lvl6pPr marL="2282585" indent="0">
              <a:buNone/>
              <a:defRPr sz="1800"/>
            </a:lvl6pPr>
            <a:lvl7pPr marL="2739194" indent="0">
              <a:buNone/>
              <a:defRPr sz="1800"/>
            </a:lvl7pPr>
            <a:lvl8pPr marL="3195804" indent="0">
              <a:buNone/>
              <a:defRPr sz="1800"/>
            </a:lvl8pPr>
            <a:lvl9pPr marL="3652413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96" y="2665468"/>
            <a:ext cx="4873666" cy="3524402"/>
          </a:xfrm>
          <a:prstGeom prst="rect">
            <a:avLst/>
          </a:prstGeom>
        </p:spPr>
        <p:txBody>
          <a:bodyPr lIns="66349" tIns="33174" rIns="66349" bIns="331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7056" y="1778497"/>
            <a:ext cx="4897669" cy="823940"/>
          </a:xfrm>
          <a:prstGeom prst="rect">
            <a:avLst/>
          </a:prstGeom>
        </p:spPr>
        <p:txBody>
          <a:bodyPr lIns="66349" tIns="33174" rIns="66349" bIns="33174" anchor="ctr" anchorCtr="0"/>
          <a:lstStyle>
            <a:lvl1pPr marL="0" indent="0">
              <a:buNone/>
              <a:defRPr sz="2800"/>
            </a:lvl1pPr>
            <a:lvl2pPr marL="456609" indent="0">
              <a:buNone/>
              <a:defRPr sz="2400"/>
            </a:lvl2pPr>
            <a:lvl3pPr marL="913218" indent="0">
              <a:buNone/>
              <a:defRPr sz="2000"/>
            </a:lvl3pPr>
            <a:lvl4pPr marL="1369828" indent="0">
              <a:buNone/>
              <a:defRPr sz="1800"/>
            </a:lvl4pPr>
            <a:lvl5pPr marL="1825976" indent="0">
              <a:buNone/>
              <a:defRPr sz="1800"/>
            </a:lvl5pPr>
            <a:lvl6pPr marL="2282585" indent="0">
              <a:buNone/>
              <a:defRPr sz="1800"/>
            </a:lvl6pPr>
            <a:lvl7pPr marL="2739194" indent="0">
              <a:buNone/>
              <a:defRPr sz="1800"/>
            </a:lvl7pPr>
            <a:lvl8pPr marL="3195804" indent="0">
              <a:buNone/>
              <a:defRPr sz="1800"/>
            </a:lvl8pPr>
            <a:lvl9pPr marL="3652413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7056" y="2665468"/>
            <a:ext cx="4897669" cy="3524402"/>
          </a:xfrm>
          <a:prstGeom prst="rect">
            <a:avLst/>
          </a:prstGeom>
        </p:spPr>
        <p:txBody>
          <a:bodyPr lIns="66349" tIns="33174" rIns="66349" bIns="331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871119120"/>
      </p:ext>
    </p:extLst>
  </p:cSld>
  <p:clrMapOvr>
    <a:masterClrMapping/>
  </p:clrMapOvr>
  <p:transition advClick="0" advTm="0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6" y="198996"/>
            <a:ext cx="5980067" cy="827234"/>
          </a:xfrm>
          <a:prstGeom prst="rect">
            <a:avLst/>
          </a:prstGeom>
        </p:spPr>
        <p:txBody>
          <a:bodyPr lIns="66349" tIns="33174" rIns="66349" bIns="33174"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30583232"/>
      </p:ext>
    </p:extLst>
  </p:cSld>
  <p:clrMapOvr>
    <a:masterClrMapping/>
  </p:clrMapOvr>
  <p:transition advClick="0" advTm="0"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400963"/>
      </p:ext>
    </p:extLst>
  </p:cSld>
  <p:clrMapOvr>
    <a:masterClrMapping/>
  </p:clrMapOvr>
  <p:transition advClick="0" advTm="0"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04" y="457216"/>
            <a:ext cx="3932311" cy="1600253"/>
          </a:xfrm>
          <a:prstGeom prst="rect">
            <a:avLst/>
          </a:prstGeom>
        </p:spPr>
        <p:txBody>
          <a:bodyPr lIns="66349" tIns="33174" rIns="66349" bIns="33174"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287" y="987458"/>
            <a:ext cx="6172317" cy="4873788"/>
          </a:xfrm>
          <a:prstGeom prst="rect">
            <a:avLst/>
          </a:prstGeom>
        </p:spPr>
        <p:txBody>
          <a:bodyPr lIns="66349" tIns="33174" rIns="66349" bIns="33174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804" y="2057469"/>
            <a:ext cx="3932311" cy="3811716"/>
          </a:xfrm>
          <a:prstGeom prst="rect">
            <a:avLst/>
          </a:prstGeom>
        </p:spPr>
        <p:txBody>
          <a:bodyPr lIns="66349" tIns="33174" rIns="66349" bIns="33174"/>
          <a:lstStyle>
            <a:lvl1pPr marL="0" indent="0">
              <a:buNone/>
              <a:defRPr sz="1600"/>
            </a:lvl1pPr>
            <a:lvl2pPr marL="456609" indent="0">
              <a:buNone/>
              <a:defRPr sz="1400"/>
            </a:lvl2pPr>
            <a:lvl3pPr marL="913218" indent="0">
              <a:buNone/>
              <a:defRPr sz="1200"/>
            </a:lvl3pPr>
            <a:lvl4pPr marL="1369828" indent="0">
              <a:buNone/>
              <a:defRPr sz="1000"/>
            </a:lvl4pPr>
            <a:lvl5pPr marL="1825976" indent="0">
              <a:buNone/>
              <a:defRPr sz="1000"/>
            </a:lvl5pPr>
            <a:lvl6pPr marL="2282585" indent="0">
              <a:buNone/>
              <a:defRPr sz="1000"/>
            </a:lvl6pPr>
            <a:lvl7pPr marL="2739194" indent="0">
              <a:buNone/>
              <a:defRPr sz="1000"/>
            </a:lvl7pPr>
            <a:lvl8pPr marL="3195804" indent="0">
              <a:buNone/>
              <a:defRPr sz="1000"/>
            </a:lvl8pPr>
            <a:lvl9pPr marL="3652413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482545634"/>
      </p:ext>
    </p:extLst>
  </p:cSld>
  <p:clrMapOvr>
    <a:masterClrMapping/>
  </p:clrMapOvr>
  <p:transition advClick="0" advTm="0"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04" y="457216"/>
            <a:ext cx="4165428" cy="1600253"/>
          </a:xfrm>
          <a:prstGeom prst="rect">
            <a:avLst/>
          </a:prstGeom>
        </p:spPr>
        <p:txBody>
          <a:bodyPr lIns="66349" tIns="33174" rIns="66349" bIns="33174"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287" y="457216"/>
            <a:ext cx="6172317" cy="5404031"/>
          </a:xfrm>
          <a:prstGeom prst="rect">
            <a:avLst/>
          </a:prstGeom>
        </p:spPr>
        <p:txBody>
          <a:bodyPr lIns="66349" tIns="33174" rIns="66349" bIns="33174"/>
          <a:lstStyle>
            <a:lvl1pPr marL="0" indent="0">
              <a:buNone/>
              <a:defRPr sz="3200"/>
            </a:lvl1pPr>
            <a:lvl2pPr marL="456609" indent="0">
              <a:buNone/>
              <a:defRPr sz="2800"/>
            </a:lvl2pPr>
            <a:lvl3pPr marL="913218" indent="0">
              <a:buNone/>
              <a:defRPr sz="2400"/>
            </a:lvl3pPr>
            <a:lvl4pPr marL="1369828" indent="0">
              <a:buNone/>
              <a:defRPr sz="2000"/>
            </a:lvl4pPr>
            <a:lvl5pPr marL="1825976" indent="0">
              <a:buNone/>
              <a:defRPr sz="2000"/>
            </a:lvl5pPr>
            <a:lvl6pPr marL="2282585" indent="0">
              <a:buNone/>
              <a:defRPr sz="2000"/>
            </a:lvl6pPr>
            <a:lvl7pPr marL="2739194" indent="0">
              <a:buNone/>
              <a:defRPr sz="2000"/>
            </a:lvl7pPr>
            <a:lvl8pPr marL="3195804" indent="0">
              <a:buNone/>
              <a:defRPr sz="2000"/>
            </a:lvl8pPr>
            <a:lvl9pPr marL="3652413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804" y="2057469"/>
            <a:ext cx="4165428" cy="3811716"/>
          </a:xfrm>
          <a:prstGeom prst="rect">
            <a:avLst/>
          </a:prstGeom>
        </p:spPr>
        <p:txBody>
          <a:bodyPr lIns="66349" tIns="33174" rIns="66349" bIns="33174"/>
          <a:lstStyle>
            <a:lvl1pPr marL="0" indent="0">
              <a:buNone/>
              <a:defRPr sz="2000"/>
            </a:lvl1pPr>
            <a:lvl2pPr marL="456609" indent="0">
              <a:buNone/>
              <a:defRPr sz="1800"/>
            </a:lvl2pPr>
            <a:lvl3pPr marL="913218" indent="0">
              <a:buNone/>
              <a:defRPr sz="1600"/>
            </a:lvl3pPr>
            <a:lvl4pPr marL="1369828" indent="0">
              <a:buNone/>
              <a:defRPr sz="1400"/>
            </a:lvl4pPr>
            <a:lvl5pPr marL="1825976" indent="0">
              <a:buNone/>
              <a:defRPr sz="1400"/>
            </a:lvl5pPr>
            <a:lvl6pPr marL="2282585" indent="0">
              <a:buNone/>
              <a:defRPr sz="1400"/>
            </a:lvl6pPr>
            <a:lvl7pPr marL="2739194" indent="0">
              <a:buNone/>
              <a:defRPr sz="1400"/>
            </a:lvl7pPr>
            <a:lvl8pPr marL="3195804" indent="0">
              <a:buNone/>
              <a:defRPr sz="1400"/>
            </a:lvl8pPr>
            <a:lvl9pPr marL="3652413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32258307"/>
      </p:ext>
    </p:extLst>
  </p:cSld>
  <p:clrMapOvr>
    <a:masterClrMapping/>
  </p:clrMapOvr>
  <p:transition advClick="0" advTm="0"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6" y="198996"/>
            <a:ext cx="5980067" cy="827234"/>
          </a:xfrm>
          <a:prstGeom prst="rect">
            <a:avLst/>
          </a:prstGeom>
        </p:spPr>
        <p:txBody>
          <a:bodyPr lIns="66349" tIns="33174" rIns="66349" bIns="33174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32226" y="1158127"/>
            <a:ext cx="5980067" cy="3275847"/>
          </a:xfrm>
          <a:prstGeom prst="rect">
            <a:avLst/>
          </a:prstGeom>
        </p:spPr>
        <p:txBody>
          <a:bodyPr vert="eaVert" lIns="66349" tIns="33174" rIns="66349" bIns="331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137780506"/>
      </p:ext>
    </p:extLst>
  </p:cSld>
  <p:clrMapOvr>
    <a:masterClrMapping/>
  </p:clrMapOvr>
  <p:transition advClick="0" advTm="0"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5065" y="365138"/>
            <a:ext cx="2628950" cy="5812032"/>
          </a:xfrm>
          <a:prstGeom prst="rect">
            <a:avLst/>
          </a:prstGeom>
        </p:spPr>
        <p:txBody>
          <a:bodyPr vert="eaVert" lIns="66349" tIns="33174" rIns="66349" bIns="33174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16" y="365138"/>
            <a:ext cx="7734446" cy="5812032"/>
          </a:xfrm>
          <a:prstGeom prst="rect">
            <a:avLst/>
          </a:prstGeom>
        </p:spPr>
        <p:txBody>
          <a:bodyPr vert="eaVert" lIns="66349" tIns="33174" rIns="66349" bIns="331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59576798"/>
      </p:ext>
    </p:extLst>
  </p:cSld>
  <p:clrMapOvr>
    <a:masterClrMapping/>
  </p:clrMapOvr>
  <p:transition advClick="0" advTm="0"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lIns="66349" tIns="33174" rIns="66349" bIns="33174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16" y="1825686"/>
            <a:ext cx="5181698" cy="4351484"/>
          </a:xfrm>
        </p:spPr>
        <p:txBody>
          <a:bodyPr lIns="66349" tIns="33174" rIns="66349" bIns="331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317" y="1825686"/>
            <a:ext cx="5181698" cy="2098745"/>
          </a:xfrm>
        </p:spPr>
        <p:txBody>
          <a:bodyPr lIns="66349" tIns="33174" rIns="66349" bIns="331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317" y="4076837"/>
            <a:ext cx="5181698" cy="2100333"/>
          </a:xfrm>
        </p:spPr>
        <p:txBody>
          <a:bodyPr lIns="66349" tIns="33174" rIns="66349" bIns="331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128006369"/>
      </p:ext>
    </p:extLst>
  </p:cSld>
  <p:clrMapOvr>
    <a:masterClrMapping/>
  </p:clrMapOvr>
  <p:transition advClick="0" advTm="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4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470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113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6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5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6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819" indent="0">
              <a:buNone/>
              <a:defRPr sz="2800"/>
            </a:lvl2pPr>
            <a:lvl3pPr marL="913674" indent="0">
              <a:buNone/>
              <a:defRPr sz="2400"/>
            </a:lvl3pPr>
            <a:lvl4pPr marL="1370512" indent="0">
              <a:buNone/>
              <a:defRPr sz="2000"/>
            </a:lvl4pPr>
            <a:lvl5pPr marL="1827349" indent="0">
              <a:buNone/>
              <a:defRPr sz="2000"/>
            </a:lvl5pPr>
            <a:lvl6pPr marL="2284206" indent="0">
              <a:buNone/>
              <a:defRPr sz="2000"/>
            </a:lvl6pPr>
            <a:lvl7pPr marL="2741022" indent="0">
              <a:buNone/>
              <a:defRPr sz="2000"/>
            </a:lvl7pPr>
            <a:lvl8pPr marL="3197840" indent="0">
              <a:buNone/>
              <a:defRPr sz="2000"/>
            </a:lvl8pPr>
            <a:lvl9pPr marL="365465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36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76" tIns="45718" rIns="9137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76" tIns="45718" rIns="9137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A84C0-5DAA-4A1E-944B-3204E4E19715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696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367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29" indent="-228429" algn="l" defTabSz="91367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28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10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20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73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595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3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26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2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74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1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4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06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2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5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76" tIns="45718" rIns="9137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76" tIns="45718" rIns="91376" bIns="45718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159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iming>
    <p:tnLst>
      <p:par>
        <p:cTn id="1" dur="indefinite" restart="never" nodeType="tmRoot"/>
      </p:par>
    </p:tnLst>
  </p:timing>
  <p:txStyles>
    <p:titleStyle>
      <a:lvl1pPr algn="l" defTabSz="91367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29" indent="-228429" algn="l" defTabSz="91367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28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10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20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73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595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3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26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2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74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1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4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06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2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5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6191"/>
            <a:ext cx="10515600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665" tIns="43346" rIns="86665" bIns="4334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126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668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665" tIns="43346" rIns="86665" bIns="433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4067"/>
          </a:xfrm>
          <a:prstGeom prst="rect">
            <a:avLst/>
          </a:prstGeom>
        </p:spPr>
        <p:txBody>
          <a:bodyPr vert="horz" lIns="86665" tIns="43346" rIns="86665" bIns="43346" rtlCol="0" anchor="ctr"/>
          <a:lstStyle>
            <a:lvl1pPr algn="l" eaLnBrk="1" hangingPunct="1">
              <a:spcBef>
                <a:spcPct val="0"/>
              </a:spcBef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defRPr>
            </a:lvl1pPr>
          </a:lstStyle>
          <a:p>
            <a:pPr defTabSz="1218720" fontAlgn="base">
              <a:spcAft>
                <a:spcPct val="0"/>
              </a:spcAft>
              <a:defRPr/>
            </a:pPr>
            <a:fld id="{1A31E0C0-A1B1-4C91-8473-9B2F6EF8924A}" type="datetimeFigureOut">
              <a:rPr lang="zh-CN" altLang="en-US"/>
              <a:pPr defTabSz="1218720" fontAlgn="base">
                <a:spcAft>
                  <a:spcPct val="0"/>
                </a:spcAft>
                <a:defRPr/>
              </a:pPr>
              <a:t>2021/11/1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4067"/>
          </a:xfrm>
          <a:prstGeom prst="rect">
            <a:avLst/>
          </a:prstGeom>
        </p:spPr>
        <p:txBody>
          <a:bodyPr vert="horz" lIns="86665" tIns="43346" rIns="86665" bIns="43346" rtlCol="0" anchor="ctr"/>
          <a:lstStyle>
            <a:lvl1pPr algn="ctr" eaLnBrk="1" hangingPunct="1">
              <a:spcBef>
                <a:spcPct val="0"/>
              </a:spcBef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defRPr>
            </a:lvl1pPr>
          </a:lstStyle>
          <a:p>
            <a:pPr defTabSz="1218720"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4067"/>
          </a:xfrm>
          <a:prstGeom prst="rect">
            <a:avLst/>
          </a:prstGeom>
        </p:spPr>
        <p:txBody>
          <a:bodyPr vert="horz" lIns="86665" tIns="43346" rIns="86665" bIns="43346" rtlCol="0" anchor="ctr"/>
          <a:lstStyle>
            <a:lvl1pPr algn="r" eaLnBrk="1" hangingPunct="1">
              <a:spcBef>
                <a:spcPct val="0"/>
              </a:spcBef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defRPr>
            </a:lvl1pPr>
          </a:lstStyle>
          <a:p>
            <a:pPr defTabSz="1218720" fontAlgn="base">
              <a:spcAft>
                <a:spcPct val="0"/>
              </a:spcAft>
              <a:defRPr/>
            </a:pPr>
            <a:fld id="{E1E561F4-7C6B-4F27-878B-0F6049D90B3D}" type="slidenum">
              <a:rPr lang="zh-CN" altLang="en-US"/>
              <a:pPr defTabSz="1218720" fontAlgn="base">
                <a:spcAft>
                  <a:spcPct val="0"/>
                </a:spcAft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6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4" r:id="rId2"/>
    <p:sldLayoutId id="2147483805" r:id="rId3"/>
  </p:sldLayoutIdLst>
  <p:transition spd="slow" advClick="0" advTm="1000"/>
  <p:txStyles>
    <p:titleStyle>
      <a:lvl1pPr algn="l" defTabSz="865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65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2pPr>
      <a:lvl3pPr algn="l" defTabSz="865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3pPr>
      <a:lvl4pPr algn="l" defTabSz="865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4pPr>
      <a:lvl5pPr algn="l" defTabSz="865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5pPr>
      <a:lvl6pPr marL="609347" algn="l" defTabSz="865376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6pPr>
      <a:lvl7pPr marL="1218720" algn="l" defTabSz="865376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7pPr>
      <a:lvl8pPr marL="1828074" algn="l" defTabSz="865376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8pPr>
      <a:lvl9pPr marL="2437438" algn="l" defTabSz="865376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9pPr>
    </p:titleStyle>
    <p:bodyStyle>
      <a:lvl1pPr marL="215815" indent="-215815" algn="l" defTabSz="865376" rtl="0" eaLnBrk="0" fontAlgn="base" hangingPunct="0">
        <a:lnSpc>
          <a:spcPct val="90000"/>
        </a:lnSpc>
        <a:spcBef>
          <a:spcPts val="951"/>
        </a:spcBef>
        <a:spcAft>
          <a:spcPct val="0"/>
        </a:spcAft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49561" indent="-215815" algn="l" defTabSz="865376" rtl="0" eaLnBrk="0" fontAlgn="base" hangingPunct="0">
        <a:lnSpc>
          <a:spcPct val="90000"/>
        </a:lnSpc>
        <a:spcBef>
          <a:spcPts val="467"/>
        </a:spcBef>
        <a:spcAft>
          <a:spcPct val="0"/>
        </a:spcAft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81190" indent="-215815" algn="l" defTabSz="865376" rtl="0" eaLnBrk="0" fontAlgn="base" hangingPunct="0">
        <a:lnSpc>
          <a:spcPct val="90000"/>
        </a:lnSpc>
        <a:spcBef>
          <a:spcPts val="467"/>
        </a:spcBef>
        <a:spcAft>
          <a:spcPct val="0"/>
        </a:spcAft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4925" indent="-215815" algn="l" defTabSz="865376" rtl="0" eaLnBrk="0" fontAlgn="base" hangingPunct="0">
        <a:lnSpc>
          <a:spcPct val="90000"/>
        </a:lnSpc>
        <a:spcBef>
          <a:spcPts val="467"/>
        </a:spcBef>
        <a:spcAft>
          <a:spcPct val="0"/>
        </a:spcAft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48682" indent="-215815" algn="l" defTabSz="865376" rtl="0" eaLnBrk="0" fontAlgn="base" hangingPunct="0">
        <a:lnSpc>
          <a:spcPct val="90000"/>
        </a:lnSpc>
        <a:spcBef>
          <a:spcPts val="467"/>
        </a:spcBef>
        <a:spcAft>
          <a:spcPct val="0"/>
        </a:spcAft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83216" indent="-216657" algn="l" defTabSz="866632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6542" indent="-216657" algn="l" defTabSz="866632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49848" indent="-216657" algn="l" defTabSz="866632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83164" indent="-216657" algn="l" defTabSz="866632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3316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6632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9946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3243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6569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9894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33190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6505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54" y="1150"/>
            <a:ext cx="12189692" cy="6855701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792492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</p:sldLayoutIdLst>
  <p:transition advClick="0" advTm="0">
    <p:random/>
  </p:transition>
  <p:timing>
    <p:tnLst>
      <p:par>
        <p:cTn id="1" dur="indefinite" restart="never" nodeType="tmRoot"/>
      </p:par>
    </p:tnLst>
  </p:timing>
  <p:hf sldNum="0" hdr="0"/>
  <p:txStyles>
    <p:titleStyle>
      <a:lvl1pPr marL="0" lvl="0" indent="0" algn="ctr" defTabSz="108876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52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07769" lvl="0" indent="-407769" algn="l" defTabSz="108876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884652" lvl="1" indent="-340959" algn="l" defTabSz="108876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360612" lvl="2" indent="-271846" algn="l" defTabSz="108876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905226" lvl="3" indent="-272768" algn="l" defTabSz="108876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448918" lvl="4" indent="-271846" algn="l" defTabSz="108876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24594" lvl="5" indent="-165872" algn="l" defTabSz="108876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156338" lvl="6" indent="-165872" algn="l" defTabSz="108876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88082" lvl="7" indent="-165872" algn="l" defTabSz="108876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19827" lvl="8" indent="-165872" algn="l" defTabSz="108876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63489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31744" lvl="1" indent="0" algn="l" defTabSz="663489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63489" lvl="2" indent="0" algn="l" defTabSz="663489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95233" lvl="3" indent="0" algn="l" defTabSz="663489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26977" lvl="4" indent="0" algn="l" defTabSz="663489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658722" lvl="5" indent="0" algn="l" defTabSz="663489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90466" lvl="6" indent="0" algn="l" defTabSz="663489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22210" lvl="7" indent="0" algn="l" defTabSz="663489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53955" lvl="8" indent="0" algn="l" defTabSz="663489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11.xml"/><Relationship Id="rId7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8.png"/><Relationship Id="rId5" Type="http://schemas.microsoft.com/office/2007/relationships/hdphoto" Target="../media/hdphoto5.wdp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microsoft.com/office/2007/relationships/hdphoto" Target="../media/hdphoto7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microsoft.com/office/2007/relationships/hdphoto" Target="../media/hdphoto7.wdp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20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GIF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3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1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6.png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10: PHÉP CỘNG TRONG PHẠM VI 10</a:t>
            </a:r>
          </a:p>
          <a:p>
            <a:pPr marL="0" indent="0" algn="ctr">
              <a:buNone/>
            </a:pPr>
            <a:r>
              <a:rPr lang="en-US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Môn: Toán – Lớp 1</a:t>
            </a:r>
          </a:p>
          <a:p>
            <a:pPr marL="0" indent="0" algn="ctr">
              <a:buNone/>
            </a:pPr>
            <a:r>
              <a:rPr lang="en-US" sz="2400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Giáo viên: Nguyễn Mỹ Nga</a:t>
            </a:r>
          </a:p>
          <a:p>
            <a:pPr marL="0" indent="0" algn="ctr">
              <a:buNone/>
            </a:pPr>
            <a:r>
              <a:rPr lang="en-US" sz="2400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Email: mynga021977@gmail.com</a:t>
            </a:r>
          </a:p>
          <a:p>
            <a:pPr marL="0" indent="0" algn="ctr">
              <a:buNone/>
            </a:pPr>
            <a:r>
              <a:rPr lang="en-US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 Tiểu học Quang Trung</a:t>
            </a:r>
          </a:p>
          <a:p>
            <a:pPr marL="0" indent="0" algn="ctr">
              <a:buNone/>
            </a:pPr>
            <a:r>
              <a:rPr lang="en-US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Quang trung – TX. Sơn Tây – TP. Hà Nội</a:t>
            </a:r>
          </a:p>
          <a:p>
            <a:pPr marL="0" indent="0" algn="ctr">
              <a:buNone/>
            </a:pPr>
            <a:r>
              <a:rPr lang="en-US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Giấy phép bài dự thi: CC BY/CC BY - SA</a:t>
            </a:r>
          </a:p>
          <a:p>
            <a:pPr marL="0" indent="0" algn="ctr">
              <a:buNone/>
            </a:pP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Tháng 10/2021 </a:t>
            </a:r>
            <a:endParaRPr lang="en-US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89900" y="385500"/>
            <a:ext cx="950805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3600" b="1" cap="all" spc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Bộ giáo dục và đào tạo</a:t>
            </a:r>
          </a:p>
          <a:p>
            <a:pPr algn="ctr"/>
            <a:r>
              <a:rPr lang="en-US" sz="3600" b="1" cap="all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Cuộc thi thiết kế bài giảng điện tử</a:t>
            </a:r>
            <a:endParaRPr lang="en-US" sz="3600" b="1" cap="all" spc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0333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6093"/>
    </mc:Choice>
    <mc:Fallback>
      <p:transition spd="slow" advClick="0" advTm="16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06355" y="2214605"/>
            <a:ext cx="6379375" cy="1323439"/>
          </a:xfrm>
          <a:prstGeom prst="rect">
            <a:avLst/>
          </a:prstGeom>
          <a:noFill/>
        </p:spPr>
        <p:txBody>
          <a:bodyPr wrap="none" lIns="91376" tIns="45718" rIns="91376" bIns="45718" rtlCol="0">
            <a:spAutoFit/>
          </a:bodyPr>
          <a:lstStyle/>
          <a:p>
            <a:r>
              <a:rPr lang="vi-VN" sz="80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HOẠT ĐỘNG</a:t>
            </a:r>
            <a:endParaRPr lang="en-US" sz="80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0982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72"/>
    </mc:Choice>
    <mc:Fallback>
      <p:transition spd="slow" advClick="0" advTm="6072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77931" y="1942597"/>
            <a:ext cx="2717156" cy="922880"/>
            <a:chOff x="380088" y="1573449"/>
            <a:chExt cx="2717156" cy="922880"/>
          </a:xfrm>
        </p:grpSpPr>
        <p:pic>
          <p:nvPicPr>
            <p:cNvPr id="3074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681932" y="1596213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1914050" y="1573449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ounded Rectangle 6"/>
            <p:cNvSpPr/>
            <p:nvPr/>
          </p:nvSpPr>
          <p:spPr>
            <a:xfrm>
              <a:off x="380088" y="1596213"/>
              <a:ext cx="2717156" cy="900116"/>
            </a:xfrm>
            <a:prstGeom prst="roundRect">
              <a:avLst/>
            </a:prstGeom>
            <a:noFill/>
            <a:ln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172368" y="2065581"/>
            <a:ext cx="2371725" cy="769441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vi-VN" sz="4400" dirty="0"/>
              <a:t>1 + 1 =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72368" y="4542836"/>
            <a:ext cx="2371725" cy="769441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vi-VN" sz="4400" dirty="0"/>
              <a:t>3 + 1 =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358780" y="2007977"/>
            <a:ext cx="2371725" cy="769441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vi-VN" sz="4400" dirty="0"/>
              <a:t>2 + 1 =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351312" y="4479581"/>
            <a:ext cx="2371725" cy="769441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vi-VN" sz="4400" dirty="0"/>
              <a:t>1 + 4 =</a:t>
            </a:r>
            <a:endParaRPr lang="en-US" sz="4400" dirty="0">
              <a:latin typeface="UTM Avo" panose="020406030505060202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77931" y="3933870"/>
            <a:ext cx="2744456" cy="1860863"/>
            <a:chOff x="380044" y="2982600"/>
            <a:chExt cx="2744456" cy="1860862"/>
          </a:xfrm>
        </p:grpSpPr>
        <p:pic>
          <p:nvPicPr>
            <p:cNvPr id="14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910634" y="3011176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2307004" y="3882779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ounded Rectangle 15"/>
            <p:cNvSpPr/>
            <p:nvPr/>
          </p:nvSpPr>
          <p:spPr>
            <a:xfrm>
              <a:off x="407344" y="2982600"/>
              <a:ext cx="2717156" cy="1860862"/>
            </a:xfrm>
            <a:prstGeom prst="roundRect">
              <a:avLst/>
            </a:prstGeom>
            <a:noFill/>
            <a:ln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pic>
          <p:nvPicPr>
            <p:cNvPr id="33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380044" y="3913031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1273528" y="3882779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6538827" y="1869627"/>
            <a:ext cx="2717156" cy="924116"/>
            <a:chOff x="6424729" y="1549449"/>
            <a:chExt cx="2717156" cy="924116"/>
          </a:xfrm>
        </p:grpSpPr>
        <p:pic>
          <p:nvPicPr>
            <p:cNvPr id="24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6538403" y="1549449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8306320" y="1553554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ounded Rectangle 25"/>
            <p:cNvSpPr/>
            <p:nvPr/>
          </p:nvSpPr>
          <p:spPr>
            <a:xfrm>
              <a:off x="6424729" y="1573449"/>
              <a:ext cx="2717156" cy="900116"/>
            </a:xfrm>
            <a:prstGeom prst="roundRect">
              <a:avLst/>
            </a:prstGeom>
            <a:noFill/>
            <a:ln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pic>
          <p:nvPicPr>
            <p:cNvPr id="35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7350503" y="1556901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oup 43"/>
          <p:cNvGrpSpPr/>
          <p:nvPr/>
        </p:nvGrpSpPr>
        <p:grpSpPr>
          <a:xfrm>
            <a:off x="6538827" y="3962446"/>
            <a:ext cx="2717156" cy="1860863"/>
            <a:chOff x="6424729" y="3135000"/>
            <a:chExt cx="2717156" cy="1860862"/>
          </a:xfrm>
        </p:grpSpPr>
        <p:pic>
          <p:nvPicPr>
            <p:cNvPr id="36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6425399" y="4065431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8352067" y="4048478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ounded Rectangle 37"/>
            <p:cNvSpPr/>
            <p:nvPr/>
          </p:nvSpPr>
          <p:spPr>
            <a:xfrm>
              <a:off x="6424729" y="3135000"/>
              <a:ext cx="2717156" cy="1860862"/>
            </a:xfrm>
            <a:prstGeom prst="roundRect">
              <a:avLst/>
            </a:prstGeom>
            <a:noFill/>
            <a:ln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pic>
          <p:nvPicPr>
            <p:cNvPr id="41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7247621" y="3163638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7532697" y="4048478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8092925" y="3149319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5083355" y="2096078"/>
            <a:ext cx="445827" cy="769437"/>
          </a:xfrm>
          <a:prstGeom prst="rect">
            <a:avLst/>
          </a:prstGeom>
        </p:spPr>
        <p:txBody>
          <a:bodyPr wrap="none" lIns="91376" tIns="45718" rIns="91376" bIns="45718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069071" y="4542254"/>
            <a:ext cx="445827" cy="769437"/>
          </a:xfrm>
          <a:prstGeom prst="rect">
            <a:avLst/>
          </a:prstGeom>
        </p:spPr>
        <p:txBody>
          <a:bodyPr wrap="none" lIns="91376" tIns="45718" rIns="91376" bIns="45718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1231690" y="2001838"/>
            <a:ext cx="445827" cy="769437"/>
          </a:xfrm>
          <a:prstGeom prst="rect">
            <a:avLst/>
          </a:prstGeom>
        </p:spPr>
        <p:txBody>
          <a:bodyPr wrap="none" lIns="91376" tIns="45718" rIns="91376" bIns="45718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1231690" y="4477905"/>
            <a:ext cx="445827" cy="769437"/>
          </a:xfrm>
          <a:prstGeom prst="rect">
            <a:avLst/>
          </a:prstGeom>
        </p:spPr>
        <p:txBody>
          <a:bodyPr wrap="none" lIns="91376" tIns="45718" rIns="91376" bIns="45718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604525" y="472211"/>
            <a:ext cx="614363" cy="5762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86" rIns="68496" bIns="34286" anchor="ctr"/>
          <a:lstStyle/>
          <a:p>
            <a:pPr defTabSz="684810">
              <a:defRPr/>
            </a:pPr>
            <a:r>
              <a:rPr lang="en-US" sz="4000" b="1">
                <a:solidFill>
                  <a:prstClr val="white"/>
                </a:solidFill>
              </a:rPr>
              <a:t>1</a:t>
            </a:r>
            <a:endParaRPr lang="vi-VN" sz="4000" b="1">
              <a:solidFill>
                <a:prstClr val="white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1357168" y="516620"/>
            <a:ext cx="847725" cy="531813"/>
          </a:xfrm>
          <a:prstGeom prst="roundRect">
            <a:avLst/>
          </a:prstGeom>
          <a:solidFill>
            <a:srgbClr val="4BB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0" tIns="45710" rIns="91360" bIns="45710" anchor="ctr"/>
          <a:lstStyle/>
          <a:p>
            <a:pPr algn="ctr">
              <a:defRPr/>
            </a:pPr>
            <a:r>
              <a:rPr lang="en-US" sz="2400" b="1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Số</a:t>
            </a:r>
            <a:endParaRPr lang="vi-VN" sz="2400">
              <a:solidFill>
                <a:prstClr val="black"/>
              </a:solidFill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 bwMode="auto">
          <a:xfrm>
            <a:off x="2309855" y="156298"/>
            <a:ext cx="550863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?</a:t>
            </a:r>
            <a:endParaRPr lang="vi-VN" sz="3600" b="1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2" name="ISPRING_QUIZ_SHAPE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ISPRING_QUIZ_SHAPE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28" name="ISPRING_QUIZ_SHAPE2"/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343944"/>
                </a:solidFill>
                <a:effectLst/>
                <a:latin typeface="Segoe UI"/>
              </a:rPr>
              <a:t>   Câu hỏi kiểm tra</a:t>
            </a:r>
            <a:endParaRPr lang="en-US" sz="3000">
              <a:solidFill>
                <a:srgbClr val="343944"/>
              </a:solidFill>
              <a:effectLst/>
              <a:latin typeface="Segoe UI"/>
            </a:endParaRPr>
          </a:p>
        </p:txBody>
      </p:sp>
      <p:pic>
        <p:nvPicPr>
          <p:cNvPr id="29" name="ISPRING_QUIZ_SHAPE3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4080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30" name="ISPRING_QUIZ_SHAPE4"/>
          <p:cNvSpPr txBox="1"/>
          <p:nvPr/>
        </p:nvSpPr>
        <p:spPr>
          <a:xfrm>
            <a:off x="731520" y="1097280"/>
            <a:ext cx="10728960" cy="769441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vi-VN" sz="2200" smtClean="0">
                <a:solidFill>
                  <a:srgbClr val="343944"/>
                </a:solidFill>
                <a:effectLst/>
                <a:latin typeface="Segoe UI"/>
              </a:rPr>
              <a:t>Chọn đối tượng này và nhấp vào
nút "Chèn bài tập" để chỉnh sửa đối tượng này</a:t>
            </a:r>
            <a:endParaRPr lang="en-US" sz="2200">
              <a:solidFill>
                <a:srgbClr val="343944"/>
              </a:solidFill>
              <a:effectLst/>
              <a:latin typeface="Segoe U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7187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7352"/>
    </mc:Choice>
    <mc:Fallback>
      <p:transition spd="slow" advClick="0" advTm="17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27" grpId="0"/>
      <p:bldP spid="32" grpId="0"/>
      <p:bldP spid="3" grpId="0"/>
      <p:bldP spid="39" grpId="0"/>
      <p:bldP spid="46" grpId="0"/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1" t="30257" r="6264" b="16383"/>
          <a:stretch/>
        </p:blipFill>
        <p:spPr>
          <a:xfrm>
            <a:off x="2704297" y="109805"/>
            <a:ext cx="7563395" cy="30175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182" b="78646" l="20864" r="97291">
                        <a14:foregroundMark x1="29868" y1="35156" x2="29868" y2="35156"/>
                        <a14:foregroundMark x1="27672" y1="46484" x2="27672" y2="46484"/>
                        <a14:foregroundMark x1="24305" y1="46094" x2="34041" y2="43490"/>
                        <a14:foregroundMark x1="35944" y1="59896" x2="40410" y2="58984"/>
                        <a14:foregroundMark x1="46779" y1="69792" x2="46779" y2="69792"/>
                        <a14:foregroundMark x1="55051" y1="70313" x2="55051" y2="70313"/>
                        <a14:foregroundMark x1="50805" y1="70833" x2="50805" y2="70833"/>
                        <a14:foregroundMark x1="50805" y1="70833" x2="50805" y2="70833"/>
                        <a14:foregroundMark x1="54685" y1="67708" x2="58565" y2="74479"/>
                        <a14:foregroundMark x1="63909" y1="68750" x2="66618" y2="72917"/>
                        <a14:foregroundMark x1="60615" y1="71224" x2="60615" y2="71224"/>
                        <a14:foregroundMark x1="80161" y1="56510" x2="88067" y2="55469"/>
                        <a14:backgroundMark x1="54173" y1="61589" x2="767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79" t="19605" r="2468" b="21030"/>
          <a:stretch/>
        </p:blipFill>
        <p:spPr>
          <a:xfrm>
            <a:off x="2991392" y="3127285"/>
            <a:ext cx="7720149" cy="3357155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604525" y="472211"/>
            <a:ext cx="614363" cy="5762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86" rIns="68496" bIns="34286" anchor="ctr"/>
          <a:lstStyle/>
          <a:p>
            <a:pPr defTabSz="684810">
              <a:defRPr/>
            </a:pPr>
            <a:r>
              <a:rPr lang="en-US" sz="4000" b="1">
                <a:solidFill>
                  <a:prstClr val="white"/>
                </a:solidFill>
              </a:rPr>
              <a:t>2</a:t>
            </a:r>
            <a:endParaRPr lang="vi-VN" sz="4000" b="1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57168" y="516620"/>
            <a:ext cx="847725" cy="531813"/>
          </a:xfrm>
          <a:prstGeom prst="roundRect">
            <a:avLst/>
          </a:prstGeom>
          <a:solidFill>
            <a:srgbClr val="4BB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0" tIns="45710" rIns="91360" bIns="45710" anchor="ctr"/>
          <a:lstStyle/>
          <a:p>
            <a:pPr algn="ctr">
              <a:defRPr/>
            </a:pPr>
            <a:r>
              <a:rPr lang="en-US" sz="2400" b="1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Số</a:t>
            </a:r>
            <a:endParaRPr lang="vi-VN" sz="2400">
              <a:solidFill>
                <a:prstClr val="black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2309855" y="156298"/>
            <a:ext cx="550863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?</a:t>
            </a:r>
            <a:endParaRPr lang="vi-VN" sz="3600" b="1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4919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7178"/>
    </mc:Choice>
    <mc:Fallback>
      <p:transition spd="slow" advClick="0" advTm="37178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1" t="30257" r="6264" b="16383"/>
          <a:stretch/>
        </p:blipFill>
        <p:spPr>
          <a:xfrm>
            <a:off x="1881567" y="1680157"/>
            <a:ext cx="8138906" cy="38976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87877" y="4662382"/>
            <a:ext cx="326287" cy="61554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3400" b="1" dirty="0">
                <a:solidFill>
                  <a:srgbClr val="FF0000"/>
                </a:solidFill>
              </a:rPr>
              <a:t>2</a:t>
            </a:r>
            <a:endParaRPr lang="en-US" sz="3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0925" y="4662381"/>
            <a:ext cx="382472" cy="61554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3400" b="1" dirty="0">
                <a:solidFill>
                  <a:srgbClr val="FF0000"/>
                </a:solidFill>
              </a:rPr>
              <a:t>4</a:t>
            </a:r>
            <a:endParaRPr lang="en-US" sz="3400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04525" y="472211"/>
            <a:ext cx="614363" cy="5762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86" rIns="68496" bIns="34286" anchor="ctr"/>
          <a:lstStyle/>
          <a:p>
            <a:pPr defTabSz="684810">
              <a:defRPr/>
            </a:pPr>
            <a:r>
              <a:rPr lang="en-US" sz="4000" b="1">
                <a:solidFill>
                  <a:prstClr val="white"/>
                </a:solidFill>
              </a:rPr>
              <a:t>2</a:t>
            </a:r>
            <a:endParaRPr lang="vi-VN" sz="4000" b="1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57168" y="516620"/>
            <a:ext cx="847725" cy="531813"/>
          </a:xfrm>
          <a:prstGeom prst="roundRect">
            <a:avLst/>
          </a:prstGeom>
          <a:solidFill>
            <a:srgbClr val="4BB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0" tIns="45710" rIns="91360" bIns="45710" anchor="ctr"/>
          <a:lstStyle/>
          <a:p>
            <a:pPr algn="ctr">
              <a:defRPr/>
            </a:pPr>
            <a:r>
              <a:rPr lang="en-US" sz="2400" b="1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Số</a:t>
            </a:r>
            <a:endParaRPr lang="vi-VN" sz="2400">
              <a:solidFill>
                <a:prstClr val="black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2309855" y="156298"/>
            <a:ext cx="550863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?</a:t>
            </a:r>
            <a:endParaRPr lang="vi-VN" sz="3600" b="1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9691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9152"/>
    </mc:Choice>
    <mc:Fallback>
      <p:transition spd="slow" advClick="0" advTm="29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182" b="78646" l="20864" r="97291">
                        <a14:foregroundMark x1="29868" y1="35156" x2="29868" y2="35156"/>
                        <a14:foregroundMark x1="27672" y1="46484" x2="27672" y2="46484"/>
                        <a14:foregroundMark x1="24305" y1="46094" x2="34041" y2="43490"/>
                        <a14:foregroundMark x1="35944" y1="59896" x2="40410" y2="58984"/>
                        <a14:foregroundMark x1="46779" y1="69792" x2="46779" y2="69792"/>
                        <a14:foregroundMark x1="55051" y1="70313" x2="55051" y2="70313"/>
                        <a14:foregroundMark x1="50805" y1="70833" x2="50805" y2="70833"/>
                        <a14:foregroundMark x1="50805" y1="70833" x2="50805" y2="70833"/>
                        <a14:foregroundMark x1="54685" y1="67708" x2="58565" y2="74479"/>
                        <a14:foregroundMark x1="63909" y1="68750" x2="66618" y2="72917"/>
                        <a14:foregroundMark x1="60615" y1="71224" x2="60615" y2="71224"/>
                        <a14:foregroundMark x1="80161" y1="56510" x2="88067" y2="55469"/>
                        <a14:backgroundMark x1="54173" y1="61589" x2="767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79" t="19605" r="2468" b="21030"/>
          <a:stretch/>
        </p:blipFill>
        <p:spPr>
          <a:xfrm>
            <a:off x="2852671" y="1299299"/>
            <a:ext cx="7720149" cy="43421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29464" y="4701052"/>
            <a:ext cx="422234" cy="61554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3400" b="1" dirty="0">
                <a:solidFill>
                  <a:srgbClr val="FF0000"/>
                </a:solidFill>
              </a:rPr>
              <a:t>1</a:t>
            </a:r>
            <a:endParaRPr lang="en-US" sz="3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56976" y="4701051"/>
            <a:ext cx="482841" cy="615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3400" b="1" dirty="0">
                <a:solidFill>
                  <a:srgbClr val="FF0000"/>
                </a:solidFill>
              </a:rPr>
              <a:t>5</a:t>
            </a:r>
            <a:endParaRPr lang="en-US" sz="3400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04525" y="472211"/>
            <a:ext cx="614363" cy="5762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86" rIns="68496" bIns="34286" anchor="ctr"/>
          <a:lstStyle/>
          <a:p>
            <a:pPr defTabSz="684810">
              <a:defRPr/>
            </a:pPr>
            <a:r>
              <a:rPr lang="en-US" sz="4000" b="1">
                <a:solidFill>
                  <a:prstClr val="white"/>
                </a:solidFill>
              </a:rPr>
              <a:t>2</a:t>
            </a:r>
            <a:endParaRPr lang="vi-VN" sz="4000" b="1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57168" y="516620"/>
            <a:ext cx="847725" cy="531813"/>
          </a:xfrm>
          <a:prstGeom prst="roundRect">
            <a:avLst/>
          </a:prstGeom>
          <a:solidFill>
            <a:srgbClr val="4BB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0" tIns="45710" rIns="91360" bIns="45710" anchor="ctr"/>
          <a:lstStyle/>
          <a:p>
            <a:pPr algn="ctr">
              <a:defRPr/>
            </a:pPr>
            <a:r>
              <a:rPr lang="en-US" sz="2400" b="1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Số</a:t>
            </a:r>
            <a:endParaRPr lang="vi-VN" sz="2400">
              <a:solidFill>
                <a:prstClr val="black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2309855" y="156298"/>
            <a:ext cx="550863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?</a:t>
            </a:r>
            <a:endParaRPr lang="vi-VN" sz="3600" b="1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7840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2377"/>
    </mc:Choice>
    <mc:Fallback>
      <p:transition spd="slow" advClick="0" advTm="42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SPRING_QUIZ_SHAPE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4" name="ISPRING_QUIZ_SHAPE2"/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343944"/>
                </a:solidFill>
                <a:effectLst/>
                <a:latin typeface="Segoe UI"/>
              </a:rPr>
              <a:t>   Câu hỏi kiểm tra</a:t>
            </a:r>
            <a:endParaRPr lang="en-US" sz="3000">
              <a:solidFill>
                <a:srgbClr val="343944"/>
              </a:solidFill>
              <a:effectLst/>
              <a:latin typeface="Segoe UI"/>
            </a:endParaRPr>
          </a:p>
        </p:txBody>
      </p:sp>
      <p:pic>
        <p:nvPicPr>
          <p:cNvPr id="5" name="ISPRING_QUIZ_SHAPE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4080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6" name="ISPRING_QUIZ_SHAPE4"/>
          <p:cNvSpPr txBox="1"/>
          <p:nvPr/>
        </p:nvSpPr>
        <p:spPr>
          <a:xfrm>
            <a:off x="731520" y="1097280"/>
            <a:ext cx="10728960" cy="769441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vi-VN" sz="2200" smtClean="0">
                <a:solidFill>
                  <a:srgbClr val="343944"/>
                </a:solidFill>
                <a:effectLst/>
                <a:latin typeface="Segoe UI"/>
              </a:rPr>
              <a:t>Chọn đối tượng này và nhấp vào
nút "Chèn bài tập" để chỉnh sửa đối tượng này</a:t>
            </a:r>
            <a:endParaRPr lang="en-US" sz="2200">
              <a:solidFill>
                <a:srgbClr val="343944"/>
              </a:solidFill>
              <a:effectLst/>
              <a:latin typeface="Segoe U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2225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922410" y="2967335"/>
            <a:ext cx="63471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Bài tập củng cố</a:t>
            </a:r>
            <a:endParaRPr lang="en-US" sz="5400" b="1" cap="all" spc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8443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93"/>
    </mc:Choice>
    <mc:Fallback>
      <p:transition spd="slow" advClick="0" advTm="7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PRING_QUIZ_SHAPE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SPRING_QUIZ_SHAPE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14" name="ISPRING_QUIZ_SHAPE2"/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343944"/>
                </a:solidFill>
                <a:effectLst/>
                <a:latin typeface="Segoe UI"/>
              </a:rPr>
              <a:t>   Câu hỏi kiểm tra</a:t>
            </a:r>
            <a:endParaRPr lang="en-US" sz="3000">
              <a:solidFill>
                <a:srgbClr val="343944"/>
              </a:solidFill>
              <a:effectLst/>
              <a:latin typeface="Segoe UI"/>
            </a:endParaRPr>
          </a:p>
        </p:txBody>
      </p:sp>
      <p:pic>
        <p:nvPicPr>
          <p:cNvPr id="15" name="ISPRING_QUIZ_SHAPE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4080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6" name="ISPRING_QUIZ_SHAPE4"/>
          <p:cNvSpPr txBox="1"/>
          <p:nvPr/>
        </p:nvSpPr>
        <p:spPr>
          <a:xfrm>
            <a:off x="731520" y="1097280"/>
            <a:ext cx="10728960" cy="769441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vi-VN" sz="2200" smtClean="0">
                <a:solidFill>
                  <a:srgbClr val="343944"/>
                </a:solidFill>
                <a:effectLst/>
                <a:latin typeface="Segoe UI"/>
              </a:rPr>
              <a:t>Chọn đối tượng này và nhấp vào
nút "Chèn bài tập" để chỉnh sửa đối tượng này</a:t>
            </a:r>
            <a:endParaRPr lang="en-US" sz="2200">
              <a:solidFill>
                <a:srgbClr val="343944"/>
              </a:solidFill>
              <a:effectLst/>
              <a:latin typeface="Segoe U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2675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9963"/>
    </mc:Choice>
    <mc:Fallback>
      <p:transition spd="slow" advClick="0" advTm="996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PRING_QUIZ_SHAPE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SPRING_QUIZ_SHAPE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9" name="ISPRING_QUIZ_SHAPE2"/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343944"/>
                </a:solidFill>
                <a:effectLst/>
                <a:latin typeface="Segoe UI"/>
              </a:rPr>
              <a:t>   Câu hỏi kiểm tra</a:t>
            </a:r>
            <a:endParaRPr lang="en-US" sz="3000">
              <a:solidFill>
                <a:srgbClr val="343944"/>
              </a:solidFill>
              <a:effectLst/>
              <a:latin typeface="Segoe UI"/>
            </a:endParaRPr>
          </a:p>
        </p:txBody>
      </p:sp>
      <p:pic>
        <p:nvPicPr>
          <p:cNvPr id="10" name="ISPRING_QUIZ_SHAPE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4080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1" name="ISPRING_QUIZ_SHAPE4"/>
          <p:cNvSpPr txBox="1"/>
          <p:nvPr/>
        </p:nvSpPr>
        <p:spPr>
          <a:xfrm>
            <a:off x="731520" y="1097280"/>
            <a:ext cx="10728960" cy="769441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vi-VN" sz="2200" smtClean="0">
                <a:solidFill>
                  <a:srgbClr val="343944"/>
                </a:solidFill>
                <a:effectLst/>
                <a:latin typeface="Segoe UI"/>
              </a:rPr>
              <a:t>Chọn đối tượng này và nhấp vào
nút "Chèn bài tập" để chỉnh sửa đối tượng này</a:t>
            </a:r>
            <a:endParaRPr lang="en-US" sz="2200">
              <a:solidFill>
                <a:srgbClr val="343944"/>
              </a:solidFill>
              <a:effectLst/>
              <a:latin typeface="Segoe U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7763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298"/>
    </mc:Choice>
    <mc:Fallback>
      <p:transition spd="slow" advClick="0" advTm="10298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845" y="1727395"/>
            <a:ext cx="10515600" cy="1827568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rgbClr val="C00000"/>
                </a:solidFill>
                <a:latin typeface="UTM Avo" panose="02040603050506020204" pitchFamily="18" charset="0"/>
              </a:rPr>
              <a:t>THANK YOU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5470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6271"/>
    </mc:Choice>
    <mc:Fallback>
      <p:transition spd="slow" advClick="0" advTm="2627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1" descr="hoa v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1040005" y="5472113"/>
            <a:ext cx="98742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3" descr="hoa v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867400"/>
            <a:ext cx="131656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4" descr="blumen-pflanzen05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5772150"/>
            <a:ext cx="1320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5" descr="blumen-pflanzen05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5772150"/>
            <a:ext cx="1320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6" descr="blumen-pflanzen05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5772150"/>
            <a:ext cx="1320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7" descr="blumen-pflanzen05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5715000"/>
            <a:ext cx="1320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8" descr="blumen-pflanzen05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5772150"/>
            <a:ext cx="1320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9" descr="blumen-pflanzen05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5772150"/>
            <a:ext cx="1320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20" descr="Froc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600" y="457200"/>
            <a:ext cx="10414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21" descr="Froc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8833" y="-114300"/>
            <a:ext cx="10414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22" descr="Froc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642939"/>
            <a:ext cx="104140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23" descr="Froc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600" y="0"/>
            <a:ext cx="10414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24" descr="Froc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2667" y="-133350"/>
            <a:ext cx="10414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25" descr="Froc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10414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26" descr="Froc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457200"/>
            <a:ext cx="10414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27" descr="Froc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10414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29" descr="Froc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228600"/>
            <a:ext cx="10414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5" name="WordArt 30"/>
          <p:cNvSpPr>
            <a:spLocks noChangeArrowheads="1" noChangeShapeType="1" noTextEdit="1"/>
          </p:cNvSpPr>
          <p:nvPr/>
        </p:nvSpPr>
        <p:spPr bwMode="auto">
          <a:xfrm>
            <a:off x="1778001" y="2203701"/>
            <a:ext cx="9107384" cy="197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cs typeface="Times New Roman" panose="02020603050405020304"/>
              </a:rPr>
              <a:t>k</a:t>
            </a:r>
            <a:r>
              <a:rPr lang="en-US" sz="3600" b="1" kern="10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cs typeface="Times New Roman" panose="02020603050405020304"/>
              </a:rPr>
              <a:t>hởi </a:t>
            </a:r>
            <a:r>
              <a:rPr lang="en-US" sz="3600" b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cs typeface="Times New Roman" panose="02020603050405020304"/>
              </a:rPr>
              <a:t>động</a:t>
            </a:r>
            <a:endParaRPr lang="en-US" sz="3600" b="1" kern="1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116" name="Picture 32" descr="butterflies_flowers_md_clr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2946400" cy="22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34" descr="3d butterfly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1248">
            <a:off x="4978401" y="5257800"/>
            <a:ext cx="129328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36" descr="3d butterfly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1248">
            <a:off x="1" y="2590800"/>
            <a:ext cx="129328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37" descr="3d butterfly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1248">
            <a:off x="10898717" y="3962400"/>
            <a:ext cx="129328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39" descr="Froc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4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3155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581"/>
    </mc:Choice>
    <mc:Fallback>
      <p:transition spd="slow" advClick="0" advTm="658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Background Powerpoint đẹp 3 | Hình nền, Hình ảnh, Thiệ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24985" y="1600200"/>
            <a:ext cx="2976033" cy="48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5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MỀM: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948767" y="1603376"/>
            <a:ext cx="414443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- Ispring Suite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4984" y="2570164"/>
            <a:ext cx="2794000" cy="484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5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ẢNH: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48768" y="2570163"/>
            <a:ext cx="480483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- Pixabay.com, Pixel.com</a:t>
            </a:r>
          </a:p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- Google.com</a:t>
            </a:r>
          </a:p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- Tự chụp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4985" y="4102100"/>
            <a:ext cx="3058583" cy="4841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r>
              <a:rPr lang="en-US" sz="25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TÀI LIỆU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955117" y="4102100"/>
            <a:ext cx="6959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  Sách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giáo khoa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toán lớp 1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tập 1</a:t>
            </a:r>
          </a:p>
          <a:p>
            <a:pPr marL="342900" indent="-342900">
              <a:buFontTx/>
              <a:buChar char="-"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Sách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giáo viên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toán lớp 1 </a:t>
            </a:r>
          </a:p>
          <a:p>
            <a:pPr marL="342900" indent="-342900">
              <a:buFontTx/>
              <a:buChar char="-"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Tham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khảo bài viết trên google.com</a:t>
            </a:r>
          </a:p>
        </p:txBody>
      </p:sp>
      <p:sp>
        <p:nvSpPr>
          <p:cNvPr id="9" name="Rectangle 8"/>
          <p:cNvSpPr/>
          <p:nvPr/>
        </p:nvSpPr>
        <p:spPr>
          <a:xfrm>
            <a:off x="838792" y="358449"/>
            <a:ext cx="10514417" cy="923330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TÀI LIỆU THAM KHẢO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5392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263"/>
    </mc:Choice>
    <mc:Fallback>
      <p:transition spd="slow" advClick="0" advTm="202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9586" y="1158127"/>
            <a:ext cx="2922707" cy="3275847"/>
          </a:xfrm>
        </p:spPr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813467" y="2967335"/>
            <a:ext cx="65650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smtClean="0">
                <a:ln/>
                <a:solidFill>
                  <a:srgbClr val="FE6514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Bài hát: tập đếm</a:t>
            </a:r>
            <a:endParaRPr lang="en-US" sz="5400" b="1" cap="all" spc="0">
              <a:ln/>
              <a:solidFill>
                <a:srgbClr val="FE6514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0021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2204"/>
    </mc:Choice>
    <mc:Fallback>
      <p:transition spd="slow" advClick="0" advTm="10220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6836" y="3429042"/>
            <a:ext cx="7714445" cy="1446551"/>
          </a:xfrm>
          <a:prstGeom prst="rect">
            <a:avLst/>
          </a:prstGeom>
          <a:noFill/>
        </p:spPr>
        <p:txBody>
          <a:bodyPr wrap="square" lIns="91376" tIns="45718" rIns="91376" bIns="45718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CHÀO MỪNG CÁC CON </a:t>
            </a:r>
          </a:p>
          <a:p>
            <a:pPr algn="ctr">
              <a:lnSpc>
                <a:spcPct val="150000"/>
              </a:lnSpc>
            </a:pP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ĐẾN VỚI TIẾT TOÁN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4237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286"/>
    </mc:Choice>
    <mc:Fallback>
      <p:transition spd="slow" advClick="0" advTm="1128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图片 12293" descr="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1257" y="0"/>
            <a:ext cx="12192000" cy="723654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134D046-B0A5-4A2A-9F1E-C136B1D118AA}"/>
              </a:ext>
            </a:extLst>
          </p:cNvPr>
          <p:cNvSpPr/>
          <p:nvPr/>
        </p:nvSpPr>
        <p:spPr>
          <a:xfrm>
            <a:off x="2300204" y="2021630"/>
            <a:ext cx="7649671" cy="15867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344" tIns="45718" rIns="91344" bIns="45718" anchor="ctr"/>
          <a:lstStyle/>
          <a:p>
            <a:pPr algn="ctr" defTabSz="91171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Bài</a:t>
            </a:r>
            <a:r>
              <a:rPr lang="en-US" sz="32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3200" b="1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10</a:t>
            </a:r>
            <a:endParaRPr lang="en-US" sz="3200" b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 defTabSz="91171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Phép</a:t>
            </a:r>
            <a:r>
              <a:rPr lang="en-US" sz="4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cộng</a:t>
            </a:r>
            <a:r>
              <a:rPr lang="en-US" sz="4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phạm</a:t>
            </a:r>
            <a:r>
              <a:rPr lang="en-US" sz="4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vi 10</a:t>
            </a:r>
          </a:p>
          <a:p>
            <a:pPr algn="ctr" defTabSz="91171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sz="40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1)</a:t>
            </a:r>
          </a:p>
          <a:p>
            <a:pPr algn="ctr" defTabSz="91171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5391453"/>
      </p:ext>
    </p:extLst>
  </p:cSld>
  <p:clrMapOvr>
    <a:masterClrMapping/>
  </p:clrMapOvr>
  <p:transition advClick="0" advTm="5934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Kiến </a:t>
            </a:r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 </a:t>
            </a:r>
            <a:endParaRPr lang="en-US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Nhận biết được ý nghĩa của phép cộng là “gộp lại”, là “thêm vào”. </a:t>
            </a:r>
          </a:p>
          <a:p>
            <a:pPr>
              <a:buFontTx/>
              <a:buChar char="-"/>
            </a:pPr>
            <a:r>
              <a:rPr lang="en-US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Viết </a:t>
            </a:r>
            <a:r>
              <a:rPr lang="en-US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 phép cộng phù hợp với tranh ảnh, hình </a:t>
            </a:r>
            <a:r>
              <a:rPr lang="en-US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vẽ…</a:t>
            </a:r>
          </a:p>
          <a:p>
            <a:pPr marL="0" indent="0">
              <a:buNone/>
            </a:pPr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Phát </a:t>
            </a:r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 năng lực</a:t>
            </a:r>
            <a:endParaRPr lang="en-US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vi-VN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Viết  </a:t>
            </a:r>
            <a:r>
              <a:rPr lang="vi-VN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 phép cộng phù hợp với tranh ảnh, hình vẽ hoặc tình huống thực tế có vấn đề cần giải quyết bằng phép </a:t>
            </a:r>
            <a:r>
              <a:rPr lang="vi-VN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cộng.</a:t>
            </a:r>
            <a:endParaRPr lang="en-US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vi-VN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Nêu </a:t>
            </a:r>
            <a:r>
              <a:rPr lang="vi-VN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 bài toán phù hợp với tranh vẽ, mô hình đã có; trả lời được câu hỏi của </a:t>
            </a:r>
            <a:r>
              <a:rPr lang="en-US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toán.</a:t>
            </a:r>
            <a:endParaRPr lang="en-US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90498" y="539446"/>
            <a:ext cx="71890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spc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YÊU CẦU CẦN ĐẠT</a:t>
            </a:r>
            <a:endParaRPr lang="en-US" sz="54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984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5660"/>
    </mc:Choice>
    <mc:Fallback>
      <p:transition spd="slow" advClick="0" advTm="2566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06354" y="2214605"/>
            <a:ext cx="5543505" cy="1323439"/>
          </a:xfrm>
          <a:prstGeom prst="rect">
            <a:avLst/>
          </a:prstGeom>
          <a:noFill/>
        </p:spPr>
        <p:txBody>
          <a:bodyPr wrap="none" lIns="91376" tIns="45718" rIns="91376" bIns="45718" rtlCol="0">
            <a:spAutoFit/>
          </a:bodyPr>
          <a:lstStyle/>
          <a:p>
            <a:r>
              <a:rPr lang="vi-VN" sz="8000">
                <a:solidFill>
                  <a:srgbClr val="4472C4">
                    <a:lumMod val="75000"/>
                  </a:srgbClr>
                </a:solidFill>
              </a:rPr>
              <a:t>KHÁM PHÁ</a:t>
            </a:r>
            <a:endParaRPr lang="en-US" sz="8000" dirty="0">
              <a:solidFill>
                <a:srgbClr val="4472C4">
                  <a:lumMod val="75000"/>
                </a:srgb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5041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893"/>
    </mc:Choice>
    <mc:Fallback>
      <p:transition spd="slow" advClick="0" advTm="389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5619" y="1376601"/>
            <a:ext cx="3768708" cy="4856371"/>
            <a:chOff x="1339503" y="1153469"/>
            <a:chExt cx="3768708" cy="4856371"/>
          </a:xfrm>
        </p:grpSpPr>
        <p:sp>
          <p:nvSpPr>
            <p:cNvPr id="9" name="Freeform 8"/>
            <p:cNvSpPr/>
            <p:nvPr/>
          </p:nvSpPr>
          <p:spPr>
            <a:xfrm>
              <a:off x="3013656" y="2343955"/>
              <a:ext cx="1223493" cy="1423322"/>
            </a:xfrm>
            <a:custGeom>
              <a:avLst/>
              <a:gdLst>
                <a:gd name="connsiteX0" fmla="*/ 1223493 w 1223493"/>
                <a:gd name="connsiteY0" fmla="*/ 0 h 1423322"/>
                <a:gd name="connsiteX1" fmla="*/ 901521 w 1223493"/>
                <a:gd name="connsiteY1" fmla="*/ 257577 h 1423322"/>
                <a:gd name="connsiteX2" fmla="*/ 837127 w 1223493"/>
                <a:gd name="connsiteY2" fmla="*/ 850006 h 1423322"/>
                <a:gd name="connsiteX3" fmla="*/ 540913 w 1223493"/>
                <a:gd name="connsiteY3" fmla="*/ 1043189 h 1423322"/>
                <a:gd name="connsiteX4" fmla="*/ 553792 w 1223493"/>
                <a:gd name="connsiteY4" fmla="*/ 1403797 h 1423322"/>
                <a:gd name="connsiteX5" fmla="*/ 0 w 1223493"/>
                <a:gd name="connsiteY5" fmla="*/ 1378039 h 1423322"/>
                <a:gd name="connsiteX6" fmla="*/ 0 w 1223493"/>
                <a:gd name="connsiteY6" fmla="*/ 1378039 h 1423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3493" h="1423322">
                  <a:moveTo>
                    <a:pt x="1223493" y="0"/>
                  </a:moveTo>
                  <a:cubicBezTo>
                    <a:pt x="1094704" y="57954"/>
                    <a:pt x="965915" y="115909"/>
                    <a:pt x="901521" y="257577"/>
                  </a:cubicBezTo>
                  <a:cubicBezTo>
                    <a:pt x="837127" y="399245"/>
                    <a:pt x="897228" y="719071"/>
                    <a:pt x="837127" y="850006"/>
                  </a:cubicBezTo>
                  <a:cubicBezTo>
                    <a:pt x="777026" y="980941"/>
                    <a:pt x="588135" y="950891"/>
                    <a:pt x="540913" y="1043189"/>
                  </a:cubicBezTo>
                  <a:cubicBezTo>
                    <a:pt x="493691" y="1135487"/>
                    <a:pt x="643944" y="1347989"/>
                    <a:pt x="553792" y="1403797"/>
                  </a:cubicBezTo>
                  <a:cubicBezTo>
                    <a:pt x="463640" y="1459605"/>
                    <a:pt x="0" y="1378039"/>
                    <a:pt x="0" y="1378039"/>
                  </a:cubicBezTo>
                  <a:lnTo>
                    <a:pt x="0" y="1378039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 rot="1754114">
              <a:off x="3284005" y="2138382"/>
              <a:ext cx="257990" cy="1740412"/>
            </a:xfrm>
            <a:custGeom>
              <a:avLst/>
              <a:gdLst>
                <a:gd name="connsiteX0" fmla="*/ 105401 w 195741"/>
                <a:gd name="connsiteY0" fmla="*/ 0 h 1159098"/>
                <a:gd name="connsiteX1" fmla="*/ 2370 w 195741"/>
                <a:gd name="connsiteY1" fmla="*/ 231819 h 1159098"/>
                <a:gd name="connsiteX2" fmla="*/ 195553 w 195741"/>
                <a:gd name="connsiteY2" fmla="*/ 824248 h 1159098"/>
                <a:gd name="connsiteX3" fmla="*/ 41007 w 195741"/>
                <a:gd name="connsiteY3" fmla="*/ 1159098 h 1159098"/>
                <a:gd name="connsiteX4" fmla="*/ 41007 w 195741"/>
                <a:gd name="connsiteY4" fmla="*/ 1159098 h 115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741" h="1159098">
                  <a:moveTo>
                    <a:pt x="105401" y="0"/>
                  </a:moveTo>
                  <a:cubicBezTo>
                    <a:pt x="46373" y="47222"/>
                    <a:pt x="-12655" y="94444"/>
                    <a:pt x="2370" y="231819"/>
                  </a:cubicBezTo>
                  <a:cubicBezTo>
                    <a:pt x="17395" y="369194"/>
                    <a:pt x="189114" y="669702"/>
                    <a:pt x="195553" y="824248"/>
                  </a:cubicBezTo>
                  <a:cubicBezTo>
                    <a:pt x="201993" y="978795"/>
                    <a:pt x="41007" y="1159098"/>
                    <a:pt x="41007" y="1159098"/>
                  </a:cubicBezTo>
                  <a:lnTo>
                    <a:pt x="41007" y="1159098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ardrop 14"/>
            <p:cNvSpPr/>
            <p:nvPr/>
          </p:nvSpPr>
          <p:spPr>
            <a:xfrm rot="8917466">
              <a:off x="3228686" y="1153469"/>
              <a:ext cx="1109663" cy="1056068"/>
            </a:xfrm>
            <a:prstGeom prst="teardrop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943193" y="2386329"/>
              <a:ext cx="168004" cy="1335663"/>
            </a:xfrm>
            <a:custGeom>
              <a:avLst/>
              <a:gdLst>
                <a:gd name="connsiteX0" fmla="*/ 105401 w 195741"/>
                <a:gd name="connsiteY0" fmla="*/ 0 h 1159098"/>
                <a:gd name="connsiteX1" fmla="*/ 2370 w 195741"/>
                <a:gd name="connsiteY1" fmla="*/ 231819 h 1159098"/>
                <a:gd name="connsiteX2" fmla="*/ 195553 w 195741"/>
                <a:gd name="connsiteY2" fmla="*/ 824248 h 1159098"/>
                <a:gd name="connsiteX3" fmla="*/ 41007 w 195741"/>
                <a:gd name="connsiteY3" fmla="*/ 1159098 h 1159098"/>
                <a:gd name="connsiteX4" fmla="*/ 41007 w 195741"/>
                <a:gd name="connsiteY4" fmla="*/ 1159098 h 115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741" h="1159098">
                  <a:moveTo>
                    <a:pt x="105401" y="0"/>
                  </a:moveTo>
                  <a:cubicBezTo>
                    <a:pt x="46373" y="47222"/>
                    <a:pt x="-12655" y="94444"/>
                    <a:pt x="2370" y="231819"/>
                  </a:cubicBezTo>
                  <a:cubicBezTo>
                    <a:pt x="17395" y="369194"/>
                    <a:pt x="189114" y="669702"/>
                    <a:pt x="195553" y="824248"/>
                  </a:cubicBezTo>
                  <a:cubicBezTo>
                    <a:pt x="201993" y="978795"/>
                    <a:pt x="41007" y="1159098"/>
                    <a:pt x="41007" y="1159098"/>
                  </a:cubicBezTo>
                  <a:lnTo>
                    <a:pt x="41007" y="1159098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ardrop 13"/>
            <p:cNvSpPr/>
            <p:nvPr/>
          </p:nvSpPr>
          <p:spPr>
            <a:xfrm rot="7213262">
              <a:off x="2244031" y="1236087"/>
              <a:ext cx="1109663" cy="1056068"/>
            </a:xfrm>
            <a:prstGeom prst="teardrop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ardrop 17"/>
            <p:cNvSpPr/>
            <p:nvPr/>
          </p:nvSpPr>
          <p:spPr>
            <a:xfrm rot="10411452">
              <a:off x="3998548" y="1339576"/>
              <a:ext cx="1109663" cy="1056068"/>
            </a:xfrm>
            <a:prstGeom prst="teardrop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2" descr="Cậu Bé Cầm Bóng Png Minh Họa Miễn Phí, Cậu Bé, Cầm Bóng Bay, Bóng ...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48906" y1="78125" x2="46563" y2="85313"/>
                          <a14:foregroundMark x1="72188" y1="73281" x2="76094" y2="79375"/>
                          <a14:foregroundMark x1="71094" y1="74531" x2="71094" y2="74531"/>
                          <a14:backgroundMark x1="59219" y1="18594" x2="78438" y2="24531"/>
                          <a14:backgroundMark x1="47969" y1="13906" x2="25625" y2="30000"/>
                          <a14:backgroundMark x1="33594" y1="12500" x2="22656" y2="42813"/>
                          <a14:backgroundMark x1="31094" y1="38594" x2="32188" y2="53281"/>
                          <a14:backgroundMark x1="51406" y1="19688" x2="62969" y2="30469"/>
                          <a14:backgroundMark x1="61094" y1="32813" x2="61719" y2="38594"/>
                          <a14:backgroundMark x1="66250" y1="34844" x2="66250" y2="34844"/>
                          <a14:backgroundMark x1="67656" y1="41250" x2="64688" y2="47813"/>
                          <a14:backgroundMark x1="22188" y1="49063" x2="31563" y2="54531"/>
                          <a14:backgroundMark x1="34375" y1="46719" x2="43594" y2="51563"/>
                          <a14:backgroundMark x1="37031" y1="53906" x2="23906" y2="67031"/>
                          <a14:backgroundMark x1="20625" y1="62813" x2="33594" y2="75156"/>
                          <a14:backgroundMark x1="41094" y1="64219" x2="34375" y2="82813"/>
                          <a14:backgroundMark x1="19375" y1="58750" x2="20000" y2="76406"/>
                          <a14:backgroundMark x1="43438" y1="62031" x2="42188" y2="78438"/>
                          <a14:backgroundMark x1="42813" y1="62031" x2="42813" y2="62031"/>
                          <a14:backgroundMark x1="38281" y1="61094" x2="33906" y2="64063"/>
                          <a14:backgroundMark x1="74063" y1="61250" x2="89688" y2="76406"/>
                          <a14:backgroundMark x1="69844" y1="62813" x2="69844" y2="62813"/>
                          <a14:backgroundMark x1="72500" y1="61094" x2="72500" y2="61094"/>
                          <a14:backgroundMark x1="66563" y1="63594" x2="66563" y2="63594"/>
                          <a14:backgroundMark x1="30781" y1="75625" x2="27813" y2="91094"/>
                          <a14:backgroundMark x1="20313" y1="81094" x2="27969" y2="92031"/>
                          <a14:backgroundMark x1="35313" y1="88125" x2="41250" y2="77344"/>
                          <a14:backgroundMark x1="32813" y1="88906" x2="44219" y2="81250"/>
                          <a14:backgroundMark x1="55000" y1="79688" x2="62031" y2="86406"/>
                          <a14:backgroundMark x1="57969" y1="73281" x2="70469" y2="88125"/>
                          <a14:backgroundMark x1="75000" y1="67813" x2="92969" y2="82188"/>
                          <a14:backgroundMark x1="77031" y1="72656" x2="91094" y2="85625"/>
                          <a14:backgroundMark x1="60000" y1="39531" x2="60000" y2="39531"/>
                          <a14:backgroundMark x1="60000" y1="39531" x2="60000" y2="39531"/>
                          <a14:backgroundMark x1="56406" y1="75156" x2="70781" y2="90156"/>
                          <a14:backgroundMark x1="86875" y1="79844" x2="67656" y2="92813"/>
                          <a14:backgroundMark x1="41719" y1="84844" x2="39844" y2="87813"/>
                          <a14:backgroundMark x1="54375" y1="82344" x2="66875" y2="93750"/>
                          <a14:backgroundMark x1="66875" y1="93750" x2="66875" y2="93750"/>
                          <a14:backgroundMark x1="52656" y1="81563" x2="55156" y2="87031"/>
                          <a14:backgroundMark x1="62813" y1="75000" x2="73750" y2="83906"/>
                          <a14:backgroundMark x1="45000" y1="81094" x2="45000" y2="81094"/>
                          <a14:backgroundMark x1="69375" y1="77813" x2="69375" y2="77813"/>
                          <a14:backgroundMark x1="73438" y1="71875" x2="77813" y2="75781"/>
                          <a14:backgroundMark x1="69219" y1="79063" x2="73438" y2="806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20" t="19006" r="21711" b="11912"/>
            <a:stretch/>
          </p:blipFill>
          <p:spPr bwMode="auto">
            <a:xfrm>
              <a:off x="1339503" y="2891922"/>
              <a:ext cx="2137892" cy="31179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7"/>
          <p:cNvGrpSpPr/>
          <p:nvPr/>
        </p:nvGrpSpPr>
        <p:grpSpPr>
          <a:xfrm>
            <a:off x="3938820" y="1579832"/>
            <a:ext cx="2839204" cy="4299157"/>
            <a:chOff x="4671270" y="1246434"/>
            <a:chExt cx="2839204" cy="4299157"/>
          </a:xfrm>
        </p:grpSpPr>
        <p:sp>
          <p:nvSpPr>
            <p:cNvPr id="27" name="Freeform 26"/>
            <p:cNvSpPr/>
            <p:nvPr/>
          </p:nvSpPr>
          <p:spPr>
            <a:xfrm>
              <a:off x="5224624" y="2481943"/>
              <a:ext cx="431593" cy="1397726"/>
            </a:xfrm>
            <a:custGeom>
              <a:avLst/>
              <a:gdLst>
                <a:gd name="connsiteX0" fmla="*/ 196462 w 431593"/>
                <a:gd name="connsiteY0" fmla="*/ 0 h 1397726"/>
                <a:gd name="connsiteX1" fmla="*/ 519 w 431593"/>
                <a:gd name="connsiteY1" fmla="*/ 378823 h 1397726"/>
                <a:gd name="connsiteX2" fmla="*/ 248713 w 431593"/>
                <a:gd name="connsiteY2" fmla="*/ 600891 h 1397726"/>
                <a:gd name="connsiteX3" fmla="*/ 78896 w 431593"/>
                <a:gd name="connsiteY3" fmla="*/ 914400 h 1397726"/>
                <a:gd name="connsiteX4" fmla="*/ 314027 w 431593"/>
                <a:gd name="connsiteY4" fmla="*/ 1110343 h 1397726"/>
                <a:gd name="connsiteX5" fmla="*/ 431593 w 431593"/>
                <a:gd name="connsiteY5" fmla="*/ 1397726 h 139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1593" h="1397726">
                  <a:moveTo>
                    <a:pt x="196462" y="0"/>
                  </a:moveTo>
                  <a:cubicBezTo>
                    <a:pt x="94136" y="139337"/>
                    <a:pt x="-8190" y="278675"/>
                    <a:pt x="519" y="378823"/>
                  </a:cubicBezTo>
                  <a:cubicBezTo>
                    <a:pt x="9227" y="478972"/>
                    <a:pt x="235650" y="511628"/>
                    <a:pt x="248713" y="600891"/>
                  </a:cubicBezTo>
                  <a:cubicBezTo>
                    <a:pt x="261776" y="690154"/>
                    <a:pt x="68010" y="829491"/>
                    <a:pt x="78896" y="914400"/>
                  </a:cubicBezTo>
                  <a:cubicBezTo>
                    <a:pt x="89782" y="999309"/>
                    <a:pt x="255244" y="1029789"/>
                    <a:pt x="314027" y="1110343"/>
                  </a:cubicBezTo>
                  <a:cubicBezTo>
                    <a:pt x="372810" y="1190897"/>
                    <a:pt x="402201" y="1294311"/>
                    <a:pt x="431593" y="1397726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4671270" y="1246434"/>
              <a:ext cx="2839204" cy="4299157"/>
              <a:chOff x="7334393" y="1327018"/>
              <a:chExt cx="2839204" cy="4299157"/>
            </a:xfrm>
          </p:grpSpPr>
          <p:pic>
            <p:nvPicPr>
              <p:cNvPr id="1026" name="Picture 2" descr="Cầm Bóng , Bong Bóng., Trẻ Con, Cậu Bé Vector và PNG với nền trong ...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993" b="97194" l="9959" r="8993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369" t="31250" r="10811" b="3460"/>
              <a:stretch/>
            </p:blipFill>
            <p:spPr bwMode="auto">
              <a:xfrm>
                <a:off x="8177372" y="2655946"/>
                <a:ext cx="1996225" cy="29702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Freeform 22"/>
              <p:cNvSpPr/>
              <p:nvPr/>
            </p:nvSpPr>
            <p:spPr>
              <a:xfrm rot="287930" flipH="1">
                <a:off x="8274911" y="2434888"/>
                <a:ext cx="388344" cy="1455312"/>
              </a:xfrm>
              <a:custGeom>
                <a:avLst/>
                <a:gdLst>
                  <a:gd name="connsiteX0" fmla="*/ 0 w 388344"/>
                  <a:gd name="connsiteY0" fmla="*/ 0 h 1455312"/>
                  <a:gd name="connsiteX1" fmla="*/ 386367 w 388344"/>
                  <a:gd name="connsiteY1" fmla="*/ 592428 h 1455312"/>
                  <a:gd name="connsiteX2" fmla="*/ 154547 w 388344"/>
                  <a:gd name="connsiteY2" fmla="*/ 1210614 h 1455312"/>
                  <a:gd name="connsiteX3" fmla="*/ 244699 w 388344"/>
                  <a:gd name="connsiteY3" fmla="*/ 1455312 h 1455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8344" h="1455312">
                    <a:moveTo>
                      <a:pt x="0" y="0"/>
                    </a:moveTo>
                    <a:cubicBezTo>
                      <a:pt x="180304" y="195329"/>
                      <a:pt x="360609" y="390659"/>
                      <a:pt x="386367" y="592428"/>
                    </a:cubicBezTo>
                    <a:cubicBezTo>
                      <a:pt x="412125" y="794197"/>
                      <a:pt x="178158" y="1066800"/>
                      <a:pt x="154547" y="1210614"/>
                    </a:cubicBezTo>
                    <a:cubicBezTo>
                      <a:pt x="130936" y="1354428"/>
                      <a:pt x="187817" y="1404870"/>
                      <a:pt x="244699" y="1455312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ardrop 25"/>
              <p:cNvSpPr/>
              <p:nvPr/>
            </p:nvSpPr>
            <p:spPr>
              <a:xfrm rot="8991496">
                <a:off x="8245972" y="1327018"/>
                <a:ext cx="1109663" cy="1056068"/>
              </a:xfrm>
              <a:prstGeom prst="teardrop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ardrop 21"/>
              <p:cNvSpPr/>
              <p:nvPr/>
            </p:nvSpPr>
            <p:spPr>
              <a:xfrm rot="7183467">
                <a:off x="7307595" y="1398037"/>
                <a:ext cx="1109663" cy="1056068"/>
              </a:xfrm>
              <a:prstGeom prst="teardrop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33" name="Group 1032"/>
          <p:cNvGrpSpPr/>
          <p:nvPr/>
        </p:nvGrpSpPr>
        <p:grpSpPr>
          <a:xfrm>
            <a:off x="2490040" y="145509"/>
            <a:ext cx="8549360" cy="1181552"/>
            <a:chOff x="2497104" y="259046"/>
            <a:chExt cx="7145125" cy="1181551"/>
          </a:xfrm>
        </p:grpSpPr>
        <p:sp>
          <p:nvSpPr>
            <p:cNvPr id="1028" name="Rounded Rectangle 1027"/>
            <p:cNvSpPr/>
            <p:nvPr/>
          </p:nvSpPr>
          <p:spPr>
            <a:xfrm>
              <a:off x="2497104" y="259046"/>
              <a:ext cx="7145125" cy="1172917"/>
            </a:xfrm>
            <a:prstGeom prst="roundRect">
              <a:avLst/>
            </a:prstGeom>
            <a:noFill/>
            <a:ln w="28575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031" name="Rectangle 1030"/>
            <p:cNvSpPr/>
            <p:nvPr/>
          </p:nvSpPr>
          <p:spPr>
            <a:xfrm>
              <a:off x="2634671" y="332601"/>
              <a:ext cx="6711286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3200" dirty="0">
                  <a:latin typeface="UTM Avo" panose="02040603050506020204" pitchFamily="18" charset="0"/>
                </a:rPr>
                <a:t>Gộp </a:t>
              </a:r>
              <a:r>
                <a:rPr lang="vi-VN" sz="3200" dirty="0">
                  <a:solidFill>
                    <a:srgbClr val="FF0000"/>
                  </a:solidFill>
                  <a:latin typeface="UTM Avo" panose="02040603050506020204" pitchFamily="18" charset="0"/>
                </a:rPr>
                <a:t>3</a:t>
              </a:r>
              <a:r>
                <a:rPr lang="vi-VN" sz="3200" dirty="0">
                  <a:latin typeface="UTM Avo" panose="02040603050506020204" pitchFamily="18" charset="0"/>
                </a:rPr>
                <a:t> quả bóng và </a:t>
              </a:r>
              <a:r>
                <a:rPr lang="vi-VN" sz="3200" dirty="0">
                  <a:solidFill>
                    <a:srgbClr val="00B0F0"/>
                  </a:solidFill>
                  <a:latin typeface="UTM Avo" panose="02040603050506020204" pitchFamily="18" charset="0"/>
                </a:rPr>
                <a:t>2</a:t>
              </a:r>
              <a:r>
                <a:rPr lang="vi-VN" sz="3200" dirty="0">
                  <a:latin typeface="UTM Avo" panose="02040603050506020204" pitchFamily="18" charset="0"/>
                </a:rPr>
                <a:t> quả bóng </a:t>
              </a:r>
              <a:r>
                <a:rPr lang="vi-VN" sz="3200">
                  <a:latin typeface="UTM Avo" panose="02040603050506020204" pitchFamily="18" charset="0"/>
                </a:rPr>
                <a:t>được </a:t>
              </a:r>
              <a:r>
                <a:rPr lang="vi-VN" sz="3200" smtClean="0">
                  <a:latin typeface="UTM Avo" panose="02040603050506020204" pitchFamily="18" charset="0"/>
                </a:rPr>
                <a:t>mấy</a:t>
              </a:r>
              <a:endParaRPr lang="en-US" sz="3200" smtClean="0">
                <a:latin typeface="UTM Avo" panose="02040603050506020204" pitchFamily="18" charset="0"/>
              </a:endParaRPr>
            </a:p>
            <a:p>
              <a:pPr algn="ctr"/>
              <a:r>
                <a:rPr lang="vi-VN" sz="3200" smtClean="0">
                  <a:latin typeface="UTM Avo" panose="02040603050506020204" pitchFamily="18" charset="0"/>
                </a:rPr>
                <a:t> </a:t>
              </a:r>
              <a:r>
                <a:rPr lang="vi-VN" sz="3200" dirty="0">
                  <a:latin typeface="UTM Avo" panose="02040603050506020204" pitchFamily="18" charset="0"/>
                </a:rPr>
                <a:t>quả bóng? </a:t>
              </a:r>
              <a:endParaRPr lang="en-US" sz="32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1038" name="Group 1037"/>
          <p:cNvGrpSpPr/>
          <p:nvPr/>
        </p:nvGrpSpPr>
        <p:grpSpPr>
          <a:xfrm>
            <a:off x="7240665" y="2212554"/>
            <a:ext cx="3798735" cy="806687"/>
            <a:chOff x="7788429" y="2289751"/>
            <a:chExt cx="3798734" cy="806687"/>
          </a:xfrm>
        </p:grpSpPr>
        <p:sp>
          <p:nvSpPr>
            <p:cNvPr id="1034" name="Rounded Rectangle 1033"/>
            <p:cNvSpPr/>
            <p:nvPr/>
          </p:nvSpPr>
          <p:spPr>
            <a:xfrm>
              <a:off x="7788429" y="2289751"/>
              <a:ext cx="3798734" cy="806687"/>
            </a:xfrm>
            <a:prstGeom prst="round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Oval 1034"/>
            <p:cNvSpPr/>
            <p:nvPr/>
          </p:nvSpPr>
          <p:spPr>
            <a:xfrm>
              <a:off x="7940011" y="2435919"/>
              <a:ext cx="514350" cy="51435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8533945" y="2435919"/>
              <a:ext cx="514350" cy="51435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9127879" y="2435919"/>
              <a:ext cx="514350" cy="51435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10311212" y="2435919"/>
              <a:ext cx="514350" cy="51435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05146" y="2435919"/>
              <a:ext cx="514350" cy="51435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7663516" y="3344691"/>
            <a:ext cx="2618917" cy="769441"/>
          </a:xfrm>
          <a:prstGeom prst="rect">
            <a:avLst/>
          </a:prstGeom>
        </p:spPr>
        <p:txBody>
          <a:bodyPr wrap="square" lIns="91376" tIns="45718" rIns="91376" bIns="45718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3 + 2 = 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37" name="Rectangle 1036"/>
          <p:cNvSpPr/>
          <p:nvPr/>
        </p:nvSpPr>
        <p:spPr>
          <a:xfrm>
            <a:off x="9873304" y="3344691"/>
            <a:ext cx="466795" cy="769441"/>
          </a:xfrm>
          <a:prstGeom prst="rect">
            <a:avLst/>
          </a:prstGeom>
        </p:spPr>
        <p:txBody>
          <a:bodyPr wrap="none" lIns="91376" tIns="45718" rIns="91376" bIns="45718">
            <a:spAutoFit/>
          </a:bodyPr>
          <a:lstStyle/>
          <a:p>
            <a:pPr lvl="0" algn="ctr"/>
            <a:r>
              <a:rPr lang="vi-VN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5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310753" y="4482769"/>
            <a:ext cx="4905391" cy="754690"/>
          </a:xfrm>
          <a:prstGeom prst="rect">
            <a:avLst/>
          </a:prstGeom>
        </p:spPr>
        <p:txBody>
          <a:bodyPr wrap="square" lIns="91376" tIns="45718" rIns="91376" bIns="45718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 dirty="0">
                <a:latin typeface="UTM Avo" panose="02040603050506020204" pitchFamily="18" charset="0"/>
              </a:rPr>
              <a:t>Ba cộng hai bằng năm.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6719C437-49A6-4D7A-8F97-E26121C44B76}"/>
              </a:ext>
            </a:extLst>
          </p:cNvPr>
          <p:cNvSpPr/>
          <p:nvPr/>
        </p:nvSpPr>
        <p:spPr>
          <a:xfrm>
            <a:off x="7310753" y="4309308"/>
            <a:ext cx="4905391" cy="1493353"/>
          </a:xfrm>
          <a:prstGeom prst="rect">
            <a:avLst/>
          </a:prstGeom>
        </p:spPr>
        <p:txBody>
          <a:bodyPr wrap="square" lIns="91376" tIns="45718" rIns="91376" bIns="45718">
            <a:spAutoFit/>
          </a:bodyPr>
          <a:lstStyle/>
          <a:p>
            <a:pPr>
              <a:lnSpc>
                <a:spcPct val="150000"/>
              </a:lnSpc>
            </a:pPr>
            <a:endParaRPr lang="vi-VN" sz="3200" b="1" dirty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3200" b="1" dirty="0">
                <a:latin typeface="UTM Avo" panose="02040603050506020204" pitchFamily="18" charset="0"/>
              </a:rPr>
              <a:t>Dấu cộng: </a:t>
            </a:r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+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0742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73306"/>
    </mc:Choice>
    <mc:Fallback>
      <p:transition spd="slow" advClick="0" advTm="173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19 0.04398 L -0.05885 0.0233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1037" grpId="0"/>
      <p:bldP spid="53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ộ Xe, Bộ Xe, Phim Hoạt Hình Xe, Xe Hơi miễn phí tải tập tin PNG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63" b="73438" l="4531" r="85625">
                        <a14:foregroundMark x1="31406" y1="41406" x2="39219" y2="35313"/>
                        <a14:foregroundMark x1="12969" y1="52344" x2="14844" y2="52656"/>
                        <a14:foregroundMark x1="23906" y1="61094" x2="30469" y2="66406"/>
                        <a14:foregroundMark x1="70156" y1="59844" x2="75781" y2="67656"/>
                        <a14:foregroundMark x1="45781" y1="40156" x2="50469" y2="40156"/>
                        <a14:foregroundMark x1="63125" y1="40938" x2="66563" y2="42031"/>
                        <a14:foregroundMark x1="72188" y1="41563" x2="75469" y2="4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6" t="31555" r="13724" b="26961"/>
          <a:stretch/>
        </p:blipFill>
        <p:spPr bwMode="auto">
          <a:xfrm>
            <a:off x="1485901" y="2209801"/>
            <a:ext cx="2585632" cy="13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Bộ Xe, Bộ Xe, Phim Hoạt Hình Xe, Xe Hơi miễn phí tải tập tin PNG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63" b="73438" l="4531" r="85625">
                        <a14:foregroundMark x1="31406" y1="41406" x2="39219" y2="35313"/>
                        <a14:foregroundMark x1="12969" y1="52344" x2="14844" y2="52656"/>
                        <a14:foregroundMark x1="23906" y1="61094" x2="30469" y2="66406"/>
                        <a14:foregroundMark x1="70156" y1="59844" x2="75781" y2="67656"/>
                        <a14:foregroundMark x1="45781" y1="40156" x2="50469" y2="40156"/>
                        <a14:foregroundMark x1="63125" y1="40938" x2="66563" y2="42031"/>
                        <a14:foregroundMark x1="72188" y1="41563" x2="75469" y2="4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6" t="31555" r="13724" b="26961"/>
          <a:stretch/>
        </p:blipFill>
        <p:spPr bwMode="auto">
          <a:xfrm>
            <a:off x="1485901" y="3657601"/>
            <a:ext cx="2585632" cy="13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ộ Xe, Bộ Xe, Phim Hoạt Hình Xe, Xe Hơi miễn phí tải tập tin PNG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63" b="73438" l="4531" r="85625">
                        <a14:foregroundMark x1="31406" y1="41406" x2="39219" y2="35313"/>
                        <a14:foregroundMark x1="12969" y1="52344" x2="14844" y2="52656"/>
                        <a14:foregroundMark x1="23906" y1="61094" x2="30469" y2="66406"/>
                        <a14:foregroundMark x1="70156" y1="59844" x2="75781" y2="67656"/>
                        <a14:foregroundMark x1="45781" y1="40156" x2="50469" y2="40156"/>
                        <a14:foregroundMark x1="63125" y1="40938" x2="66563" y2="42031"/>
                        <a14:foregroundMark x1="72188" y1="41563" x2="75469" y2="4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6" t="31555" r="13724" b="26961"/>
          <a:stretch/>
        </p:blipFill>
        <p:spPr bwMode="auto">
          <a:xfrm>
            <a:off x="1485901" y="5105401"/>
            <a:ext cx="2585632" cy="13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ellow Car Cartoon Car Classic Cars Car Illustration, Childrens ...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039" b="78961" l="9271" r="91667">
                        <a14:foregroundMark x1="23542" y1="60203" x2="36667" y2="73891"/>
                        <a14:foregroundMark x1="69375" y1="58048" x2="79167" y2="70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59" t="21809" r="8033" b="21718"/>
          <a:stretch/>
        </p:blipFill>
        <p:spPr bwMode="auto">
          <a:xfrm flipH="1">
            <a:off x="1485901" y="537011"/>
            <a:ext cx="2727675" cy="152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5991877" y="2859922"/>
            <a:ext cx="3466451" cy="1123383"/>
          </a:xfrm>
          <a:prstGeom prst="rect">
            <a:avLst/>
          </a:prstGeom>
        </p:spPr>
        <p:txBody>
          <a:bodyPr wrap="square" lIns="91376" tIns="45718" rIns="91376" bIns="45718">
            <a:spAutoFit/>
          </a:bodyPr>
          <a:lstStyle/>
          <a:p>
            <a:pPr algn="ctr"/>
            <a:r>
              <a:rPr lang="vi-VN" sz="6700" b="1" dirty="0">
                <a:solidFill>
                  <a:srgbClr val="0000FF"/>
                </a:solidFill>
                <a:latin typeface="UTM Avo" panose="02040603050506020204" pitchFamily="18" charset="0"/>
              </a:rPr>
              <a:t>1 + 3 = </a:t>
            </a:r>
            <a:endParaRPr lang="en-US" sz="67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381933" y="2859922"/>
            <a:ext cx="614267" cy="1123383"/>
          </a:xfrm>
          <a:prstGeom prst="rect">
            <a:avLst/>
          </a:prstGeom>
        </p:spPr>
        <p:txBody>
          <a:bodyPr wrap="none" lIns="91376" tIns="45718" rIns="91376" bIns="45718">
            <a:spAutoFit/>
          </a:bodyPr>
          <a:lstStyle/>
          <a:p>
            <a:pPr lvl="0" algn="ctr"/>
            <a:r>
              <a:rPr lang="vi-VN" sz="6700" b="1" dirty="0">
                <a:solidFill>
                  <a:srgbClr val="0000FF"/>
                </a:solidFill>
                <a:latin typeface="UTM Avo" panose="02040603050506020204" pitchFamily="18" charset="0"/>
              </a:rPr>
              <a:t>4</a:t>
            </a:r>
            <a:endParaRPr lang="en-US" sz="67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91877" y="4134262"/>
            <a:ext cx="5088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 cộng ba bằng bốn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8553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2680"/>
    </mc:Choice>
    <mc:Fallback>
      <p:transition spd="slow" advClick="0" advTm="826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OJECT_VERSION" val="9"/>
  <p:tag name="ISPRING_PROJECT_FOLDER_UPDATED" val="1"/>
  <p:tag name="ISPRING_FIRST_PUBLISH" val="1"/>
  <p:tag name="ISPRING_UUID" val="{07A1E5AB-DFD6-4CCF-87DD-20B28FF6CA02}"/>
  <p:tag name="ISPRING_RESOURCE_FOLDER" val="C:\Users\Administrator\Desktop\toan1\toán 1"/>
  <p:tag name="ISPRING_PRESENTATION_PATH" val="C:\Users\Administrator\Desktop\toan1\toán 1.pptx"/>
  <p:tag name="ISPRING_SCREEN_RECS_UPDATED" val="C:\Users\Administrator\Desktop\toan1\toán 1"/>
  <p:tag name="ISPRING_LMS_API_VERSION" val="SCORM 2004 (2nd edition)"/>
  <p:tag name="ISPRING_ULTRA_SCORM_COURSE_ID" val="18719E30-DC58-498E-BCFC-3ED8E5F3917F"/>
  <p:tag name="ISPRING_CMI5_LAUNCH_METHOD" val="any window"/>
  <p:tag name="ISPRINGCLOUDFOLDERID" val="1"/>
  <p:tag name="ISPRINGONLINEFOLDERID" val="1"/>
  <p:tag name="ISPRING_SCORM_RATE_SLIDES" val="0"/>
  <p:tag name="ISPRING_SCORM_PASSING_SCORE" val="80.000000"/>
  <p:tag name="ISPRING_PLAYERS_CUSTOMIZATION_2" val="UEsDBBQAAgAIAPNWyUzWo37aRwMAAOEJAAAUAAAAdW5pdmVyc2FsL3BsYXllci54bWytVltP2zAUfi4S/yHyO3ELY1yUghhStYcxIXVse6vc5DTxmtiZ7RDKr9+Jcw9pN6RVapUcn+/zuXw+rnf7ksTOMyjNpZiTmTslDghfBlyEc/L0bXFySW5vjo+8NGY7UA4P5iQTvACwmDgBaF/x1CD4kZloTjoGF5mJkyouFTc75D5H7man0ytyfDRBF6HnJDImvaY0z3OXa0SIUMs4K0i068uEpgo0CAOKlmEQp8Zem7+j8ZtIQc0uBd1Bpub9G1ckDceL5j2S/MyVKqSn0+mM/nz4svQjSNgJF9ow4QNxsJITW8o187cPMshi0IVt4pVBLsGYIghrm3jmms8uhaOVPyelwyoBrVkI2o1FSGjjV3PWBCWmtq6YCFaCPfOQFbmtdOVlW9SS6Egq42emQm9ht5ZMBavG3vH36EjE3iZmOqr4dC8Xy7/lVTLWb1W8j8ZiM8rWMdcRLnUhrXU8Cdrf1Utsja1sn2rZLgom4ij4nXEFgX393pyA6YyUGzYyt3G6OvdxAZ8WzDdS7e4RhtKtZOM2SnFLpbgW1HC4ze7LloLU2W6AmUxBXaqJ98wDkF+ZUrZfN0Zl4NGBscLSPtijZcpVk9qGeJFJ4vN/6E3hN2jNL32oMxbwPxrzGYmamnARwMuCo4+BBGtqAItd2FyTxm6xZxuTztZJ5zD1TO1JwKZgIo5hKgQ8+wEzjLZ2ug8Kiml08TM1wHYW9oIjHkYxfs0ow3B1L03C1HaUobOwFxxLfzsCbcx7gWslc8xQZ2mKA+Bt8d6uNx2hw5YMdNmI0aMj49DzM21kwl+t0ntz0lxbSR84vcdHzr5PDbpLeQO5mB5CDCZBL656LmwOEeBceOaQL3s8J5XVTXGIj8z64mkw4AvTYzFj6ulcGFZpaRnOcTBZWnrV5zhLBz4BbFgWm/tuQv3Lw0IHCY/fG2NcP/CsynzJX8HJeVD8NZidYamdCAq9z8nHy7MOA2oRJ2Nve2vat+NGiroOrkvtW/lr21HfUJVWSpntk5RX9aLElPPgE8oxVDITwUAAtmEVvY5xHt8pYE4MG8xodorHQ6Zz8gEfqpyvzq/alC9mVzXWxvVYblzG8o7rqAq4lR+tDlKTiFfNNXz8A1BLAwQUAAIACACQa1ZTf2Ttp/oEAABiEwAAHQAAAHVuaXZlcnNhbC9jb21tb25fbWVzc2FnZXMubG5nrVjvbts2EP9eoO9ACCiwAV3aDmgwDIkDWmJiIbLkinTSbBgEVmJsIpLo6o+T7NOeZg+2J9mRkh27bSApCWAbIuX73ZF3v7sjj07ushStRVFKlR9bHw7eW0jksUpkvji25uz0l98sVFY8T3iqcnFs5cpCJ6PXr45Sni9qvhDw/PoVQkeZKEsYliM9ehgjmRxbs3FkB9MZ9q8iLzgLorF7Zo1sla14fo88tVA//Xp4ePfh4+HPR+9auT4wdIo9bx8IGaSP73sA+SwMvAjQiBf55DOzRvp3mFwwZ57rE2vUPgyTnoXkwhrp3065eRgSn0XUcx0SuTTyA2b2wiOMONboStVoydcCVQqtpbhF1VKAHytZCFSmMjEvYgUTeS26lDnBFLt+FBLKQtdmbuBbI6qK4v6tgeV1tVQFqCtRIkv+JRWJ0QkRY96vClGCal5BRCH4VEsJ/1QZl/lBt+pL3wuwE+HZLJoSSvEZbC7bLgqQ9uBvZbWEd4lQb0HFbZ4qnqDrQgBgQBFfrVIZN/+UdFVoC2cpv++0IsSXrn8WsSDwaER8ZzNjjUieIKfgerEDUUJMSQgABS9F8QTZyMS6EUc4TYchTNyziQdfpk2YyMUyhW811I4ZgUiYibxLCiKVhBDjlF4GoaM3DVQhjla8LG9VkexF6a4/u4Bd3w6ACDbbAWcaYwMM8SEhexWFiKtuMLASm/hueQVLhQCMmEkGmlJZXVZAm2yVikoYa6VeCo9NSH0R1wr4lQq+bmIftBuydYa5h+e+PYnGzIfHMQG/erzO42VPOSDnD/mxy4YawmQ35jttatGicfAZsgskw2CIRHAOOfB8iMQVobDJhHbJ+PjCPcPGS5D3Nklpk/RirnNMeo94HIOcjqa1VHUJM3pLIDUZj5QHw9RQ8mkOUexi75Hc2qBCOJjRQq4F2FEkouhUBOneJo4m1ae5+0d0il2POD8IPX6PclUhnqx5HgsItphrn97Du0Qm5p0Oe6P/ay3/RrxqU/2btkr4Dvn8Zqg9e4XlEUbwqhLZqupSrTesNf8pVmiKP2pCn6U/TT+1iY9DN3gZz5Qyq9OmAj3bP1vLhvqo04hn7lR/b720JbQpNQQaFl0cocdI+0tNtNqxG+iKmIj+cq5/CjKzpm5BYXPza9Vf2g9aAF+hp2LQCeyxsZxCq5NBFeovewGr3jP/QheM/vKXZExdBlXnUnwpZdWp2fC5d301dH56Yd3pWfeKDXOZByb7ALho+8ESpTID+5MemPMp2exAUyL2VnKp6jQx9E/ljSkTsLd1Jr7vhq8LlZnZlJeb8G/K1MlzrGgWFzZKZwP6qS2De/tnh8BP9xIlOIQ2xsa+rXsfW7M97SkE9NFb4TG6aZ2ARxmv4iWU42tV50lPoOYI5pBTDGDtmqngRXcX1gJ8Y0Yzi9rZ3weB6I4OkijZgv3pq0qUfw0G0cvYYtDm4Cfuqk4ghsf7BphBH6n24LuR63kOZi7E8oscMHlT4jKVwdRBt16gSut6zBi2J1NgEzXkUXUBLeQQhCkOzyEjmsORNZry4gbSKVMqHYRitlqHcTVM+8PdQ12lMhdDZJ9XzPSCmTuLsOOYixigMJyzb5rancBBL25vZFK16A1mT7AP2fobPJHIaihgSMj2okVfJpiDu6e4vtP6759/u+RNgdzkQkg3zfgh2ay/r5fbUWluw47e7VyO/Q9QSwMEFAACAAgAkGtWUx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Qa1ZTozBFqpwEAAB7FQAAJwAAAHVuaXZlcnNhbC9mbGFzaF9wdWJsaXNoaW5nX3NldHRpbmdzLnhtbOVY3XLiNhS+5yk07uzlYshftxlDJgUzYZYAxc7uZjodRtgCq5El15LJsld9mj5Yn6RHNr+BBJFdOv25yCSWzvnOkb5zPp/YufocMzQlqaSC16xquWIhwgMRUj6pWXd+6+07C0mFeYiZ4KRmcWGhq3rJSbIRozLyiFJgKhHAcHmZqJoVKZVc2vbj42OZyiTVu4JlCvBlORCxnaREEq5IaicMz+CXmiVEWnMEAwD4iQWfu9VLJYScAulWhBkjiIaQOaf6UJi1GJaRZRdmIxw8TFKR8bAhmEhROhnVrO8abrPaPF3YFFBNGhOu70TWYVEvq0schlRngZlHvxAUETqJIN1q5cxCjzRUUc06rZxoHLC3t3Fy9OLwWOM0BNwCV/MAMVE4xAoXj0XElIxJCnQQWVdpRgB0Y23NUpHParlQLIUzjmMa+LCD9F3VrKY/HLgtd+B2G+7wbtApUjX28Nt+xzXy8Trtpjvs9nzXG974t52DnXz3k3+A06GZGcM3erf96+798KP7o9f2zULc3PfdQafdfT/0e72O3+6vvHIC16hy7E3WHagOkaXr3EKxJ5jPOmIinvAriYJWZTidEF+0KFTiGDNJLPRrQiY/ZZhRNdPVCR39QEhyLRMSqIGuvJqlq8lawRWAkBeU46quzy+WdX1ycbFxdruIvzrXrjSdKQ2J6OI0zct9O/19CVROVp1VPd2XwjPRHKwUDiJoQ7XoovWVhRXVioQDRafQ4+RJruOMMS9LEpGqVSOuLy6TeAbGGQu+0Z/6GY0EC5eskXhEwi6OyZp4eQ+Ut8CyaqExFBoDPnsJ4cjDHASTKuA4WALIbCQVVblQtubW1ynFDAEeKDpBt94W50GEU7hFub4+50eLVFD/uSsUkb8U110sPWvqMaAA6fo2sh8sit3E+KPIWIhmIkOMPkAQgaBXshj+ighaV1U0TkWcr4LyKyTznKaUPJLwyiTQPYSIM/DUJc2IKiL8ltEvaETGIgVcgqfwUoJ1Kgv88kHACZZyBYoXOb4ptKndbbqf3ugD4nCKQecPA4faJnGijoKPZ4gLtfCD6whwJklOSkjDfM/kbOXX07BsL+D5G7GxgS9pnDH8LeGXF7IGfUTKjxPlEOL3ZmAcNsLTvNF18+bQ0OIUKCkwYSMAaaR8LscGgAHmSHA2QzgA1ZFaNqZUZBJWCoEooOXrMyz8oUzzpwnIOERMQ5IaQVaqJ6dn5xffv/vhsmz/+fsfb190mg8ffYZ1uGL6aLw4rxl7PpkN9/g9M4OZeT2ZxPY4vTCP7fF8YSrb8m2JNNZNFW6lu3s6NXBvd313cN3w2x/a/v0OgJzp7ZexY+tBYffckM9w/9SxwXOvB40bNHC9u47vXZpUf1eA0Kgggv4Z63/RDH3ysc/EtnfnA/+uEaym2cSwP3A/GAEC4UaiYha22zM68HvDKUyPUf21EcooBXgtTgqZhxcjozGFgv/bRO5rJMeoh1+lVv8O3fjq/zcK4TmSbhCcBtHR6uj/oezHJOg/de3F0/JjzMbXF8fe+a1O78SU0xjI0MPe8gNf/fys4ti7t0olQNv8YFov/QVQSwMEFAACAAgAkGtWU7GFcg1kAwAATAwAACEAAAB1bml2ZXJzYWwvZmxhc2hfc2tpbl9zZXR0aW5ncy54bWyVV21P2zAQ/r5fUXXfyShsBSlU6tskNAaIdnydnObaWjh2ZDtl/fc7v6Rx2oQUIiR8d8+9Pj6LWL1R3tuBVFTwu/6gP/rS68WrQkrgeglZzoiGXkIU3Kd3/cnL+HE2n/2dPv15Wcz7kTMWTMgFaE35RhlJKetRhCSF1oJfrATX6PGCC5kR1h99/Wl/4shadqEEJnguZk1WUIX5PriZzM6C+BjXk+FsetsGWIksJ3z/IDbiIiGrt40UBU9Nalfma4Nt9zlIRvlbZ0aMKn2vIavlNL+cD+aD8yC5BKXApHQ7Gw/GPzpRjCTADtUPr2+ux2diqlAfD+YItqOKagsbDoZXw+s2WE42UG/ydD67nF2123P0Xp/Kh3k5gIZ/urNyvAZ7kJ9yLvIi/wxHcik2pqFHmKH5OjFMkBSvHwJmt+brBJiCTKBOQipGUxyDkKmj4jfztRm39dL/GS6J2NxtKdizGcLR9jAMSRiMtCwgjsqT06mteH8qNF4mGK0JU2gQiiqjZ6zwmRSqdFOXVXYv8E55GvryksrkVbAig6lLOHBXl1f20+nELpbQ6UEWZChh54VBipWwsnzEvp5YBsLKcmHG9cTZ/sT8WOMwJSEmxE/z4/ajFjjBY+q15anUmkgP5pqrILQXlDaZSGFkebWkGZixxZGVuZSik5xiTnZ0QzQ+Ub+NXbK3xag4OlJ4qjUTK9ZUM2jim80RV3o4L3vupqN7Qara3LmnceHf9TMi30AuhWCq3/O4u74N4t7OU4jZqfjigbzna3EuiAsNZ0cQ7qaca060JqtthjmFEUwrSkQcBU2Io+Yuxz5sU/t5kSUg5zg1CiVt6jJnt6WbLcNf/UrhHdJS6YfWonVQvUV/nFB2MA8kngRA5GpbstYdnCYrmKYMdlDe/UBgS26rLVbI0jbCjfUDrHVIOS854mRwjSpK+k1RUSX0U1c0AF4xLVHfOaGim/WaJMrWVbv35Q6uHNe2crnLDFnDNWbPnkk1x6hv6h9OqtZMUmix0ERq77Q6+9LJDsacZnZNoCII36BxGCZE7rtilWV7T+RVCuZtOTg70KxB0wYxy3A0aIJYzfEmXOL1HK0lQLgFrfBLsKd/wT4RRKaPB5Pa4m5QOzTWiE+bXaq4jrNcx1EgcsM5jAH/xv8iRv8BUEsDBBQAAgAIAJBrVlPvwgfAiQQAAAwVAAAmAAAAdW5pdmVyc2FsL2h0bWxfcHVibGlzaGluZ19zZXR0aW5ncy54bWzdWN1y4jYUvs9TaNzZy8X52U23GSCTgpkwS4BiZ3cznQ4jbAFqZMmVZFj2qk/TB+uT9MjiN5Ag0k13thcM+FjnO0f6zvl8cPnyc8rQhEhFBa94J6VjDxEei4TyUcW7jRqv33lIacwTzAQnFY8LD11Wj8pZPmBUjUOiNSxVCGC4ush0xRtrnV34/nQ6LVGVSXNXsFwDvirFIvUzSRThmkg/Y3gGX3qWEeXNERwA4JMKPnerHh0hVLZINyLJGUE0gcw5NZvC7FqnzPPtqgGO70dS5DypCSYkkqNBxfuhFtRP6meLNRapTlPCzZGoKhiNWV/gJKEmCcxC+oWgMaGjMWR7cvzGQ1Oa6HHFOzs+NTiw3t/GKdDt3rHBqQk4BK7nAVKicYI1tpc2oiRDIoENoqpa5gRAN2xrKzX5rJcGa0pmHKc0juAOMkdV8epRvxc0gl7QrgX9217LpursETWjVuDkE7aa9aDf7kRB2L+ObloHO0XBp+gAp0Mzc4avdW66V+27/sfg57AZuYW4vusGvVaz/b4fdTqtqNldeRUErlFV9jdZL0N1iFyucwu1nmE+a4mReMCvIho6lWE5IpFoUKjEIWaKeOj3jIx+yTGjemaqExr6npDsSmUk1j1TeRXPVJO3grOAkBeU46qu354v6/r0/Hxj776Nv9rXrjTLE5oQ0cZSFuW+nf6+BI5PV511crYvhUeilbHWOB5DG+pFF61bFquoESQcazqBHicPch3mjIV5lgmpV424blwm8QhMeSj4Rn+aazQQLFmyRtIBSdo4hSLqNriHhlBZDAjsZISjEHMQSKqB1HjpofKB0lQXwtiYr76SFDME4gcKTtBNuEVyPMYSjk2t2+eEGFWKq7+2hSbqN3u+1vTo0pDBmSNT0E7re4vqdln8UeQsQTORI0bvIYhA0Bx5Cr/GBK3LKBpKkRZWhpVGqshpQsmUJJcuge4gRJqDp6lhRrSN8EdOv6ABGQoJuARP4CEEdqosfukg4AwrtQLFixxfWTFqtuvBp1dmgziZYBD2w8ChmEma6RfBxzPEhV74wXHEOFekICWhSXHPZW+l59Ow7Cfg+SuxsYGvaJoz/DXhlweyBv2ClL9MlEOI35uBc9gxnhSNbpq3gIYWp0CJxYQbMagm5XP9dQCMMUeCsxnCMaiOMrIxoSJXYLECYaHV8zO0/lCmxdUIZk6IKBMinSCPT07P3rw9//HdTxcl/+8//3r9pNN82ugybMLZcaP25IDm7PlgGNzj98jQ5eb1YPTa4/TEALbH84kxbMu3IWRqmirZSnf3OOrg3mxHQe+qFjU/NKO7HQAF09sP47JvJoPdg0IxtD2YEwbfblAIg6te7Rr1gvC2FYUXLvXeFiAtOh5DxwzNvzBHn2Kyc1nbuY2A8cAJ1hDrsrDbCz44AQLFTjLiFrbdcdrwe8e5ywxO3bWhySkFeBCOrLDDo5DRlEKJ/2ey9m9Exqlrn6VP34dS7PxLQZ+UCisuL6QUBMt4/GKV8x2r97fj5H910vZq+VJl4y1K2d/5zu0I7JtvMKtH/wBQSwMEFAACAAgAkGtWUxTTECmeAQAAMQYAAB8AAAB1bml2ZXJzYWwvaHRtbF9za2luX3NldHRpbmdzLmpzjZRPb4IwGMbvfgrCrouZyIbupsKSJR6WbLdlhwIViaVt2sJkxu8+iv/aUtT2Qh9+fd6+L/TdDZxmuInrvDq79rldf+jrVoNSE6yEj7qOevRC6i5HeQq/8gKiHEPXQKrT1rO8vxA2Yxe3pnH9KW254ucS+WYFEFdxarFgFo3bNlcW8NeibW2b/7TUjmkdUlLqHJdCEDxMCBYQiyEmrAAt4z68tUPN0IBJBdkNdAUSqJk+e5N52EteHP15EC6mKpeQggJcL0lGhjFINhkjJU6P8cdyqvS6ppA1X3zTFxblXLwLWJiBo1HkRV4/SRnkHB7jTsOZN3uxwgjEEKkJBf7En11BNeNuQQ26ynkuTnTgBePAV2kKMtip0iIKR+FYx3Dj1almJ/iBE3Ar+pKhCNSQ3WNFaEnv+ICUkUxWpIsGclpRRECa4+zAhVM5rZw8rLTt+zfaljGMCUvPf8WTnCrTKYZ2zYhxzda2G1r0tRdbbzA0cTbU4nIj7tIWF90Zl1g0erVPaWcRZquR62/HBUKAZF00HaQ57Y95rhveg/0/UEsDBBQAAgAIAJFrVlNFty3THTgAAK1PAAAXAAAAdW5pdmVyc2FsL3VuaXZlcnNhbC5wbmftvHlcUmn7P277lEtN9ViWuTRlY7mVY2oqpmVTk2XllLmgmRolIqm5oUCLaTOW2iY2mmSbmQmpCSoCjWaSpFipJEcgU9REJEEhPAJfzNLm+czz+v6e3x+f7/b84QvhPtd+Xe/7uu/7nPPbvr0/6y5YsUBLS0t3187tB7S0Zi/R0pp58bu5ml+qzD4Oaz5mxBz42V2L0Gz4QfNlNsxtj5uWVmmm9njwHM33+Sd3+sZoaenVTfzNaEA+CNXS8nLftd3t14RAERckRnyA8hUKcYRv40KH7Yp6vf2Y5cBvLdstfza9cmnm4rKS0/dOrIk8sDI0Lcppybn7/iZ5d11++23dOp2yk/LQZ4vs7es+nVrudBrcpMcl3GD1Ji/MXObFzacOSFox1LvkZt7B4kMl0ELhCIaWdFCkjpyl0ejk7LrZmo93P6bO13w83a+jMUjr9J3lZpoPrZ83ek58ZESP2HRR+ErC3JmaMf+oVpsC8s72rhma6y1tPB1CJtho6xmZjeg3bIFovuTcDK69oWF+uiPxRp3BxD/+R3JOPtdIWczDgKImfyS1IlHaZG/PV8nIa10+SpBuqj0Muu4dnSXNy7W08vxpC9HKUTZFe8GuhZRxwKb6kN1nKScjm3dkPSkeX7mx1qbr4gytp1Wj+guvtG5+31OXgld9wHckfzJWdje5gsP4t8ljtupkqSJoTDAUt9BUS8uBLLjdBRVjWO3ZwC9/kHkxNX6RThOEOosxQjKtWvHcnhYl70tS9/KrwXKyqGSellYfKeCnEX39tmj/XdL2pAwfJuLnPETOPnzfYMqveDVojVV8CAv6VEtHoRRYFSsoCZWYBMaB10w9oDjwYaZ38+8MjCRKdjMz5tj25isM0QEIC6P64Kp8VSiX9mFVff7iH4Cesk6CDH18wjamRx2pPuUugBwIdteX2P3EODq+Das27kTnIyRRqpfuVAiBVY7WVziWm247G5DvgXbayjh3wLhQRitHyG4Eb0/yzSgcWgeyBAYWregemhASnYjAhzTTohUFE66yXKabOv91HaJaw31YUQ4heCRZvoQDFkPe+gMdBCti2WMWgsPkqeNVQ29sZ8t0l2wyOU5kHbmtdBZYpKww+rWC3ymPNm6YPemWCH/PndVKkov657ywnCzTrfqjvp/IdedWWPWwHjb7PShfEr15K/XlrVTdWJDzs6hcX0kVosjQSHwZOlVHtPFeAM50Z+p8xZYdqQv+YjogxT7zDep97NxtwhYlFW21HIqRuUXSA57BsGn5N1pWmrX6Lj5IEt/8R6lFXYbOP1BshLaWVjOi6vhbUk7WKRCRpMp0AJPMeqQWz6RRqbMcpbcIzH0m6eB6nIC15Y4p7MfQgiDY+lAwzi1oW1o1FMK382Qw9bNx9wbLuV7oTtr3IVbMIHc0ZuekVufWWK6MkgS7N695UJ/Q+J62yiT0cdaMbdcR3km+IGS+wdYnODLY7KtX9YjApAnHOq3aSObnznIgbaNVe5ISb+q+4sVTlAWTiao3maizlQcneFPPn1tTccnmS1r/r/nmEJ6ziOpRJtNkOq7F32HnAeDCnTQNCjx1RmnP2xW+MjhHU8v2j8gns+6Svp+Ah5N1/87Az7pLMGo5NujKml2vzzvtQHaZ7EL8kGE0ASy4kByTE6IdEyDzdLvOkjUl3O8mUCjnQvDZuxWTXJZs9Mx6EvfDBBwdWZ06f8v9ZYEJUdLLmaqPvWix+kwThafMp0iGd1ujSylUo2NTF3LYxURadaKsA9+ZzE+iqz9oFfjM1aUCwi67WhsNYpkdzbkVmGnsSlup5yx9mUY5dw4R9rEFwBsdmmIRnqQQ+Gw2Bj+tk+Wff1zSlw/+Gk9HHdZ4T4Nkvy03e9Ds/unpPNfWVYsMvXmuBfHG34w5dxq5oE7F67sjfzyJj47bJlaNnFzx1aCEw5pSYkHUVWIFQgeOm+Ehpo1+M7pc4GPf67NFpq+G4+T+/avOGe2d0onsjyl35y0avgYzjWASf0t+OyWxM9CXgRdapCAEKmGCxGiBQXiPy4rxAUbaq68+rUVc8xgrZ6l6PhJPOXvYOTDAnyyITGQG46npttSa2T+cSxWw7yZOuT2HbIe9172zig+FuYXu29eA6r+xOHHXc1tW8qchUgfZtC5vSvZLn8DNWfyck7+VL4rGV4llbNfebh7JQKd1syN4i9xUIMDYhjI6likQSwM3RXGnyfYrf2nYffN81vlxgv3BTplZpujGnELUDwxD/7mGPFwXasonlUNlDs3uVeQLkFjfcdgZDOO987kMHiR6sGJP8/p+RMzDGus6wfTVtLIE1vvxX11f8H303/kmyzMQ/o69PJpEkpJ3sBSeG4NrqNCwf0v0TptKhpMuYcFJ/Sv/QYDqvzU40lqLvYto4NGc3x+wfvP2IE0mczE5pZ5KVCt/jB8enxX03iIFZVtfsVfNarkV72pgMgj0vq6A7etXTZkYcH98jXMhR65PKiRg7nWb67N8r8mHynnxpvIqRO5unK1tdlDm8ynNHbCOS951ag90BvG0SvVHC8OBXI9emhwR80Gy6ZIM/iphKhH6xHnWJxgzE9nEUwGUvKhXThnJTRV7Us2pCCto89ITdP1L9lOm8ZpLs5prlS1BHxJ+J+nu5vDzshpMt2XklWZ5jNvVjBS4JLnL4SnBmknd85lNV83N6JzHvbnmvMIa+VNStxARJFAujR43SAkFYtS9aTH5f0YJp+zLIyOsZy231B4CVb80VDBLRzLsLhnCjMrz2rJMtzUfdWhjbicEL4rZME1AB/Nf44G+dXLfULkMqyugrkA10HqRnoz3rqC/8N5iKthyeNpKa9dgseUx+fU50iKN+zgCz7M8dpatOQogHuStux24/vKZ5wXW14/zTQ7IkVMWjIf9Cfi3yBpXyw3pr4eXIpy83y2G/doDsb3QsZkxnGvYjpi6dFPYMMe/9ZCiCAUCC49ZbMviseNe8P94jMi6aroNmXRpOj9uSLwlvNubYatfJui7ExHIzTds9VEA/k7N7NvxnpirddXTMSfAUQZPiziy/Dk4vxpk0o1z/J7HkVM24eAAU0uSuwIFsA5jAHcx/CXTQcOoGpGZiPT/JmpVhOEwLTiO7/wKXPFmbWDzqyTi7/6oGuK9z1Br831dCjNO43wHD0ftArld76PzPFnhI/nrxfQXwcrpTAVI9kdr7s2JxGzw0EjK3SMjuR4Emq9U9iBxlW3fJLR+JcC7MHwIU7ytOtU+t1OWa2gVlfqsZFodhSQ1neoxZKl8lgwg9zv05e6JdNJ+how+TJ/Whyxa10seeX4aoD1vBVRLESuP9wxm8WQrpkOzpRGcN6JfnUg/w5OVV4jQS15XNet8zDVsZk+hVOw1tsh6WbU5fX4BWWkhQBtLKhBJrJRThGB3sT3s0x69whPfsLudVNVSciz5h+c1rn+SguZXDQbUpfDQeKnLSqMDUy5nvyHVxwcK+YCK04g8xsjdMbRFO7ijKvBYVoiQq7bIFEVMB88L4PmYiAtbANWKxtxlvWE6VNyiwQ3nUmKU4QwEUiuRUL7ayG+ac5sF8llOt+NImA5z03YGU7tZIbmE0ITgOS7rZcu0Tddx80f0qeyPOy76JhiDm1JJNR3BvN0FZLE3rstDnIMCBr7BDB8K78JGa/N+bu81AcRWa3miwbbGG/qOG969hmmNYCzv8ntOVk+FjkDk1doLqPM1KXS75mIw4CVdaE6m3scdG2m+r3Hs3mnHjl63nZGtzT81YH/0Zccsx/QjALh5cAPMuuetddTcekK0M7V79J8I6sUk+drDIHlhK3M56aZuKdEQxvu5K4B+PfiuxsguDq9Vkj0Nu80k6rMjJd7S8qfNtB18z43I7xKL7L2dSTXOd+V2AVKtUNm01uUWp5K03/00tulszUVTbeEr3MbBJNt6gcr2AcNgoWOMKQ52Ouo33NYIsCKLiqiYngDZAIl/6+SgwYwOCGzxiCx2p+O5YDZzQwYXq2tQxrcYKRd7q0hpvN0OkrcyUtuWaacigb0s11DTPNuVQ9JNqWjk/Rxl38Vzr5RI4dJtqbwbyw0wI3+93pdhvezPg+JRVYcKYh3COGIy6yxC+xNHTbI129sRzTjZD66KSNIpx/NkfoVTJSC00u7nHXVIF3LM6NffTdAhFiqa5vo+64s4b/EsJne3zj+yBcujLRzvJ+syTbeJ1+q9QEY7IKbNg+p/pNZ/RDM7tB2ZRy7hvg81dmy26LcdZ8zEiHCuj7gFsM3HH02LQ46EaTPLnrKOumqrecpH0MCjLflNWaZ1fkFMtHAVsX0a1seY7jVkE8gTjeUJv0Uf2xoYrrmyxUnm3Urbvv2bkhpjMr/LQHdsbdZ6O3rsd7YfNXS19Z+MYfz7tUsMjowM+QunINHm57T8myf7c82bD4NXfntlf/rlkfd/NLd8Ayu95hpvzKzieQ4XWF2RXvltG09rEy6xu1760xQPn9GrimuZlhlkH6SWr+MPXclTEdjpR/lq5+xd8Ckg+jcbxivtkV9Nc3vN+W9nnkIfPL8ssDN5sFuzFNX0oVgpIZ7eR1iY/HEbF4Es1fSUrb03YJBO6lCAQOUKjvcNQZrx4iT1QmclhcFnatra4SQSdqT/lTyi3FmFZouFAlxQFYg0yWySVHNg/klKTZuLisdSha6SV8Y0J1Ic6D8dcyB+W4rFivLDTautwyofB9TwonFGZj0bkWJ1Bwwr+XDEtO1kAQQ7/mmY26dIesjkyKB0YmfQ3OUdDaTgWkkZSUdHwj8orjYE1hoLY77ETNKSNt/3bVhwDt5dTiBKrvZarC9O5gUGaTdbBEqj9O90xD9kZmsD1XtS9UUIDmIAA295xUPKcKyYwQ6zNq8auMkB4FBVJue+JZlb8bQpSkBigkXZmV4HGyhiWZWYN3yoCk05zYLErRIThOXEAD6kXRRmXnfRMEl2mQkAfRKdFRwmR1IhGItTMzcd71e6dP7yJSAL0TlZHmMkvImP79J2rwfe+n8oaqAWxwpymfDcvA9ZiDJxtQXwBOakWRYeknoPBuBdAdyh0Fd+7HsRgBEc4iVSHvs+F7g3SHd5Xm2BbQ87KMImJl7vDhevC/KnLG8ejX3UYSW/mimkxXEhdVkRdHjUTeWTzD0ZseyPwfxRx3ZDL3R+ZpJ6VairI09WZthHaFgPiEHkeqBnOYrNdZ/Wcp92Jy/2oH6qqNbWchmeWX8ydS4Tv7dvs2j1qcTciFwm6ebay/VRBCKrnCi4bac9NIbK1h7IM2ixYgDRuQjtnsGQREoy2uC7nu5kXUeCDI4QJ/FFMQEidtuGTCipeGJ7oDvxojQKjenXqBWAC/FypMk+FSevYqohA8I9Vdzo3OR8yWhbnKKSi5VdBoksZMlkxl5Og3j2W+rjwjbm1Acl+Vr+CCCy2TC+KIw5B5RsPpHo7Hv6WJBvFuxkC88MsMospiqjv8dnws/QIxIjEMyQhwNRRbbanProoeLIck04CXO1qai6C52bQSgP5mIEErzsWhgCYK4DkEEtaf7jQcNm8gsMYLu1LDPOtcqq4TCe7/dNLOeMSQpBZvgrIDCbBdS/iw7OEZY/iLBmHi2jPiLnRCwjKmxdqc3DgkIJE/8OBgiiKsheVWh9QkUCYhlbow3cf6i8UTWgirlYAW1e/QBsigUj6UJa+VZWLLO7GQHgLt4dLByC8UcPZsSwmbqkVWDZOLeV3ULZI6anGYaACku7b3L+0TG3KsTlmxLvXkHtE5c9rpbLUtP0lmTLc9HHgv3S1TLPs4PlVPxgsb5UFCZy36wNon57Sih4IXnLiaYM3qFaNNwMKTrjhikLarg6IHkykesy4cOBiyk8/h4rFrs1MFvZyqaJx66FNJqYNlDHwZLszD5S2R7dteF00ShTbTQQkRGX6x8+Wdw9BQuXHNDPP1FlQyx7ALXSkyZSGAFWOrj0hmsigBmdG/env/ZLvwt93bIRsBOW5NrBluTg0vmDG+qu8EgTrmFutFg26jgUB65Y3gPhhOwFI/FAjzCcyLfbubMK7TS7EW/wrBUtpkDqzlVDMvcT4PNM2iTDnkxRGWuweK6rokYez1ZBYQAiU245heYfcdpNFqnlWhHwZZerIBpE0JL2SdaJOmjK8ZZgdyvmbUccWfv1NfC42BYgya8y5bpLBso6adQIX1GSr4je/IxBG0iAFwSyYWBAPvEOJJLIjwPHb4iA8lkDKlxFkL/yZlhQh1wiDgVG7Y6cWAb69vdVDkjXk6GQ/A4SLfsaeJgXrzIS0pIyfUhBvN7p3uRTcVnly/dVfoF4j36ScEfjUVvsscs30KR04GFGUTy3wJJ1u9JrdJSs3W2RV24TiT2KF5ZfCIQcogKFFuM4GNbwgAgJdJeLx15x1PrZsPW/jsbjstlhOaWiOPJ0myd4GFxrzjy7WV4eUEP0xQzw8vfvD8s52b8aoi0UdMwk+zVHVArKF7+eJtgisDF11WV1fOfbQow9VEsaWDuzCr/eehajYy5VRL7uVmupfkJrZCc2djXb/TS9NEAV0okHb6ZiCfWJ3KDRRc02LbL/gybFf4t5ldjm834tlMlcy8UA+eppQTtsJ3jPa9TIOT7B+uNWA7OdK5omOBv9qJFyx2CC8ayKdpsC9jd7t1PiVh0QOwZakldNCXK7kv1FX0PQRZGLpHVAnXceaKR//0VmA8ZLJQOQ8csWXbkmQT6bVJbBkPeIa6TNvZfsef1Wa9a4vJQg3VWI5WGfuQ67OJ7UnaSmrZtHODPpGXnPU7tJQZ/yDSvnTvqFf3UW++lnt7xPin63YlLNZC+9gFmTThG/OAM/8m8yvXxZ/IL/P9lr/2oZV4yJl44JifHLll4xilOQTdU7Lk55o6r8+zWi9d/+kogcntjJ+z8xp/4vZN61OUnTx/WWs7CR0pe2xjQhyAOVufFU0MXnYEZRhnXDHyFDaMs/iFONKbAhXfK5DZ0zbocL2byv8tKU5EhiJnp8Cbd+TEfwNinoam/4lBBZ9XPcT4Z+GVS5nUioaWwHAwnMaVhKGtX/YNsG/hGnwS2G6FT1NwwF75NJqKA3pPCsk4OiU5xvRuKCedn8nI/9r+4MIZo7mNb06HgLaognFRgJnze/oXNv4fTmgSx82VsEFWHtK17ujQTCmG61BeQ3idPrT2p2+uBDsmitcFXIAAJoX7nGMNrp5jcWF5Nb9k6RhwMmpqMkdtg35ChtUSsguzKasXGUtIcyd35R/Ero/X9Bjj6X0kq5afVmCspFbf7HC3kk3KP4iyequKbnUp7U3LRi/91wEbe3xc09HFnI3Pyt6zhFk6o/FGYarLkbx6+OmN719UEW3EQBgWW8jfcD4gdNTC3lRKbd3xGv0JDy0P2bvtkWpp6PG0AkvUA1JOBR8oK/husLWTd6gJv297bIi+KNqz3/ThNe4b8vKGTsbYPrK2pyEBVs+XvPC6ovn6mNVlcH/K3x1aq3Z9wpSCjpb6NCado467ws7l84ThCXprc0m/xG8C8i7hJ6q+VfRbSIjODY7+vn7sBNL5RlA5ZPNImwu93peStA4tjt60cQ/95oTTKSELdagEP/ijrOF6kZ3vvtsJ9VWfHEEcGQDNc/UWhGGi58uKNGyJ1vhVRoDxoI0XuA8HkLqMLYG3+pK0gIlXjCR6MXtPBbEvS7c8ZjcO0R38ZSOe0+OkxjdcC3klFDVV6xywZsr4WI0Xv+KJ72tHC4uyFXTlXPq04fhVs15P3zuEW6JDN5JI2SLoNbNGgK3en/DZz+Kcm65uP7Xs2Kuizp2/RRJGmW7b2fW5eJBX1EfmJvXe6Eg+yt6eO/xIPwE6Ju5iKTIKy4egJu410w45+GolCjbT4U4N7ExgA35C3l25wYb7MxNYadyWfZen6iyTHqZg/pPebwqJVxydw5VFOPIeE9HC1BHmWEF4wiUuezp7FHAU+bf9DykfTNWHK+q+1hBt7Xgn12C4CWKVhcaHtgYJvMPH04zuEyQlg9+AMYjsQhyh8TERzwJfO76ORYKDeSPdzTvZ7dxm7PLl+Ybb2fEUU+ly5THRARZTdccXUpcbkC9h+chqL4gOqgb7butbma5lZQFoDLLHdodrfHhf0JdaWqn85zPSV/fToA55EAbjrTuZnNXu3YJirbSkQLJBFsq9sxWHPwEdB+Y7E5Wai7JG6VFzRbGcofraiwnDfvhOOR48bFgz8A7KhQSgBfb4kMXVK1B4obKCUIY6ePZ5qDkDlZ9QjKg+aZZH1prK/+s0TH7eh8SaLltfLM8aU0Kq1xNR3t6AaJXKaqonfSIF52OYwGaggv3rkKEXm1Hk1pKku+WbGn2YSB4IQgxPYgcp6ueUOH3pI4dEmiczld5nm+miUrbVd+c3BTYYNkHq2EaskxfvnMAclDrlX6J4uXUhjlMAGEI3HRvhRxhA+eHVYh5tkE84db+0QIVNiF/ecuGiY59ewUKXu7BVEkebkYjiAj4Jn+3x5njOr3MssqRZZD8FdAeyQO/xEWnD8n0TKDbPlYOMaJF6vCc3kbxU75YzXUPUTZPT2q7UIO2NTA7H6J7nGQDNOIdth2EkLEfghOb+erUNrSMN9Oq2VNBostlnGAxhvzDX4MNaZ6g7jRISL0iDwjkT/8JP0Tum33qmxr0aSCTDPOjD817GCQnrDvmUycuPgWOD0NqXakzVc4p4tkgkUIJrO8hVifLPOxXtsf229TAO3X6BeSOt+x3aI/SVspK228oS0Cf2ptuZs6/wSb/Ycoxli0sa87eRUl1XILYQpTpD7aUl7sQWQUXuKt0ORKYXIAIJD6HS60+AN+Js8VECZpfxQoBWVxy7OAVlH4RpowIcPALBRbhRDrrolJROeJonUUnGiswvbcOQ3pIOgHT8hiDoyNoZ5MbylLr59H6g8WKU+gmlc8YMLd+NmaQrhcH8PFKDalIBpiHnKIIYkWVAQJXQLKCob/07f+38k8Q5k/3mTPH7QyWmMu4F/4sh8WQl+HBUVkivZ3u35R2B+d5BzakySJ5yXCpM9XIk8tW3zF6JjC3lS9+eKm/44l3f+MKaNf3oOkK2W9JWQep0bRmxuPBgH+oTdCIl01Uvqie2QZdniZl1FVFJE+2tybTkxOkg4SVS9677CwIVIaTH1EysPKkuwP0ggD9fzx8iY4FqVuuOQ4KWYHbR3rfSX5dPvQpiPLV60PvXAyve4cWgDHDN1DQhKXVoZNeY11tJK8r71L8CgjpGfdCPW8bNuAwlrNXpc5l9z4WfnoQY2eNcM74s886kb13YzPd75NEVxM4b0fM80uWEBmTl1EPV+aYS2+99iL90OXKe1JsA9vW1ecwdeTSzYN59TTquKdHTPF2eN7Nk8N+PAY0biF44NsivZAWoDRksirXwG1DCFtNKa1QT2F8iGjlZGZ07+DBy873qSTs7JxWzrXf50+w4TU70N4CaXkC+1B1xsuAEc/B8xx1KZLM+FWJvJB7JHPu/on+HKemJ+smVXRrDiWs7SLIjRyQbVSx6v6ILHyRAo+jInIBh9ms/viYn1Fdx4Kw4FxX4BkiYz35CuH4vHO1dgTI2w3zIgC6dxRF4S9sR1KTvZu6Asc6w3yz+mzNwsFOcfYzAUDGBLCG2QoSdHGckdwdeb35PpJXzUG12rWT5JTpcozCzH9kTZZrsKygCDAaIsno0+E2ZTzgBmY0FVPQYSrf6hLGRRr2jkvMtfO8wGIECfdVcv4KuDqz3Jr9DguSGh1S96mt+T2qu9GUucbrLmmM+uAcqBexj5A+5SLlY2MHcD3VUd4swWyWGi42KmMz0eLnOKN+X3kgxb0Q72wSQcJbAr0x40V/QuxLEHFVtaoZiLuEd1GJyok69QVD1ijIoE5Ti6rEI1tyddZLOlrgKh+KwSGVpi1bpaLLtnzEiT9KsHRGnIC5K7fEfaNuSJadl2KzoJfUhdUQB/+uVV3AadRIqneg9y6D7a29aSpgLyp9fHRJyuST66cLKPCFWY1YwPFXsu4IoPvzF0VRGEZ1IqSGlw7cQvMG+FADmuj587RA2m8maqW8CNZOK3WrQWBvzw2NGvNXX6MEmdsDtuxHfl4fzZOrFEJrclMwwbJ2CuO7YYc/OQW7K91Kej0oWqC/ge2jScD77jB1JiNidddwiFx2QWaaTNfcd51yCpvYdHcub5vyXVn82ZomI806x8eWpfNvi4Q2Hkeb6PFqEdfpzIe/wAzs5BHRXTMI9d93Uul1qXk2e23jmeMUlLnV4nDE2X1pVTVmFCO+m1buGamrdH/ZGCYB8/JIpoaFwp89RU1oYyNY7xFiFj6S9ZkQjwMdgc3paHM6wjC8OOPDbVaBX0rzHqk4/d/S87nu5fCc/aB/sUsdRoydtnLNJKhWY9F2gHY+labAohY1yYO6pONY9+myegleXv20X8ryJBC2ko3uU6CTFHq/CLM2h6J7nIhdX40GpqNiPZ1+uk4azGDmPOI+cY8bX4Rz7mMlhqjswQjwBqrD/52wtFzZ+zmrXNn7U9XytbOFK206V073255v/L3xrKaZLZNsOJYOqU5eXkRz/hs1WQV73X0ZGjd0uf5XoN18VXhjLitWUElh3Ewyq/aCp2lHOX9bRrPEDk+D3GrWye8JGq5xSVRa7hyNMYudJSCHS/k1ksKRlPn+z4jp4viSvm0QRPyLrtTDARKDN+nsc6mAH1jW2NsFWvQGnu/OrNaRWu7ofey6Ws5uTe+pzRbPdA0js0Ah39/n2atlOR61q8VZkqviazKfDgUo0jUtJoDTcsBhBCDs0Q6cdQfi4btzQZ1lxwAD5wW3JhF5V/Ist89qLv4gG9gPjj4IpYKMmSijgXyIpc3ZxK/mOniuTOxyl2/6yBEjMBJjBaISFREZBVWIVC/htrgy3T0ykyIKKCTLIMMSVduIB2EOdlYT4bBMXX+lhqQ1tpV0O4EnqmavikAK2GpH1COtMuie2fF2H491A6io1j8gY/7mEkuXzhM3Jwgo6mH5RTtYwjW7lW9x6ZO8yGK2hO874azpQfSqgymzu35n+ga6LSBxwMYj7Vs1tfmj6qUu0rnceeUk+QTs8lV9YEbl77iKgrEBamsP49p5pd3L7BFL59P0w0Zq0/E//mI6zJ20z5/nN3oOTWRDwG5SFpVorCEvHliQruKNc+ATU34hzTT2VgvRYOcV7GWGSFTvx9z3B38v19z0W5kViPjwHOJmNHiXGKyYEOuNfrD7iuRd50LpZ3NMTXyTuQXeb5JnzfDKGjVC/z4i14nviLj7kpz1gdnstRQ7CIHphn2rMuhnr9wF/iRNcyLoSOm9do4ES0tjbIZn2daG8+sU79OaHdaY9adiR5Fa2Lz+/rE9UdyTFxu0UZLkAiIWsFCYvrTMP0nXMfuuFYrKoLAiiEZ9fON4HUpe30PryqvvHKsXxikHutFqkV0qmIltht5CvzTePzPIVH2Z5k+dp6fXsIgUpf0XPyn3/CV4K5wJOCdjW9XjRHVKPmWE88lzo2PTVjFzixO38FUHUengvwYkQg1SaxZ1zb60KLJOS9Wq8hYkIzPz+ACslZBIZnKvOdb7MYlBbs5RTBiSsl7Pm+uBzTZmKbfzPu+hWIlKCzsuO8XiDfdbsVy/xFoZy4d6LbIjkaDkvMcWKq+wZGesvEbHgdJLFo4NnbliecqHh9Mit9WJruYEmbXAsTHnZ3wxkm7uhQLSfm7DtLbF7dM08ctVDhXl6ZY3x8FmoUxoHzJGn/JjTVYGhp17U2lN5dAasJX0VJ1FLZkVmzHzwRmX2zQ64sCx3L4YZ9VZTe/MtzStCX9U9y+rLJ3yGUOisrAmZdtF0sSdU036TDOPuBJTepOJ/PyoVlK2KcWp26TWSlxhy/b/kOiiHY6cV/PYPHdbaSJ6tUiHMvJ2rToQX0yiJkfO9dNg/16PdIVs0O1XtF8j5JeiOCVLfn39oUZM5kPLe5Go9H5ylVl310lVDkv5PR5EJ0zy5pIfTsmvdZmU/DQdl7Zx10KB+2xawXuFBM/q6wBwWKA4OV7uC1pjQVTJjLQrqKj0zd84DCxDQokZdW1CoHjgVlpCNalzylVOYGNt822nYfC5vZUW5zmMDm22ih24WBSom/j6oertt+tYdXewxSnPDlmZ8GIubvqcRtWXmUVRhFoET6ja+Xvwe76tqIOLYO5PREpyXlMocX5ahqpxGMfFOeBJZXYe7/so5YviM7VWZGNg4ECr8hyOo/0OkKQeKXrsK5uXAX81ue+OaDextTVHLFsk+8gudAPdgbPLIcSioPdGm+vwwlYAfmI8LdZQAVwqOqRDAcIln7kyTq8SMCot98J0sCe3cVjYsi5cpTefcSsOROF/2596nzzunOaiVpkcbqa4HLONKz0KhPoqjMNc6UMeaGOCxxb9ZZKosSJX/PP7bWg+Ewtyc39v5TVhweTlTN718+fL9aAxJbPLeVTDdH+v1boYXTOx+saVIjEUz0u3K1ixjh9W9KhouBaOJFKUkhw9GT5m927yAfzgcQMeT749fQFvnDJmhP/e4Be9O/BtWQNoDQhMQLyZroMSatU3FuGDZOmq99Lr5hZsrqccdK85hiKPC/oy/Z3mcyma7ibvRmvGqS/dZZ/UO96fel6X1x+N7UPA3w5Y+PUpeBUIlx1+qJd5P3/NDIbtnYnGfrPl/Peb3uNaEsaIk/ru4X0V5wsHZ124UQsSqZRWOOAUxHTDDWzZDC6t1wt7cUFjbcNxTIxAm31/SSFn8Ah2pkqvBvTOi0oIDznYxVLbZ3LV58jGtdsVbuqWHzeOJ+fMO4ikIw7liWwlHIr/qGhO0PlykqfESt+mySBg7YgrlT+ca9iYBrirTZ6Mtw/qRW95M1YlRqJ7b+dAMxEjRSOGIRqiA45bX0bn+3+hZwYm3gz+KwVVFzF/+LV6N+Ca+mqIDWXi2+w+J2MyLXVDw/GZ5a3qBuR1PFTM/KFksSHgLqZHcgdp/MVzVxITC7Hp42yR/Uo2J2ARMrFKiU2oRoNyagmZBQO3Pz+lVN+NZETBCEyJTDw8Hga/1NTISh22fGa840bccvNfmV6DBNICCAwP1MotfhUzmg2WKRwFkgjcJnlUAp+IAt4Ygw7nOW2de6aqmRNg7fvh1lnOT5iDKA8KIJwMr1JTQhJlOwGyOgzb9gUfT/1lOc3gfWcAGgpLBx7NghkNMS2b2ushZCLWMUReAQOV7gt8g0mrz652eI4+dL4jfJF2XJvdsVoRiGXoHQIA8b+sHV+G3fz1EMUS/nlAOGyv5NtcNWemyey8Dz2bp2yPSQEGQ7E58q6UYlu3M0eCB/roONwcolI0ytCso0LI3KB1lgRzZs6uG3LwW/UKlm45GFA/nm0PkfhAMhIcCBOw0JncbaYsqgCKrZIC6N2F6EtXPeK2AaB7bdi2N9kyxsbU9iMnrC5os1t0QBPwESUMQjn41SP+EaXs60XPojjmoEsgajBsTfCWzPN7NcsvLZ4m4DCm3YtTvlxxvthO+/KhC93W0SbeUB9cLsLH03ncFWPBhtfIZexqR6xFZ2keEV0bnLe+fg2GtkN0hzGLF9A4prh2CRRg7n4zT7AmvUrgxQbdCIRq8knSRQUF+zGheBhuYP2xrCtr4bo1L86brfekjVNvtPppgGVD2+nxycgoaH9/2/1TfRAH1iq9KGJGr7WlzAtZgIr7mHBe0Mzt//NiAZF8m6acI8nRvY58qaFP9L019hPo66cmo/FQf1WOzSK579JjJTnS5lfSm2vpt5HHv/37FUtn1h45+KCMPeSoMSQiZv79sslFY1RPQko9i75Fwf1dGoS/QgeLVtn/3knASJ5ZcybWM5yEUBZJQG4O3iHzHUsDhmAsou5GD6CPzokP2WtgYKoCHlpjZUcPXDmvFHkdFFO3ICYMOY9lpx3xh0JrNfuEieJ5chA1If0eO13ywIThtfr14JzZzI5IvnNezabPA9DMkQhT2qabdwKI6Y1CkuzYJQ3gTz1LK7wQKoOy0VeRNl0/AHTNuXToBRPoTinf/Bz7pNwIBXpA3nDWecxSWgIUQjHtpFCWLdukYqU5CA4AckiMKLYMkXlKjOLTFhitlvjPrNZuEG6zF9+ENT0UL6qCPqQTBhujdvxZXu9asTGVJuLhpmFbrx5Plq/hiks+/HzOQIZb3FWGmWZWm7TvNoJX7hiQevtLbiwRZfRZHYF+UWDOVsg5WChPulSkiGMAl0VDyGIgEyhEM6qOZ42PzF5k8kD9OhQOTeobSgk8f62SeDxrctuhRi93vnVd5pV8bpB0e04H9/OY8P55yNTZ1e8LTmPRfi4QlkNHSQr4qbkw/mCLHTrWdeGqx5oKA7NXu2iPWQxksSuCMvVWZKNIwNk4z4a/Mj+tvd0ozu8WAQ1xPFUzuPkPI7w7uWvWG/nyVjtmP42ZFlJFVSfV3GYVWtv3Md6qD+eZlUNzNhOgGcWcTHsWOYmE0ZUmNZ+693HyUjXSDH9YQgrLjGvDOFPQSDINRO3WRHg8ptxVPy5J8SvpaqzJPqQmz5H5KXINCcT66P0aaIbsxEdxxKrMfoyZvlcyeKzspcpfqGFcZdpNUTeTIwv6YWNSbo0DpwAMY7ca+foqKZ1G5YNrNrttPW4696OzeQiYXbm1VP4L+o3u3g+cHPXF/u+PFTlrK3knTbFkV3NWZtHD5xP7qT1uZOKz0c1HzmseuYqUMF/zEKUE7ck3YKGFiYHpI8I0GF85pzkRohwebh6NLZdJmqoEsvuLasiQMf7qsfGNI2f76yqJolgATPYHX2pSLkFwCXerQ5Y8W2pMMqzoIdcq4KsLiSRX5ylQffBTDsD+VY15fsIzHJ8QL4QEAHlutGpWyni5M58u6xMALBk/biTqWSDpk9AvyF78KEIB1sfCsiE/VzYQ8TAWHIAuyJzP4S1uQMJCYTsFYmmYqUxNusU+J/99v8w/w/z/zD/D/P/PuYOqByTXVfWfIhGS3P5yRKuInjyeeOo1gn2Obsnny2eIH6XOvmk9We5kYf/jYH3/cG1QiS1PFHFVMdKX/XRSxVPWRj050Mxn6AM24bc7ubhWVrkronDMYq6oVDuAs7jimc9ocMwXZliozoYdtRrMx3kxOc7Vzcw5b4s6khTIXYdFXwd1RZyoyF2BHzLq3W7wtlhaOeZIPJSHx1T7+/7JI3V0ophzqyUq1Fc+s906fOrPytOGrgv788jOdN+qMufImE8qZYvBCIEQi2t3uu2i1HqTPaWsFeoR5lqCZyLPsGVOBgXTz14HRnGcZa47tR6h3I4rxqhStKQLolPFr4B0va+KZ1yXYE8s+PRDC2pZHHam/jB3atQYMuJLYe+euZ0uT94KeBnfuioX8Ysh3zbJXvxtksI5JApNzoUe9Mvw2VoRu6jQGaUVoiO5org2tG4R5Mqa6INi82wj3bp2XOIKHA4vTF1fiHLpgvlNCXh0Min4e4mV+VlY26yCE6EVIXSjdXD+EoKVMgMUvGHZNJM1StXmhCH+YDDB9RxaGNtRAj6kRQGxg8TVW10zFj8xzeu0nJ/fCiF5HTKeDdVbRUNsJJ78a7cIJDvoenrBqqToS4giYnucYjpLIxuLJ/xsLMBwo42fLq8LuUNLOckddUGNRZ3F6rJ38O79MOMx0D1EWm8qpnPrc7yb2wxJfs2rt446/z4vWNBYpQ8KWPFvpOV42hBaXN3XoOLtohxm6Ky8p6rS50jI4j0uA2vSRMqDN6R4RDRxpe7m2+Z4vqEL5SyQY4V2Kgq50fErKf2dZtzCuNzvWfnpQbXfrD1rORlVAT8tPN1maZuNryotYhT/ppg7joD0vPoXIjsRZckPrs+RkjFSpFclxvZWHvRTNf0Ib8IMSeSHUuJAMWryYi0XzrMgN6EmM6SZOgoPzR1kUIM48cpbIEeeNKDuhTEkPTKd+9+morPuBp6Jc6u1iY4rMFiHN5V7YVBdVqt9v0Z+SoAi6XSG/JMFysoD0yfEURxUDJTY1E2GZFpiyVxiJaz0nQWyBA+KFxJkTzZ2QM0ROWCNPLMkyvgeks4HjGQIYR0ka1mpdOq3rOqGGqz8wDx+2Wadn8Virvi5i/IGR1X8fps81FKTyGLic8vz+DdroLmWauNks6dhgKrqjPbCWqrHWnzBS2iSQmdPpi2o2IJFAT6soAICj9k5t6QkuDaGGu09IWRWsKuN5LCjwaNN7lS/H+8P1E8XLpBEbfBlv6xwYu8q2LP3OuiOEUNl9CIDqWM1cgx1kHJAiCePXHSCcLZ3MJB6XIqurNQNgzFIEYrj+VWR7BDchpKIEFDG/DsWIX4IYR3KAlACMSPlP/4UyF+ROYebxiwNFxTpGlBaxtR2ox82YgEIVkiELzPHB3RbxK9T1bIEzKCazV2GL23KaApgDgKAleI1qvaQ/v+pf0jKmKhrsMlu9T5iRhyBvQim+61W0G+o690bEZwzp+cq+NSkVASZEdx9l+f3v5ab137cYBN3oM0lhdR1clKUexoZXv3VZlLamJNSBURFRGjJNCJr3lxPgpxUSxfjX+yqvjrOxk2CC1NcAOXFHEvvB5IVyhe0Q/LmLfRie0NpuIbLZwKbgH4I6iiLEezUqL749ibPBn2p0ResRzhgHSsnA2hRF7FS67H7bdZrImszhKMvELs3AH0Dr08y9tMeVgfqWpi1JZCX/aWRbyx2gvPlfFzVmi1ImI8q/Yc1G7x+46NKdZZtpoMtw66A19htt3oTjXBiM2zCQZCcrBM+Ml94EOgRxKAH4gT+W4QqQZUeuZq6HU7dUbGdfGMNSd8JqAhjmFToH8GaDUxBYs4HmuEL95XGwEWD4Xr5FUW2iDqaBvS7YLFmDR+KYUExEJZNE3ZoZ3GH6h3rMax361uYNPE7hl2uHqCqHFt2nyKBRmuHqxgkYBWL+XAyhGG/ek7s+a8+ykD2mpZ7BF6UU8XXgpYRcP37UvvNIQVIQ4UEe9kFEINyW0G3zm2yyR+j6xYhw/fERzF4HmQIW8uVtnh1H0HXaOJRFGzPoPGwa0eaf6lQxYf7+nIq848rvav8mpoVAvXTtqSXf+Odh6rf72iUvjibFwHwcOsWyLPmhNn1D3eAblctk/soqqqUc5Xk0RH2bG7NWG5oDMzHGvXcsEwXhbErlDr9kpXmAxyCKF0EY3dngQ5RGkdpbomid5QmiS5w+M/beDPvv/qjfeZN5UsmwLomuf9tPDLwEqz1ht61DknkjokL1PGU5yNfUSlYY8NKj42uVdc1HOOPxjEL0CBlV6xascNd9Dm7oTihsf2nm9Hl99f8bQVQr55/TVIWVnE9dIs1e+GtB11u0Ky+4z5PGkp5x5BrOyA43kTN7LZbNm58+mJTpjboXTJW1KW812/wWP7/8gE6uN11+G0XxwCr5z3+85aIOHc30shzolVXlNCguoIHGLfoonKq1Y7zx2t2DHXZqL6OKqsBhsBf6SdhO0G6BTeaMOvsy4e7hboTdXczJOHqH0hFbuhfFCTpVTA0E+5Zjjr9IThXRD6nwUl5LfNqvBSPEl3SbYYvU+7y+KnmNyHLqRkQ4PAHukW7fdLraN2sn/yPO7Kqq35nJKaeh9QrvsFlLcdkn9PFS60lPNprcGX+IMnv5nG2v7ic1NBrpzHNCIpQ7UdLlmMoFhV2/y719VXVDbRtStOQmmdR6pMSuYgVatOkEuYQH0UcUvxarBkzoB54PusAaHTrxPlPERPnS8ymBN73x2Z81i4MUK+H/hZzP8o4HOPj8brw296RE+JN+zPVPVnbma5qsd7CzEDhbTCgGzh6bqR/Mw2K6aIM6kTjYO0AM64q172MUVLTq5IhMjyY9Ky5yRYPr+j/6jhScCgbMByJzwqcdDdoS23rh2SDXN45ItGpw2IuiGjRvwtxbd44ndvGx4bkf1a2fvMcdZkaEjOvoalzBmv0dMtgYxxy2TbOS+M5Gou/9Ml/lvNrB0E5tNG7lkjMIMNmMHIldvmvCXKkwfbMLP0NWiVOJklekW0y5nJITksuNtrwMjhEqi35AC4ZbxfeQrlQ60fKuOdfTI3a39hjbW6aQPzfJT+nRKU7XPvX78kKLUh3nF2uDEenRkM5VsNAEpLtZHYyZPBj4E30Yun2pHgNHt+sjRyX9aZP606CKkLFMvfEjQTyCHaZYC8TwzNl33g9rZwzrgXky0/Y9oBqnhrT+GbhvGeSvJbKAnh5icGsrDdkj/G0NpdpLETqEhKTWTTl3idALoB1cpOCIRiVCdDa0eDPNWA+LYVnWVjql7V5ruoVGawZnpi0HNVS12x8k2p25TvrVXve/swQ32bkdTR7FNX0X1O2NFLrx7wpFE+itRH8qZTnAo6GkV2vM+zL6GKTr85DM/JwoYMXFO8lR1LXli6e+GSYwT01YZxeezLrIGsjLbJ1/Sk6y2x6oAkzt/W/JNDe+Y4IzNC9QY75sU9n3NKm+sjViT8Pmmu9zV/KuLMBNNbIgOzAOS0jvqOP5iKLz++9maxVNczHFvxqyJTPewaCVF+8IpfFvza8lTQ1z5lG2fzzgs82dMTy83yIHUpQtHhr+8Sevv+B2MFozeXP84LdhOPRorglj+QFQXGYwVDqz2rzw/BFYZbDoIjkTG/n35j4+mAnniIv/Tri4Ie16e5jnetM1Ze52Fev3YdT1M/pnx3NbIA9ANj71CjjcGAv+0pI4JzTEYpRAHlOP42go4oiLVsmHFx439h7iEO0xul3AKyxbnvwvSqR4eES8Xh3Gw0WfyS1lRhOM/muU3XyD95RFGRRbU/EoH9owMsCuGdfkVMa7Ukp44PibwtZpexZHKUOEYjzJD1XymJNZLG3qv48Z6rLD0c0EPSevrhn5zlEJ5zstH7LMuXlrEt1ObjPWv0hxcwMAy4PGO21sm8mBrxi23it7hw9DsYncfNbLfMlJbykqVNQ+/drhxQXVquada7Dqka0P25twXKhRLe/KBPtcvyA17j5rkCIzzYDK3DQWK2HZy6Q//RXOe+Dy3iEH8kXRkXP8N0l7l6x8UJ6QP2Fk4/N9DM/VJnJapTRiqIaNGLe9h7gXqXhbqLtd4lf75pSUUPlItfiWuGe/ZDOi2T8QmiVSA6QngzntdRM/x8Jfd8yt0038nHxzJWmD0r4j0eNOT27XklOXbRddTbNVa+4Qcg2ld8acWM029QypL48Z+SBdE7ahkmBS/H0e8r4vHikBl7u/onVnZaHx8b/OUdc5/vrtMy/HxLm5bD75+vObn0/8PL6R53jGMXvPrx3MwoQczED7s89m4nuB85+z8AUEsDBBQAAgAIAJFrVlMOvv3hTAAAAGoAAAAbAAAAdW5pdmVyc2FsL3VuaXZlcnNhbC5wbmcueG1ss7GvyM1RKEstKs7Mz7NVMtQzULK34+WyKShKLctMLVeoAIoBBSFASaHSVsnECMEtz0wpybBVMjdBUpKRmpmeUWKrZGpqBhfUBxoJAFBLAQIAABQAAgAIAPNWyUzWo37aRwMAAOEJAAAUAAAAAAAAAAEAAAAAAAAAAAB1bml2ZXJzYWwvcGxheWVyLnhtbFBLAQIAABQAAgAIAJBrVlN/ZO2n+gQAAGITAAAdAAAAAAAAAAEAAAAAAHkDAAB1bml2ZXJzYWwvY29tbW9uX21lc3NhZ2VzLmxuZ1BLAQIAABQAAgAIAJBrVlMVHmAbowAAAH8BAAAuAAAAAAAAAAEAAAAAAK4IAAB1bml2ZXJzYWwvcGxheWJhY2tfYW5kX25hdmlnYXRpb25fc2V0dGluZ3MueG1sUEsBAgAAFAACAAgAkGtWU6MwRaqcBAAAexUAACcAAAAAAAAAAQAAAAAAnQkAAHVuaXZlcnNhbC9mbGFzaF9wdWJsaXNoaW5nX3NldHRpbmdzLnhtbFBLAQIAABQAAgAIAJBrVlOxhXINZAMAAEwMAAAhAAAAAAAAAAEAAAAAAH4OAAB1bml2ZXJzYWwvZmxhc2hfc2tpbl9zZXR0aW5ncy54bWxQSwECAAAUAAIACACQa1ZT78IHwIkEAAAMFQAAJgAAAAAAAAABAAAAAAAhEgAAdW5pdmVyc2FsL2h0bWxfcHVibGlzaGluZ19zZXR0aW5ncy54bWxQSwECAAAUAAIACACQa1ZTFNMQKZ4BAAAxBgAAHwAAAAAAAAABAAAAAADuFgAAdW5pdmVyc2FsL2h0bWxfc2tpbl9zZXR0aW5ncy5qc1BLAQIAABQAAgAIAJFrVlNFty3THTgAAK1PAAAXAAAAAAAAAAAAAAAAAMkYAAB1bml2ZXJzYWwvdW5pdmVyc2FsLnBuZ1BLAQIAABQAAgAIAJFrVlMOvv3hTAAAAGoAAAAbAAAAAAAAAAEAAAAAABtRAAB1bml2ZXJzYWwvdW5pdmVyc2FsLnBuZy54bWxQSwUGAAAAAAkACQC8AgAAoFEAAAAA"/>
  <p:tag name="ISPRING_CURRENT_PLAYER_ID" val="universal"/>
  <p:tag name="ISPRING_ULTRA_SCORM_COURCE_TITLE" val="baigiang1hoale"/>
  <p:tag name="ISPRING_PRESENTATION_TITLE" val="baigiang1hoale"/>
  <p:tag name="ISPRING_PRESENTER_PHOTO_0" val="jpg|/9j/4AAQSkZJRgABAQAASABIAAD/4QBYRXhpZgAATU0AKgAAAAgAAgESAAMAAAABAAEAAIdpAAQA&#10;AAABAAAAJgAAAAAAA6ABAAMAAAABAAEAAKACAAQAAAABAAACx6ADAAQAAAABAAACxwAAAAD/7QA4&#10;UGhvdG9zaG9wIDMuMAA4QklNBAQAAAAAAAA4QklNBCUAAAAAABDUHYzZjwCyBOmACZjs+EJ+/8AA&#10;EQgCxwLHAwEiAAIRAQMRAf/EAB8AAAEFAQEBAQEBAAAAAAAAAAABAgMEBQYHCAkKC//EALUQAAIB&#10;AwMCBAMFBQQEAAABfQECAwAEEQUSITFBBhNRYQcicRQygZGhCCNCscEVUtHwJDNicoIJChYXGBka&#10;JSYnKCkqNDU2Nzg5OkNERUZHSElKU1RVVldYWVpjZGVmZ2hpanN0dXZ3eHl6g4SFhoeIiYqSk5SV&#10;lpeYmZqio6Slpqeoqaqys7S1tre4ubrCw8TFxsfIycrS09TV1tfY2drh4uPk5ebn6Onq8fLz9PX2&#10;9/j5+v/EAB8BAAMBAQEBAQEBAQEAAAAAAAABAgMEBQYHCAkKC//EALURAAIBAgQEAwQHBQQEAAEC&#10;dwABAgMRBAUhMQYSQVEHYXETIjKBCBRCkaGxwQkjM1LwFWJy0QoWJDThJfEXGBkaJicoKSo1Njc4&#10;OTpDREVGR0hJSlNUVVZXWFlaY2RlZmdoaWpzdHV2d3h5eoKDhIWGh4iJipKTlJWWl5iZmqKjpKWm&#10;p6ipqrKztLW2t7i5usLDxMXGx8jJytLT1NXW19jZ2uLj5OXm5+jp6vLz9PX29/j5+v/bAEMAAgIC&#10;AgICBAICBAYEBAQGCAYGBgYICggICAgICgwKCgoKCgoMDAwMDAwMDA4ODg4ODhAQEBAQEhISEhIS&#10;EhISEv/bAEMBAwMDBQQFCAQECBMNCw0TExMTExMTExMTExMTExMTExMTExMTExMTExMTExMTExMT&#10;ExMTExMTExMTExMTExMTE//dAAQALf/aAAwDAQACEQMRAD8A7/4g/F7X9Cty/gDSVBVwhuLgmKMH&#10;0Hr+FfR/w313xprnh+DVPFVvZxSTIGUW5dh09WC+9YXjLwininSDY/ZopCCGCSDKkir/AMKLC506&#10;ym0d5TC0LALDIoKr7D2r5+mnGpq9D2JT97Q9UW5ljx+5cgDHyjcPyqtLHp1wN8yoD/tAg1p+RqC4&#10;3xj0zG2P0pjyXKYVVc+pZQRXXuD7o51rPQY23fIW9FJNMEUI/wBRCxHYqv8AVq3XurokCNGJHpGA&#10;KpvHrc+dy7R2LnH6LU2QRqXMaS0vm+9HtHbccCqhtNqMtxJEoIwQMkgVdu9OmClr+4jhHruyf/Hq&#10;5i+vvBGmxF9TvWnVQSyqSc+2FrP2aOi5wNxdeEvBOol9LtJ9Uv7hiQUXcFz6lvlQV2umS/aoRdMu&#10;C/JXqB7VzWufETwr4e8Py32laXPGJgUjeSMKTnv83zVp+D7r7RpcbtyWUHce/vXjY6UeZJHdg9E2&#10;zRuUzdhs44ya0TH8i7RWfdrm7+b0rVQfugpH3RxXnvZna2VgvI7c13+gEDTSvvXCqBwvfsa7bQVK&#10;WLL2ziqo7ks6Oz6VpQd/asyyPy56c1pwEZO2vdjtc8apu7l4DKmmr92nL0PoaavX8a3Rz201JO4p&#10;D0pP4qU9KswW4HpQegoPSm/wigPsgv3qVutC9etLw1A4NDl+9Tu9NHykU5PmO6rLFoJ5pDu/hpMk&#10;GgCyegpudre1NO1vumnDBqCGnYdkUq+tNUfhTqpEKNgpV+9SUoOKZJIDinA5FQ5NOX5xQBMDin1H&#10;jIHvTt2BQKw6plaq+4YzT1PO5ardglZFgtTc8ZpqtTdy+tSMkIzQqg96YrjFO3GgWgoGKk/Go8ij&#10;8aAaVh2TTo2461CDinr92gzJKKOcGo60Q9h4/OnYNIv3aKdyuYKKFHWlXr1ouPn8xy9aWmlfypTy&#10;KAi7i0UUhOKBj1bbnijec9abSE4oHaJY3D1xS1XpQ2BtoJ9n2JVb5irdKk/hqsTmpFb5KAcexJk0&#10;dulMzx69qkz6UGYi4XtSqyn7tQbsjr1pAvvigdtCcnAPpTVAY7qYrbgV/WnRHblaCraEg2/Wm03O&#10;QdpxjrQrZGaCLMk3GkBxUBcnK1Kv3RQVy2JG6Uny0xmI6j9aTenpQPlkS5HoaaDiotxHbFG56A5C&#10;UN170hBx1xSJ3pSwC0BbUeCBjNJ8tRkgkc0u5fWgXLpcX5SPeimKwxQX9uKsz5W2DKP7tR55K04t&#10;n/Zpg4bNBpTv1EyKCM009aPlx71BXUSiiigZ/9D7qGpy6lGyabCwZQQCy4OatwadZ3UAeSURzYwx&#10;bg15/f6EYfEK6rpst3FEQBIUkIU/8Br0S2SxjQ+bdeYGAwzEEivDlrJnsKd3oNGi6kAfIvVPPB3c&#10;4pV0/wAToD5Vzu9t3FWUi0xyfLnBI6nGDUi20Eg+S5VT0yeKpW6MtX6Ga9r4zc4a7jiXuc5NUpdF&#10;u2X/AImOrOc9l4Ga2zp0HBmvSSOgVelQfYdFALytJIR/ePFToF2ctLoPhSNhLftLct2LEkE1Qv76&#10;z0a1b/hGtLS7m7LtAB+prsPP0ZPlSFWI4GTk1Tv7zXniWHw7bRA5+ZnUgAflQ9tBre58wfFrWfFG&#10;o6Mljr1vHatkMFjJJA9M12fw6ubiXRYFc5KqBjPNHxQ0Bxoh1HWJ1e8JGFUjAHsK1/BFiLbQ4DHy&#10;Suckc9a+bxUJe21PaoTXszr503SLu4YkDrV9C3Q9AcCqExzIncjvVyRvLO3PasnsaLzMnW7p7R7f&#10;YflaQKfpXqfh07rBz75H6V5neW4vvKyM7HDc16d4d/5B7L6NitaBM9NjatTlPlrUg+7WTa/dPPfF&#10;a8Oefzr26OyPGq7mgp+X9KYpwRQnI5NMXr+NboyqbEo+8acelNH3jQSRmrOZbjj0pv8ACKfSKcgU&#10;B0GUq/eoX71ObpQJIkPSmg4NNViSKdjBqka+Qo5zTztPU0g6mo6YElSxfequDinq2DzQBJUi/dqL&#10;POKepzmhIxe46iiigkKUHFJRQBNuzinA5U1EvWlJx8tACbl9anT7tVakD7RQVa5OelRE5+mKN2el&#10;MJAHzVUhQ0LUJ+QNTsiqUMi7SvPWpFfI+SpHYsFsHd29KQtn5vuioNx3fh+FCSF2KDg9j60BYsrg&#10;Hnk+nelUt+FV1cR53fjzSCVWPDEjtzmgLFxTnrQpyOarrJjr/wDrqVSv4GgicbkinJp38VRgcnDU&#10;/qaq4rMduH0pc8VCeeppynHemTYfvOev4U7dgVGAFPWpNyUXQWFB/Cl6k/xVEeo605TgiquVdjzt&#10;/GmgZoJzTciqgUtiWimI2TQetSA/PFCnApgOKcDtWgCU8IAajpV56UlABRRRQAU5Ww26m0UASr91&#10;qZk420gOKSgApyNs+lNpFOaAJC27HGKZRRQBIP3fXmo6EbPv9aKAHKcGlc5qMnFLQAUZ5ozuNNHy&#10;nFADwcUm7P4UmRTQP+A0AObpSb80pGaaRii4e0BVzn5qCuDuzSKpxS4NFxXuJntRTtpo2mi5FvM/&#10;/9H7e1m11m5vGa1kYxFceWvALeuat6fp2mfY0F9I6TDhgrH9KL19RY/ZrO4YzHsASAPWupsI/skK&#10;wZRpF+8X+Y5ryPZq9z1oJxMIWWijO26lAHqCRS/Y9KYHbesAO23FdWZnBO4Qk5/ukVF5If78cRPX&#10;OcUezK9pZ2OaS20ZQd00kmf7oxmpUjsU+W0snYnu+SDW+EnztQoo9VXJqvLDcY/fTyBe+DgUWFGd&#10;90ZY+3Q5ZIIYDjq3XFc5raajc6fLBDe/vZEKoYuME966BzpkRO9txz/ESxphk3IVtoWIPTjaKTgt&#10;hufY+f8AVfDuk+GvDMv9sSvcXcgwryMXJPeun8HSJJoduyHI296w/jAofTy9wyLKqkhEPQc9fzpP&#10;h1cs/h61Vj/Bg187jbe25Ue5hv4R3tyP3g21PcqWdc+gyaqzuqyhepzgVrEK8SsR3ArCfU16Dra3&#10;2qC2K7TQF/0KT3OfxrkwNpC+1dboLp9ilTvmnSViZu6sa1seo961YW/DtWJanBP1zWxAc17lHY8e&#10;qveZpocj9KVV5qJf7tTBsA10QMpaIA3zHFPJyD8tQqRk8U4t6UzlJf4T9KYv3aRTxtpwOKB9LCj5&#10;KYRxQpzTx0NAhOmOacrf3vmpoOKSg0i7kinqKKap/hoU7BVjHU9etCnIFBORQA9Dk06ou1C5x1oF&#10;yXJsmjJqJeT7UEgUEcpMD2NL+NRr92kQ5WgXJ1JQcilJ701Pu0kjIo3scABiT6D1oEiQcjdwMfhV&#10;SW8hhBySe3ygnn0rKv8AVILaFprp1jjTkliBivGPGPxe0jw5YSaldzxWlvF8geclHZv9iFd0h6j+&#10;Gi5cYNnts+qRW6g3DiLjIUkZI+tcve+OtHsm2M8rEEgqib8dOv8Ansa/Mv4g/tl6NaTy2GlSXNzO&#10;jc4UQxDPswkd/wDxyvn+H9pf4k6/dNA17cRwFsKkW1e/HP3vlz+NZzm1sdFPD33P2s/4TvSom/fO&#10;qiQ8EuCMfT/6/etmy8Wabeyi3jnVXJPykYJ+hb8a/GrSdb8T3chvp76XDtn5ZGBGT0zn2/SvYNG+&#10;JGteHIQZb5njA4DEOVbA6fh/OsvbyRs8KrH6rfbUICLgnAyckc+n6isLVfEmlaShW8nWPHXaSSN3&#10;rX5rar+1dq9rHJb2EoEkcYUMeAW7n9e1fJXi34163rV83267adjkr5jNtTJ6KFPHfn/gVHt29jP6&#10;uftna/ETwrcMfJuGYbsEkBQcds111nq9texiWzBI65VlcD8FNfzzWuteISXutEnEp35YKWVvplTu&#10;I4/zivRfCfxq8eaLcq9nqE8MiHLRTsZQxz6N83+78xxTjOb1GqVtLn73Q33O5lEi8AsDgitK2uo2&#10;cLkk9MMMGvzB+H/7WNzFJFbeMFwrnCyxAkrz/EG6/wDfX8q+4fBHxS8MeLoV+wypKeAVBBILf+PA&#10;+xraM+5yzg0e0pIhztIwKUHPesqMCVVltmDhs4Pt/Xp+hqZXQjlcNWkdTEugkU6o1+7T8ilYyHr+&#10;tKTikVh705cY9qRfISL0HancZ28VGTgDNNqri5bErbedtRqMn72KVaU9KfMWr2Acd6TOWqVSMDim&#10;jC9qq5PMGDRg0E5oBxRcbbHnj5cVHSk5OaaTigIu4/caTJpqnNLQMd81KpzQpzSE/wANFybsdRUR&#10;6UintQUPJzSUUUAPyKaTmkooAXBqTJoLetNU5ouTzMZS4NOyKMii4czGUuDTty80KcgUXDmY0DNG&#10;DSE45pSc0XDmY7IppOaSjPFSQLuwKSkU5paAFyaMmkooA//S+573xNp1mCFLE4yEgjPPvmtbw3rW&#10;j65bho2WOVfvI5wwryjTfF3h6y8TT+HbwPFdL0cjII9zXcCHQruYM5ikfpuQ4NeDGq29z13UWx6I&#10;ILk4CSDA9VBNAicj55CD7LXNQaWY1CiSZVxxtcgEdqvxW1un+taVj6vIcV1Ru9h3Lkm1fvyM3tnA&#10;qkfsrAttXI/vMTVkNbL9yJSexJJpzy3GCyIoGMcDvTuTz62M9vMIAhKqD02qKzbixv7lWRmYbuAW&#10;OKg1TV7y0U7Bk+gbFedXes+NLq6VLKNEgz8zyE5/AVF0ik3cxPF3gCz07Tb3Ury9VT5bMEJyT7fN&#10;1rnvhzLt0G3ViC2DjHpmut1zwe3iGHz79tpCksckKPwrkvB8T2Nn5LKwCuyqSMA+9eBjqLVRSSPW&#10;wtW8OVno08qlw/K/OK24pU8sc5Ga52U5IbGcmtND0XGOM1wvVnZHU21bfh2JGBzW7otwuyVV5ANc&#10;9ATtVeOa29GVo2kVOR14qlpYk6ezcHvWzFtIHrXPWZO7luhrdhbGOc5r2aOyPHrv3maKnke9S5P6&#10;1Cv3ad/jXZAwqfCPVutPqDDbj81PpnMSU4vxTB8gpykUAKrU5TtyKgX71PoAkooHKmig0jsFLg0A&#10;4pVODVIY/wDhFKOhphOKROaYD88Yp27jbtplB460AKDignNNU5paAHhsDb7UA8FaryMsa5Y96esi&#10;mMSE7VA5JoDlTJfNEKEtkDH+RXI6z4htNOtzd37BVU4GTgH6epqv4u8TW3h3TpL+7DMAMRxKMySO&#10;3AVR3LGvyz/aZ/abutDvbrw74ZmSXVceXJIPmWxX/nmn8LTc/O/8NAuTQ9O+On7WUHhq8n8P6fCz&#10;XqAlFRlLKefvc/J/6H9M1+Yvjn4n+JfFd7JqGu3jxyTE/K5wI92egXbj9a8n1LxBqeqTsrzPcSOS&#10;XkJLMS55OW/vZzW3ommXO8fam3s3aQZH1J9aiz7l0nZiW8lpqEoM08byDgYOCfrXtHhuXTNMdBOz&#10;qW4LAq3b0Y1W0Lw/ayuouoombjGyMADrXVxDT9Mh3NEu3cQxYcmo5bJtnTfmZryazcxKtxYz4CnA&#10;BBXI9P7p/Cq9trt/ql2LZCzEhsBRnIAHUf7OSPwFZOmW1nq97Ha20Sxh2yyquT/47XqFpp0Hhe1n&#10;1h2Dlo2EIIAyHP67cH8CPSuG7lKx1qyR4NrGoWtsPIUFSud2Tgn3P5AfhXmWoahbs5ZFYRKR+9xu&#10;VTj+L0/2a6bxJPvEhQDlskkfKea8+t1DXKpHI0EzEgKx3RsD2+Xp/wCPV3RhdKxhKbR6doE8ikXM&#10;MgcEZCrk547/AIDv6V6XJDDqtuvmAiXg7gMn6/3j07V5RoukeTEZrbarxgZVcEKT0dT94hv971r2&#10;LSbTz7ARFts+NxVh+eR94de1bKDictSpfqc5Fdy6HfCGeTdCRjc2So6dd3Tr+nvXouheML3RrgX+&#10;k3bRdDuRnGMdDj8q5LWrOWOH/SuVf5VZlwucdD6buNp+63tXlZ1GXwnOLlWYaezfOMZMTen+7T+I&#10;xVRo/XT4Q/tYIHg0rx+VhMrFUvEJCEqB/rh91d2R8/Tj3r79s7621K1W6tSGVwMMOcbq/nQtNdD2&#10;imxk4mUErncpB9Pbk+/HtX2P+z3+0vd/DqS30fxFI11oFw+3cSzSWh+ndOBx9WWs9Ya9CopT23P1&#10;8ifKhh06Yz0PpTyewrJ06+s9Rs4tR02VJYp1DpIhBDKw4INaSv7ccY9xirp66mHJZkqnNSh8LtxU&#10;AwaTO41ZJY8wHHBp6nNVh8pBqZW5oIe5MvSlPIpqnAoyagpDw2KRTmo8ihW5qrkIlpMihTmmnrRc&#10;0mLu56U6o6crAimmZDgNtOG3vUe8Z60uRVXC/mKSAaXOTUe75qXPRu1SA6kC7KdvH+f/ANVJVXC7&#10;CnYFNpFOaLhdi0UUUXC7FX71KD+FRjgignipAdRSKc0jHAoAdSE4qPcSaeRnqaAH7x/n/wDVTScU&#10;zp3ooAeeWpMcUg4NOU5oAQcCjPHagnnbTaAH5FGRTKKAP//T+gbnw3ovjbxP59qjpEy8AuVJHriu&#10;60r4b6VBIPLWQSA43M7Eivj/AMQ/EPW9V8dLr3gvUINLMYKGKQ+YDtr6u+GfifXfE26HWNWglnQZ&#10;KwqFBPrn71fN0qkOezR105Q5tUexQWOtWsXlxuWA4GRkgVMv9rBRvVSR3Ip9tYXTkebcMp6fK3FW&#10;haSAHddOMnnJ6V3I7YtPexmmHV5F+YkDsAtVH0q+kyJNoH+0xFa8mm3jAMt05Gf73aqUlvax8XU6&#10;n3ZulO6GrGLLplragtcTqPYcmqirpGdyCWc5wNowKk1HX/B2joZL2+t1A6gkEiuKHxb8HXEnlaQL&#10;i+IOCYo22Z+v3an2iXVG1jrLqJ7mJoWiEURHO45JFebz61pF7eLpmlKQLc7CxGADXUv4wvbpVTTr&#10;AqX+X94QCAa8osUNrq8m9QG8zDADOK8jMKzskjswdPW7O8kfbIkTDvwR0NbaKGUL/kVlBPMnV2+7&#10;jitlV2Y968eWrO7pYt264Ybmziul0PjzPbFcup2OOa6XQjzIuewrROxUtjbt2yx9Sa2oG4FYVqPn&#10;NbVvzhfWvao7HiVfi+ZpI3I+tPYkEVBH0+hp0hyRg10oxqbFjPOaUnsKiBxTi6j+KtzB76EitnPN&#10;Kn3vm6VXVtuWz3zT1b5uvFQT1LNFRr60oOR1qREwO1aWkH3TTQcVRpHYfRRRQMepzTANppQcUlAD&#10;8ijqKjPSkU9qAHg4p2RTKKAGXK+bbsq9apT3UcFsZpmxFEu4j16/4Vec8AdM7v8A9dfJf7Uvxch+&#10;Gvw9uXhmVL6/Bgtlzg5K4ZvooPX1IqkB8r/tRftMz6O9xa6JI0d5Irx2+3B8uPO15wf4S2CkeP8A&#10;aavyQlTVfFl0HnZo42c5fJJb1B3f5610PiXWb3xFqhmui08znLMckA56Af7P9KqmeTTisFmxE8nD&#10;MBwo4/Wt4rk1ZPNzKx00WhaTokapc3QAHGxV3YPp1rZtJbOFXmTcY+MlwAOv1rx++1J9PmMSbp5R&#10;yx6gGsj7T4muQdkcg83ldoIBNYqDepvGVtD6x0DXtJaHfDIoO3B7BuvFXLjxJaSXDQ8qc424yAa+&#10;ePCPgfXbxxNqBaMoN20tgH/vmvo3QfD9/eJH5saHaQAWBYkd+W+lc2Ily+4dVJLex23gGK3k1SO6&#10;gJjljYMGxlSev+f/AK9e5+K7a0bw9JqKRl5plYIFAIySeB+Rrn/Bngu4hvFmt1YjoxPAJr6K1Hwj&#10;NfWCWiRhV2gbV4OV/wD1muFOx0+zcj8rfF+malZ3DSzRfuGGGwc4J6/59q43RdOVZzAxWWIgjb0J&#10;B/3e69c+1foX4j+DwmLSCIsOTuByQMdK+ZfEXwk1TSb83miAxSqAxUrhD+FdmHr62ZnUoO1yhp9t&#10;ZwxwPHcN54jZUZiAZOPun+H5ef8A69VLrWneZHysV5F8yMMjI7o49G/8dzWJc6sBAbTV7ZYLhSdy&#10;gYBI7/oP0rEur62vs290cZ+7KvJUgY69x/ervupao8acGmd7p2uyhZvtIH2WQESQOcmJ89fdGx82&#10;On3u1Y2pWFxYXDeSvm20iAsrHPyMOQfXbn5TXmR1q40i6EDuDJGM7icrKvb8eR+jV2ek65DqURkl&#10;bKqD8uQXA9RU7GlOHMtTFtJD4PviULSabctsBYktCT7f3Mn9a9EsrxJ1ivLEqSo2zIGKmRex9z/d&#10;+o968+u3NqTC4V4ZhgHr26H8/wDOapaVcvp1wtizGWOQkKynBPf8+v6+lK6ZKVj9Sv2SP2jP+EQv&#10;4fhd4yl/4llzJtspyeIHP/LNvRGz/wABJ/umv1d3Kdo6LtyCOQR6frX8y9he+bCdzA7sEsTg5HQ+&#10;3Q/ltr9lf2QfjvF4/wDCw8DeJpmbV9Ji+SVjzPAv8XuyA/N7EN2rP4H5GlRXXMj7YUY+WlpgPIVv&#10;vDrT61RiLk0ZNJRTIJUY4PNPqFTigs26gl3JjwM0gbn0qMtzTgd1AWZIrcjmnN35qKP7wqYHKmlI&#10;i+gnbmg9Kcv3qQrzUjSuR1JQBt5oX7tBVmRkc08HHenKBUZOTmmiLMnLVETim7sd6cDkVQC04fJT&#10;aRTmgCTIpuTUYOw/WnZFAC53GnA4pinNBP8ADQA7PT5e9JSHpTcmkikrDsc5paVc+tJTJCmZ5604&#10;nFNJzQA+kJxRnjNMoAUnJzTl+cUylBxQAYNGDTt3+f8AIo3f5/yKAP/Up/GP4X2eo6pbp8MoLdm+&#10;ZrhiMAsTwPl/GmfDf9n/AOKNzINSubi30+NCDvBcH/x01H8ZPEn9j+KYNO+FYTdbB/tbNnBfIwMf&#10;nXc/Db44eP8AVZY/DGv6It00jhd0R2qBj/61fJ+65+8dMbKofS/hDSdQ8EYS6na83DLMxJJP/Aq9&#10;HOqPeJuS0znua5I6vq06LHHYOxXgAc4FXLa48XMAsdqsY/22xXdGnpoz1VA1m066mzgeWG7bjxWT&#10;P4Ptbglrpt4PUFjUktt4rky01zBEO/JJFUPsjk7rnUnc9wgxVJRXQpXSIh4N8O23DQJj5juZQT/4&#10;9UEg0GxUoJFVR2UgfovWp2sdLI+YXE5/2m2ioBbQxjbZ2MY9GYAkVMYJ/CgU31Ma81CJ4WfRldio&#10;+8q8muI0a2eW6lmcksWyd3rXqT2+syxFSwjjxkhFxniuE0+eGS9kMe4ruI+br8vevNzCNkjuwTuz&#10;fBCzImO2DWuwyqndwKx5HUShmWtJZPkx0rxzu5bseJMyDgcV0ehPmWTjqK5hPv8AX5j610OgsPOk&#10;X0FTz3siZbM6mzGX461rwcGsmz/1mfXmtmPGSa+ipfCjxJ6zLacin9xUSnaB6mlVsnpXZAwm0SUh&#10;6UtJ1FMzWiFpyHqfSl2/LTQcZWgfOiZTjNOVuKhzxmnqelBne70LSng0q/eqMHaOlSK394YoHF20&#10;H9SaKTjBNOGDQWJTf4qdSEZoAWkwKbk04nFADQcUpPOF60dc03O0F+wBJoAzNSnWO1k3kruGA3QK&#10;PX9K/Aj9rb41R/Ez4jSJpR26fpqm1tgTnfgnfJ/wIg/gBX6m/tefFGb4d/Ce7urOQR3eoD7NBtbk&#10;b1x/In86/n6tmk1G8e6clyz4XHTPp/n2raktQ5rF0G30yza9yoCZUL2LdiPZcVlebcTxL5JbzpOG&#10;3c/j/WqN9cf2hqJsIWYxWw5PUE+n6mup0mwI2wrnz3AII5x/nFOtPl1DDxc9ijFaJpalLNTJOT+8&#10;mbl2P90bvlFdDoOjX93cCTawDNyDkknFes+CvhfqGtBHmDKmSDgcHmvqrwh8GILYLlASvIOOK8+p&#10;ieh6mHw99Tw7wh4O1G5RWkBVsjjuBX0x4V+H0zIheI5GMEgDmvZvDnw7tbML8gBI54617Ho3hmCE&#10;gbeB0rhqVXJnoxw6jucn4Q8FQwKN6AHGenFesN4eieNeANo7Ct7T7ERBQoAArfhtkOBt44FaQQ7p&#10;I86m8O2rRnEalc4II615r40+Fun6pZF41AOCVZRkj2r6Z+wxvGVwMmse700gHABHGfatlCxlzpM/&#10;IT4r/B2Vo5YZI/365aORVwCPWvhvVbfUvD1/Jp2qjBTgEZBI9f8APtX9BHizwbbalFIkkYZXzyQC&#10;Qa/Pf4z/AAF+3QSTQxq0sWSH25J9DSo4hwlyszxGHVTWO5+fjGHWLcWF0VMm0mOU/eX/AGW9q5vT&#10;7u6sb0xOu1geQOCDjnH+9V/VtM1Lw5qLWNypDxk/MR1561WW6hvQzzLiQDA4wSMHArvvdb6HjWcZ&#10;WZ3ljqIu0aJgDJ97a3Cj3HpVHUbYxstxaLgOcgYxtYEZU/r+NYFpOQyoozIOQD0+n0rqDeQ39mzj&#10;JyMOD1B9f0rNe6acqZc0rVUmhim3YDnaSV4HPBP5nd+Ne5fDPx7qXgPxlaa5prrDLaOHXa3BT+JG&#10;Pdf552tXy1cNNaO3BZZRnaO/v8vy9s/ga9F0TUHls1gnIMikOmerHH/6/wAqfxCSUUf0yeA/Fdn4&#10;38KWXiSwxi5jDMobcVdR8wz/AJ+Ug11ylsbe9flh+xD8XVtNTHgPUJWMF5zDuYECVAcf99KMN9F/&#10;H9TlOcFenUfSqozurM5KkbPTYkooHan4FbGd7MQfJSE5pSuKbQC1FIxUsdQ1NHQVLYXHOacvINIv&#10;3ad60mjK2lhF+9UoOPrUBLD5qb5zelKxUdiwTmjIFV8+4phcmiwywTwaYpzUW407zW9BVJBa4ven&#10;1DuOc04P60E2ZJTlHeo1k5o8ygizJepNCgelQmTrtpPMI7VNjSKsWh8lNGBVcyMaVX3H5uBRYZKW&#10;/hpinNJlP71MOO2aol3ZLRncaav96kyaBJWH0UzJpynJoJJB900D7pplFABRRRQAUUUUAf/V4Gbw&#10;3NqPim+1O6vQrTzsxEbAqDnoN30r6e+E3gaH7THqNhqTyTwtnBwQeDxSQ/Bzw9HIZHgGSSS24gnn&#10;rXceFPBOm+HJzPpgeM9CFZsGviqdVp3PceWty5rntotdbm/1srRj0yFBFVzpsSfNcz5Pfc2axNt7&#10;NhcuR2LE1GbSZR1x6k813/X4rodVLCS2Nry9Hi+V5FJ9AuagN9pUP+piYkeowDWKEDNs5yO4q3Da&#10;RkHdk1yzzTpc6I4MfJrjZ/cW6qe5JzmqMmo6k+fLYIP7qj+VaYtIQPlA/GjbFGv3QD64rnlmD7nQ&#10;sGlqc2/9oTn5nfB6qWwKpxaU6sGEag9eetdTJOg/hGB3UdagD7weuPUHFcc8Tz2uaxpcuyMkabMW&#10;3PtHpirENmkY+c1d80RnrzjvVSa8s41P2l1A75bHFc/NfYqzJf8AiUxANI65z0JrR0i4s55T9jGF&#10;A5Irjr3xP4M08F5JovoCDzWr4U8RaVrLSNpTZVRyxXGaS3HJaM9AsW+b+VbsHCn61z9ictW7EeNv&#10;Y19PQ+FHgT0ky13HpSKcE/SnEfIPY03GFNdFPYwqLqSqcgc0o+UVDGccVKTkj0qznJM8YpMc0L92&#10;lHJoAbkVNCc1ERyakXhc+tAFgdqkqGM4FWFoDzA8LTl+7TWpAcUGq2H0UnX7vy0HoKAEbrSE5pKK&#10;ACq922LcqvBIIH6f41YH51w/jnxBD4a8O3us3LFUtYmdiBzwN3+FHkB+L/7f/wARW8QfEoeFbOdm&#10;tdIiCMinA85up9zjAr4UlmGi6QJUGJ2HloQc8uMlv5ba6bx7rk3jPx7qGtTHe887ynByBluK898W&#10;Xf7yC0j4K/KQex/ya6qSsjLmuXNCihKP1IBwW9Wb/wDXX138Jfhi+otFfXq7mYjgjkDtXh/ww8KS&#10;6rqNtZYyoYSN3yW6A1+rnw18JR2lrGWRRwAAB2rgxVT7J6mX0bK7Rf8AC3gGCyjjVEAAAA46+1e1&#10;6T4djhQLtAFbmmabCgG5R2rqra3RBwtcFj1LJbGVa6QseOARXRWtskRGQM1PFEABxVyKPAHHFRGN&#10;irlm3TnJFatvHntWdbny/vLWpA2EHOK2p6ambv0LojwB9KqTR7s+hqZZQcc8+tR5BzzurZ6ozSZi&#10;TWaSArgHPY+tedeIvC0F4pbYGAGGXHUV64y8VjXMSlS3cVzyszVH5b/H79ny21eGS/02MJI2SCBj&#10;Df8A2Vflfr+ial4c1GSCdWQwtsYHnHNf0r+I9Ht7u2aOVQQ4IHFflR+0p8JVW4n1WwjAY8tgcN/n&#10;mrwtZxlaTOfFUOdXW6Pz2ttQZ/myCR94jqPf/PrWxYalltwIz8wINcdfWl1pVxJbOCpU8jGM1Wtb&#10;zBDA4Pcf5/zxXpujzapnlRurRe56HeBHtnRDgAZAz0/zj+dbGhXj/eh4dPug9uTg/wAv0rz6HWXh&#10;XerYAGHTpgGtXQtQUXXJAHIUA5z6VHs2ldlto+i/AXim68MeI4NZsJGgaMh0dT155I/3Tj8jX9E3&#10;wr8aW3j/AMAaR4utiCLyAMwHGHHysPzBr+ZLS713tFMQBa3Y8HoVbNfsx+wX8S7TVvDVx4DuZAJo&#10;j58KnIyMDcB+h/BqiGk79CZxcoWP0ai5H506q6jZg5zjmp1Oa6LnA1rqBGabg0+imJStoR1JGccU&#10;w9aSgol3DFCsMUxQMU5cc0BaIpcYPvxUVKv3qUnsKBxjYbRRRQIdto206ignmY3bRtp1FAczG7aT&#10;Bp9FBXtBmDRg0+igPaDMGgDNPoU5NAe0F2D/AD/+ulwP8img7jRQZXYvHr+lGR70lFBWg1DnPy1K&#10;vWmUUEklFR0UASUVHTv4aAHUU1adQB//1vvVLWBP4Ax9SM0+QrGwVQB64GK5zUPFfh3SkL6lfQQA&#10;bvvyAA15rqX7QfwnsJvsyavFczEHCQZlJ9sLX5nFtu7Pv5QVj2p+B97mmgIEO7r156mvjzxF+1x4&#10;S0bd5Ol6lcFOS3k+WD/31XgOvft86uzmHw5oiRADBNxJkj8FrWMJS2JhaOp+nAaMMSgwfXGKrvOs&#10;eWYhQMkliAK/GHWP2yvjNq7MIbuGyUlgFij5A+rbq8s1T4w/EXXWLatrd5KG52iVwPyXbT+qz6mn&#10;tYn7n6l438LaQC+pahBAo6lpFAry3WP2hfhXZI6/2otwRxtgUyfyr8d7O+lvgs1/I0jMckuSTn/g&#10;Vb9nJIyguWZeoBBJ+lR7BrqTzo/SK9/ap8IWsKtpVjPccZUsFUfz3VyNz+0r4qvDssLSC3WToWOS&#10;BXyTZQXktnEzKyr2LDB+ld1Y2cgRGKgE8nHT/P8AntS9n5jjJs9ib4o+OtVmCy3zRg9owFFVjf6t&#10;etuup5ZSTzuYnPFYel2BIGB1PJPWvQdJ0gyyjaB/Wp5L7lc1ibw7oct9MvmA4zkkivqbwDF9llkh&#10;QAAKAMV5/wCH9HW1VcgZIBNeoeFV8u5kX1AwauysZN6Hpen8Oc10MPIHFc7p/wArfhXRQdRX0WHd&#10;6aPAq6SZZDbcehoVsjbTGOAKF+9XTT2OebexIibTmn0xT19aev3asxFBxTlbmmUq/eoAUMQeuKer&#10;cVFTl6UCuy0v3amjqrGdgFWQ3pQWtiY8tTSMDNJTz0oBS6Dcc4pxOKQckYobrQWNooooAbIdiZ6n&#10;BIr5G/a48RzeHfhBqD27ASzp5YLdSHzkfr+lfW9ycqF9TivzI/4KHeJ0svC9l4fXczTsXKqcZwMA&#10;/qfyqkJPQ/HdHSB5758AIAoHp/nNcHp7f2nrMs0+WEZ4HqelbWo3D22jlJDlpCSxPUc8Vh+GQchm&#10;+87bs+vT/GuuFlC5g9Wkj9A/2bfDnnwNqcgDEuFUsOyiv048KWcdrbIu0bsAk+1fF/wF0X+zfDdp&#10;FtwdoYnHXNfbGjSKihcYOMV4dR802z6SgrI9Fsgg7VsQ8fNXN2dwMVuQyhlFTA3NeLH5VOrjis+K&#10;TBFSedjHNTGVlYDTWTA9avQupAWsKGXJFakByBU77AaSnJ2/jnNGDnrUaMCNveplXPtV2kLQUhiM&#10;YqlOnBHHIrS28dsVWlXg/SlZodzjNTh3xkMM818s/Fzw9DqFhIpC5wc8V9d3kWQeO9eU+L/D66ja&#10;SJjPHFcs9Hc1guZWPwa+LfhVdPvJ5doXnjAxnmvmK6BhkwpwRX6afHzwa9vJKkseDyQcdea/NzXr&#10;U21yUYbSpINe3llbm0Z4uPpchlm9823VG4cHJPc1qeHrxX1GOG5YgH5VI7GuTOeprVtrDUxCNShh&#10;k8pGBMgU7Qfr0r2XBNHiqpJM9z0i5tYbpUUOGJ2sDjnP+TX1Z+zP8SH+HfxT0rUXJihe4WF8twFk&#10;JQ59vmP/AAHPpXxb9oaG4W7jJVioZgDkdP8A9dejWWoo/kXmSAxyRzwGIH+H514tSF0z0KdS87PY&#10;/qshkilRXiPysMg+1WANuK+ef2YfiBP8RPg3pesX8glu4UMEzKR8zISob6sAC31NfQi7TV03zRTM&#10;JxtK3YnTmm0L92itjnluMPWkpT1pKCxcmkoooAKKKKAJdg/z/wDro2D/AD/+ukooMrsKKKKACkJx&#10;S453VGxy3WgqmrjlODTqjXO8c1JQOasFITilpD0oIDIpoOCeKjzgml9aDblH55zQXqPJpKA5SVW2&#10;9j+dOVgahX71OPDUByj9wzilyKgpyn3oDlFJ5+7TldajJJ60lK5XKuxPv9qTzOAuKhyo60ZU9KES&#10;0i0tOqGN/wCGpd1Mg//X/MQfDrxvrtwrahrDTs5+9KWbPp96vuL4Ffs0+MPBt8fFU9/FPvUHY0eC&#10;Rz3/ABr5F+FPhLx38T9YbStB1BVeFQ5BYAkc1+n3wYufiRotm+i+NXQyW7BUDgHco75r5/FTsuWO&#10;h9Rh5uSvc6mfSGcbNVt0kX/cBArjNW+EXgDxArfa9NgJPJYDBzX0tFcW8wP2qBuOpUAj61ZjGjvl&#10;cKf9lxivLlp5nRFWW58E6n+yb4NvWLWStGM5C5xiueh/Y6sfMEjXIVSf4mAIFfoXNpVhLlmjVVI6&#10;qetYc+m6PaoXkCD/AHjkflS3FzeZ8e6T+zJ4M0lgl3cNI2MFY8k/SvQtN+EHg7SY99lprTOgYiSf&#10;HBr21buwDMtjE0pBOPLXA/Os+9bUJraR8JbxquWZjuIqPZjufJvxLtorLUobRBGgAJKxgAL/AJ4r&#10;ntMh3xhewPX2ra8cXXhjULwxaJI08ysTNKRgFs1HpNt5VuHQZHUjvXFUVpHTSn1O80jTEKI4XPAy&#10;a9T0DSVVw7DAHNYPh6z8y0jfsR0P3ugr1LS7YJHzxiotdjbuzVt02L/n0rsPDkWdzd8/pXKxjgcf&#10;Suw8NcOy9s80E9Tt7EkMPpXRwdK56zILHbW9CcqPSvocPtE8itpIuRcqM0Hg0o+UD0NIcEjmuuOx&#10;yzsmSrSnpTN/I5p55FMwFX7tKv3qaOAKWgB60i02iglko4xU8fWoFYYHrUq0DRZXdUh5FQRNwalX&#10;BBGaCluJSnrQB6ml28ZoNbxG0UVIv3aBc1iCbnCr1r8av+Cj86DXdH2MwLK4IB42of8AE1+yk7YA&#10;xknDAAV+Ef8AwUI1Fp/ifBpm5v3MWM5yASzHgfh/KqRNPXQ/OHxPMwhAXp90EdPpVzwfGsuoWUDg&#10;ASTIB78isHxExDRwKSRknn8P8K3/AIfETeLNKt842zKxz7H/AOtXdKN4GVGX7xXP2i+GVh9m0y3j&#10;wF2qAK+jNNG1xgdq8T+HqhtPgdcbcA17zZRdGxXzy3dj6al8J0FszcVu20mwDmsO2wMc4rUidfY0&#10;bGhrrJ8vXNPV896zkZjj0qTcccGsy92akMi5+c/nV+3vEjG52Ax/eNcJqV/cWsJeH72DXiWueJvF&#10;d4z21szKM4AWrp66il7q2PpO/wDG2jaXhZpAx9FOcVzo+JhupPL0yMse3fNeC6L4O1XU7lJtWnZg&#10;SCVzivprwfoGj6TGBDEpOOS3JreDRyyckZ9rr/jm7+aC0yD0yMVvW2sa/EP+JrZMB3K84r0eKWAR&#10;hFwMdhUUpiI+UYqp8r0RnG/Q5KK4hvE3x8+qkYIrOu7ASqRgdD1rr2iQtuwM/Tmqc8IIPGB9a45Q&#10;udVOo4s+HPj98PIdW0qSZIwCo4IH61+L3xE8IzabqEiToB82MkcnFf0leJ9Ci1SwkgkUHcpAJ6V+&#10;VHxv+FyS3shES/ez0xj3ow83RdycRT9sj8pG07/SCkHzE8YAzX6z6f4z8ASfALw1ok2jKrz2vkXL&#10;KFAWWNipY+pbGfxFeMeBvgPbT3ialdRAqp3KDkgnt/Kvobx34ITRvhZBaxx4aNi57kfNuz+X9K6c&#10;TmCqxUUZ4PLvZO8+p+Z2tafHZ3ctjCD/AKPLJFz1wDlf5ir2jXPmaWvIAjLZBzyPT+dWfG7LF4j1&#10;CJMEmVSGHTJT/wCufyFYWkTGMlVyF44x39f8+1dsXoedVa9qz9hP+CdPxIxfaj8PJSdrqtxEjNkh&#10;uQw/9A/M1+s0Z4DV/Nj+zv45uPh58V9I1y2bbFHOkMuejRSfL/n6e1f0i2k6XEK3MJysihlPqDj/&#10;ABrKjo3ExxEdeboXV6/L0p1Rx8feNSVucl9Rh60lL1J9qdsNWLrYZRUm3FMPBoASilAzTvLagBaK&#10;KKDOz2EJA60BgKAM5qNuOKVzTkQ7cGFRHnrTx900ypKirBRSg4pKBig4z1pdxpwIWl2L6UDdiKig&#10;8daKBBSZFKfeo6AJKRTmmg4pKAHk4GaaODSUUAPyKM8Zo5WmZ3GgB3LUgOKF+9UpINADCcUbhTjt&#10;PU0mEqrisf/Q/ITwje+MvA2oJqvh3UhbTpzuRuTjHykd+9fs38Adb8eeOfCMes+IpobhT8qlVwSP&#10;fmvzU/Zvj8B3fxKgtdb017uJwQqsuQGx3r9jfBPhrT7KwMnh1P7MikJAiX7o59K8jNXDn5Ixsezl&#10;sZRjzN6G/wDZb2LLCJlCnllbIqSC5uG4aQOB1Eqcit3z9egJVxHMAccDaakS/lb/AI+LdlPcDkV4&#10;Xsz1ebSxnxyWbrtl8ls+lKIdKBHlRKx/2Vz/AOhVqreRMQqwuD6hVxVgQ3M6ny42APdmxTM7nMSm&#10;YD91EFHozDP5LXP6luFpIbxgFVSWRQAGHNd/PpxUfvpVjbqcYzXMaja6VFaSTXCvcqqsWAzgj0zR&#10;a4cx8FaleW2ra5c3NrAsMaPsXacggHrXbaJYZjLYyDxj8qy/Euv6Vq9+0Ph/ThbRRNtO0dee9dv4&#10;XgLIu9duTyD24rimtTspbXPS/Dlrss04A2jBrtrVQntWJo9uRajs2TXRRLgBcc+oqJFXJVPzY4wB&#10;XYeGzmQmuSiTBGa7Dw8FDnjnIqRrRHZWYy5+tdDAc5rnLI7ZTXQwDmvcw2sUeRX+ItFvu7akx3qN&#10;RkU8nFdsdjjqJ7i9xVhfu1XqWPkUzG+g8g4FKBmmE4xS7smgB2OlJQv3aKCB6/eFSZ5xTB2pd3NU&#10;jWBOnQ1Kv3qrp0pytyMUxdS0v3qcelQq3NTKc1AhlSL92kwKWgtyuQSffUN83LEDtX8+v7es5X47&#10;3SSkMscEZB74OcCv6BpyVIcEcDp68V/PV+3tv/4X/e7gQoiiQDseC2f/AB6qRVLc/P7WJGN5tPG0&#10;k/Sui8ByhPG2mscALIoB9f8AOa5XVAPtbfr71d8Pv5PiyzZONtxHjH+8K9JRvD5HLzcs0z9vfDHi&#10;q20HS4kRfMl2gBeo6V1DePPFufMhtXCegBNXvg94Y03+x4NSu41lmkAbcRnHFfSP2O2SELtXbjoB&#10;ivD54x1se7Zy1Wh8sD4oeKoZQr27jnqVIr0Xwx491LUXC3MbKWOOa9FuNOtXY/u1b6qDWRJpVrC4&#10;kiRVbrwABXNUxCOyjSlc7WwvvNQbuPUVqq/8SHK1wdpcmNwvp2rrbCXz1FYLU6mujI78KylSAc8V&#10;yE9vDG5IA3dzXa3cB2lu4rgtWka3Utg5GOnrWXO0zaSTSMbW/Hei+D4Bc37MzdQiruJ968j1H9s/&#10;R9D1SLTLbR7u4lmMaxqgwT5j+Wv+yAzkDJYDJFcTPfWPiTxkra3uaxVy0gCk7gOi/Lu46VzHx++G&#10;g8f65b6t8P5ZIFmtks7uJUaMGNHDrtPbaQPyFehh6cZayeh5uIm07JXPoLwb+2hF4n8UyeDW8Naj&#10;BexO6MpCEBos5Xdnbng/xV7t4Y/aA8G+I72TSlma1vYW2PBODHIp+jf0r4++Cnwf+K+hPaxNqEwt&#10;bGLybeOYhhGgDey92c/iPSvqPRfgfoFoWu9QH2i7kYtJMy5Yk+9YVrJ+4zoozT1kj3631mC4AdHU&#10;59DWks6SfLkHjtXDaF4O0qwVUhMp29N5JA9K7yK2EShEAwOmKyp81tQlZlK4i3IVK8V8h/GXwujy&#10;G72go52scdM9Cfxr7JYdeK8f+JeirqmhzwADJU4/z+FU9mFLc+WtMsLfRvD5v0jDGJAQuB1zVnxE&#10;YvFXhuS32hSyEY9Diuo8IaRdeJfCh8lQZY8hkbjdjOf5VyRs7jTJ1hbOAcYbjv0rijHldzuk1bQ/&#10;H3x1Yzad4gvYZeWSXY2fYkfyxXKabJsli3EdQCCfava/jhpgs/GOuBQDumZh7Zf/AOvXglqwktop&#10;CcF5gufoN2P519JR95HyeIXLU0PTtPk+zXcdyhbGdpweOuf8/Wv6QP2b/HKfEH4R6RrqsWlWIQzB&#10;j8wdMA5/3sg/jX82djKTKkDqRlQynjg55/ka/ZD/AIJ3eMZbvSNW8ITtuMO2dFP1Ib+a/mK578sk&#10;OUOanqfprUlQrUi11nE0OHU1Iv3ajXvRuxT+yZ9RT1qM9aMmkpo0JEOcVJUAOKkz7iiRNrgetJS9&#10;etJUiG9M+9LgHmkanL92gBmMA1FVj8DUQ5/h4oK6ajO4op+BQegoHcZQrGnr900ygNeg5z0pAfUU&#10;49BUZ6fzoCOorNnHGKUc/wD6qYeeopit/DtoNfZkp/zxUdOHOaQjFBlsJRRTgM96AGKc0EZp+00x&#10;uBQAgG09adUdLk0APopmTRk0Af/R+e/2MLT/AIuBNJdG3wsGSCnPXtxX6sR6RZyESRDb7ocD8q/M&#10;79kjWre48XXCanLFHK0KqqFME/Sv1DtoPNAO1F4ByhIrwsyT9q7nu4SaVNDIdPuYyfJuGUZ6OuRV&#10;1Ir9PvNG3uVIFWLaLDHY2AO4NW1WVuNx/MVw+zOj2nmZ2b0gZKAf7Kkmke3nf5nkfHpworUEExxu&#10;kIH1xUZitgP3hyfZtxqvZojnOba2toyXOGYnHA3k1j6obY2zQOrLvUj5u/4V2zqAD5MRI9TwKwri&#10;3muAUUJECeqrlqrlRKl5nwrfaDBp+vXEdseGYkgd67Pw3Z7XDtyfTtXZ+NPC8Olayt9vVjIpyrMC&#10;TtNZmlhY3DKMCvOq0+VnoU53VjtdNJ8kqeOf61uwINu7/PWsHT26r6nNb8f3K59kaakqjI2jg5rp&#10;tCbbKU74zXOIMgfNXRaJkSGs3E0udlZ/635q6S3PH1rm7TmRm9/610FscIPXmvcw/wAKPKr/ABF+&#10;P+H1zzUjDNV4/vDcass3BzXVA5JuyG08fIKYv3aUDNWc5KGyBSDCjdTVX+dPWgNhy/dooooIJF+7&#10;Tf4qd/D/AJ9adj5vpTjoaR01HKcCnr94VE3WnVW5fLfUsqv4VIv3qjQ5AqVRk1BmOpCcDNLUbDJo&#10;AhI6Hjrjmv5//wDgoJZtb/HeeRGLNPbRuVbovJGR/vba/oDbsvqPy4r8J/8AgovY+R8ZNPvMACWx&#10;wcck4dsCqRpSb6H5aaj/AMfPPryDVvw+GfxTZAdTcxj/AMfFU9UIN4zc8nvxWh4clSHxdYyuMgXM&#10;ZI/4GK9WOxyVNz+g/wCHN/DYeGoJJjgIoJ9BwK4W6+Ol54u8XN4B+HLRNOjbJbuUZjjPPAVfvnj6&#10;ciqmnyX83hn+zbBWL3CbQc8KCOv61T8AfBDSfC9wb/TZ3gu3O55UJyze9fNNK+p9PFe5pufGHxJ+&#10;KPxm0Px3qmi+JNcvZ47C4KR2lmyQGVCpYENsblTs3Dacgmvcvhh8QvGcq3Xl6uusW9gsW6V1MMkj&#10;OMsoiZ2V9v8AEdwY/wANfRuo/Bbwrrms/wDCQ+IlF9eFQpldQTha6rTvBeh6Zth020SMKAAQozV1&#10;asJK0YlUaMk7uRL4S8UJ4g0+LUNrJv4IYFSD6Yb5q9m0M+YBtrzpNMeAbioGOgWvSPDKbSO+RXLF&#10;JHU9rnUPZb4ztwK4LV9MMjGMqM569sV7PbWyuoyOtU77RY5iWUYPrR7By1CnUT0PmQeF4rRwkNuo&#10;CnICqBXR6bbSW8oUWoydxztya9dfSEiPzKGxjnFWLaziQg8cdsVSg0rDumZGjjVplCJEIx6ucCu9&#10;sNKkbEl65kb+6OFAqCz2KRtwBW3EWGOaKdNR8zNt2si4IolULtxjuOlNkwv3acpzwcmoZRzmiTXQ&#10;ysUJj1rldZjFxbyRMMjGP0rprg4zXNXgyrfTpXPJ3Omkjxv4YxHTdU1TTWAAjn3qO+HGc/nmsjx3&#10;ocoafxLsAsoyzF1blj6V1+l2b2/iC6MfBuI9uf8Aa7fzNa3jXSx/whD+HoFLNIoDHrWcVdmtTY/D&#10;74525PiO4u7kENdQtMR2AZuM+/Ar5bi/daVG7cYnRj7DBB/pX1z+0iAfGuoWCY3W1uqkDopwGx+o&#10;r5AviyaQI84KOCT69q9/CbHgYpe+z062kCw2k+MKmcn0BPX9f1r9Bv2D/EcOl/GS1015Spv4ZYyv&#10;YkrnH/jo/IetfnZoP+mabarHyVOADyec/wDxP619KfA/V/8AhGfij4f18AA217AzupwQGfy2/Q/p&#10;XLXjqKjrdH9HK+3TjGamBwagt5FkiD+oBqcEY9K7Iu5wz00Hr92mHrSUVoYPdhRSgZoPWgBKXBpV&#10;p7jgClcezsAOKaTnvSAdaZ0Pzd6k19muo7A9KRfu0UUFciGscUisCKGGaRfu0CcEwoqMsRSA7jjv&#10;QRyEpOcfLTC3HSheM7qDyaC1THbulNJyc04fdNRZ4oCKsOqL+I1IpzSE9hQMeG2j3pKiIzQM96Ce&#10;S5LSE4pu/jbSqcigjlsKhB70N9aTAz92ncZ20CUbEdFOwO36U5TgUDGYNGDQWxRvoC5//9L8+fhv&#10;488Q+C/Elv4k02QSNEMFZIyQw4Ffsj8H/H2reLvDKax4miMEjn5QkeVK9q+cfBXxD/Z98S2n2hNM&#10;09UBwdxiDDn0r7S8H2fh6/0yOTw5cqLcqNiRkEL7Vx5hV9rK7hZnqYaCpRtzXNmLVNOGf3hz15Q1&#10;dGraa3y+apHspqyNBnA+Wdj7DBNRf2Def89ZCPTFeVZ9zq5vIIr/AE3P3wT/ALpNS/2jZxjGXI64&#10;VdopsWjOMeaHJHOWIAqyunZxt2ZH40eyZmprojHl1WJyfIgaQ9mbnFY9xLqFy4TesQPZR0967f8A&#10;s9EBMjMR78Csu4ltowVhVSenyDNX7OPcXO+iPknx/ZX0HjCI3MjOrJ8rMDjNPtSVcH9K9r8XeH01&#10;iA3j4hEILbm5IArwKK8RblkDhgp+9nrXlYiFpHpYWbaR3+lSbyecbfWushXK7fevMbDVGklZIyAA&#10;BkCuxh1B1UHBPH51yTtsdrR1qQrtG2tjR12zFeh61xy3zm387nGehrS0bUXfUBDkrlc4HTpWc3Za&#10;CR6XZMpkZfeuihG0L7VymlOu47uTmuogHynmvYw/8NM8yvG02aK849AalIzVeJtuM1YLZJrrgcNX&#10;YB8gpaZk0oPY1oYjh8rbfep1Gc1W/iqaM8n6UDb0JKKTIpwwaDMepwKXqaYRnqaeDig16IRj8wFK&#10;nIpjHJpV+7Vmkdi1FJjtU8TgmqQORUidaVibIuKc0n8YpFzSHnrUmYin/gPB5NfiV/wUsjij8eaJ&#10;dYIAgZSwHPzOf8a/bFzlTnjjFfjf/wAFNtNZNZ0HUFVTG6SKWHXI/wD11SNaW5+OOtKEvm25x1pu&#10;hPu16yJ/5+I+T/vCl1ba0odccj8ap6dOtrfwXEnSN1c/QHNetT+E4qmkj+ifwvpO6yt9gA+Rfxr0&#10;610X5QdxHYYrj/AV5Bqnh+w1SA5iuII3U+oZQ2f1r12yVCg+tfOn09FNxTRlLoqA7sn6Vcj0+GL5&#10;lAzjg963xEFxx0qrcyJChZiBgVlyJbnZFN2MKW1R/ncjPvXSaDAFlHTjivOIby71XU2gtARGnLN2&#10;zXpeifufkOeOM1cLE8rR6dZqpG1RninTjaDtHNVbC7jRQMZ4q5JPC5OTj3NNtWM0nc4TVtYFixWc&#10;FRnBJGRVay1KKcgggjGQa6+9s9PvoGhnAYEEc/zrwef7R4e1iSxJZ4QQVOegI6Vyylys9KnyyWx7&#10;VaTg4ydtb1tICo5zXmemakkqjceMV2FpdoAMGj2iZhKl2OrD8DHWqzN1Hp1qnDdAgbaGl68VnJke&#10;ztuQzHIK96wLgcnNbRk3E81lXfQt6VnzXNY6I5ixtUk1U8c4BH1rrrqxhhs5J7zAUA5J7D1rmLG+&#10;gtrxpZCF4wSTjvXxT+2L+194Y8G+EL7wD4MuVuddvYzC7wtlbdT1LEdHxnaKvDU3UmopGeImqdPm&#10;lsfnP8X/ABNaeL/il4o1vSiGtZJ3ihK9xHhSR+KmvmrVkX7HPMgxskRCoPHI/wDrVtaBdSQ+GmlY&#10;kuWbBJ5OWHX9axdSZf7GnYDmS4Ug9+F/+vX0FGEYzt2PnqlRzjz7M7bwfv8A7IjfB3LyAOmF/wD1&#10;mvZbA+TKURipA3qwb3Bzn8TXjfhGXdZxQxKp3blO4ZyP8g17FYSI1wJlBYbQNwHHKr/ga5K/xSNq&#10;Cskz+jL4W67/AMJF8O9G1svva4s4WdsYy+wZ/XP616BuyDt+WvjP9j3xe978D9Jt7pWd7RXhJJyx&#10;AdgCfwAr61h1izcYYlGP94YFXReiOKpuzaVgacOTVFbiOT5kK4PcHNTRuoPcj1rUxLdN4PfbUfmZ&#10;4xUykelVcgUfL33fhSqeQduKazfxUwSbhUhvZi9c0hOaUtwahoOgkopM8ZoLUAI1Rk/w07O40w84&#10;oDmsMJxncd1OGF5prrj8abRcFqTZz/tU2hV4O7rSEZGKAFpDwOfWjkYphPHzUAJkU5fvVGv3qeMC&#10;gBzDIptNzzxTqACkIzS0hOKAA/XmlVjSEbse3IpMEUDtEUsQp5oWTKjg0ZFCnNArXHkrj7tNyv8A&#10;dprHCio91BhJ2dj/0/zltvD3zA+WgJ6ERDivu39kLU9e0bxVJokQMtrOmWIUgR4/+Kyfyr4vtpPG&#10;CsdjOB/tL1r6G+BXxB+Ivg3xQsVpbrdC9ZY3VkwfmPbn6/rX0ebYJTotpK5wZfif3yj0Z+xaycZ2&#10;q3Hrig3G47fL6ej1DY6i8lpE84VJGA3KVPBxWjFK7jcvl89Bt5r89luz6wqebIcbYFHoWJNKn2+X&#10;5VIA9EGP1q60zxgbioz/AHVqM3ErY3livQZbApXJIhYovzXDKD33HJNV5IbZfl2tIMdOgqySxJwA&#10;v0FU5CP72Sf+BGp5gM3UmtJLOS2lRQrKQVUdeOlfEOvzWh8QXENinlBTjaOh5r7S1C4srdD5xGe4&#10;B+YfhXyf8Q7DTLPVxc6crIGOWLDBLev8q5cWm1dHVg3aRlaCT5749MGvQrZsJt79q8y0KQiaRm65&#10;/rXaW11Jv3PwM4rxW7nqt3O6gw1mVqXSCF1gc/wf41nWbssDdTxVvSi39qxE8Dbg1IkeqaUcOVrr&#10;YThNvXmuP0lsTexFdbF92vewnwo8zF/xGaHzbl9KnXjpzVMMRt9sVOsgB9a71sedMnUn0pV+9TN6&#10;03eCetBlZk38VWI+/wBKrZ6VPEQM+tABTlptFBA8nAx/nrTieetNIyPypp61SNID6euB9w1BncaC&#10;e5pmhaWpU61TjOMVZjODQVLYtLTqRetGecVBgRSHA+7j1r8of+CnMUzeH9BmXmPzipwMkE9/0r9X&#10;pWG0fL14Ffmz/wAFHdJa6+FdlqESgmC5AJxnAIPP6CqRvA/BHVYxsDJkgdz17VzROa7S+gJtyrDB&#10;zkg1xjptfbXp0JaWOGtufuP+xl49Txf8JLKwmfNxpDG0dScnaOVJ/wB4H9DX3Bp83AHvX4R/sV/E&#10;d/B/xOHh66fba6woiwTgCUHKH+Y/Gv3I065Uopzya8XGU/Z1PU+ky2r7Sku52Pm+nFcx4hncWrbO&#10;uODWokuRzWJqjiRCnr61wVJnqxVtzG8O6lZ6XpJmuCFJJLMfrXQabrsFx+/hkDI3IKnIriJNGe4h&#10;MKNgEEYPQ1hWegarpMxezYBc8qOhpq9tA92+p9B2esbscjp61h+LvFWpWGmsujqjXbjEaucKD6mu&#10;Gg1DUoEA8guQO2MVfsbK8vpxeX6hT2UHgVzz5zpgqfxFfwzdeNoj52t332qSQZ2KoVV9hXTz2D3T&#10;NJd/Mz9e1dZpGlxDadvP8q3bvRvMTfH19MVCpStfcf1iK0PJYBcaY55JXt7V2OnanujB3DA6jNOu&#10;NO8sbHGSeuRXN3dg9spuLMlSvJXPBpKVh3ur3PSrS9RlDZ57VpCUsOteb6FqZuo1dzgjgrXcwyA4&#10;70GclZF4nANZOoyKiFlPGK0JH+U7eBXK67deXbtuODjmlcxPyg/b3+LXiPQp7Dwf4fu5rISb5ZzA&#10;5jLDgBSV61+TNxcTXUhmmYszHLEnJJ9TX2z+3Bqh1L4mRoSSEhyPxP8A9aviBUJYKvU19bl0EqKa&#10;R8pmlSUqrTeh65ao6aHZ2yrneu4+3X/Gs+7506JW5Jcufz/+vXS3EQgFrEBgRwAkfhWDqOxbMovB&#10;DBF9j97NYyd5aGj/AIaRveFfmECodu1d2R9TXr+i3oS1kKfKEXI/3u9eNeG3SK+ELfdVFznn04/U&#10;16Kk+LOR4icZCn8f8iuWvH3rG+H1SPvz9l/4zaJ4M8KNZeJJZo4pHLxyxqXC8nOdv1H5V93eE/jX&#10;4H8TbV0XWLe5J3fIXGR7Yb5q/HX4cXuo22nCKwIBIYhGGQQrH/P/AOqu21O7tUdbjxPpUckXVZYf&#10;3ciD/eX61lRly+htPAOceZH7peHrca4qRabcRGVwxCMdhP03fKf++q2p7PXNFkKalBIoB6sMg/j9&#10;3/x6vxM8M/E7xDp9vYwfDXxK1kbdWBtNRUyxy7m3DczFWG3jaQ3pX2Z8N/24/F3hjbo/xj08w2h+&#10;X7bHm6tCP9r/AJaR7vxC5rrjVi3qebPD1IarY+6oNQglG3cUbPCtwRWrHlepyOuetU/D+s/Dr4k6&#10;Smt6BOtvFOAVmgYS2xP1X7n44puoaJr3hsh5FM1ueVkU7kP0Nacml4mEamvK1Y0I2y9WFwAeKxrL&#10;UYLkgZ2ydCpGDmtbetZlS3HHJB5pYwfLIJBPrTVOaWoJuw9f4qaOG3NUnpTgMgbar3h6jev+zTR8&#10;g+lFFSIhVt2fam7sU7BUnFN2n2qkaR2GBzzU3mj0pgj2DpzQVAA4p3HeInmdOKRn46U/YvpTWA/u&#10;0XFFpkQbNLnnFNUbWoxzigYKcGn01eGFOf5aAHqwNBGagA20obbQA/n1poJFL1+amUALk1KpyKiU&#10;A0qn+5QAoOaWlJHpikyKDKS1P//U+DLbxBoxwqx3B7EEgV6v8LPFHhay8e6Xd6iJ4o4pwSxJOOvO&#10;P89a8jsjoMh+W3uSx5wUPWvon4GeCvC/izxfHb63bSw20Q372Uhdwzxlvwr6XMMbT9jJcx5uBwso&#10;1U1sj9hbC4tZ7Zbm03OsihlY9+Ks/aVQDg57AkCvMdF0LXrIeVbXK3dupHlKGwFX0zXaLZ3LgefH&#10;EpHUE5Oa/OrPU+ujqacl4NwDsvPTJyaSOaEEeX8x9FUmo4reYAIqoCO4X+VWokuI1IZyR3AUKBUW&#10;YiGQXMqhkRVzwC7f0qpJCmAJpQeOVUYBrRWMn5g2QOhBOKoyPbxk7mCtjsNx+lVTg2Texh3UB8kx&#10;Wke0kYDEZwfX5q+VvijpEOhvAZbhpZ5CzOX6Fs9BX1xJHf3GFtYyB13SVxvibwvpEkC6l4lVZTGf&#10;lUAYBqalPmTgOnV5Jcx8faNOiyvuUqeODz6V2cMv2mEGM9Dg11ut6PYC1MGjogaZs4AwRXH21nLp&#10;+6zc/ODkj0ryK+FdJ3Z69HERq6o7zTTvtivQgVcsWP22Fh1xisHTbnZbsrZztPNa+lt+/j5OSCc1&#10;yPY6ofEetaS25w1dhCN3y7sc1w+kH5wpPXdXaW7YG70r2cJ/DR5WL/iMvUL8vSmKc9uc5qZQpr0I&#10;7HnS03HKQQaapzSjA/4FUqqn8VF0hx1HK3zCrSkYNVF7etTI2PlamYtbk6k01W4o3JTciggn3Hb/&#10;AJ9aaTzSL938qT+KqRpAQHFSAZpOpPeimaEi5FTLUAGKmBAFAEoJSpVb5d2Oe1QKT6UhOKAtckY9&#10;fbpXxL+3ZpX9ofA6d1BxBKjsAOq9/r1r7U6k+1eCftIaMNf+Dmu2xXcY7SVgO4wB/hQB/MreW/BR&#10;SSOu49f88VwV7bPDKcjj1r1S9jZLnDDHJBUnJP8AnJ/KuN1S3zGd/JDkA12UZcpzShcx9C1W70PV&#10;7bVrFis1tIsiEHGGU5Ff0SfC7xlB4x8Hab4itmDC7gRjg5AbHP65r+cZ4ijc1+rf7CHxLhv/AA7c&#10;/DvUJMTWTmeBWOS0T9QP90/zrPMKXPDnR1ZXWdOfI+p+ncd1wG5qjdS7zycVHbN5iD07VS1ATQKZ&#10;UGRjOBXzsviPrW9DStyHAVepqz5aDlh+Jrzl/HOk6aRDcSKsucBHYAmuP1Xx9c3bEQuUUnACiuhT&#10;VrGuDy+riX7h7zC8If5SOOvNWob21tmDTuqjr97mvl2LW7+6cpC7FvQHJrT0nTvE2r6iLNElWUqG&#10;CtnpnrWTse9Dh7lXNWnY+rrPx34eslCMWJ7kYxWiPid4dxsyR+IzXl/hz4RXFxfJF4jlYIUDkKSu&#10;T3Gfyqh4o0vwx4Ri1COzRZLjbiBZeSeOP1qOeSV1ocU8PgVP2Sk5S8jY8dfG7wV4S0/+0tYkZIzw&#10;oRcsx9AFqjoPi+bxhpkWtWsDW9vcDciyjDFfUjtXj8Phe7+I93pv/CR2kUQtBlQmcMe7fpX03aaP&#10;b2NskFsoUIAgAGABXJJt7sirh/ZK1rGOQ2nW32tBlsZAHfmu20y4MtqspGDjOM9Kwb2DfH5WMZ4/&#10;Wte1PlxhOOBUO+5yQSejNgzYQ7ugFea+Mb1xayIhOWGBXaXNwEjZs/dGa8z1IyXZnuTyiAgZpc4p&#10;QS1Pwj/azvftHxYuIlJ/cRon4/e/rXzXo8DXepwwqM5YZ+lfQv7QPl678Wr4wZKtIwJ6gbBz/KvJ&#10;/CGnY1p5evkqTx7j/wCvX2WFny0En2PjcZTc67fS56Jfx+bdyMmNoUKMdx/k1yF5EZpY9wO0Fifr&#10;0rqrvebcrGSrMeOO/pWQfKjke5xmNAMA9Tgf+zVzJ9SpRumjG0mdzLPJ0LNjH0B/wr03Tp4vssjt&#10;0WYDB6dsD9BXnenw+S/XOWLA/wCfr+tdXYnFg45zPMpUdxgf/WqKurOnDaI+s/gFpljrniqDQ9SK&#10;rE0Lne/TOeP/AEE/rX11qP7P0GpL5nh66AccFFJwcdyv3f8AIr43+EeyHW7e7QFpIoyjHseT/j+h&#10;r7N07xXrGnKskDnJAxkcgZ6VyU7Pc+2yqhUdG61Pn/xd8INc8PKzazp3mKM/vLcYI/4D935sCuIs&#10;H8R6HIzaDcm4UYDW8q8qPvY8tv6V986N8W5Yj9k1m3W4UrghwCPp/Os7WvCHwx8fQtcIjWNw4+Vl&#10;wAD2+7XS6MZL3Qr4ZO6nC3ofK/gv4g6j4O1GLW/C1/ceFr8sSzRktaytk/LNC3ykN/u/jX6c/Cv9&#10;srQpktfD/wAVYotCubkbEv4j5mk3B/2v4oC3vxz96vzy8cfCXxP4dtD9oiOp2LDKzxjMqjP+z8p7&#10;8GvGtO1PUfDpZLeRbvT5AQ8UoypX7pDo33D1521kpVaR8/jMpU91fzP6Ftd0HSr2IahpzLayOu9E&#10;VgYpRjrDIvyn6Vxlvqc1vI0F6CSDjceor8xvgh8fPEPw6Cad4cZtW8Ovgz+H7tg4Re7WUjfc25JV&#10;PuN7V+inh7VdD+InhoeO/hZcm+sOlxZyg/arVu6On3jtx/vf3c11U6sa3kz5qtRqUH72qPSoJUkQ&#10;OhyPWpwc/N3rzzTdZ2DzrUq0fRkzyK7e0u47iISQnIPUdxScWtzONmi8uMdaUsBTFOaAq/3s0zUW&#10;ihfl6UoGagztYjI5pxGaMc+tLQIjpGHtTmHSkbj+VA1oMUDIprDikJINNJ7mqRUV1GA4oX71BP8A&#10;s801TmmUTL96j5fSog+CaC2flNAndjiU9OaaWB7VFjBNLUDHbjTFJyadjjNNByKABSeealVutRjj&#10;PvUanH3au4FsEGncVCpNOyaLgf/V9E8G/Aa/vNt/4m8uzgxkrtBJrT+JtvpGl6bB8PvCGmNJNd8m&#10;RBghV91+b1r37N9qL7NPDTN0MrrhR9KkgtNM0OQzKgur5h80pHIrwlVcpWR1qCWkSp4Es5vCXhq1&#10;0rVbpEkRRuDcnNdxHrmntgJOZD1ISPOawbJormU3eqxqFB4Zhkn2rdTxJoOnp+5I3KeQBgVHJJt2&#10;PRT0L8V5c3IAht5WB6MxwKvRWWoueSqj3JJrnbfxrDfErp0DMBwWLYANRT69dSDa7HP91BwKqNCT&#10;1J54nUtpkKhmupmI9A2AKyLrWPD2ixF3kGQM/KNxrjL3U5iD9pk2LnqTk159rHjzwTojbtQnDydl&#10;AyT7ALXRGlbczu5bHd6n8R7uUmHw/YNKSPvvwB715/qT+L9VQyeKL2K3t1OQq8AVylx478f+Jm+z&#10;eBtJFrA3BuLobEx7BfmNZv8Awr+5vZRd+PNTk1CQnPkIxSEH02r1/GhWjsUqV9y6njfQbO5GmeHo&#10;21O7BwWRf3a/U1jeI5pY7u2mmkUzyHMip0AbtXawWlnptt5OlWsdvGg42KATxXi8UB/4SCV3OVHI&#10;JOT3rz8xrP2djswdJKWh6habQCcYGOR6Vq6YQ11FtPDVm6WqSQnccggkVPpTFbpV7KeteA9j1oys&#10;es6Uf3grt7c5SuD0p8yBuxxXdWuMcetezhVemjyMS/3jLyHIqYHJqH7tKuM967U7HHJXsTlucU8N&#10;gdKrqedvZakVtw/GrlHm1ITcb2LIbaR707JyPSq/cVOpphvqSr92iolOalX7tBmTfw0h60inApT1&#10;qkOA7PX2oU5plFM0JgeA1Sq3+TUS9BS54AoHexa/L86Zu9agz1pFJIP+NFyOZkqtz9a4X4hWH9qe&#10;EtT0pQCLi0mQq3IOVPH8q7YnFZ18iSxsrDIHBB71O40fys+KbU6drl1YzZVoJNnIxypK/wCFYT2a&#10;zRuxAJxkV638etLbRPiNq1lsKkTsRvHX5yM/pXn2lQM9mr/eLcH2ropPoZz0djzPU9OaNQ6Dp1Fb&#10;Hw78dat8OPF9n4s0ZyJbZwWUHAdM/Mp9mFb2pwRxsquB824E+4ry+7iEV3JEhyAetdlH3o2ZjUvF&#10;qS3P6IfhZ8S9E+IPhi18T6LIGhuV5Ukbo37o3uv+Fetu7YET8hhkHsa/Af4A/HbV/g/4gEc7NPpF&#10;0yi5gB6f7aj+8v61+1/g3x1oni3QbfVdKnW5tLgZjkU5wcdD718/jMG6MrrY+owOOjXhbqHifwhp&#10;niC1lhuIlJdeGZc4PrXyVceBfEPhjxNHd6XdPJahsTQSsWQjB+7u+ZT/AOO8V9zxneTuOT0OK4Px&#10;JpRlY3MC8qMcdfr+tY04x3Z7uBxShP2Um0n2E+GnirRtPvVm16zRNke0+UAwJ7H+FugH5mvVrz4s&#10;aHBe2+o6PZMx3eWxZQCFyefpkfrXzva3USPsntwrsQSwXGTW/bHfhkBIPBFaysle57/+rka3vyqO&#10;zPTNd+JXiTxLA1hYRfZ0BwjRk7gOOvp0rM0nRZ79hNqbtNO54DcgDFZWkxajJLtt1AU8H2r2Pw5p&#10;32cK8o+Y9TXJVmrdztjg8Hl1P938Rq6Ho8dkofADAY9K6bydw9z6U+ANgbR+NXVGAOPrWFtD5TEY&#10;h1Jcz6nPT2/I6ZFQB1B2+nFal2Qp3Yrm7qfZnrzWDetjOnHqjP1W+yBCh3M3Fee/EbXrbwX8PrzV&#10;ZTmQR7UHcueAP1rqGuIkZ7y4IATON1fDn7SHxLOsajH4Ygkxbw/PMFbGOOn+fSqo03OXzMsRLkjd&#10;nwT4psliuLrWLkBpJwQO5BfrXA+HrD7LHJMi/NK+Cx4woP8A9avQfFt6t7YK8Kgee37te+FPWsea&#10;EW9vHBD1ZTk+nvX03tPcSR8mo3m5nO6g3loZcZ4z7msS9KQQqjnBLAMeueK1J3jkk3gHahBA9Tj/&#10;AOsKxb6Pc0UWCSRvJ7fNShsVIl0zd5hdxgkgAe2DXoVjpKSXEccvCxqXJ9M//qrm/Ddl9suYxgBU&#10;O4sehArt7yaGGEurbWdsBR1CqNxH1rGc7HVTVke8fCaYwr9scnDKyjvnrX09b6mLmEuMZAA68dK+&#10;T9Bf+ytOhtZwwKr1TgArXd6V4ohaMfZZslThlY4IrlpdT9VynA/7NFn05aWdu9mH3AybQdqgDvW1&#10;DosrRr5EqgkEkdccV5Ho/iB1Kphwzc5PII4/xFdlbeIfJcSISRg9Dkc1tcf1epex2rXfiaxx5cuF&#10;wAwBBB461zfifwZ4Q8VWX2zyDpuojrPAB5Zb/bXv0/WqEni4sREQTk4IyMdqoy+KvsbloQVKjIA5&#10;yPX+dJVbOxrPB8yTsfPPiDw3qXhe8XyhsYncqoxCuPWHd90/3h71618HPjdr/hHxHHr+gXQtNQBC&#10;MzZEVwAP9XcIu332ntmrt7aaf4k0m61XViFijjdlY5BLDpj8cV8seGYNS8T3t1Lp8bXEiOUcxjLE&#10;r3/z71z895fuz5DiDLqdGPP0eh++Hg/XfD3xz0R/E/gxBpXiO1AN7p7sMM399fUN/C/f+L5qdpOq&#10;zwTvHJG0VxEcSwuMH8BX5QfCv4jeIfCGqWmtaVdG11CycIsozxu/5ZzL8uUbHzA+38XNfrJ4c8Wa&#10;B+0B4cXXNE26f4ssowLi0LY8wgdVP8aNztf2Kt0r0aNZVVyvc+Dq4d0Xzx1i/wADvrW6juohLGcj&#10;v7e1WQ2B715XoetzRuzTIYriFts8RGCpXAzj869NguUuEE0ZyCM1ZK1LSn+Kn1HuGCdtSL92k2S5&#10;XGL1HNPopCeakgXuKjbinqc01uTQBEwwKiPIqdulMH3TVI1WxAo6mjHNPyKZTAQLtpyjndTlOR81&#10;MoAifk/JSfNVlRlaQr60BzWK2TRk0HrTl61ADKcAxp1KDigPaDADninYeiigPaH/1v0CkE8kYjQC&#10;3iAxkDFc1c6vpOm7odPi+1zkkA4JAq1/ZOsaoRNqlx5UfXGcDHpW3Y6fYWeV02AMerSMOK8Pkb6a&#10;Hpqnqc3pmk6xdZ1LxHJhRkxxKMAe1ZcehabpLG71EqTKxYBjkD2rvLy6S1YzM3mygfKP4RXlesNf&#10;3V0q60FhEnzBsZxz0rWmlDZ3NrOxq6hr9lGAsTqFAxtiAArzrUfG2p3T/wBn+G7dppW4BHY+9dMu&#10;heGg4e4klum6hV4BNdBbJJFGIdNt0tV7FR81a30J9n1PJk8CeNNb/wBI8W6mbSLr5ducNj610em+&#10;FvCOhOraZYLPOOBNL8zH8WrvE0wySZuWye+TuJ4rUjh0+0Qb9qlectyaHcpK2tzmIodXvz5bL5cX&#10;oBgAelW49Hjgy7hT2JXrUereMtIsAdjbiOFC85NeOeJvibeRgi1Vow3C9z+VKMEyj1bUr7StJhLz&#10;ssYAzgmvAtc1fTNYv5JtKBwvDMoAANcXPovjz4h3iLCGht92S75BNdiPB174WiD3jBlJCjBwSfWv&#10;JzD2jVraHVhLcxu+HWm+znfkHHc10lodki7V2ktgmsvTIsIG24GK0LBSJwznI3cflXhvY9eB6Voz&#10;fvB1rvbZsL0rzjRW/efLXolsSFr28D/DPIxOs2aSMSBT1bmoUJIqQHFdRx3aZKpY+1SDheGqJTnN&#10;KpGKadjMmHzY28VMh5/SoYzhRUqnnoa0H71iYDb9acDg0xaUHI60GViZXXing7jUK9qXdyKcJWFG&#10;Vidf92m0Ajjn/wAeqNmx3qrl8+hLxxzTw2R6VWyKerj09KLkJtk1NzwVzTMilqAGlvLGW+aq5LlA&#10;jHk5JqwwyKgc4fc1Be7P5/P21PC91pHxS1a/dgyysroB1VCWxx6Zz+dfLPhudE0uZZsk9cg1+mH7&#10;enhM/wBuS61DGwE9jE7sD3SQ8H/vkf8AfVflPobzLbSQ5J+bg/ia6aV7DbV0N1a5xIXLEgjcMdq8&#10;+nfMxI9a6vVndQm7kFa48klj2rqw6e5xVGnoNHvX0H8EPjz4h+EWpiKMm50qZgZ7Ynj3ZfRv5189&#10;jIpcgda3nBTXLJEUqkqb5on9C/w6+JOg+ONEh1vQJ1uIJQDkH5kP91x2K1635aXoG3gkAkdjX88P&#10;wv8Ain4p+Feurq+gSnaxAmhY/u5F9GH8jX7h/Bn4m6T8Q9Attbs9yGZFYxsclTjpXgYjB+xd+h9V&#10;g8aq68z0R/D9rIx3xqWzkkDrVq30K2iwY0DfhXYQwpKRhcZrVtrJe4GP1rzZQue9Rxs0uXmMfT7L&#10;ZhUVV47cV2en27HHTp+FLa2qLzitiJgq/dA4rGVPqHt5S3L1sAML1xV1m+X6VnRXKKN2NvvVS71E&#10;Ih2n6Uc9kZxptu5Tv7gbytcnfz7wcgjPFXric5J6lu1R/Zd4DMoBPY1wzldnSo8qPC/H+u3Om6ZM&#10;lu21lGdznAUV+d/irQZtSS61q+ci3VtzO3WQ54UH0r9SfF3hjRtRt/8AiaRq6DnDcgn3r86v2idc&#10;023V9E08rGQ2CqYAUV1YO9zixmsbHxve6g82omZgFijOxQOg29ao3moJbWkly5y0nyqD1Aqkyyu5&#10;giXMZ+UKepPc025tGUGWfDGMAInr6V71PXc8D2WhV8slVhbmRxufHQAGmXchkuN+3bvGEA/u4602&#10;JzaRG5vBsLjdtbkhOw/4Ef5GtDQLCa9u1mkBAA5DA4HP/wCqtvhRnTptysdRpduum6chYgSuSBnj&#10;A/z/ADre0vTn1K+jZl43MVLdO/8AgP0rlby+E0iKN3Lrx6DJ6/lXrfhPTpnkilZjiNSFUdCxHSuK&#10;u2kz18tw/t6qpWNvV7ny1S2QZVCSdvUfd/xNUrGVopxtHGMHIBzx0rSurWUGN4OdwYseoPP/ANao&#10;IRIMPtDA9cjAFYU7paH7dl+AcKUYvodRp2v3lhGrIchT0bJz19/85rtNP8UC5WN54yfMOflrym3j&#10;+faR8qkcjue9dJZyETJuBKg4K4qpvQ2ng7HrU1w8gVoJlxjnPUVl3c5hkVLqdcluWIIwPX9f0otb&#10;dLqUqRkAKQoHOMVm+KJ0Fott5bKyHCuV2jHdf8+9cvO9Tz5RfNZHE/EzxfdWOjr4d065WRpnEcYQ&#10;EfO/fP4ivpD9nX4cJ4T8FieU5u75tiM2QS3DO3/AcHb9RXx18P8Aw/f/ABE+J1vp9sWaC2cRo2CQ&#10;WI5P/Aefzr9W9M0+HTIljtFBjs4xbwBcEFuN5/4EcD8K76MORH5pxPj/AGtX2MdkfMHxr+HWp3/i&#10;DUPE/hK13WtnaI9+qnBkk/vAL1O0gt9KofBj4qap4b8Q2OpWU+LywbMMzH5XX+KN/VW5H/2Qr740&#10;iyS1tTbFRIGBEhI+8xPP8/5V8I/G/wCDx8FayfE+gqVsbpssFyEifj8u1ROPVHytKpo4tbn62SSa&#10;X8XvDcXxQ8DL5eqWylby1GCWI+8pHrj7p/iXHpWT4d1qJ0SRGPkyHlepU18HfswfHDUPBXiCO7vi&#10;4VmEF7BnhkOdrj3XJK/itffnj7SrLRtRg8Z+HWVtJ1YBnVBlVcjO4em7r+Brrp1Pax8zgqUHSnZb&#10;M7dJFA3L8wPIqRZMCuW0PUPOUWshyQMqx7iuiBxVx1M7FgSZPSnZ3Gol+8KnXb+FGxFrCA4oJzS/&#10;LTaQhrDIphXA3Z60/wBaRvu1SKUuhXIxQc/w0rVGxwKZY7PFIpzSJzTqLgKDio3frxTSetHUc1AW&#10;iMPPWngYplSL92gOgUUUUGQUUUUAf//X/QqWW2Q77p2kb0B4zVaWW6u8eWPLjU5JJwMVQj2qSyKZ&#10;DjqxxXJ+IfGGlaMhF/O0smPlii5JNeDKbR7kVY6s3FrasYrYGeXGS3QCsq4t7jV5RNMVYLwExwBX&#10;BaNJ408XXJubwLpOkLyQvEkn19qi1O88V6Zq8troVsrWrrlZZGIA49K0p66hN21PRYtIaEfvWVR6&#10;LzWfqHiDw9okZe/ukUj+Fm5/KvLl8PeOtckL6xqbrGT9yBdg+m771dDp3w+0y1lV5k8x/wC85LMf&#10;++q6I+REttSKfx/dX2U8O2rlSPvMuF+vvWBJFrF45k1CdmLfwqcYHpXqg0W2s1DOVVQANo61NBND&#10;BlLC3Vj1LOuBRKUVvqTvojzO08Ealf7WwsEZ6ljzj1rTj8L+ENHkDyJ9suAOABurodQvYUbfqU5b&#10;tsjPFctd+JGh3Q6ZCsA7sRk1E69hxp3ZuPcX4tz5CxWMQHDMMnH0rxTxjq+gLcwWC3c090WZgT93&#10;FO8R+LLWxt5Jby7UyYJCls815Zo99feIr5by/VSFbgqMGvJxuKfLy9zuwtK0rnt2iz+ZEAScY4zW&#10;hDMBdbFHG6sbSEKgNjgcVctiRfbmHG6vHveJ6i3uekaDJmWvR7XkCvNdB/1hr0S3Pyhq9nA/wzys&#10;VpJmsvGKkHU1VjdWxzk+lTJ/tV1HC2rkm7BNOQ7hUHU/WrEQUDb3oIbLWcAU4HbioQcUoO1vatTM&#10;mLc05Tio/lp6tQFyQNk0+oFOCOafQQSq1NLLihCn8TVEec0F3H7unNPJ+XrUGRjdnGBTVc+vFAkS&#10;KxOPpUqv/dqFWzmhWIB2UFz6Il3EfyquWyp3fexUbSHB3HtkUzeCdqnOR/Si4l3Pj/8Aaw8KN4g8&#10;MRXMUYkMiXFk27sZI8xn/gLqPzr+fm1f7HeT2yZAdyCp7elf0+/ETR7fXPBd1YXKsQ2JAVGWBB6j&#10;86/nM+JvhDVtI8aa9bXUa202mTBniQYBVcKWH+98j/8AAjW1CVnZjcb6ni18C8OGPzISOK5mQYO2&#10;ukvy8VzJCRjAziuabLV6FK/U5qxHRVmOMOCchcDIBPWoCO4rU5hc/LX6X/speIbn/hEYFtpCslq7&#10;oT26llH61+aNfbf7Iepub7UNFkB2fJKG7AnKkfoPyNcWYq9FvseplTtXS7n7A+FPFaXsCx3hxIBg&#10;47++a9KtbxGG5T+Oa+ZNMtnQAo2DjqDXbadrF5aJ5ZYsPXNfMRq9z65Qij3pbwKv3gD6k0LqWMrk&#10;H2FeSwa88mPN3YrVtNXQsMK341jOqdUKZ6G1+5HyH8TVJ7hiWYkkmsK3uZpyCg2it+ytmkILfjmu&#10;TnbNloOtLaSVt7jFbsdtuAxU1rAEUHAzV+NduNxoInUT0OP1vRftdsUyQcEDH0r4T+KX7P8AFrE0&#10;l9bK7Sk9zgV+jjRIflx71i32lW9ypVlGfm6itKcpQehz2T31Pw68T/DmPweSl4BuyCWAOFPpXj+o&#10;RQ3F0ZXXcUIIQcA/5xX7R+Kvg/pvjLU3triJZIoV3PgDq3T+tfPepfsbx3OuiWwkMVopBYucseD0&#10;/X9K9XD4h8t2X/ZUqyXI7H5t2Hhq/wBavAZY9yk4C7SQNvFL4mvf7HiazhUxFCwBIPP+c/z9K/Yb&#10;SPgL4Y8K2UaQwCSYZLOwyDkV5/8AED9k7SvGi291ahbeZCMttGCM9x3NdEa/NLUqWQOEbqWp+Znw&#10;y8Gar4vvYbazjMskjgsR0Vc9T+n619Oa/wDC3xz8NoYr3XbFzbKiv50SmSMZ7tt6dR1r9DPg/wDs&#10;++Hfhnpi29jGJZWIZ5WALE19RadpUEu7zY9ysMcqCD6/99ZrT2TqfFob5bRWBfNuz8CE15bjJVQo&#10;AxgDOOf/ANVSBzKnnKQB0A5zjPWv2J+IP7Jfwk+IKtdw2R0W/UZFxYARgn/aj+43/fP418E/ET9j&#10;74t+BhJqGhRLr9kpJVrQYmA9Whb5v++Gep+ruJ+h5XxLQnFQk+V+Z85W1wCdpyD2NdRYzlLhU64D&#10;E4zwcVydvbtBO1teK8UsRIdXUgqR2Ib5h1rq9PiRpPkYMdpJGcEcf/Xrjq32se/PEJxvujtJNZS1&#10;tDy0blSQyjPzL0rynxz4m1GCxku7mVmkfCIoOcs4xkflWtqV+bqSOG3U7Rwx+hrnfD/h7UvH3j6x&#10;06OJjbQtncw4L56++3+grGjC7szx8xxkMNhZ1up9c/sr/DqXwx4WfxPOoN3MDHETgEyyYyf+A/yA&#10;r69soY7KJGBJjiAAz1ZvX+Z/EelZOkaXBoljBpVmuI7FBGv+1IfvH/gI4/GtOe3m+0xpj5UBB9Cf&#10;8/yrvvY/DMRVdaTqPc7nTDuQFeO/407XPD9h4j0ifQtTjElvOpUqexx98VBpJwo3cHriuljIcBc8&#10;U4HItD8x9d8Oah8PPFM1tMxMtlksqDaZ7T72f95c5X6ba/Rr9nrx9b+NfC1x8KtbkDsyedZOxyOm&#10;4KD+q/U15b8cfA0uuaKPEWjxg6hpoLgY5kj/AIl/n+Zr5q+GvieTw7qyTaNI0cmnMLi355MJI3L/&#10;ANs2PT+4w9KzV6M+eJ1+7iIcj3P0c0We5sJjp0xKy2p2nd1O3P8An8q9Xs7gXUC3Ccgj8q8r1PWb&#10;PX47HxzpuDFqEQZ1XtIOHH8q63w7d9bZm3A/MuPWu6TseW7rdbfmdeCRUm41Ggyu7tTaoRPuyODS&#10;FjUaHNKTigBaGPSikPSgBmckUE96aOCKceOtAEecA/LSKc/WnBsA0wnmoAXseaT+HrTadtoAbUi/&#10;dpu2nDAoCYUh6UwnuadngUGQ6imkjFJxQB//0Pr94fFviYEWam0gJxvc4OK1NG8BaBo0ouGjN3cd&#10;3k5ANd653DfI444AA4/Kq8txDAqvMdqgYwcZrxY0IrWWrPd3IHi3ArINwzwh+6R9K4aLUdSnnMd/&#10;GqlGwCegHtS614z+ywf8SpDIwOCzsMiubt/Et/cZeC3BY8ktzk0c6vYErHbQzM3y5ZyeyjAoNy0a&#10;FXkWIemcsa5QXeu3mEBKg9gCABUy6NPt33Lhfqck0XfRAkuo+51e2jYshLkZAZua5+51O8nztkKr&#10;jopxW/8A2ZAPlbJ9yMVVkt4R+5jXef7x4ArNxky00cNP9vlG2zXg8lj1rHfw1qV8xe8kbBPIVscV&#10;6T5VvbjaBlj1ANNENxcfuwCoPBA61UaHzD2lj5M+J+m22mmCC1jBd2Ckk8/X9a1dAgS2WCLHJGM+&#10;te3+IvCGiTqbnUlHmL9zjJBryjU9Mm0XU7FlVlhlfIdjjO4V5eOw7XvnRgqt3ynpGnKqL059KfEd&#10;t2uF/i5qa0AOGAAJAP6VDCSL1RjcC3WvIUro9M9B0khZwBxxXoUDfuh6153pWPtA2r2rurNsoMnp&#10;Xu4T4UePjNJWNSA4+8tW94P3qpqAQDU44Hau/c4LaklOi4780itxSgqp6c0ezJXZlw8rTj1/CoVf&#10;IqY8kUXFugp+RTKKPaE2Js+lKpzUOec08MBSi7kklMJzSF8ikyKYC05elRZ4xQDigcdGPHALU0sf&#10;w70qk47U0jI56YpN9DRu5EzZB9BwKiVvmP6Cl3bVK4yKqM+W9O9LcEV7mMTWckD91I9sV+Kv7ang&#10;q/0j4pSeIoFItNctTGrA4HmQj51b/eypX6e1ftRdzBIGfGMA5J4GMV8d/tM6J4e8QeDLdGiS7vLW&#10;ZXCsMqA+Vf8ARvl+gpqaTOqhQnN2ij+frVfkvG38kZU/hXOZ+bivaPHHw91jSNXnV4mMbYZGA4Ik&#10;5Fef6Z4Z1K/vBAkTMd21vl6Hn/CvTpVI8tzmrYOqpKPKYUNn520KeWOMV0tl4Wuf7QWzugVzjJxk&#10;CvWNE+GF/Jpy6s67hgKqgZwwbkGvpX4feAPN0L7W6hrsNnLjOVx9361nLEN7Hs4HIuZ/vEfLum/C&#10;Wa7IlhYtkEgEHGPXNfVfwn8Op8PvhtrfjkKubaa2AbHJXzdh/QmvRx4NisNCnv7aNlkdQiLjADMd&#10;ucfnXpuo/D+41L4F654X05R55gSVVUcsYSHI/IGuLEVJNW6H1GEymjSTaWp6toV1DqNlHfQch1DD&#10;HYEV0cKFscDtXz78G/EW/Qba1kYkpGoO4/Svo2xIlG9OPQV87Fo562HdKdmb1lbo+N64rprSyiGN&#10;qjHrWFYjkZz+VdhZ/dHpU2uZ020aNpagALgDmujtINiDPP0rCt5BxjpWzBPz8pzWco2Nrto2otoU&#10;Cng4qosy8etElwkalmPaoILDMqgsTxXLaz4ijtiun2CNcXUh2xxpySawtZ8Q3ctyulaSrSTzMEVV&#10;5JLele3eBvANn4XtBc3e2a/kGXlIB2/7K+3P48104XDurKxWiV2VtC8K/wBj6UkN4RJdSnfcOOQz&#10;nt9F4C/SrcmkIcqqr27e1d60QPy47YqnJbbctjivchQSSR00cTypI8q1TRRdTRgKMA4IHf3rQbS0&#10;gtkidcAAYrs4LQSXEkh/hO0Z9O9JNbJcuEPRT3rSNNI2liXI5rT9JeXDyErGONoPWupWOKFdigAd&#10;AB0FLhYxsAx6YqncTrHj1J/St0rnJL3ixalyW5yAauOVPbnHamWSARfN1PenkDcR1q46I5dbnlvj&#10;v4PfDn4kIf8AhKNMie4Iwtyq7J1+kq/PXxb42/Y18RaRNJf+A7qLVbdQSLW8AjkHsHxtf8dlfo/s&#10;3Ecd+M4NSqpPUkfQ0p0o1FZo9DB5picNpGWnY/Arxf4c8Q+HL/8AsjWdOk0+6mYIkDoVJ3HqN3yu&#10;PcccV9QfAnwqlgo1l4xJFpkaxwqRxJO/f35P6V+n+s+GPD3iWz+xeILKC9hHISdAwU+27ofpXmTf&#10;BbQdLsY7HwgxsoonaRYmJdN798t8w287f4elcP1Tkd0TnWa1MfCKta3Y8vtYWXau7cVPDert94/9&#10;9E/kK6n7ArQqQASBnOOtEnhjU9FmVb6IrFkbWXkGunt7cNEPTHpWU4yT1R8hyOO6OatV8psHjita&#10;JyuGzwKpPH5cpU9QTj86kj7e1CMEbygXA2uARjBU8A8V+cfxU0Q/DD4jLcWyD7JNJ58I2nDB/lmj&#10;/wCBAkfiK/RaykIIGeK8E/aU8Djxb8PJ7y2GLqw/eIyjkY/+J6/hV9GhU24s6T4J6+l5pd78P5XE&#10;w2i9sWJ4IxuwP95D+Yr2nQdQYoGQncnzL2JFfnp8HfF91p+m6b4mhBWfR5xBKvQmN8sg+nLp+Ar7&#10;1juLaHVjPYnNvIVmQjgbJByP1/SnSfu2ZtXgr8/c9zs5lntxIvRhk/4U/Owf3q5/w9db4mgY/cOc&#10;+ob/APVXRdTt+8OtdS2OHYaBgBuxp2eBTW6AY4ph4FTKeorxJgcU4nAzUKN/E1PLA1VwB+gphOaV&#10;mzjim0XAa/3zTaeegpoGagAAzTicUtNK+lBDdxcimHnrRTCMUEjm6UypF+7SE8/doATcaNxphOKN&#10;woA//9H7nu/Ee0lNMiLNjG5ufxrjLxpZpRLq8zO2eI4+c12D2Lum1yttH3VOWNNhso7UhraIIo6v&#10;JyxrwZXb1Z7nM0cd/wAI3PqpWSaNbSBTnaDy1dObbTtNiESxKVxwSatvdYJSHMrdS7H5RXD6hemW&#10;8MbFpnH1AFXBNdCYrudK97bRgqrqB6KOaz5NSi4bBBx1Y5NZMNne3C9VRe4Xk1orp9paYd8McZO4&#10;5NOMJSNOaKKonmuifKBA9WBGa0PsVxsXndnqo6CoBfJv2Qxluw4P5Ukkd/cAvcy+TGOy4HFbKEYL&#10;3jC7eiRJ5dhaAvcuGbuqDJqB7q6nGLCJYl7sw5qj9vsrfKWsbTOvViMDP1rJurq+uyFkYhT/AArx&#10;XNPFQgtDpp4aUtxNQvLC0zJeMbiQdmPAPrmvnbxX4gvNd1mykmO2OG4wqKeAK9s1Dwy+sRCFwyx5&#10;yVVsZqSHwJppSNXiU+WcgkV4uMxE6seVHo4WlCm7vczbab51OcD9DU0T77lXA434Jrt4fC9u2FZT&#10;j3qSbw1aWsJdOG64FedGk1uzpU10E00/6SMehrubHO084rg9N3i5G7PIrubVtv3ua9/A/wANHj47&#10;SoakZyPx7VaXqKpRnJHaringV2x1OJzY9WHFPU5pgGFNEXFMyJ+gqdTnFQYB5qRTx/u1IE4J7inU&#10;wP19e1OL1AC0VHT1OaadgFpSMUvb733aQHA+Y5rS9yUrsMcZo6DNRjcf8Kzb3WbCxykzAtjhV5NT&#10;Zdzejh5VHaCuaobPy/erNutUsLRttzIqn+7nJrkJ/EN1fSGCBfKjUZJ/iI+tcqY2lmMr9STndzmk&#10;3c+gwmQSkr1na53t34m0qMbo2aUnoEGMVy914pv5GP2RVjGD8zDJrLjtd5/hX6DFSG3REPAqNT1c&#10;PktGn5nL6lf6rf4imnYgnJGSMj0rzXxPam7V0IQDHBP0r16a1yS6jgjgelcFrlugtG3gHJx71O7P&#10;apYeMPhVvQ+ab/4c6brlndXk0Sk7lCAgEYTH+B/OuI0r4N6Jb6xc6r5KiOVllKhf+A4/QH8TX1wd&#10;LS20uO2wG3ZJGO5rLn0YrcRW0KgBiC2fSph8Rv8AVocqbR4NF8ObeK0WxSMAzkO4A6PkdPyrvdJ8&#10;HpDhdqgAduB0r09dHY3RZhnAwMdBXUWOkI7KigYyMnHeuik3YznBRs0eL6noKz3Fpp8IAbcGbjOT&#10;kf8A1673wfd2xupZIEdVgmeFwVwTj5Tw3bn5f71dXpOjC78RyXTKCImyD16cf0rqtS0k+UbmFclO&#10;So4JH+RWvs+ZX7D+sKnUVJ9T428QeDrzwD40nMKgadeOZ7dlGFAcksn/AAEk/hivYfD90k8QYHg8&#10;Zr0u+0rT/FWkS6DqQyr8xuOqNk9PzFeE6XFqHh7VZdE1IFZY2wGGcMvZh7MMV87iqDpS5uj/AAJx&#10;NNVNUe+acAQOMjGK6KLhQMYHpXC6Vd/IN2R0711kF4nGTxjvWMalzx/Z8uhrR5GPmq3FNtHzNxXO&#10;PqKqDtIA65qbTFvtXmKWPyqgBd2yFX/6/tQoub0HyPZHTPqEUSbiw6VzsS634ovjYaUdq4yzngKP&#10;Umuoh0HR0XFzuumBydzbQTnphfm/8errdPktbSEQWcCwITkqoxk46n1rop4bX3mdtLBT3aLPhDwZ&#10;pHhZzebhdXrDBmYdPZR2+tekRXx781xC3mwCnf2jgfNnNelSkoL3TT6nfc7xbtCfSmy3KLGXY8Af&#10;06Vwkmtw2aedOyooHJb0rb0eZ9TxeOMRtgqp7+hNddKopaHNUwjguZmxbK0FsqORuPLn1oODyvQ1&#10;ckiU4bqfQc1CUTaU755Nb8mljmTWpRk4G1etYbr592sfbOTWzcusSFuwqnYx5drhx8zdD7URVio7&#10;Ns0V3Ku1ecDtVGSVweDg1oOdoPNZEp3E0jInjllYjJrQQnA3msqHg7utaK8/NnFac5Fi1kVKh5C4&#10;NVAcVYibLemOppXTBruPljSZDHIAQR90jINcve+GIdu+wJjK8lScgmuqBGRn5j6VKOV21Ekmcfs1&#10;Jao8C1W1ltb0pcKVbGTnofeqca9P4eOfyr3bUNLs9SgMFyobIbB6EfSvK9X8P3OkNv274icBx29j&#10;XJKk47bHm18O4axMq1LCUd8Vems4NTtZtOmAKTKVYHoQRVCLhw278qv20m1l/iwe1ZHHKNz88/D+&#10;iyaB461DwRcAIt0JIFJ4AlQ+bD/30QR+Jr6++GGpf294Y05HIWWFjaPnrg/cz+f6V81ftMw3HhDx&#10;7aeMLNdoYx3OQDndGR/gfzNex+Bb2LTfFGoadatm3nZbyDB6qQGGPwY0J8stjoXvwsfW+kedY6gs&#10;NyCsjKFYejf5FdvnOPXGDXMeI3KanFqCABZUjkUj0YZx+p/KuiJ3BSvIIBFdbetjzbXRKRmo2HHS&#10;nKMA0oPY0rXJWgwDFOwafjmmFsGgv2g0g4pdr0m7PWnZ5zQHtCMZBHFPoqNnw22ghu4/d/n/ACKY&#10;Xyfamt1pD1oJH0wnNOxwfmqIj5aBpXJFptQZwTU6tkYqrD5bDWptI5yaZUkn/9L7t80An7Ku5u7N&#10;0qqbSW5cG5YyMegBwv0rojbW0QH2ojj+EdDUMtw+AttEAo7sOa8hQ7nt862K0eni2j/fhR6KOlcL&#10;cWt+LuSTapUtlQBgmu9aRP8AW3EvGMYHQ1BHDbRSHUZlZUjXC7j1pK3QytJuxytzb38cqwL8owCS&#10;MCqn2a2gwbht79SAeMVDrGrXE10S6sC2cKOpFZcEV5eEcCNR3PJNctbMOX3YndTwd0mzSk1IRgrA&#10;oUZ4PGazt893jdlyf4m6CtOHTrZV+U7j6nnFXY4goCKACOmOK8upi5S1Z10sPFGKLEEfvjgf3QMV&#10;dtrS2TIRee+B1rUFuoOWH5ipleKMfIB9a4/a33N7JbEENmCO2CPXGKsxW8MQ6fN+lRpLkk5wOpPa&#10;uJ8UfEXwr4TjZ9Vul3KM7FOSfwqZVNAUGeg+bEEO0Y9CKwr/AFC2gIWeQKW4CkjJr5D8S/tGalqL&#10;m28J2+2MnAlc4AH0+9S+BW13U9Wh1jX7l55GYBVJwB17fjWfPpoNUmtT6ohbdeBk6YrrYARhq5O2&#10;x9oRh0x1rr7YZxXv4H4UeTjtZmkDgDd61OpwRUC9R7GrOQK60cEiTdnNIpwdo71Ep5NAJBDCruSX&#10;IS2SO/Wn/wANQwNknd1x1qftxUgOR8/LU6/dqoPlIqwrCjcqRMCO60tRKc1IT70Egc+nHrUTypEr&#10;O5AVRkk0PIEBd/uqMmuGu7+XUCzMSFBwoH40Lsepl+XPFO/QXVtbmuUENsSkZPXoT75rAWFyCz8n&#10;rnuatPExtVbjcDjNaLxHYvQcc0tD7LD4aNCKjBGRZQgCTruxx6VMsG7Dc+1aVjCB5zdRuwPyqVIv&#10;lpy2OroZ32bvjioZI1yEAGSf0ra8vp6VngfaL4Io4UZNQ5dC6e5k3MO35VHFcLfWT3d4ltgEZya9&#10;Ju+FZ2AA61z1ja72a5YAFu/tWa7nTscxfWy+aqIPujA9Kr2FiJ79pHXhRxXTXMGxi7AcHIq5pdgU&#10;ieVhy3OcURV9TbnVrGPHZDzztAzjmuht9PSJFZVPqcdTVq1sSFIXBZiMk1rx2hgcvcSKoClFQEZ+&#10;tdVJWRw4itCkuaRV8L6MkEcsxXcXbJJ7Hn/61Z+uS3cOo2Gl2QBNzcBZeeViCuxP5qB+NdfovnM5&#10;VQygs3B6EDGD/P8AKuG8dw6Dot/D4w1a8/s8xxvZmbOABMOMjuVIBX8aqjVTbiuh87isRJy529yr&#10;eaOk0jXmmlSdxBC8htp6exqEaLpXiiFtM1SMLeqCIZWGGH4/571a+F/hS58OeHY9Pi1OLVrHBa3m&#10;VcM29iSWbLKepryr9pV9X8M+C4PFegym3k068ikdkJDBWDLn5e2WG6pqUlUTOyjmTpxvMdZ2GoaZ&#10;L9g1JfLmTgg8A/StGSSZCUbI7YPr6V0/wh8cJ8T/AAXBrmrWqM4JjdyMEsMdN3bp/kV1+o+DNOmD&#10;NYCWGRfmCspYHjp8teL9Tkm1E3lOFX3os8d8yVievoPQ19CaVZRWuiW9tEqqyoGcY5ZmHJP51wGi&#10;6PYThbqVZMK2CjowyV7YZa9C+2TTjbBA5P8Asg9K6aFD2d3I6cHTad5FLBjIycVPBOgIw364q0uk&#10;6neELtMQPVmwKuwaBZwuFuXDHPALYJNWqcpbI9SpjqNNe9IordrLIIICWlIyEXkkV4v4k8e+K9M8&#10;ULodvZJ9nRsTOzYIHqo/E/lX1DY2UdspEMaj1JHNeRW/h/xXrXim+vdUs4b2wgvtkcLgLKqBVbej&#10;fxBst8h9KcsLNrRnFh89oU5v6xC8fXU6T4dWQn8PP/wkGLje25TJySOeMfl+dbC+JtF0S+Wwyyh3&#10;CMq5Kx5xjJ+6vbj3rSuPs9vKsNsvlRgbVRlIKkDpj/PSuW1PUNPu9Om0fTSyfKQW25jJ754P3v4j&#10;XkLHVKT5H0LssVUdW2kvwPX7YTN8ynI6n0FWXjZEJznivJvhv4mvLiBdK1Y4kXKxPkESKD391r1u&#10;4f5D7jivpcPUVWKmnueVi8NKhVdOe6MK7bzXFsnU9auRIscYTsKhhiYMZXHJI5qw5whraMbnO30R&#10;Ulfgr37VWVM/M1WJBnFNVeB6UmJCKNoK9s1Krbe/FRZBzS5wfeixpyeZM0gCFvQE8VPbHMKs3LOM&#10;59KzJzuXbnBY4yOtWJ24j05c5ZcsR1Cf/Zf0NFiVTNCJ/Owy529iep96tg4qCHlR2AGAKtxRq2C5&#10;IA5NSjJwECF8cY74NZE4S+Z7Vow8HId2OBj2/wAa0Hk+1EpExEY4Lc5Pt9KY6+ZiFAAvqOg9qZPs&#10;1HfqeP6tp0enXrRQkmM8qSOaoxMQx4x0xXquuaWl3ZmFAC6cqR615Vhlc8FecYP8q4pqzPFxFL2c&#10;vI+f/wBqbw+NW8HWd6VG5GMbt6K/+TXlHwx1qdtG8Lay43SSWTWshJ5Jgd4f5Ba+ovjlZm8+GN0V&#10;AJhCOPY5H9Cfzr5D8HQ/ZPB1gIiQLTVrmNT2CzbX/LJNZS2Fh/iP00v0e98IW2owsT5EUBz6q+f/&#10;AK1dJp0vm2MUuc5UficVh+C0OofBw3LjLCAqD/1yKkf1q3oEvmaZF6AAGumOuvkedJW9w6BTsFIB&#10;mkXjFPXrVmHLYXHO6mMv8VPpPxoJI160p67aQYBHNIxHrQAuRUZGee9NVuvNLn3oARucetRry31p&#10;d3IWgHaB60ACsxG3tQxAFNU5x9aV/uj60DW5GTyflpFP8XakIPPNL2FBcthzdabTA+aduFBmf//T&#10;+9I7iHlbZGkb+8x4JpRbXMwP2l1jHp0qQSTlP3arEnZnwSKSK1aY78NK3Xc/Cj6V46+89W5DCttB&#10;/wAesZkP95un1qvK3msPtANwVPCJwgNX5WtkOyaTcf7q8LWNd6qsf7qLCKeqrxXLPERp/EdFPDzm&#10;Y2swSx3CzbVLkdF5xWarFZVjuSFZug6cVozXrscgbQeAepNc/qA+1J8wIb+Fu4rw8RVi5c0T2sPH&#10;lXLI6GGW3iztXJ71A8xlw0YAUcn6V5pceKtP0VGfVrlYgnUseSa8e8WftHabZwyQeF4WuSF++64U&#10;f54rjjUci/ZpbH1Lc6lDZxLLIyqDwWZsAcV414t+PngnwspjikN1OvRE5JP1r4e1j4m+LvFheTU7&#10;orG5I8pDhTXBSuSxRiGIHAJOaq19TRQR9BeKfj74x8Sh4dMLadbkE4XmQj/0Ef8AfNeM+ZdahJ51&#10;3K00khYs7sST+dU7MSPl1XqOtdtoul+Yo3gdjz3oNo6LRWN/whoKTSqzrx6HGa+k/D8SW1zbxIMA&#10;MK888KWIhAfCjr2r0ewP+nQtjHzAYpo559z3e2+8K7KzOG/z6VxtqwDRrjvXX2wBO6vbwXw2PHxX&#10;xGopyenangYqBG2kVPkV3nDNi0Ufjin4FBiOjOAatpziqq/TmrELAY3cVQE1KDilUg96j3DOO9SB&#10;Lnjg4pUIyWzgAZJ7DjrUS8j5awNUvzKWs4DgdGI7+1OB04XDSxFTlRBf6p9quBDbEiHcFJ6Zz3rF&#10;tIt9uuRjJJI9OnFWWhJt2XgEcqw7ehq+kS7yyjAb5h6c/wD6qtaM+8wWHjRpckSg0WLWRMcryK0i&#10;N9vHKvQrmnJGCdnUEYP6UWal9OVMcozKf+Ak1FTRnbHVIbp0X7mX/ePP4Uzbgbe1XtMT/Rm9SzVX&#10;KsT7ZwazF1KFzKIYi+TkDjmodGiYwvcvkNISQfaqOqOZJFs05Ltg/nXSsgt7YIg4A/Sjubxp2Rz1&#10;/wDM5hTjn86khttsQVRzirNlZm4n8xwcZOCa3vIjjQswChRkk8Cptpcvm21ODuLJ5J0RuFLe2DWl&#10;e3+laFYK9/KsQY4QMeWPoF+8a1YLP7V5ckW0xbiwZSCCPqtXL3wP4b1S+t9Xv7NZbq2wY5XGWX2F&#10;XThdHFjccqVlAqajGdN0Oe6iYrLtyGAyV/D1rznw7o922pDWLlpJYlViry8Hn5QoH+zg/nXd6142&#10;03SdUn0fynlktYDcuVAC7ew+Y/WvnXxXqnxH8Z65b3/h0Np+nQfvykilcx7Dhs/dc5xt+ldWHlGT&#10;tHoeDjvrVKKr1YN82x7FF8Q7pr+10Xw5p886ySCGeZ4yFiZWOSf97jb/AA4FdR4207TtX0S4s9Rg&#10;ivYiVbypBlWKsOv+7j9Ku+CbubXLC6u0ZGilYRx7QQxKDaXYfe+Yg7c1gXWnahoFzfX+pTyyQTun&#10;lhFH7hdm0hT9TvyfSuKpWlGaUFox0aEk+WsveXQWK7Gl2ukw6ZbtDF8yvbW8eIwu1uTt6cgfma3I&#10;bfT/ABjo9zZ6xbRT2NwTGY2G5XXuCGHqD+lN8PWFz4Q0iV/EOrS3yoATNchQQO33evWun0fUdP1i&#10;wW/0kqYGJACjAB7iuzyHrUpObhpc8vvPBd54c+Gy+Gfh7brBJZK32aF23AAsWKkt1Lc/8Cx6V6J4&#10;PTXIvDVsnicquoFd0oXkA56D8/51tFOKXzN7cHPbjsVqHFX5jmlUbSh0PHfCfjbx0/jm68JeMtPV&#10;Ytx8i4gDY29Q3zbvlxivc1jbnaelZenXlrezSJassjQNtfBB2nHT9aZeancx6gLCzg81goZyTgDi&#10;olOKV2aYelVm+VFy9uPsVjLeMu4RIXwDgnAzXyd4j8Sa9eePtOtbi3aKLUljaGZn/dguSoQer5BL&#10;AfdXHrX1i99pRXyNQZUMiEFCcgjnP+f8K5jT9Eu/IkXwfdo0EMgZIZowfKfnJVmHG7Jrqwtem3yn&#10;DmOGrtcyi7Ik+G0uu3cd1/azNJGrKqM2TyCd2P0r16ELFCXY/dFeI2HiX/hFPCon0onVCbkwuYwz&#10;CFgRv4G5iFOfbmvd7VlliikI2mRFZlx0OOn61o4p3t1OejUkoo4CZoZ9RlttuWgjQlsdd+cnP4fy&#10;ry/W5NW0vxCt/DdMkcke2SFmzGdv8Sqe/I3Y9q+hLrTUlkNxEoDldjKpwSv3sf8AAcn8zXG6z8P/&#10;AO23SeWdoDFnau1WwDjP8q+Ynl8o1dFdM+wyzNaEbOtseY/Dq3bWtVvLmAqbWLgsvDByDjH4g/ma&#10;9diuZVYQXPLDow4B9f8A9VdFpejWGiWgstPiWBCdzBQAS3qf89/avI/hhpmvWugSN4qLSyahezyK&#10;rN8yb3+UgfQHgdOK9vDUPZR1PNzDOo18V7SK938T09RvHHzCopBgFfuiubk1600vXl8N30qieRd0&#10;JJ4k2jcQP9pcjcK6aVhIN2eMdq1unsbNaXXUoMeT6HpRn5OvzUScMNqnHrTGbgCgBq59acPzp6oS&#10;N1RyDap9QM4pocBLaIT3S85Vck5p1iftEsl8wP74/KPQDgfy/U1FIDDprbOJJiEU98Hr+ma1rCDy&#10;owrY6Y9qLX0K+FXLsSYxkduKheQ3LFEO2NepHc/4USuZJDaoSFHDEcZ9v8+tHmJFiNBlugVcZxVe&#10;ZjtsJLMsSCJcDPGBS/aEt1243MwwFXqPc1VCyiTcoDS/3v4Vq1DarBh/vMeSx6k1nIuSSWpHGkhU&#10;yTk7vQdq818RWH2fUFMY2rIdwA6Z716s3zA56+9ctrln58Xm8bozuWsakLq5wYmn7SOp498Tbb7X&#10;8PtVtj18gkf8BH/1q+QNKgFv4DEmB82pRt/44R/Svsr4gts8Fao3TFu/8v8A69fJMUHkfDeybb/r&#10;LxTnv1f/AA/SuRnl0V7y9T9JPhZbxv8ABUbxk7Zx/wCOn/Csrw2d1hheAH/StP4byFPgllePkdv+&#10;+g9Y3hpsWh2885P5Cuqn8Mf67nHU+KXqdQDipD1pFwaKuOxyzGscUqnNRt900xWPrikEY3HuBnvT&#10;Tgj+7RnI6/pTWDetFzXk8g4X5etMp3UHce1Q0XFyPsOJwfeoyxz1pd3NNJzQTFWJsrxSFvSo9xpC&#10;c0GY+j5PyFR0nc+1AC0VF0FG4UAf/9T74M9naglRuYchmOc1z93r00hMUZbBPPpWE00hINwxB9Kz&#10;b3VbOzhLzOsSqCSzHBr4Wtj5y62R9nSwsYa2Nme4eVRvYqO+OprPe6WCPf8Aw/Nlm4rwDxN8fvCm&#10;jObXTWa+nBIygyAQfWvnnxL8YvFfiSRrZ5DbwY+VIjhsehNcfPd6s6krLRH1v4r+K3hnw4hSa4WW&#10;YDhFOTXzd4l+O2vaoGh0PNohGNzsCTXh53s5eXLE8kuckmq0SjzegHTJ61JaWhZ1DVNV1KQzalcS&#10;XDt/Ex4rl5S0crKo4HGOhNbMjMH6nrj2qpPb7mLHg45qklHoTG7ZlWcbDKZ46571Z8hpJfb+dWIb&#10;chzt71uWlp90tgc9aqnrKxWzuXdOssovHbB49q9L0HT/AJBxxgdq5rTrPcox6elel6Rb+XF79Kix&#10;MZXOq0+L7Mi7QP8ACulsji7jZecsD+tc/bncoxwR1rdsmxcRezCmiZvoe82JJkjzXY2zfLXEaec+&#10;XXbWvCDHNe1gfhPIxmki6p2gH8amU5+tQ9vwoDFWA7V6K2PMkXM5xT6hU5FPDelJkkynLfjT1ODV&#10;dD/fqdduKdwLKNx8pxTSxJZe2PzqOM/8BFMklEUTS56frQVCLm+VLcgv702qCKM/vHGR7CsCCLoz&#10;cn1PU08F5mMj/eY8mtGOL+HHtTjGx9xgcHGgtN+42CHK7WOO9WLaHdASvWPJAHp6f59KmVMYqSDM&#10;U+5SOR07VR6UCFVUKNvJyDkUtvDtjnjxj5w35/8A6qsGLyiIh91hkGnW2TKd3O5SPqf8k1zv4jSn&#10;oV9K/wCPUt/tH+dUpX2Bu2DmtCwGyAp0wzD9awdVmWG3ZG9SM0GnLeVjH0pPt2sGZ+iBj7Zrsbgb&#10;wIUUknoAM4rE8HWzPA1zn774BPfFW/GGk6qbD7RpUrrLCdzIgyzf+g/drSnT5mc+Lx0cNd72G3Gs&#10;aVosken3kyiRipdFYFkU/LvYfeC5IGfeuK0J/Hi67I/iowzWNy7xx28ADGNM7QH9SwwWH+NVNPk8&#10;J614ik8UvYSyX0kBhmAVWDRkjPPysRkA49RU3iq6bwZqzajpitICrXEqnACxp8znOVx92it+5V5o&#10;83Bp5nJxpT1Wvl/X4HrOmafpWlxx6VpoigQLuSFTg7fUL6Vtbtg+Y4I9u9eJad8UPh1d2B+JF7as&#10;l1BGkHnpH5jbJGO1U2/MQxP5mvV9J1e31zT49RgiliSTos8ZiYexVqKVSM43icNbD1sPUdHEqzR5&#10;5bfCy0TUrq/a9mkN5KWckDOzduEYb0Un9BVD4gWHivV72x0jw6QtvcyMly2cbVxlfm9GKkNjnk1c&#10;17Vry415ltbgQLbttYPkYGD0/vHI6e9b+jSXcN5a2l/KJ5HLMHUg8BS2PasqMo8zhFHuZh7ZU4Vq&#10;87+X9ehn+GNHF34fvdAMs0Ut4W+03ls20rK2c+Uf9jp+dZ3xP1DxnoWjWc/hHSTrxjdEuonl2TGI&#10;YyyDhGfIG7PvVjx94B1vxb8P7TR/Dd01newPHPxI8QkPJdGaP5vm3N/wI13+kWUlrpFtbTKUkjjR&#10;XVmMhDKBkb2+Z+/P8Vb0Kaj7vQ8CviJVqrryfvDVsYPEekC1vomSO5RS8TYDKD8207dy5X/Grmie&#10;HtK8N2I0vR4hFEvO3ORn/Oa0LVeAR6Yya881fxZLZ6vuhvUEakqkBUgSMFLYJ/A/lXT7NXuKnUqu&#10;HsYvTqdtrNrfXOmyW+mTC3uHUiOUrkK3GCR3H96uH+HukeLNF0SaHxlLFLfS3MsxaEny9jtuGzd8&#10;3qWHbJr0qwkOo2sV3tKGVAxU9RXinw98X6nq0mteFtQyb/S5NsbSAtkzF9oI+VsK6n8PpSZzup79&#10;j1jS7O0s5pFt1CiRsttABLcc/wCfStbWLVI7Ge6gX96yHdzgHjbnP+yM1yukz6jaaPDc6/tF0sYe&#10;cIMANg5A/wA/N+Nbtld2/ivQVntSfKkYjcOSNhHX8qwaTjaKsdtOE41lWv7v4HzZpHirWbnxRYad&#10;rGmGzsNVeSC0nWQPJ5ygsPNReitsO07vT1r6R8DyWapLA2RK5DNkZBAz0/z3rEufAEUklr9jiVvK&#10;yy9AFfnDAfRj+dbT6Nc6DYT31mWnnVGVEUDAY8DP4kflXDhoSTTSPfx+NpVKElKpv0POLK7fRZ5/&#10;C3gKy1CNFuXmuZoFjYqZTu275D8nX+7X0VpwmW0h8zeG2gkSEFwcdG29T/hXhnhv4U+K/Cetr4gs&#10;tXW6uJHDT27Kyqyt97nc2duT1X37175IyRqZHYKqgsSSAAB3z+FezG19D4OMn9rqUrPWdKu9Zn0K&#10;2mVr20VXmiHBQP0z+f6ivJ/CesarpXia70HVtUt3tZLmeWBRuaX52J2M33VCZG0fX0rvbnXfLinm&#10;EDxGQFVlKkb9o4OVG71K/hXytc+HtR/tc6pcTzGbaStsEDrIzsdriXO4FWz1B3YFcOMxEqduVan0&#10;OR5TTxkZzxErW0Xr/l3PtPJAO4nngmvzk11PiR4x+PMmqadLLIdKvStvay7jFEIjtB2qVXDffbvz&#10;X6B6K06aRarqJ2zGNd5Y4Ocf7XzVz8Wm6ZpWufadCsQXvi8k12pVhu4+U87vmz29DXTUqJRTa3PH&#10;qYaam4x6dS49romo4vtSKyTwEpIGHBfA5x277ceprNE72Ooi0lVjBIu6OUcgD0b3/u1c1i3uUs5b&#10;TSfKW48uR45JQSN5Jxu27flyfyrkbi/vLbSzc3LK95DCQA37tJXXLABfvf7v/wBevOqYqUZcsF1P&#10;WwNOVlzS/wAjuiVdcYGfUVSkTnC1554N8T6ybAXfisLBFMQIJJGCszMeVC+i/wAOa9LXBcYO7jgg&#10;cGvSS8tTvnTcG1/X3kkYUJ81UuWkCDGc960JBgfLwKr26M02QM1djFMbJDvuoUIysKluf7x6f98j&#10;+dXXkeNVhjIDNkA9cAd6pxXClnkY8ZPPXH8P9KasrkK2397IchfQdh/n3qYqxrJN79C4i+UVjRdx&#10;J98mrGzZ3yzcM3f6UkMRiXOQzsAWPYmmPcQI5XJZz2FSRDuTwrtzs5FSs6R/fIJ9BzVUCZwRIVUd&#10;cDrVmNIUG1Rk55NSZzi1uMLsQfSqN1GsiFcZOK0CeNqrwtV5Bk7vaoD4keD/ABIXb4R1BCcbk2fQ&#10;khf618f3F/v8MQacp3BdSZV9Aq7j/WvsP4xIYfCd4qNtZtgB9MyBf618VWVjJNpMG9lB/tJyGBxn&#10;5T/j+orhqKzPIjC1ax+nngNTF8C1boWibgdvkf8AxrB8LtmzOOnH8q6vw/bTWHwbhglHAg3A9iDD&#10;/jmuT8KDFj9CB/46K6IbRPNl8Un5/wCR2K44OOtO71GDz8vr/Wgsw/Kr6HLuDfdNRr1qQtUIPUe9&#10;Ei6Q4nFNJzTcnmkDY/2qizepqOqI8HFPLf3aiBznPJoQou4Y5xSEAGnAY+bOKTG6rOdvsJTu4ptI&#10;W9cUEiE9hSKc9+lIMCo24BoAVjhQKZupz/0FR0Af/9V3ij9obzN0PhyEsckCWU4/ED71fPHiDxh4&#10;m8QzM+rXruuMhQ2FrnB8npnuQuM1BcNtjLbe1fm+598tyhaxZfdgEZ5A4FTRljOSBwDyfSobJmUq&#10;Om3k+9WbJfMkkPTJzzQaWu7mor/KF9sYpp2Rv7EfrTR8v/1qrSyYKlhkZ6CquRYmnTLdO4OaiMW/&#10;LMMj1q7Gu8huuTigld3y8Drj+lPcSZBaw4ct2xxXS2sCBlU/iPxrNtFy3THQdK6S2g3uNoOaS0Yb&#10;nUaNbfuN2B7V3mnJtUBuua5/TLfbbj1Arprb5cbutSSkzUhU8YOB3rYsw3nI3ZWGayLc5x9elbVr&#10;/rF28DcP50A7WPdNO/1cVdrAfkFcPp5wsf0/pXb2vKfjXuYH4Ty8X8ZfVual6fdFVoztb61KCST6&#10;V6MOh5k09yym4rjHamAH60iHoKk/ipMyBf0qwPu96hqQbkPrikBMjdV9e9YzyvdTSIn3UXp6nPWr&#10;F5ctBD5a9X6AcECq+kQ4ujDyDInBPqP/ANdaJan0eTYHX28h9rDlRt9q0o16cUsUe0bcYq3Cnymm&#10;fSkKjpTiuUPsc1Lt5PFLgbTWbZpAeQtxCu3AZckVmJJsO7+6w/z+tXom2yBei+nvVO7UJOGQDa4x&#10;+NZuodMY3sSQkBD/AA/M4/WuB8UzmO32JnLOVAXkk119tOphZskBXbJPXP8Ak1ylhdwy6ulxcFSL&#10;aYvtZsEkenqe/wCB9KKaTe460vZXkcr4K0TxzeeI01jXS1rY2rYhtQjMSoHUj7uW9+nFeq6L4/8A&#10;Dfie8m03RLhZZ7dyk6khWUg4I2t8x6H8q2F8YeH7jUxotncC4umXeyICxVevzH7q9uteZS/C7wTa&#10;eMF8U2EhstTeXziUYfPk7iMN2bnp610Xs7Hydpzk5pXPQNb0p77T5LfTVRZchg3QEZzj5f73Ncfc&#10;/D5tf0YQaoTBcxmTa2dwZZBjaxbcxTGRs/u16PLe2un27XN5IscajLO3QU6z1TSL+VYLK4WViocK&#10;pyccVVSh7RJs6sHmcsKlCFkzzjwx8K9A0OxmstSEd0JkMYUrhVXsFH5f7uPlr0+ONY4lRc4AAGeO&#10;AK8O+JHlSawz3rS2QgSJYLkKSo5JP+yG6hfwr0fwfBf2PhZLqW4lv5LgG4QzDDAMoIj/AIv8k1xY&#10;a0JexirL+tz080pTnSjjq87ylobt1penXOGmiUkHcCB3/rWZomhpDqs9/O3mSTkENtAChOir6bcn&#10;nvk1gwfEbQZPCp8W3iy2kCzfZ5FlXDJJu24I+prs9PubFDJeLJhXRXdicgDHBx+Nd8IpO6R83LES&#10;kkpPYytK8a6X4huNR0XTZ4lv7OaW3WJmAYsg+8V+9jJH4Yqrc+I5vCfhJNa8bspmQKsgtwSGYnAV&#10;R36j8q6ew8PeH7K9m1bTrSKK7nOZJVQCRicfeP3vmwPyFUZrzRda1WfRYJ4Jri12ia3dchd/zA/M&#10;Nvb9PaubEN01zIqLTXs+hpadcfaIUlZTGGUMCoyCGx+vIqjf6D4d1O+NtclVupBvKo2GZR/Ssuw8&#10;U2CeLR4RlWT7aYTMCEPllFZlwGUbQVwOD/SmXgn03Vbi/wBOZDFBDJcTtOxIjbay4x6MADgY+6av&#10;D86jdhHkb1PQ4YIoIVhgUKigKqqQAK8z8T6np/hu7nvraCI6vNEgVsYUDPy7j8rHbuY/ia6/wZrQ&#10;8U+G7TX/ACxGLtNyBTkFeeRu/vY/UVw/jrSre58SQeYW/wBKUrLnphcAEH1XP861qN2uelkmGo16&#10;6hiFdLX7jnLHxRqPiDU4fDs8Sk5Vp2XOGidHyPm6HcFP/wCqs3R4rvwRb6tN4enCgyu7IgMu6Q4A&#10;Zg3yqWAG7DDvXAWtv4t0yxOlrIpvI7vyYpYGEZMJUAGRsL/GD+Xzda7bTPD2p6Jp8+m67NFNLJeb&#10;oJ7dTJLIr9QVX7hTHzH7vHasHeSPex8Y4KtDlSUJ7p67dfmafgfx/wCNbYx2es3VtdRXky+SEbMy&#10;xtnfuOF2bTwvXrXung7x14e8UadK+k4intmkje3kYeYqoThiP7rDBUj1rlFg03SpmbQbYx3yRI5u&#10;AgIZGKqwx34Uce1dr4XjkktZ3vkVJJHO1mUKxX32/MRRRo1KatNnzuaTo4h+2w8bJPXu/wDhjk/+&#10;Ex0zw9px1/XpZB5twkChcHhz0H+yvLt7CqPxq0XW/Gvw51LQfDCmedNkyqGKiUZP7vP+0M/XAXvX&#10;pz6NZ34ktryCOayUgrE6g7SuOn5Z9eBV+1tIbOHyYARk5JLZPTgZ79K1pU5o83F1aVZydvQ8X+En&#10;g7xhb+FY7b4h3DSu4Qx25bJiK9Tu/wBrI+T+HFejq11p2rrpkNmv2VYiyy7lIDhhhMY3fNknPsa6&#10;2Ibd0p47nOBVLTNWsdXs11LTnWSIsyhwOpQ4P8jTr4b2trOzIo4yUI8j2PG/inZ3r67o1zbSO29/&#10;LVCpMY+Zcscd2zj6A+lc9ZeNm8BXOoQXVkYLZnMytNuj+VeHwPu44+XHrX0iSWPyHbkZwDya5rxH&#10;oWka1pz/ANqWwnaNSy54fjnAP3vmwKvD4ePtOeTOnFZtOWF+qxiv6Zykl7cfEXwXJc+E5f7PuLoB&#10;IpZ1yYufmbC98E7fc15FF4e0Rr+HwHr9nf6hb2rrGuruW3/as5JG35kRchFPQHFfTdvBbWttFDYq&#10;qxKoCBRxtxXEXegalL47tfFEN662sVpJbS2/O1yWDb/7vUD8vet5U43bUdTyoxkkuZkHibRtH1KK&#10;0udVjnuksJA6pGNzuSNvI7jkFq6WS1aynRVVljI+VSchSAPl/n+XtWSPEnh621tfD91cxi6kUERZ&#10;yzByQOF/vYP5H0ra1SER6K1npxMZiCsgAJICH7uGP4fjRyandSxsoJR+yizIBgMfu4qjPP8AYraS&#10;4xwqkj/D+VN03UodVs0uYznOVK5+6R1FZniC4RRBaucB2y3OAFQbj/IVnPse7hVztPuZpvFhdLOU&#10;5WBPMlPqf4B+YJ/Cuk08Jbxfbrv/AFkgyS3O0dl/lXEaNG91Kb26AAZzM69if+Wa/wDAVC/5Nb7P&#10;Jqc5RjiJTyfWs1K2h11KVt9jVN3NfMEgO2POC/c1p20UVuB5Y+Y/xHgmqUKrEAkQwF6Yq7Ec8U9W&#10;ckqiWkdibJf39qmU4ANQIctUi/dqWzN9Bx5zUD/dH0p5b0phOKgmB4v8Y1T/AIRWaRxld0YJ9fnH&#10;H6V8Y6bp2m2ehWly8zSC61CRtrHIVtqrj/gO0fnX3T8VNLbVfBl7Ai5ZEEwAGSfKYNj8ga/OjQX8&#10;7RopM5/4m16QPTCwj+hrlqx5dWefWpNVkz9cLYyxfBa080kn7G2c9f8AVba4fwyuLP23f4V3OqsL&#10;f4QwbRgi1kA/75ArifDKslqGY7gT/hV9UeItpep06c4b3pW61HCeM578VOfu/hW3RHNbUg/xoUYJ&#10;oYZxTFzk1Mi6QjdD700jmnODxTXOF980LZjluIR07ZppIAqQkfLxSHBPShImNSyI87qaBg0496XI&#10;96DIjJyc00nFLTSACfagBp6UmML+NLTDwfpQA4ZDr/F/+qp8/wCzVccCjdQB/9b5XKsW3N06AVWv&#10;SvlAd2P6VYZwoHzc/wD6qy53VnUN9CK/N76n31NtsfaxZYr0woOfwq3ZDB2468k0+2UK0m0Z+Tim&#10;WAJZlY89qC+ZMuFQe2frTTAzINozg/nV5YVwOmasxW6Ec4xnkVfs2RzIisovMjBbIPsO+Ky7tXjv&#10;hGoGNo4967TTLIHPAIxkDtWLqFkf7SD9sZqUSt7E2nQk4Prziu30+EbQ64Y5xWJp1tvYMBjPH6V2&#10;GmW2I+ueSM0o6h1sa+mT4PlkDg4roEO3+EZrlLCRDqLW/dQCa6yJcke9NDNK2YAcjmti33bxn7uR&#10;WTANv3ue1bVsGaRdvc046hM9t08/LGPYV2tucRj864bT3/dx+wH9K7qD7g+ma9rA/CeVi/jLq8kY&#10;qwkQI61VQ5ABq2pwK746JHkyk3uAOD+NSK2aYwzT1+7UEjwwQ9Oc9KWdgoD5xyAPbJprDIPGCOTV&#10;aKKa/vEhT7q8knvWkIao9DL8NKtUXYqpaXP2jbfHc3ZvUGtWJPss0V3jhW2t9CK1ooUmYwyjnorD&#10;qD/hTxZ70ktnGCeDn+ddENj7Z26BNbeXJ8pBU4YH601V2gcZ+lX7YfaLIFxiSLKsKaRkDisx09dG&#10;QeXx2J61Bv8Al21cTujDOc4qgV+b05rBm8I2IcZx82KbIFngKNgHsfQ8YpZOT/KqnmbWO5uDUe7Y&#10;6YGJ9oWCCfzeCSXA6dh/UGvOkk8O2j6f4k8SXTxG1uZLhIlUuJB5ZTLbey7mrc8ZXv2GaOcEgTho&#10;W54+bofzH61Y8K+LPh74p0+Xw/a3CSRO32UBl8sSuiDzETdtz17etXR7nDnNRxpRSesjmvEesQ3W&#10;oBdKDW2nzqLgFflEm8ffAX27fWvPH1uF9Yl/s3zo0tSo+0ztgs7LlVQ+i4HAbvXsXxU0KC50CC+b&#10;ULfTLLTz87XGRHsGMDK/N8uOlcBpljp0Pi9fDWsX/wBqjubRJ4MrgRs/zL94bf4W2j0Ip+ym3dnu&#10;ZfmuDw+EpqUlzLdW3PWvEdy114GhbWGWO4nWNgEBIMnX8uv514tar4n8PfERrWHT7hdNslErXgUh&#10;ONm7DfcYNv8Alw3Y7q+mIvDqXOhDS9aka7+XBlcBSDnj7vdayv8AhA4Xt101724ktVAPlF+M5/lX&#10;qU6qiuV9T8sxdD29d14LQ6+NrbU7RWcLJFIFcKy5B/iBw1XASMLnH147UsUKwoIoxgKNq+gGOBWf&#10;ph1Rpp31IKI9wMAUnIGO+7vnPT2rinJKWiPSpuTjyt6I878VeFfEGs6VPYXk0d39ukVNrRqsUEeQ&#10;c7fvO3Hy57iuWgutXEd1rduoa30uPYBkkShD8qn13YHNeqWvi/RtX1m98N6axln09V+0gL8qlzwv&#10;/AsH8jWOPDur2F7JPp8SXMNzgSJKcKcdsL0C5H5V10pqMX3PNrUuacN2r62MHwR8ST4g0e316209&#10;rWxaSVb6SZgCj8FXUsfmGRhh/DkV6Rph8MXF9JrenKguNQCgyoozJsBH31+/x27Y96891rXfh/Bb&#10;H4d6/asiOoWZIkzErHDE5+93+Y+55rSh8ReDv+Ra8MbQIFESxKhWIBB2P3cqMlfoa5rKT989hZXi&#10;Yw9ryO3e3QzfiDr+saN4Kni8PMw1F5/K8xflLFn3MFP3dzLwv1Nb2kWFn8SPBV2msRXdmNSheCdJ&#10;D5cijbtJwvToevv610P9i6ZqdndaPqqmWGBl5BwcooIYbe+Mfma5jR/iPeand2s9tbA20h8t0Y4b&#10;JY7XB+mNw9zVykkTgsvq4lSlRV0tzs/AcujDQLfTdHv2vfsKCJmfAkGzC4O0Kvy4/lV7xN4Si8Rr&#10;FcJIYJ7ctsYDIIOMqw9GwPyqj4j8aeFPCNwsN4UF5e5McUAzLKV/3fc96722Yy28czqY3dQSrdRw&#10;KqK5luYUcTLC1Oai2mu54lf/AAfXUPs00t0I5omBlZQcFVYNtHp0/WjXvhVDqOo6zKtzJHZ61CoZ&#10;EJDQzJhfMhPYMgw49vevUdYstbup7RtFuRbxxzB7gMoJePB+Ufjj9a1XhL54P9fpTp2i7WOjMMdV&#10;xSg68r2PCPDCyza/Y22jhjb6ehhZ3XG7aefu/wC8NtepeONWu9I8Nm+s4HnkE0anYcOoJ2l1Pzcr&#10;+R/i+Wr1pp9npjMtnEkYY5KqMA/5x+lc58QPF2p+FvD0lzollcXt2wUQpDEZAzbvutt6bhnnpWkm&#10;nZHkwpSinKTu2Q+D0+K9nqzWviW4t76yiYq07ARyMGG4MqRoqjqBg16upyflx+eay9K1B9Q0iC/e&#10;IxvJCrtE/wApRiA20+m0k14rqfjjx1aXWs3kmnS2FvHFCLdJwCA+/bKVKnaeoKmoc1TjzPob4Wk6&#10;9SNCO70PUvFmpeJNKt459EsE1GAttuEDbZAjEZKD7rcZ44rH8OeF/EWgCx0zSLuKPRYE3PE0RM7M&#10;3zHLM23LFju+WvIvCHjzxPqMkWoXxlKyXJtGinKkSKVUl0VSvuFz3J9a9tYaxF4jFwgdIi/AZsqs&#10;e0dR2PB4+lc1HExqq6R6OIyWWHnyVJrbf0Ogk01ZdVGqmVgQhQKrEDBOcY+7njr6Zrh/FfjXUdH1&#10;Iafbae32GJGe91Gc+XBBEELEg/xt0GP7xFen4yNrdO+O1cV458KN4u0ZNFZwI/PjkdSThwhLbW9s&#10;4/Ielb06ajdpHlayajc851Tw74ptfFNpJ4X1y5toJo1cW8gE1sAvUYb5k69vWu1i1qzu9Yv9LiaR&#10;bvSliFzKyFYCXUNhS3yttyOnTIrybxF8RJ/AST3l2Emjs1zM7tlY1wIlDc8fMV49vlripf2gvEmt&#10;eM7TwvFZQ2+nXUO57hsvISCFZQPufvNwC+mQe1RHFLm5Vueli8gxFCm8QtYq3Xv+J6J4N+Ej6V4o&#10;vvHOtT/b9Qvbh596sYwoJ+VOn3VQKPwFbVj8SdB1vxDdeFrGQpqFlI0ckEjAMcdWX+8Pp7V1mieK&#10;L86gNFl0m4VIAEmu3aJIlfHpv3/+O964Lxt8I/CWqeIl8T2U507WWmEizI3V+n3W9gK1na9zho0J&#10;XtBHpGniC2ZhCirubJ2qACSf8/nXN+I5/O1xLBcMQoXb6Z+Y/oB+ZrqNPGLkCUAgDDDGARj/APXX&#10;nsAdvFurXkw+WCUW6EnOSEVif1A/A1nU2TPpMmcVp2TOglYWkKWcJYsx5J6k55P61uWCC3iEY69T&#10;9a5jTG+1XDXj8gZCA9MetdJE5Lj1qFudddvY1VIyPXtmriNxWcvatCNumatM84nX5TVhRkfKegqt&#10;nJFTRnr/ABcVNtRMUDOWxTR8wHGKcp6UxuKzGUZIEnYQTAFXBUg9CCNv9a/K7TdGvPDsC+Hb/Imt&#10;Nb1VDknlRKqof++QK/VyFd0hLchRnGOTXwL8bLCLTvipHBAABPNLcEAd5Fjyf0/nWWIjemznr/FH&#10;yufoB4uZ4fhRbxY25gcYH1Vf61yvh7izVh13MK6fx2SPhvaQdSYeT/20SuW0Q7bVRjuT+tZS1Z87&#10;pZ/M6AHJPO00/J9f0qAnv+FNzxittjma1uS5PrnFBOBndzmoaeTkU7hFdiQv03dqiYhvk/HNIetJ&#10;RbSxSjcXd0XvTunzN19KaBmm5FFxezH8tUe7jGDSg4z39KaTx93FAkrdB5561E/fnrxTic1HnI/u&#10;0GQoOMZFRkMWLdB705RnGWpmPmPzUDSuJu7UZ96T8aPxoNPZn//X+SblvnDDpyPaqvltJdqMAk/4&#10;1qvGhbgZb9KoWrD7cMkfL2r8ys9Gffx0RqxxgeYeny4pLONim7se9WlUHKdDlqltVCMABkZ5Fakl&#10;xSEQcdKtQOMNtHWqd1HICNp4Par8MeEC456E1pz6FW6m7oxRIy7nIxkVmagyG+J7EY+laenRt5WO&#10;AOKivbXbdFVIwVzmoZHWxp6SgkAbHGM5rr7aPEROMd6w9Ij2whMchevaunt4yLZs/SkZxlrcr2lp&#10;Gt15+QSeD6gdq3lba3tWbbqUxxk+tXlK7/x5ojorM1NZDkD8627I5ZT2DVhQHjd7Vr2b/MOfbFP1&#10;Ez2bS2zGjV6FbnEQXtivNdKP7uL/AGgK9It2BQfSvZwOx5OYbl1TgirUR696pLyR2xViJsA813o8&#10;uRYzuNPB9OtV1kUj5eo7VKoaQKqde/tVJNmmHoSrz5IhIXcbEORnBroNJtFhfcwySBzUdjabmDuB&#10;hRgD1Na9tEQ4fgfSt0raH2eFw8aEOWJDPbuJPNjGCvXHer9mqXsGVGCvf0q2FDY3VUsz9lvGjYfK&#10;4zxV3OiDuyAL9kuwW+7IMMO2fWiZNj7GGOe1adxEJlMTgKQWKt6H0qhKsrgB+GXg+/vWEr20NVqZ&#10;84ZBvbqDz9KouVIyvRhV+chlK9++azH5TZ3HJ9653pudkOhWZ+vHNZs8nfpj+dWp5Ao6msW5nyDu&#10;PtWbaOqnCyPO/F8J17V9M0N2KxXTursoJIAUnP14rn73wH4W8Q3MngPw2fsV5oTx3ULMOWYjlsr8&#10;33h8xpfEGsJp/izT7l5hGls5llYsB+6AbcB6/wDxOa9R0DTNG1/UrP4l2G5HuLPYFIxujfDAt7rg&#10;fnXRRatY8POI804rsJ47k8PS+HS3iKMahLY4m+xo2DLKB8oI78g/7NcNNr9vZ6Za+JtbsjFHKsc5&#10;dowJAE+4rem0HGPY12XjLw7f3t9Dq2iDbcbtrksemMZx/nrXD+JrSa68LrpFu/nNazhnLkKGEnyY&#10;Xcf4edue4HrXTUvCnzI5MnoUq9blxC069vU9Y0TxT4Csi2qpqMUEmsushE0mCzKoXCq3TbgDA960&#10;XfxBB4jDfujpxt2BYM3m+fuG0D+EqwJ/IVwXgD4W6fYaVp02rqs5tvNDRSqJFKS4yp3DrlQfqDXt&#10;c6Spaj7CqllHyqxwv5r07VxVMNLFRi27WM6kaWGrVI0dY33J4pow6WzMoldd+3IzjjP4c/rWV4gt&#10;9YuNKkTQ7yLT5Sv+vkQSBB/ewxVflrk7HwRrEHjqbxu+qMRdwpFJbNGCFCdFRv4Q3Vvl+Y4p/wAR&#10;9a+yaY2lB1iMygOWXhlz93/gWDXTOrGhTcpdDLA4J4ysqEep4ZptyPDNxqcOg3kuoXeqSI11qbeX&#10;GGkQADyUUKoHJHfnPrX0hok8sdrE19M0xTALtgEHI7/U4/GvnqfSbG4vdPsdNklV7aRHliMRMbI3&#10;J57HnP5179aW8P2dVkkEUELh5GB67ecH8cflXytXGuvVjqfa5jg8LhaMadGNrbt9f6+48q1azuvE&#10;Wsvc3Y8q8RmCjgEbCQB78Y/OuH8N6rdW99df8SxNP1SznaJFLEK8bKf3gDd8HH419KDRvDPiS586&#10;3u0kmwDJ5UiksOgJ/IDNZ2qfC6S4v4ruG9yUJyWXLhPT+LPp27V9FSpz3Cjn+FnCNGrOyS2/T0PO&#10;rjx3450ZbSZLIXEN3FIju3zgXCfMG+X5vmTt/dBrx5G8RwXtlfO8ltA8pbyyMRyKxwwHoFJBX+7X&#10;3Fo2hWulStFYxLHCq7lA6liACx/LC/jXmfxM1e3svDN7D4otImuhtXT1iJZiZflRwW2sNrj5/oPW&#10;u2NNvc8bA8TYbL6lRRp3jJ/cjntH+GXi/R9Qg8W2ot2u4Z1H2dsFWgP3wHxw/OV+g55r6Oku4rWJ&#10;5pgzBMkIAWY4z0Hevygi8a+PvGvjLTvAvhLWr24uJpvKkuPMYlW3fvCo/uKFJz7V+iSwQ6RqVtoB&#10;1B7ia0hRo5Z2WSSM8hpC7bss+08e542irp2Wh83Wxv12s8RV+R2S6/GNVSAlTFLbiVEVT5oJbGG3&#10;Hb2P5e9b1rcR30C3KK0YJIAcYJ56/p+tcXpyJq97Np0KQyWsJ23JdVLybweVZR656+tegRxxRoI4&#10;RtVQAqjoAuP/AK1XF3MsRTjBJNe8eLeIfEtnJ4ktHtb5LeDRrtk1NZW2hQ8R8v73ZnI2/UV6npd5&#10;bX1rHfWMiywyDcrocqw9q8Q8faTJceKl0zUbayuVvtsqO8ZLCOEE4k27d20n5c5716B4F8Qpr4nh&#10;tIljgtiixNECIymDx823BXB/Os/rC9pyGlPLaro/WX8LR6LEqDMqYDPgE56mswy6tLqV7YalaJHp&#10;SRAJcGTLSmX7ylF+5t55+lcleaxc2/ja38q9iFhFA0d5CzAMsrkeScfe+bcfyFbmreMNJ0XW9P8A&#10;D+qFkk1FtkLlcqW/un8v1rZ2enQ822t4nC2/hS00/VTqGhQAoZQu3GVBViMY7BQoOf7x9qZresaF&#10;rviK3sLS9aGW9txIyLyXQOY14+qn8Ktad4Q8Qad4pPiK5vnj0iPEyWcZwWcKFwfbptHqR61P4M0z&#10;Xv7WNzrmgWtksBbyrhpRLPhyWKrtHyLyON386MPTVF3idWOxk8bGKxGtvP8ArY1fBF3OjXel3c3n&#10;SQvyxYkk/dJ+btwP1rvSxAB+79eazdN0ew0l5Hs02tMcsxJOTy39TVq+inms5IbNxHKykKzDIBrW&#10;o03ddThwcJRSUmeMeP8A4c/8JJJLqVheRCK7VEkinHmxSFGyCR/skDaPUGvF/C3gfXfBFzqnifXt&#10;PS4nt2VI4mbMYiDbvNX3yAFAXduIr6WXwvFpN7Y38Kr5Fosm8btqxjb1UfNk9eS3evPfCfxe0PxX&#10;4oTTJrWW3W/aVLFpACJ/sxBYnb9zcWIT+9sPqK5o0Ipudj28TmVepSWGc/d/Ptf+tCzrp1i81GLU&#10;taiNrHPDG6xnkqzqCwY93XO38D614zruqWF5rk9ho0UgNoypJPKQRucfKq7v89fSvfvizpOmz6XD&#10;retarHp8Fq2GM+RFIXIPO35u3/fOa86XQl1LxHN4U1e9inhaAXCKCu7DgNGcfe/vbf8AZxXPXpy3&#10;Pr8kzPC0qUHKaTW6/rdmjD4l1i+8HfbRujuoXEbumBuUMPmH+8CN341U0/VLu8s3e4bdLc3D7mxg&#10;kq23J/Krlj4V1aDw9P4b8pYfJfdBJHIzGQZz8+75gW/3u49KzdBNzca46XkYiMDO7oBwGz0/Un8a&#10;7H/BSZ4WG5J5jOtR+Gysel28f2aJYEP3Rj68VqwNwPWsGOTzJe/HFbEDcDmsoJHbUd2bkLcjvV6E&#10;4PHSsmB+jH7orThYH+dH2jinsWo33kr+VTruGC3riq8W1PnJwPc4qWMSS/dUlc9ScClU3M2tCQDB&#10;25yT0FQyzIh2uRnpgHJqZ4lA2ysQMcKp4rPkn8o7bWNQx/i6msbpG1OF0rFtZ4rSIz3LBRjOG61+&#10;evxP1K51n4sLc3S+WyM6qOhC7wB+gH5190S2VxdEtOTn0J4r4t+LVgbX4xWqouFuIIWUAdf3u0/q&#10;DWNWblBq2hniKSjaVz7u8dShvANmGOCY0x7/AL1f8K5/RT/oifT+tbHxBBi8H6crZA8tOP8Aek/+&#10;sKxNCObSPaf4aj7R8tuv68zfQ8nbSk4AzTc4/GlzxtrQzH54K0EfLUJPYU7f/DQAU9WqHJqQjj27&#10;0Cp9biZ70w8jpilI4pAM0DGqcZpGbjrTQcZ5pCM0BLYceg4pD3/WmA5HWmKS2f1qjFwe7BWwc9s0&#10;8EjPuc1CnGB+FTKOBzzRM0pbBvx9aPNNMKNuzxS7W9qyKP/Q+QBfFbpl4wDgVHZMsl2XQ8+tZV46&#10;Q3zIpwc5zWrppB3Njk96/Nz9EsdZagSIWJOfap7SEySAL0zVSykxD09j71radwwXpQYqyNb+zpZA&#10;O+KuQ6bM5A444xWzZRIYxuGT65rZtokUBsYOaCedPQyLOylEewgAg4qHVLCRbgLnkgDFdxYwISeA&#10;QTxVTVbYR3atxkDNU1oRYq6bbssY9cYzXQpFtthkck1UskGBuAJxmtsqDaDj5ga0UNDP4WyrFDgd&#10;O1VFf5yvbNbQVlyW+YAdPwrnrZ/tEzKvqRT9mjZS0ubNvNztbg9BWrZvljzzmqEenS7g6mrkCGKQ&#10;nO4jjFJ031FzpntGjf6uLnsB+lejWRwg+leUaRc4hiRuCQK9S045hDZzXqYBaOx5OYPU1gCtKGI4&#10;2gUxSce+KuWdm907AH7gz9a9CMbnHRpTqy5YjIoS+GWt6ztmO3A4/iNRQW3lkDGSeOK6OG38lNqj&#10;k8Guqmrep9bgsKqELIkhQABQNo6DFXkTBqGFPlC4q2vSmda2HxjfVOcbJEkx827H61bUc/So7ld8&#10;W3oQc5qHuEZWaC8+TEwPBAyKgZxJtZjznhvSrQbzrbpuHvVBSyBlPIxjmp2Nad2ZVwjo7Zz161lS&#10;tjLZ4IxW5OUkj2k4Izg981y93KY8+ZweuK5Zs7qKM27m6iubvLoKOpAFX72fkkZrjNT1BI0PJGFJ&#10;rnqbnoQtfU8s8VXGm3PjG0ivEWVkhkZFYA/OMcfkT+Ga+gdC8QW0XhY6pebbeK1UhgOAFQen+e1f&#10;Afj3xpYWfj/S3vneMI00hdcEIEUDc3+z83zfU19jeEr7StY0A6bc7XicBmXOATx/gKuhFqrzI8/G&#10;ypTfLJXaPWNF1AanYwX5XyxMgdQRggHkf0rBvfC/hu41C3yqyKkwnmhc5DnDbOG7KxJ/CtZ7sQ2b&#10;PEyqqjJZiAECjr/wHH6Vy2nwf8JRcx+J9IuvPVirKyjkqPlYH35PFejKVna254lOnGfPGU+VE/jn&#10;Wbyx0+40fQSrSEh5EBAIVuW27vvfh710Xg6bxLpfg9J57druZwGhiXaCDj+L+EDp+teS/GEav431&#10;vTPDXg8sbi0Ja4kiXIjL/KELf7PJb8K1NMvNRsLq+8D3epXFvLEsFv8Aa0I4mmVuVDDb8uB2+b71&#10;NU/e5jzKeav6q8Jyddz3nw8NeOnb/Epj+1u7MViHCDsvuV55964j4i6JqeoTpdLAk9lGgMgXPnKw&#10;P8I79aueB9TWwlPgbUr6fUNQtV3PPOqgN3wCv93Oeeea9MKkKdjYyMBgM4OKnEUY16bgzoyvMJYK&#10;oq0Vc8l0ZhJYjbE8SBQuZ1CMfT5a6AWOj63o114VYKtxIjfKvylejDn643V8+ajqPxEj8V3qah58&#10;lg6MquY/IjaQEYKbvmPX9a9C8I6x4evL+DVpoLy1lScxKJ8EyhflEhGeA2T0riy7IlRlzydzlzHi&#10;T6y5UYq3e7HeC/hf8R/CGvWuuQ6lA9ncuFvbJkyRC2fuS/L8ynB/ErXviyXi65Fp38CbnZm6bGHA&#10;/P8AlWPpnxE8IaxqB0O2uQZs7SCCBkHGM461m3er6zpF4dPmwzISqs4B8yMnjn/Z/r7V2Vvc9/Yn&#10;KKH1hyp0t0X7jxTYXPiFvCWn3ccV1EpeRdwLMf7uM/wj73pkVw3xa8O6PqWj6drWv3YtjZ3cKmUs&#10;Aoi3gybwx6dPepLD4ZW0XjjTfFejylLJXkuLhHfLBzGQMFuq5J91ya9WuNK0rWYZLHU7eO5iIdBv&#10;AIAddrYLdNykj8ami3KVyMVK0OS2qPHbzVvC3w50XVvE+lafYWcUIVNOeGJQLiN8MVSRRubcSTjd&#10;2LVm/DL49aJ4qupLPVbZdPlzvWVTvV92OWPY9OelfLfxl+GnxM8FxyaBokN5q/h+0AngwGeKBXyO&#10;Ap3I64IbYNuMM2K9o+C/hH4K+H7ew8Tyxz2mqfZVaRLuV5I1d+uB9wnn5fl4zXXrc8727lJNOyPs&#10;EtYadm4SNIzO25mUAFm9T69f85qexvorrcqqVdeof8P8apMIdTtYr3T2WWI5IZSCCOmc1FotneWT&#10;SJMV8oDC5JJx9W+b864/aVPbcvQ9SKpypc7fvepJqGh6Zqk8FxexBpYCfLcHBXOOP0Fc5pNl4f8A&#10;h3oxsri8IgVnYPMwDEn5mUbep69K7K8D/ZZPKDM21sBWCluDjB9a+XotF1jXtVXQZ4pbQqGKtL84&#10;Rxzuz23AD9K9KnhotOqt0c39pTi44aq3ys6dp9Q8SXP/AAk0mjRXN5pvmPptzv2xXCH/AFZlH3sp&#10;noe+duK9T8K/23daDDJ4zWGXUY8yuIowVQk/KE/3RgMfXNYGm6Zaw6d/YOlSIywI+0uwkCPyctt3&#10;ccnj6VtWcd0+lImpXIa4VBEWQbdzbhyo/Hp7V4n12rKbjE9F4KjGV09PM25NSimaK0uV8syPlVI6&#10;hDuI/Qfga8otPitqUvjVdEuLCT7PIAEAUkqVKrlm+7nLdPY+ldja6VpmgaoZL2+3S3ciMolfJL42&#10;/In+1nDbfvVc1jVtG07VVmks2e8B2o+MbmOeM+uAfyNd2BrSXMqxyYjBOtUSwj9TuMfxZ/KqV5Ol&#10;rby3LqWEKlyqjJIQbtv/AALFPs7j7TbJc7WXeu7awxjNcF478beH/DSR6Vq1++mXGoKVtrgRF0V1&#10;IwSVG3qRuB+8DXZ7S+t9DnnTlF26/wBaE3h/V7f4h+B4NVvLdrWLU4iTEzYIj3Ecn/aA/X3rznwj&#10;oOj+NGh8TwwfYpdFvp7eONRkCOF+hHYsD+prT8CavNY6sfCl676jqk2+e+uYlxawInEKR+zDbtQd&#10;2LV6homi6focM0NggiSeV53XGQXc80KaktNjnlT5rNnC+NtS8GahpY1fUbVtZksm3w2iH7zZH8Lf&#10;L8uB9/0PrXD3baDrekxeJZ4BDcXax3JnkJjYBE4Rh22hVDDd1Jrrdc8LappeopqnhpAIzwUQ5YE9&#10;SQ3Xdn/4quP8dWsp8MxWeq8iKdGnRQPMjgcjjPplh0z1rHEqUYOpFnsZPRo4usqFZNP+tUdXbXGp&#10;S6xY/wBkSwT6T5cy3DbmMok+UwlW+7j7+7PqPSsK3Ux6vqV44yZJhtPsFH9c18reAtQ+JlhZ6lb6&#10;NKstxtlaAIN8IKncmQ23Jxx9SK+hPC+oaneeG7W+1mRJbqRSztEpjB3E/wALdNowG9wa48PXdVa/&#10;1Y+qrZT/AGfX5L3TV/P5nb2sm6XjpW5E+Melczp8oOS1bcDNKwjQbj+g966oxsZVIK501tNEFBY4&#10;rVhilcB8hR0+YHJrOsrdLVA8xDOOMn7oq75zuTxgeveqOKrFLY041hBGwZb/AGuasvISRyf6VQsw&#10;QvWrONxqepmulhoV5CdwLe+anhgRe3PepIvlHy8U8kY96z5bB7RrYrygDKqM8Zr84/21JIPC2u+G&#10;vHN3ez2Uey7s1MQyHuMLNbg+n3X/AMmv0ekOQflzxXxB+3l4QPib4AXF9ABv0e9tr8NtBIQMYnH5&#10;Pn8KdO12jGu3Kk0j478SfHL43vpNnY+KdSkWOJbPaNyljHMCw+7+B+93r9ZvDN0l1oVjeoMCSCN9&#10;voSo/wAa/CbxpLc3fjK3tpnZjEmmxruOcbIOg/X86/dXwxH5WgWEK/wQRr/3yorzlpO1z52e2h1i&#10;txSscCo1pT09a2MBV+7R3NMU5JozgmgCZetNDFjtXjnNR5ORSBtpoAlV+Pxpx/vVFGVC89c0qtxt&#10;oAbt5PNRjgkdafnZn60ilcn6UANxnNNHyk1PkckVWfnP0qxS1Q3GCKkVsDpuFCAY+brUcucfL1pN&#10;3JpqwM+3BJ/Cm+cKhlVWAYnNQ+WtSWf/0fgC8uTJeb2Lbs4INdVbahHBCI2O1uuMH/PrXoMWh2cr&#10;kug46ZHFXV8KWdwQrR+2QP8APvXwbwcuh9tDEJO7OUttRhNuqkgNkEZOK29NvI5H2gjOeea6EfDi&#10;1uEVGBAAAGM1u6d8Moo5TcxlwcYweT0qfqVXexoq8Hq2Jpt8UZVflSetdarAQllbnjIzRD4I1BQF&#10;iZcL03elWZ/CfiDySI9pJHG01SwlVdDJVot3TNvSwGI6AkZqPxDb/wDEwj9Ntamg+HtTi2+eMkAA&#10;8+1WvEGlXLTB0H3fr0oeHnbYn26TMLTVAkw/TFbyqDAMcDOK52O2ukcSurKo6kHNdCsiJaq/bOMf&#10;0qeRpaim76oh3MLgpnI2n+VcxpLg3Mn+8a1Gu0F6wUcgHj8K5vQJfNvX7DeR+OaE/I1jKyPS4n2p&#10;tY81HHkvx07k0Iq7fmHNPX5UbHXg09znT1ud/psoIt+9eu6ZJmEcYwK8b04H9x83BOfwr2GwQyQh&#10;kB6AV6OXrSxjiKTqyUUdDDA8qhlBAJ4Na+nr9g1JS5JWUYrUsrWM6ejjqBzU8mn+dHuYcjBWvYhD&#10;lPbweDjQSW7ZfuLHyXWdDyecdgKuwrvhD9cVJprfbbPy5eGXg0kAaN2hY4XoKZ1X6D1XipY+BTSu&#10;Cec0o7UmaQRLjApkh3RlfxppJGe1R7v1rMlPUjtXyCh4Haqjnk9hwDT9+JDtOKpyybclvrWc56HT&#10;CnqUp2aNy2MjniuZv5FkUupycc47ita8uMk9uv8AKuG1DUFhJycAVizvw5jX94qAtnABxivEvHni&#10;eLTrCRVk+d/lUDr16V1/iPW4bWEzuQoBJOegrA8GeDJvEGpR+M/Esf7pDvtYCOD6SMPx+Wub4nYr&#10;H4yGFg5S3OJsfgu914H1e/1O3W41rVIGWKKTB8qJhuEOexbHzkeoHauO+FfiW/0DwRbwRFpprQG3&#10;Ky53KyNtCv7rgJn1HvX2PHZi3u5rkyMzTAZDdBj0/Ovm/wAc+Hk8P+PYNchLR2mqPhiB8qysArA/&#10;7wAf6g10Sg4xVj4vA5i6ta9Xqe52GsQeK/DamEtJFdoNyKQHKnhl+vUN+Nev+F7fTbGxjtNNjSCO&#10;NdiRINojXHI/+KrxDw1pdqlgq6VkRMWwBkHKnB+nINHwQ8G3/gLUdZtdQu5Z1vrwzxGQ5IRgP1yS&#10;PwFdtON3zHdjKakvdPp7TNNsNNjMNnAkYJ3HaNoJ9flqhqfhvR9Y2fbIlBSdJ8r8pLp0z6//AFq5&#10;zx5D44vPDEn/AAr+5W21EHKswUhl4yBuDc/3a0PBWga1pOko+vahdXtxIitItwyEI/GcbQtdJ4Nt&#10;bHZW8EKSGfYqyMMMwHzEemaux4DFemOvoOvP6UiRHIHryADkn/PNed+Nb8W00SoWZkDAIDgFm6bj&#10;+W72qJ1OVXR34Sh7ep7NvQ0/E9vY6rpDajb2y6m9sThUk2vjuFP3c8fLmsq48P6D4p8NxWenwT2k&#10;vl703AxNGzfwSH5uWP3uvSul8ORObKRvIa1UkH5Sctgcj6dK8X8VeL9NtNbE11dS2lsX2xgAk7lB&#10;OQFPVtp6t2rowsalWLbdkjx829jhKvKle/8AXoel/B/wD/wiPh+ZNbsrdNTnnkaeaMBhJGT8nLf3&#10;Rjiu01Tw6mrRZO5Xi3BCDzjsPpx0rkvC+r6xeavDune4tr+1SdGZDGVDjK5Ruh7MPc+ld1qsl4NP&#10;khsJAt0iFoyTnJUbhx3HH6+1Y1KSTsa5diKlL99Q0sc/oNtqtoi2etxAxFsxyq+DH+vT/Peu4Nza&#10;2cMjvIixou5nLAAL6n+EDg/ka8cufj18PrLSFvNYaWKc/K1t5TGQlepUttQr77q8R8WXfiD4xeGf&#10;FE3hwG1gntIo4YSCJGjSQN8+3ruw270BC1nSp8pWLzD6zLmta+5nftB/HnTdU8KWlh8LdViuJbpp&#10;luFibMkaIvAK543EHaWz096+J/Ceva9ba4mqSz3jQMSHKuGDHHRt25cdPyr1X4MfDU6h49sNA8YW&#10;skSztKjxsCpUJG3P8iv1Fe13X7L/AIqsNQuIdEaKWPcXWVjsEgyO3Z8E7uzYJqlPscFRcy29D274&#10;F+KfOibQXjlUSAzxh+QoxyMdt3Wvo9GGOgBJ7V8r/Db4N+NvB+pQXd7fQrFAwcIu5pAp6p/dwwz/&#10;ABd6+idW8SaP4fmih1WbymuCQi4zuxjP+f8ACqvpqdWCw9Sp+7SuzD8f+Iv7Jt4bKHUo9PmmLMSw&#10;JLRoPm2kbsHkf+y0zw5fXPia0udO1oRXMAjj2zxHiUMDkn/b4B/Gul1fw9o3iCAf2jCsmFIRscqH&#10;HO09v/rBqwtH07w94Es5LDSgzSMfNK5y0jY4H8K9j09Kx5KiqqS2Z7/tMO8L7NRvJeX6/wDDjvDP&#10;gLwl4IjmudHh8hpGLzSuzMzf7JLduTxWzBqej65G9tpISd7YiSEqQAXUFsZG72DfU1sRSQ3VntXJ&#10;jnTPPB2uv+BrhfAXw38PfD1bhNEkYrcSMwVsYUHAVRwv3UAHv/FVzhZppHirkakpp+TPibw74j8a&#10;+N/jdb6FeLK09ne/vnU744hE3zg/7PGFz6ivvi/0kandm6juj5DLgqvJBUY+X8/m+tYOqf2lpOna&#10;tcaLbLLeypJIgRQJXYqdjfL9/wBPwrzf9mtteu/h8dS1zzFM9zKI0lyGAjO1927oWcH8qv2fNe+o&#10;YOvLDv8Ad6HsNzrOk+F47Kzv5DHHcOIVkY8ByDjcf9rAH4ioNdhimgnklg8+SEh4UIViGXGCu75c&#10;+9eS654x+GfxIe68D+J5WtHtZ2jUswjzIhK/KfxO35ccGvadPs3vbOJ7mdpAvyq2QQyqQu76vjLf&#10;UVzYyk5Jci2OjD4i0nOf5GZoD3rXL21zGqhgGZgMHON2P+A5xWd488Yf8ITZw3KwPM07BAEUsAOO&#10;Tt+v6mvRRsjBwBjAUEdQFxxWRdvbSRmOcB1PO1gCMVVChKjT5Tso4inPEqc4XXbuRWF+moadBfhS&#10;gmjDhW6gN2rjPGnh3Vb/AE6/vNAuPKu57cpGrcAyLjBz+A/KugOpW8aiAEBVAUKBgAfSluLn7RbB&#10;IGUFyFbcM8E7ePz/AJU+fTUdPmjNqCsmePpoCeELGCzhma4EMeyR2VVZl7MQoVcrz+GawFukcAwk&#10;FWLEFeARk80l3qkGovI+m3i6jaLK8M8SkmWPHy4PO7t27fMtYUBitYVghLGOPIXecsR7/nXNTn7t&#10;kfQ4Gm4yacubTfqd5pzPMAi9z19K6/TijMIrcfL/ABMeprj7WRbS2CI2XcZOO3tXX6Wnl2/mP1PO&#10;a7I6mtfS50gfew4wOg9RVoFQg5yazrd97j61cYfL/u1Vjy6m5u2i5jHY1bC7R1qlZ/6lfYVbH3TU&#10;NamabHKMZp+3gVEvWrK/dqegTIWTg/iK86+I/hi38Y+B9Z8K3IBXUbOWA5GcF0IB/wCAnFekOOPe&#10;s6ZM5Y+mPwqFowhsfz662JpviQYpBtK3trDtz0KRYI/Wv3f0hPJsoIuyIq/+Oivxh+IHh2XRP2jd&#10;T0WZdo/t3egPA8t0jZT+TCv2hsQUjVSeQv8ASuGdvas+exCaVnua6nBFSHkbaqVNu61ojkHDqab/&#10;ABUmfm3U0jc4amBOM5HpionHO5fWlUfw571LyBjrQAhb5RxyKVRkiomU/ezSrK2BxQA3B2n605Vz&#10;27VFufmhXcdutADzxlTTSwI+opDyStMHygd+KAHZ6Uh+8PrTSSCVozzxxQAyQY46VF+NTLyfapMC&#10;gD//0vLo4LZWGVLZ7KK6C28pWASMZ47ZFaFvpsOV4Jx+NdVYaXECGxjjpXzkKbPpZSsY9qtyfuhB&#10;zgZFdFYw3Zxu9e1bVlpaueg68cV1un6ECu7BPvXTTpXMZVEjBstNdwGxnHrXU2mku2FIxj8q14NP&#10;htFG48nqKpaxrmnaNaNeXsywRqMlmOM11Kkjm9q+hY8iK05wDjjjNcL4p1rTrK1Y3bKhxnk818pf&#10;Ff8AbN8N+HpG0rwXGdSuhkFlOUX6mvgfxL8avHXjLVVudbvWUu3yxRMcAeh5qJ07J2Qc2qP1DtfG&#10;lnczC100GQPyGUcCuiSR2gUt68+9eIfCm1mm8PW9zKNrGME+ua9sj2pbq7Hj0r5epKV9T26SVjib&#10;fUC3ieS0fg7Tx2HNaHhhR9ukZum8kfXiuRglz4vZ8nJJGa67w/lbyT0L1jDY32TO/STJOzscVOr7&#10;srnt2qjCMHf0xya7rQfBGt60FmtlWONzgs7Bcg+gq6UJSdomVOlKp8Op0PhvSbrVpoI4MCOMAs2C&#10;ccDivojTNOjt7dYsDgYJPU1neH/Dseh2cdnaKG29TkZY4710KXdrCwjuQ0XOCWHFfRYSgqUddz16&#10;GHcVpuaWjRMbcqW4zxmtVcnCoOMYpumxI8f7lleNujKatlPKOOfUGuqUrlqLvqijATaXYforHkdq&#10;0bhN5Eqcd6qvyQW59KtRSbk+8GqGywVt8Y7HoaYPkA/iNRRNg/N0zTWkU5wKhspNEm/BK1VaX+Ko&#10;pJP4R+dVpJVXtzjrUOpqXTptiSSBTvzy1Zt1cYG7POKguLrZnJyK5e81Pau4nnBrCc0d1KmMv9QV&#10;c7jt65ryPxF4ghh3ZOQB69B61Z8T+I4YIWl3AAZzzgVzHh3wnceIbhNd8QqyWpIMcDcGT0Lf7Pt/&#10;F+FY87k7JaF4jFUsHDmqbnHeCtUtvHnittNmga4srRy7uVIiDD7oJ77ientX0ccKPlOABgAdMen8&#10;qWGOC2jEFrGsaKMBVUAD/vmmM/Vc8VtTp8p8DmOYyxlS/QZux23VwPxD046r4QvIVXMkaiVexDIw&#10;bI/I/wCTXbGTGBWdeKlxC0DglXUqw9iP/wBdVLY5KPuzU1pZnm3hfxtH/Y+lwzlYZ9RuDp6sCAFl&#10;Abn80P517PrNzfafaR3Omoss8ewsrMAWGRnaPXGfxx618fJ4U1KPSZNEQiR9MvFuYcHDebC7SZB/&#10;2lIH419I+DtfgvNIsNW16Ex3E7pbxOy5BMihguc9Wx6Y3AetaS5/Ze1h0PpsRWhCt7BvRnoPwd8R&#10;alrWj3Y1q6jubmG8lA2SKxWLPyBgv3PofQ17PHNGrBZGVdxyAxAz/wB9V89+ANRm0vxtq2n3kcUC&#10;XUhdWVVjJdcBePvHcD/30PevTPGWleErkWl94mhRzBKvlM2fldmAX7vuRt6849K64t04KdTQ8ypS&#10;tUcabubb6YB4sXXpb6XasCwLbKCY1KsSXPPVsgfd3da5L4l+IbjSvDtxq+mWqXgsVV0iZSFkklcK&#10;FO3tgn9K373TfE7Xun3OhziK0jyLuNwCZBn+fX+Ida7GK3hl3CWNRvYMFK5A49Plrjw83Ko9Lpmc&#10;qbUdNzzXQtfsND+HEniKwjaJYkd1imfcVkyF2Zb+DPavi2z+KMWtfEQaL4hsob2ydwIB5XmKbjdu&#10;+cNtUjrwPu191+O/DF74n8NtomlSx27M4ctICVABJ/h98frXi2jfs22WiynXbi9a+vYt0kasNqtI&#10;oypJ+91+983T5a9XmnGNo9Th+qKvWhGt8J1gvnvJDqWrXPlFQGLqMDA6Abf7tcnYeL7bxFdnUfDs&#10;krwoxU3LLkFgBwDnpyOlQQaB40W3vdR1uwZtgz5bgGMr32qpZj3/AAzWx4M8Ow+JtIfT9Htk06O0&#10;ZTELcGNQ0g+Yf8BwN2fUelefOM5O7P1ijh8LgoKNNpwS11T/AK9Sv4x8KP8AEbRJNW0+zK3tufKu&#10;FQABtoG14R9B8w969C+CHhyTSPCZvLlWWWdvKDEYIWMbf5g16doGjJoenRWCSNIwJZmdsliaxvG8&#10;fiZ9Ba28KXUGn3Eh2m5nOREvdgvc/wB3PHWuil5n5ljqVH6xOrQ+EtwWGlPqEGvXltF9qUGNbjbg&#10;lvuEH3bB2/XbW5qbakdLuP7EVWuxGwhWU4QPt+Xd975c/ex714XqHhvWPElnoFna6z+70q4M1zNO&#10;cPcTrzHkLtX5wxPpgivVrHW7+PQLrWJrfzzaJK6JESWlVAWUY/vMANv97NXdPYyjGy069Sh8NpPF&#10;3/CMx2vjiBo9QjZjJI0iusjFiSU2/wAK5+XNdFrnhvSvETWzamm42z+YhBwc4xz+ZqfQtU/trSod&#10;VW2mtTMCTFMu2RT3B/h/L1rAPia8jur2F7UN5EixxKrjdIWPP/fOQfxqNGrM68HCopc9PdHbQxJb&#10;xLBGoVVAUBRgAelZl3o9pdXiX8rOHjIPytgHaeB+v6mqusa7HpKRNLGS0oJG4gAYxnJ/Gua03xHq&#10;t348v9HkgaLT4LK3nWVlwPNlY/KD64HzfQVcbSSQ4qrTSqLqddba7pdzrNz4fjmVru2SOWSL+JVk&#10;ztb9D+laLEYLe34187ahoWpaH8brf4oi9iTw9dWT2945bAWQBRCPfc4Tb759a9o8Q67pWg6XJeay&#10;zRwOfLJVSxJfj+H607ptmMabnJRZdv7qzgiGpPKq+UVAZRkjdgbffd6f4VxD/EbRdM1xtFuYhbTl&#10;fNeNmXzAuB8xiX5u4/MNXP6X8OdV0DRp0+0NdXHneZDGjYGNx2A7uu0EVmXGjf8ACS3Ump2+lrbX&#10;G5jJcTEkRs+0Sbd33NxVd2PQ/wAJrswsVOKcjzs2f1et7HDS5vkfPPxI/Zx8ca54nn8a/Dy7t5NP&#10;vcziG5dllVzkvyysp3HO3vyK+7dBsJdB8OWOlysHksbaKF2PAYoqqT/e+Yg1x1v4j0q11yL4XQSv&#10;cXsdqJZ35Kxjrg+7DO3+6CK4HS/+E30/4nXci3a3uiywywhTKGMM2/ciMn3hu3N/wEba456XZvQt&#10;ou56B4h8aavo+t2Wmw2UlxbXiu0k6jEcAGMBj/tZP5GvK/F8njjxkLaPw/I1jbeewmdsoSiPjr8r&#10;fMB8uOPmNegeKWv/AA3pMeq6VYy6rKsqAwq2DhmVWbHqoJKj6V2EunOHLdD3yc/56V5VJSm3GTPp&#10;MJiaeFkqsNWebi0vtPslhWVpGRQMsc5461xmseLb7TYHjvgwDqVDJ1HHUfw16b4gQ2iLHEyefIGE&#10;KO2AzAZx+leL+ILm6u9Lt5tSgVbiQbXjXkKccgH/AD2p1GoPleh006sanv21Oe0Lx94Utrv+xRGt&#10;nJM5kYeSyrI+Opf7u/noW/3asWt7ZR3UjITJEHebO7ONwzg/pXxRqlj4kvvEGgaP4k1CK0aC4u2l&#10;jeTYLw7iLUIF+8ccsOgxXrfg/ULnT7y/0C93Kzx70BbPC/KwH5rSp2SVmdmAnGVbax9facTIFVuu&#10;1Qc++P8AGvQofkiCN2GK890pwZ1Xsp/9Bru45N5+XpXo0uhridzo7JcKDzmtA8j61l2rYCrWknQf&#10;WtOp5lVdTWsz8g9quKeM1StuFAq1GcnbUyM0TLxzU0Z4HaoQMUqnBFYEkpXIP0qrKMjd+FXFDf3u&#10;MVTYNj2WoKhsfmT+1D4SNn+0R4T8QwoFj1UJG7AcNLA6r+exl/75r9Brc5zt4A7V4/8AtA+EP+Eg&#10;t/DmtQrul0jWLeYkDkJKdjf+hL+npXrsBwTXLU1nc8TMI8smaCtwKkViMd6iX7op5Py/dpo84WGR&#10;33b1wQ2BnvUqnJqvGzbBk09W/CmBNkEnrQpzwtVlbk1L/wAs92eeOfagBwOSKfleu3mon4K4o3YP&#10;XbQBNhSDUQHT+GjPvTEOW68AUAK33jzSdz6UvAB571F25oAe3U+p5qI9alzg/pUPXP1oAenJOalw&#10;KgY4UCmbqAP/0+ph0lwRlAvbpiuksdE3OGlAAHbpX2PJY6NLjzLZSf8AdBqjN4c8L3AKyW4Hvt5r&#10;y4pI9R12z5ztLOztgOAePem3+rxWEO+QrFH3YnGK98k8GeG3JELGI4xlcg15D44/Zq0Dx7bSW1xr&#10;d9biQEExSKAP++hVc9uhnKVz44+K37VfhLwJbtY6Wxvb4EhY4wGJP0zX5o/Ej42ePPiXeMutXTQW&#10;ztuWCI4BH+2fwFfqFrH/AATL0SVi+j+JrhSzMx81EkJLepXbXLp/wTU1uxfzbbVoLkA5+ZXUn/0K&#10;tITv5CbPydsNF1DUpvsthAAGOWwMj/PNfQngP4NpazJq2thVCEEqwwCRX3JL+x18S/CcZOgafbXj&#10;9MiUIMf8CFeX69+z7+0JNdK2paXOI15IhZGA56dd1c2Ir8iujXDQ5pauyO78Ka/ptpEum6cAw24B&#10;GMYrv57iVbATKBnkj3rz7wt8OPEvhv5dQ06eIgYG6MgA/lXdm2vPs5gkRgQDlSCMcV83W5pO9j2K&#10;dlszzPSXN5rQucfNvP8AOvRdHhKXTrjndk1xnha28nXxBMMFSTg969M0+2xcycZ+bOfSsI3R0Saa&#10;3Nu3i80iNASS3AHJPtX1L4T0a6srKL7Qw37RkDoK8e+Hmhxanqn2+4+WK2+YH1btX0pZsAyoMse4&#10;Fe5ltKycz1MupOMeY6DTsTEoEHA5boDVsNaSZjDKxHVWIJH/AH1UFrbzP91tg6gitRbOzlx58ays&#10;ONzAE16lnI7Paxhuzn00i+s7j7Zo7NHzloi2Y257eldZa38N9Gd4KSKMMrDBFVhpllktFGVPbazA&#10;VDLo6yTJNHIyMncNnPsd3apUGh+1p1Pi0saDR4BVR2zUFu+3NZd/LqelqbiJTPGu7cq8EVHY63Za&#10;pGJ7Rw2OCp4IPoazclezKVFtXjqjQkbaartIcd6bcSgYbPas2W64PPFYuVty6dNsknuOPl4ArHmv&#10;CO+BVW5u8E8/hXJ32p7M7mxxWc5nZRpF7UNVCKctjAbrXl3iLxLHZxmV24AJ64FV9c8QxRxl2bAX&#10;Oa5jw74Zu/FN5FrWtBlslbdFE2My7TwxH9z+eBWKblsVicTTwdPnmaHhXQbjxBeL4h11Stop3QQM&#10;MFjn7zD0/uivWXfGVBxkAHHAzTSwTG0Y7AA8AVE7g/jWyjY/O8djKmLqc09gaTI7ioTJjvULSDpV&#10;NpPeqORKyJnkyduaqu7EHqeKC38RP4VWkfGfTFO4K90x+i+CdM1nUJ795yk7NvKLxk7doYn6E7fp&#10;WhFBpum6pY+APFbG6ur95LyBlGAptmRgPY9Cv0NeY67cnTtc03UIJWimeTyVKkgMGKttP5Hb9DXr&#10;sdpDqOs2etakxa7shIsTBuCHG0/z/Wu3Cz9yx7H1dypwrMu6F8Pbm38bz+IL6RZbRyJEAOZAytwP&#10;pz+g5r24Qw3ICuNw6gdwe1cXbavbQybHOCTjB9KxxrGttaahBeRO7OpSBIiA5Jzgg54HfJxWlTER&#10;rv2ctbCw2XqknKNkevxrHDGI4hhR0FSrXDeFw8bzSTeesiKkbK5BjBUdU+9nsGPf8a6G/wBYs9Mg&#10;+0XjbQThQASSfQVNNpLQuVG8uSGtzO1zxRa6M62cQMlxICqKvOD2z+lR6Dq+qnSpr/xSi2ojbI35&#10;UBeOT+Jrk4bdNR8Wwa3bIzLIsgyygCJlG0Fv4ep/SuVt9Dm0iXWX1q9lubG4QpdNOR5MaAY/dqpa&#10;TPPzOcdOnFdMpRjFWPOhTre0k6nTofQSSdHQggjII5GKkjCIR5SqoJyQowDXkfw6S30rwhb6dpWs&#10;x6vbwsyxzq3mSHc25Y+vVeEXPoK9Rt9yovmsWbkktgEf981ibRclsXhlkO48kN9K8dvrbTzpt74R&#10;8Wz/ALqWQOrEMQwJ5HuFx9Oleth1GW9vyqpd2FhfyI95GsuzIyy5IzWtNxV7mNSm3acN0cPBomgJ&#10;oT2OkSS5s442DjO4pGm1PvdfkwPvdhXjNv8AFbxH4O1C2t5gssWpb3hRlwAkH7r5ip2r2OPYV7Zf&#10;2mqxa0IYo5ZbNmQbFI8vZ02Mvp/gKq3Hwv0C4vDIrOImfe0WcqcsSRjsMZGBXm4mEpq9I+wyurQw&#10;tH2OPtKL12/DyZZsPHniDWPFC6VZ2EUlmYEuBcGYgsj43bBtZCVcEMN3pWx4l0yWPTpbnw/p6XN7&#10;LKsgIcRkN/fz/s46fxV0ltBawLEkKhREu1OOVXvz+Aqvqt5NZWEl1BC9w0SllijIDOVHQbvly3vX&#10;VG6XvHzGilKNLZnF+FLfxQmt3t74whAS8MbwIreYI5ETa+P4U3Yz+NOvNbi1LWZPCEtvcKWi84T+&#10;Xi2PIGxXU/fUkfIR67aW61LXvEvg+LUtDjuNMvpk8xIplAkjPK+XKPu/j9Go8Ma7I2mQL41VbbWY&#10;1Pn2+ckkMcMu3ruGD+NcOJi5KMoytY6sFOcXaKu0YPxB+E03jNdJt7a6NlZ2OoJc3CICRLEFC7QP&#10;u78gc+5r2F1R12OoYZztYAgH/P8AKuVJsH8RL4hW6uhILdrf7PuxA245BKf31x8p9zXB+LfCmt+O&#10;L6O+0HVm0yGSFbW8iCtuISUOoUZ+RuXDexFdlGrCovcdziqe15n7ZantpbzQYnJBYYLKxz9c14x4&#10;+8Sal4MsbKzmjvdRVkJknghyGO4fK7LtUbhgYPqa9NsNY068vrnT4HzPZsqyqRkjeu4H8j+hrnPG&#10;oskgiubjVp9LkVWCNFIoD+oIkDIetbStFamuCVT2idNXZ5P4h8J69pvjK68Q+GxLFqOpRbZbtmCx&#10;xRw7cJ8vy/MACzv6nbXW+EZXvfFdxc67ZQ2EkPkBp1IxIx/hkOdpLcFfl/HmvBNa1hPEOszxXmqX&#10;UEE8XkNJu64G3I8sLgNxzXqPw58Danphn0fxM0d1p8y5mhlfzmk2oNj72+bCgr1PpXkxqSdVy1/Q&#10;+9xWU08JguWvyqbWmj5m29ddmek+DvGfiPUL6XTdW0N7WDzJNs6yRyowVziQlTt+bb8uPu8elejy&#10;lSxZhzjn2/z/AFFea+KruzfwlqWheGEAnjtHMEUA6kZYIu3uxGPxrkfhn8TvFvxDuGmOjPp9lbny&#10;3a83LMSAQSEx6g/hXdDllr1PgZ0pUpax0PAf2s/Gl74R8ZeGpULiGJHnQLwGk8wKwJ/2QF/M+tdX&#10;r2v2PiHTZleT7LLdKiqFJEiyPGM7P93J59a1fjB4Ub4r6Bqtlq1okMej3ytZ3RQlgkar5zLu+Uls&#10;kY+4uBuzjFeLDw34ih1yf/hJ3aOzNzbLZ3IAEcsbr1Ur8xbIG47RtyPSuj6vGvFqWh58sVWw9ZOk&#10;rpnOePNCvNK8NlrZlkvNMVJluHUCQFPvMPdh97+9zXnOl+Ml1NINUZVGoQhjPEn8UeQpb/gWRx6i&#10;vQfEXgnXovE+vX+makVi1GBI0hkJcQzIMM4LbsbgBu+prymy8MH4f6S0Tsk+oyJI0jEH59nzH9Mf&#10;XArzKdJUabPrcPipzlC0Nup99+GroXKi7QjDLuGPQ16BZv8AKG+9Xz58HdZ/tnwhZ6i7iRiCjMoO&#10;CUJXFe+6ef3Y5rvpNSV0etXOuteQOK14/vViWbcDmtmPqPpVnn1NUa0f3TViP71VITu71aiOPmqU&#10;c7J1+9Ui/eqJMk1OBipmEByhSeajkGc4p69fxprfMhrMEczrdlDe2LQSjIJB/FGDD9QKzYsOuRxk&#10;10d0P3R3Dqa5mL5WKqehYfjXLU+JHlZnHRMvIcfe5wKGbikU7B+FPIygpHkDSfkG35aTf0pGPG2m&#10;ryfrQA/d19zUi/NCRnmowBx9KToxFA4FlJA3Gc8CkYqfwqFcACn79ufSgQpOabkUobOOOcZpDjPz&#10;GgAXPVj3zSqfnC0zsfShT+8HvQAr9S2Kj3YQt92pBz/Oo22kbe1ABk7BxTMn0p0bED1qTzD6UAf/&#10;1P0Sakfp1xUp+lNfrt+9XmHaU2O3HOfemZYdOandfaqwAA6UmAokcH5cj6GlE0w+6zD3DGmfnTCM&#10;0gLyahdx/wAZP15qzFqlyR84Vh7issR+hp5+Q7VNQXc0P7TQnbLArc8/LUDyaNMCLqyRieDlQc1R&#10;7ls0jEnvT0a2HFvoUrrwj8Pb1t9zpUAb+8sag5rC/wCFUfDi5nDxRiDPBCsVz/nNdJkjuajOT19q&#10;ylTi+iLjOS6iWXwntdItmbR5WdAS21jkHI9abp0Plks4aMAsoDdSfX6cVuaPrN3p0uFYmJuGXPAH&#10;rTtcKLeLMmCrjIIHFaQtG0T6HK8wlJ+ymT20mRuLdfwFXoG5rn7aZcDrx+NWp9Rt7CD7RckhRgAA&#10;ZLH0FdF1FXZ6curZ0YlRFyxwMEljwBWNN4ks0JS2BlP97GB+dcPc6nd6i++QlYxwFB4FMhcD5a86&#10;tjW9IHP7VLY6p/EN642xIi7eckk1z8v2eW5N8IhHOerRnG76jvUikY6U4qDXA685avUqliqlN6MV&#10;9TLxeW4Ib1rGfUMAqx5rUaIMBuAz61mzWaknjn2q1iHpc9HD5gvtI5W/1VEzuOK801rxBGilicAB&#10;jXea1oFzcqzWbgnGdrdK8bt/C2ra9qslhq0clraxH53bq49FP+1/Ee1OMm3buen9fpQg532M7wrZ&#10;T+NdYN1dqTp1u3zZ48xx/D9Om6voP5Y0ESKAMcADAArKsrG1061jsNPjWK3jUBUUYAHerbPlff1r&#10;qhT5d9z4LMsdLFVOZ7foNZvyqszU93BxVdmz0qjg0EZ6rs/B+lOLAD5qqs4OaLjEL8Cq0kmM09my&#10;PlqpM2agDGv7a2vXh+0ruEUqSLk9GQhh/L9TWxqMl1Hd2+q20uwWqyNIDyCjFSxx64U7fqaw72XA&#10;+TqpyOOCaju9QmlslgtV3NcZjAPAG8HJ+i4P5V24W2zZ69GcpUeXsa/hzxHoni2/fxVp8jK8YNoE&#10;kfCHeyseF+XOVHPXANdVfeJvE3h7SbTXfBmmLfLPOBeW7MTIIznLxnvtOPkPY1574Q8IeH/h/p11&#10;cltyyuZJGYAgbv8AJ/Out0P4h6DftFZRyNGzsVRHXAwvfP3cf410QwMYTc6dyIYrmoqlX+I9l1Lx&#10;i+naTFfw20sstwAEj2kMC397/Pasiz8R2Piy8i0nXY5Lae1DTsQcKevH8XYdfY15/wCJ7DxBrd3a&#10;yaPemARgq6k8MCOhHf8A+vW74E0zUNPmkvtYkUSNGIkjjAChF/z/ADrecI+zvcwpVK0cUnC6Rz+o&#10;/FmHSS1voVzb2sEbskNvNLumn2lw7RfebY2Qc+xrt/D9prA8PyaxDbYa5jbcsowSD2ypZvm4/h/l&#10;XhPxG8L+FPDGprrWtXbtAQ7pFFEZrkYO5gvouN253I25r6TlXVbjQ9NTwjfJp6xPEzl0RhJCMbkx&#10;jqw7jHZu1eRhnU53z7H2WeYnCU8MqGDd3Lf08y54I8A+GfBkRm0myit7iZQZWjBILY9W+Y/U/pXd&#10;xahaSTm2ilVnHLKrZIrMe7iGTnnOenFcPBpmoaTqAv8ASytwZXcs0uFCg467fmc8Db/Su/ntY+aw&#10;9OLg5S0dj1VJR2OR/OsrVbG/1A2z2F61o0EhdtoyJF2kbT68n+VRRXWFGSM98cDNeaeOvFOtabdQ&#10;WelvFDBNGxeRvmkHO0hR930596ic9Doy/BTxVZUIbs9r+0bRyQuc9BjNVft0XntCxYFU3nPQDJX+&#10;hr5Q0b4ovo+orpt5cOJSC2xzy8eSoYBm29fu/SvRtSt9Z1+yXW/Cl+9pdu6qHfkARndscfd2t8wb&#10;HZx9amNRS06m2aZTWwXvS1Xdfie2pcxNGHX5gRuBU8EYzXi83x38PRmNIrSXl2VgxCkKvcDv16f9&#10;9YrnvEPxn0zwLd6TpmpyQRRXNy8M07Nuiix82wFf4uTt/wBkD1rNii1vX7t5NKgtNUtpjNNBfHb5&#10;YSQ8RjHRuMNlfX1rmxlSailSOjh7D4Ws5rEq9vOx7rrWqrceFWvtMuTbm5jUxyhclQ47e+M14J4U&#10;k0LVbiSS7824miIH2uYkHGTjB7bf4c+or2XT9Pv38HxaPrBQ3YQBmUZVTksAP90YH4V89aVf6O32&#10;+w1SDzzFJhoIjtUFcrn+HPIPJ9B0ry81hUnGNj6rh/D03Sq0qWrT6dv1+Z71LcQ29sm6UbUcAOxy&#10;SM+v5/nV3/SEsZ9a06NICqZO1WlnlxngIpVfmx8ufWvCvhnrhvFvftcCWkfn7YolkaQrHtGNxbuz&#10;53YXb0r3XTNWQXklkwKmEKOBwyP05/2SD+VcWU15Yeryy2Z5Gf5a1Cz3R4P4TvPiFaa9qfxH8ZwC&#10;zs9ShWx2spjkdkc+VLt/g2oWDd2yPSs2LULyDTob3U9XFt9oYvEXV5CEGRjADKO+78K90+Jmk6hr&#10;/hSa00z5pYmSUKDjdsPK/wCfSvlrUfFMtvJBZQRRN9kiSIqyhiG/iH5+n3mNe/iG7p3PY4OwMfq9&#10;ofFd32/W+/3HWpbaR4hvodK+1W80kjqFlgjMTMHHzI4IVd3A2/Q16/FfTafC+ks2A0ZjYykLtUDd&#10;ks3QKP8Aa7CvnDwN4K+I8Gq/8JbfXts0FpfNHJbywkGAJhkkzH8xGGww/h+9nrX0F4o8OQeJ7R1W&#10;Np475Hin2sAvI2kfN0rnrKScddPUP7UpYu1K2iva9tJfhb5WOZ8KePdN1+/+1+Fppbm3j+VZ2iaK&#10;OU4OTHu+8q467cc19GQuLyz+0Y+zvIFLlDgkdT9Dyefvda+cfh78PfE/hbSbfSvtYZbUlYlCgMIu&#10;du4qW3lQQM/Wve/NaC3Mkg/eY69T2qsK2qjdtD57O6sasYResl2PFvhZZ6n4gv8AVtcN1Klo9zcW&#10;c+m3DM5ikR/lKFjwu05Uej+wrY1j4c+FbfUYr+5n5hbdHE74jU9gFb+71/8A1VyvjP4h23hvxbpn&#10;hWJH+069M/mSxAKsaRrzJIe5xgL7D2r541fx7Lc+LxoDi3vGe7KIgLPKIudr5yyfwkr+C4rveK9m&#10;rdzzsvyT64m19k218Ial4Z8f65qD3QnsNVaK4jUknZKq7X4+7hsA8e1cTr4ttYu3SBPPa0k8qRVO&#10;GXcoLAj7p3Iw2/U1397/AGzDPFcwuogAIZH5J5H/AKCAfzHzVxukySagDf3tmtkxuNzEkfMwwBg/&#10;xFsbM+w21w15SlqtjWjBQl7M7v4IeK9E8ReHJLnQyTGtzIhVgYypGMgq3Svp3S5VaP07184+E0tL&#10;C8aOzCqrsWKooAz3+735r3vSZuB24Fd+Fd0et8VJHoNm2cVvwHkH2xXK2UmCPQ10sDjA9q6DhqLQ&#10;17c7auKflP1rOtjuDfpV2MsR93ioOY0IuD+lS1WBx+dSIzE80Sjdkco8HsaaeEOPrSp975jxTm+6&#10;ffisPsikULhdyHBwfWvMLG/2+K9Q0RzyiQ3KA/3JAVP/AI8h/MV6dJ8qsK8P1aYWHxf09eg1DTpo&#10;j7tDIHH/AKGaxqaK5VWl7WjNdUenq3yijdx171EOF46ipMGoPk1fqKeSPpRjkLSZPHPShWy21ulA&#10;wBxQeTSd9tNI5+9S5wJM8UcsOtMXjmnqvO7P4U7gHzAj9Kdksflxn3pqkM5U9qaPlJYcDFTCVgJG&#10;PHFKnJDd+lMB2ru7mkj6A/dq+XqA8nB/DFNJx/KkZv5HFQEsUO08jgUrgSg5FLUR5GByxAJpvlt6&#10;UXA//9X9FT1pjdacT3NMLDFeYdpC/JxUDcZqdsetRMAT1pMCFfu07bSEYpVpASgYqJutTVCd5PoK&#10;gBtI3fpQelMX7woKRGwyeabtp5GKSpWpbdxmPmK+oqe5bdbpnkRjAH41CeOacx/0cnsDWVTdM7MA&#10;7VolNblIQWc4Vec+g/yK4641R9TuVmbPlrwi54A/+ypvii8kTy9Mhbbv+dyOpQHgf8CI/T3rEgfG&#10;Fx0/WsMXXu+RH1GLdlyo6u1kGBzu+tX43Arn4Jvl61filzjmuNI4b2NyNxxzVjzT6VjwPz1q6rcd&#10;qQFrcStIWH3eox1qHfxUW7nrigq4SIG7Emse4so3B4weoNa5YEVEQD24pxurNBzXVmclLaSx53Hj&#10;1FZsh25rtmhDAqwyDWfJpyMTuFb067W5y1MKpfDocgW3Y/pUbtjPNb8ulHB2DFcdr7ajpOnyXltA&#10;9wyglVjXLGto1VI4JYWUN0yy75Heq56VU0+e6urSOe5Ro5HUEoRypq23Aqr3MrNELnAqk54PHarT&#10;Z5rHeQhSvPPpTZS3M+6kwG3dCCDnvXH2esNba5HpL5DSfMsgHyr04Ppuz8v0PrXUXB3A8VxOqW22&#10;Vb2PIkQEHHdfvf8AjuKlNrY6sLU5Z3Z1j+LrLWvDmoSWAWZ7dXjdMZG9e2Pw/lXgUXi7xbqXiePQ&#10;4ysukz26W4ikKgRzjaA6bRuzwdxLc59q9J0XUrNi2p2OwrLkSso2ksPlw3qVx+lbqv4cfVo3WKP7&#10;bsLo6KwAAO3OVG3K5H+1Xr4LEpU/f3DH4GVepGUJWR7Hoc1za6bb2144aaNFR2HQkD/61dNHqmwh&#10;cknqD05r558L3vjX/hIrmDWCbi0k2mBl2kqVHQBfmw3P5V6/Joepapp72auLczIyhv4l3d/1rmnV&#10;iz150FQSimmvkdHeJY6zZz2F4qlLqNoJGAwSjjBBP4muo012ht4rS2G1IlCKEJwAoxj9K5Twh4Yu&#10;tG0mOy1W9fUJ4wA0zqFLc9ML9f73b5q9EsIEQjjJzya5/rFtjBcrF0zSNautQM11dKLcn5YlQAjj&#10;uzden92ulutGuoMNCQeOnrWhpzQxkbSM9x0raL+YB0IrnjiGtQqVOd6o82e5dGZHyGU4IxXzx8R/&#10;iloPhrWYtL+IWnxJYSPiG4eQZI/vAfex03D2NfWuraNZaxbmC4LKSOGU7GH4rXivxE+EFnrUEmop&#10;Ywaldbdq/aDwAP8Ax3/d/Gto4mMlaRdHmvF0ZcrPBNWsfDXinVbfVNGtTcRwHNm8SkBkkB6f30bL&#10;Fc+9ej/D/V9VlW+8H3Kyu3kuBKylTHn5cN78jkfNxXjNzrUmg+J7Cz8baetu2nuI42gUwnygeBtU&#10;7HReD93PXbXsFl4807xBolvqVpLLLLeySQQ2yyAbpIyd3KjdtUDLHd0/2qKPLLWB9fmmMq0sOsJi&#10;KafMtGnv5jfAnw80rw54WtfDF+Ib5RczmRmXdG0zsZd21t33SCP73JrQ+H/ibxhfa7fQtYxQaRbX&#10;MlqkcUYiMQQgCRh959331xxsI9K6rTbBbextLF5BmBxI7BQAx5ZvwyflryDxp4S8T+IfiPZXlnqE&#10;9lpRUF57M4aN4wzKpH3fmOeqlefaujc+HhahNPl5j6T1C71AWT/2WUFwAxQyAkZ9Dja3Y/5FfMGo&#10;X7+L/HUPhHULRtA8RCNp2VSstrcRoRlt8Z3A4I4Ze9fQqXQSFEWUzMgG5iBuPHX5a4O98H6JeeNb&#10;X4gIXj1G2Ro9yn5WjYYKt+Q/Kpmo1FZnpZfjq2Cq+3w7s/6+Rh+G7DxDpviKeK9sZ5YyAqzFVCkg&#10;n/x3ptr2vS7j5jckBnEe3YTg4zwPzzXFa74lutGSGW2iDqzYlYnBA7GjQNTudS0tpb7aonyQ0WQW&#10;Vs8tt6P9G7/LXnRwKjWU+Y9jNc0rYqKqzjo+xoaL8W/BWva0fDEN35GpgshtpwY5dw6/7P5NWnpO&#10;oeCNe1K7v9JFrc3VnIUnkRQSsncbvXjr7Gvl/VPBvws8O+Ll1XU/tdxfoDJDO2XMTH7pDr85KfjX&#10;O2XxI07wtqc+iaPdrFceUjOqRo0jK5DA5x99tw9fvf3uno1KkVokYZRkuMrQ5+bkb28z7k80bT9n&#10;bYSxZioBBLdc/ezXDXMFzaXc6wztDG0TNGsecFwMkY7bsDb+Ncr4G8R61qeiefruC5fCsw2uVz/E&#10;q/KCv9K4jx7pGpSeJrDxtpOoNAYVa2ubfBKzxyAr6/KV3Zz7UrKortHn4j2uDnKMXtue1XfxT8O6&#10;drknhi+ka3uI7L7eWZQI2iVsbVP3mb2Aq5qOpC8tCsMpj3gOrqckHgj/AOyH1r480TxJ4qvhca98&#10;RtGs2WyuzDaQCKRrok/LGfMb5MdNxHHtxXT+IPi3qflra2Nm1lKArPNcGMrGM7eiv64C/N3HFKdS&#10;MZ2NcBldXE0/bRidw1zrd54iupvEVpAbaFQtvLsUsxbOT825h06e4rhrTwxodjqR1HQdPijuC7u0&#10;+3LAufmP6fzrzfwJ4h8Wz+KbyHW53u4HjZ2wxaKN2b5Rv+6Tj+BPlXJ9K9GlN1rrfYPPMSwsrOkT&#10;YPqA38WG/wDHqzundno15Sw8/ZQdrroT3cttpo3ybrucg4QNkn0HzfKOo/Os2GyvNVeT7dEsDLhm&#10;RQCRyGBz9ao+ItSOgy2Vro8cV3PdSbHVmAIjGd7D+LK8bcdxXJ+N9X1e58Mz3Wk2kvlBGCm3bbIR&#10;9x5Ryv3cnZ9C1c1WM5aPY86nNOVobnbJrmmaRqlppUJLzysSdpzgY5c+2cD8a+idEufMiD59q+HP&#10;Dfwv0268V2PxD0G6lWNLYQSK8gkC7FC7Af8AZAG7tuzX194cvN6IjHocDHet8DUinyRPTwSqtP2y&#10;se12nEIY81v2knv0rlre4VI1yeDjHWrcWo24x8w9K9NGcqb6HcWr/McVqxn+GuR06aaaQ+SjMMY3&#10;KDiuktkuQArIVH+0Rmn5nDKNjS3Zz9amj+8Krqp4+ZeP9rmpVOw/wn/gQqbkRuyeLqe4okyR/Kol&#10;fcfunFTdV3KpHuaylsTKDRRl5U+vNeFeOEMfj/wteryPPuIyR2Bizj/x2vc5R/eOMntXlvi60Fxr&#10;mhTKP9RdOxP1ieuerszdO0Zeh04bAH0FTKwx1qir739B6VMpz9OKi58bu7lncvrTd2W69qr87j6d&#10;qVuG3duRU7gTqRn73bNOPSqyf6wcdQ1TKWI6YxxU2Am/gFIvJ3VETx1oUYwfWmkBMVwxP0oJwB7m&#10;qxOD9DSk7lL9utCQEzHgd6VDu+Xj603DbS3rTIt2OuCe9aXsgHOdrEenFMbpTvvOW/vdqRduzcy8&#10;dTUACOEXf97tml+1D0qEMvl8DvTdw9KQH//W/REH171C2MVK/UVEegrzDtGP0FQtVhhlRUNJle6R&#10;1JSJyTS1MgQ75gOKjL57c1NVduG9qkkQEr1FVnkl81VVQVIyTnBFWSc9+O9MXv06Y6UFxS6iN7dK&#10;ZTz0plQA3/GnuVWEh+AOSfT3qMHkr2pt2CdPn75jbH1waxrOyOvBu1VHjVxdNd3cl05O6R9y56he&#10;2PwxUscgU7etZLSjfz16D6U9ZsH1rybtu59JJuerOignHFakD5I5rlILj3rRiuWU9TVKZm6Z1dvJ&#10;g1cWbviuat7zPetCG6BWrv1Jsa/mfj2oVs1QSQNjmrSt70hFjgjrmlXnpUGV/GpFORQA5Rz7U4rn&#10;jtSjHapMigCsYhjpmq5tUYFSM+hrSU5HpTsCqsO5z76TFMTuAz3z3qk3hmBzuJIPscV2K7KaGAPy&#10;jP1pwujLlUtzhm8IxN/y0YD2waxrrwU5B8ucD/eB/nXqqoWGcAVHJDj5sDPrVc77kulHojw6bwNq&#10;xH7loyOf4iMCqMXw21iYlZpYoweOSSR+le9LBuA4p/khR6H2p8zJ9hE+b2+BSI8k9pqRgMoyyrEC&#10;u/8AvDmt3QvhVZ6YgS9vZbt1OcqojDfgu5v/AB6vbDFuJ4z2zURQLjgfXvVRqzWlza/QwLDSLWxQ&#10;JaxiMYwSAASK1lRFxxUwGD9etKQO9LUJSuWIFX+tbWnxF2GBnmsWD+ddNYHyx+OKGwjsdNa2sbqF&#10;cAZ7iiRJLc45K9sdaihnxxyRVuObgKeR6dqz3EZkmorCQrjAzwTUsd5FLkBuvfFSTwW04KuqnPUH&#10;pWPPpUyAtZS7ec7WyRU2aemqNNHuVte8O6B4mtDaazaRXSHICyAHH09P+A18g+IP2V9PsdZbxD4B&#10;uPIlBLC3upJDGOdxCFTxux3XsOea+vfts9uRFeRsozgNjIP41IJoX3fKCvUBSMiqjUa2Z1U6ko2v&#10;rbufMGjeIdVhjaw8Q276bqFufLZGztfjhkLfeVgOvsa57xN4mfTdJute1W7XT4rVQ5kjLDCLjl9p&#10;9xtx83Wvq7XPDOkeK9Lk07Uo2eJhwwO11PGGVuxX/GvmPxX8HNbRm0/WLhZNPlIIuXDMgAH/AC2R&#10;Q2Pr069K2VSLV2dNPE8tXmirf1+RzXh7x5eXcP2vStTttQjIBIV9xAP8j9ar+LItQudJutb8G311&#10;p+rQRvMsTyEwysBuKlW3L82DyOmRXJeKNH8N/BHQtQ1K6nsrWGzeBLqWCIgMLgboWUruZw2D/D33&#10;d6810z43fDXx4v8AwjtjqSzvOrYgYPEWXuP4fTs1bYJ8+q2OfMq6qSUWkpM634QftI33jSeLR9e0&#10;6UTyDYZYlyuQeSw+7jjr/jX05DrNvGmyPCp2VRwOa+V9KuPCnhUxxabHb2jSjYu4hWb/AGRu+Y9q&#10;7C38RbuFJB7c4Fdmhy4ZyhHlqu53/ifRdN8QTG/ikeK6C7AwOQSOmV/qMNXmdt4F03Q5m13V3t4i&#10;mGluH+UkY+UbscD/AB961U8SQlhtlUEHBGeQ3p/Kub8W3llrcUeh3gvTHeK6M9m2ABgcOc/xZ+X5&#10;T0NSuVntUs5xVOl7OjLRf1ud9LrXieztLfTPDAgJVS0bO+YnU/7vzHbnPvx6Vraxq5uomhZgwt0K&#10;ucjBlI2gf+PEt+FeO6ZpOkeF9ItPC+gzyrDayAqryGSQK+Vb5m3OA2T+m2uvF/bxRLboF2JyqjnH&#10;O7P15zmm5pHkLmlrN67h4s8V6frmpxeBoJ7xbgMJHks2RQgx0dmP6BSelZNv4M8H+HIZppozJFIQ&#10;pN0fMVVLZ2j+H72D67gKzZNVs9G1nz9O0dZ7y6JzLFCvmH/ef73p+R9K9EbR/GviKwW2urXZGSrE&#10;IuCMdOWrmqzhfmPWwmOqUl7Fz904u48PQ+IfDKw+H9TuPDSW8hYeXGoY57FG6hs5/wB76Vzcdlda&#10;Z4p0/Up9XMd0LSW3uJ/LEa3SgffdMsoK8bSPWvRE+HvxOh1NpNLs7I25UBXuZX3E4OS2N2eT+prn&#10;ZP2bPHniLUzq3jLVrcyOwOyAP5YUdAo+XG33zXO8SrWLpUaFWpKdWdo/iYOktoHhjRzbaheNqt8k&#10;snn3DDJjMwLLH/eBVSNo7MK522h1vxTqkmlTXU8saxIrJGCsG0jciJ/EzqPvf3c19GaR+znp2nWx&#10;t/tTFzK0rSg5ZmJ5J3ewA49K6PVfg9ctog0LwzcDTFJUebED5n3vVuzZ+b6VzOcqnunXgsbQwcFV&#10;hrP8DkfDWjXGg6OmmqMDBCIoyF7bfl+g3f7RPpXd+GLS40y7W1uW3EIZQ2QQQx6/r+ldh4Z+AN/o&#10;FstjLqck8aqquXYktj/d24DZO4Dg169pvw88PW873dzEJZHVVJc8YA6YrfL8uqUp+0bL/tVTcpVU&#10;eUWN7ea5fHTdJRpZIx85BBC9epr03SLCLSYhNqsTKSeGYBgPx+YCu/0/R9N06EQafAkEec7UAUE/&#10;8Bq95abCjqpUjBUgEEele8lY5KmYKTtFaGTYXENzGXRg3OBg9a0VtnI3Zx7d685bwU2n3UlzpV7P&#10;CsjEqpbKIxPT5t3H92tO01XxJpz+RdhZiP7wwSPqvWh6aMylh1L3qUrnYLAmdr5z9ak+xwOPnBP4&#10;1Wg1m0uQPOVoHPGWHANaCk7fNABUjgg5FZ6NaHOoTg7Mgi09Uz5UjKfQHNOEUyhlWVjt9anEnHTF&#10;I8mR14rEpSelypOxC7WOTjr615v421i10G0tdYvOIo7iNWPcbwVz+teizEY9AfWvl79qe61PTvhH&#10;dajosTT3ENzbMqKuSw8wAr/wLP61Nk9CKt/ZyPb7eSO4iW4hIZCoKnPWp1b+Hmvmz9n34kw+K9PO&#10;gtuzDBHPAzcBonHI+qEEN9RX0oEx83SuVHyjp6hnr6VIOflzzUC/ep4bDCmQ7EqjEp3cDDCpFPyl&#10;mJJPNQbvnPpRnA68dqCSwrZXdjtRGTtKt17VBG3T9aejfL9Sf50AK5yo29B1pqt+7K9gKVug9O9M&#10;z/Djg0AWQ4B+XmhW/LOahXn7pxT48octzTYD1X5i2eM0vYdxlgaTd79aaz4+Xv8AyqAGSBQoXvUW&#10;BQG+bEnWpMx1QH//1/0NJzTG60pOKQg815lztGlgajPPWlIxTVOTytSUhAD3NPRePnpQvrTj8vtU&#10;B/dEJwM1CeSWpSd3emgbaDWEbCHpTAMA08nOaZQOYw9aY3WnUhGagyAfeP0qOc/6NIPVT/Wnr3bt&#10;TgAwZPVcVjV+Fm2HfvI+ZZLsCVlzyCavRTbgOa4C/wBRS31O4gY7WSRhg8HG881e07Vk4G7jNeI2&#10;fXuF0tDvonYfdqxHNzWDbXsUihgSR2zWkkmfmppmTp6mulx7VoR3OQKw1cfrVhH96Lhya3Ohjucd&#10;zV2O7Nc8rZxzU6yEYxVRmyJRsdIlxn7+c1ajm9zn0rm45ifvVeikwetWqhKXY3lkP+9UqSjPzVmQ&#10;lj34qyr+1aJmdjRWQGnluKyllwRUyTZ7mqJLrMBUlqrOwHWqJbOGz8tX7JgpDUFm9Da4TdiqskKj&#10;NX4Zsx+9QnBxzTsTsZYjIB44qBhnvxWwyZ6AYrOdMdqpIwVQr7cA59KpsvVuvvV5xj+E1Vc8/dp2&#10;KjNsh28GhU//AF1IHA7EU8EFumaQRvcfbRbm6966eyt2KfMcisuziBw2O9bsH7segpSNC2kewjgq&#10;KJZSittODjOPX2pqz89fu9M0x5lYDIGancpGdHqkXqM91J5FaUF5E464HX61VNvaXDFpFUtj72Bm&#10;qx04JzAzKfQnIqUnHzLXLLc1ZpEdD3GGPPNY32VIXDw/uzlvu8Z9v8+lKv2uNinDgdCh2mpEnOdk&#10;w4xgZySOT/j/ADocl2N6cP5dhsWpSQSBLs4BGAex9q0/tEVzCQwVgRhgwyD7VnzWcN3CYJR8p5yO&#10;CD65rjI7vUNBvhYX2TG3+rcdGH+NTFmkYKWnUoeIfhX4J162k/tDSredZSC6yxqyNswF+Vvl+UAB&#10;fpXmVv8As9fB2zu1u7Lw1p8Eq5w8UCoQeehWvpa1mS9gCIw6YAwfzqpqmmTRqbqDOBkleTxxzWyg&#10;1flZhLWWp83ap8AvhTq91Fdajo0EssB3Qs2SUOR935uOgp8XwS8C25P2e3kUPyczSH/0Jq9ptmWX&#10;7uMYzkdKlMGemD7Gs+eXcaaXqeFt8FfBDXMdy9qTLGSVYu5K5HPf+KrT/CXwey7XgdhjGDI+P517&#10;F5CAntSCEH/69LnnsilNI8Ysvgv8PLXU11caZGblFKLKzMzBf7vzFuK7W18JaBbfJDaxfL0IQZrs&#10;PKyOmKcsOD0BpJt73IlUvsY0WmwRgLGir7KoArRis843c/hWisAyOBV2KLHo36U7RM27mWloBzjF&#10;WFtuO9XwuPSpFU0WiTdkEVso7VZNmHjLe2M1LEmAP4qvwAAc9KpAdbayie1jmH8agt9f8g05hgn/&#10;AArM0GbmWwfACNvTP91s/wBR+orXuFZS3TFe9RqKUEztjqrkSnjrUitzVUDNPUkVsPlFmi+U8Bg2&#10;dynkEVVks4Z7ZfnOOArE8qfQmtGM5+9+FZcqqS9pMcRTDacdie/8qVzalfYyZLKSQYt5Aso4KsDg&#10;/wCeay/7QurW48st5EnQMwzE3s47f7LCurjgmaFXuSPNj+V2HUn+9/wLis/UNPS6QyYBOMEkZzXP&#10;LTU66dRP3ZG3bGaWFZZEMbY5XOQD6imtJ1HUjvXE6dczaVKIcsYieFJyR9K7BZDcoJo8YPXFZ86a&#10;HUo8j3I5OvzHnNcN4the60/7Km0CSREJcZABPJA9eu38K7eVSv3+vWud1SMSxqGHO4EfhWUpdjCt&#10;/Dl6Hzt8PfgTo/gDxZJr2mXUhtlZ2ggJOI/O+aRc/wB1mGVH8OTX0IHDd8VAq4zxxmj+E9+O1ZI+&#10;MerJ1bOfxwfwFL1c9+TioYfuhe+B/SpXBJ680yBQ3Ut2qRiuwLnJFR7eCv61K+PTHFA7DkPzD5Rx&#10;zSqc8L1+Y1FG3PtxTASHLZ7YoCxIrctx3704DJG3HrURy2fwp68Z9cYFAWHq4jxx2705ZxICijJ9&#10;ark8jjJ605GIjKLgHGAaBkq7gx5znp2xzUYckj+I5xRG2QVbk45NMcbVG0/NQSQyEuQyGo8SetT7&#10;Rn5qdtjoA//Q/QilOT3p23PSlK4715R2kBDHHzU0fJmrGOlMwBmoKQVCTu+i1MDx6VB7UGkYWEpz&#10;DIptOLZoHLYZjgmmVJSEZqDMiK+lJg07GM5Y0inJ60ANUbVPFEKHf6/KaePuUkR2yL9DWdXVaGtH&#10;SaZ8W+NvDU15LfXLiVpBOyo7SFBGN3b15PSvIrG08YaZdC2+0RTqW2jccEe5Za+1dd0awmlntr2N&#10;2csWUkhQM9/euCfwVbG6R441ODyrEkHn/wDXXy85tSsfZ07ShdHz1a/FC106/Ok60slnKjlMyjCn&#10;Hofu9q9b0jxVaXirJHIJVboVPBrN8T+BLyaQz3JWUMxCsBk45w3/AAHOK82uPh2ul6UbvQpbiCcP&#10;kCNtiRn0Ibcp3Z/ujvVU6l3a4nB9T6Rtb2OVfkIGex5q/G64+U/lXy7petfEPT7xbGSxN8uWIaJg&#10;hCqDydzbTtx2966HSvjF4feZbe6mNvJnAWUFCcdSN3X8K1pyurgl5H0XFKcCrSyZzXnFr4ss50Dx&#10;SK4IBDKwINbUWvW5wWYAe9NEWO7geryHIFcdZ6tC+Oc9+K6CG8RlB7exrVMx5bNHSxninA+lZ0d2&#10;hGM4qwt1Gvfj3roSMS8q+2amUe1Zy3KP3H51ILhF71dhLQv5H3e9TW8m1gue9ZK3aZ25FILtQwXg&#10;n2rRQYudLc7KCfAHPSpmmGRXK297/eB9K2opklAZSP51fszG7bNMzAp9KrbxRwV9Kg2N07fWiSfQ&#10;mUNR5ww5yKrtEhPUmrAbA24qHDHpSUbD+ZVkTBGB0p8QJcLT2Uk7mNTQKN26p5WOGm5r2yBcYrVU&#10;ZjO08ngZ6VlQuV/h4q6koUFW71EjU5i91m5sWKTQHjPzL1I+lZlv400i4Ii81VJ/hcbT+TV3hW3u&#10;PknUMPQjNeB+KfgJpGs6rJ4h0TUJ7O8lYs25mdfoD95enTpWfK1qmdEZxe57Pbahby/NCwI9jk1b&#10;FyuCynJAxjBr5cu9P+IvgJTNfqbq0QYMsWSAPcr/AFWtTRvjLpTuIb6QIQBnccH8/u0Xl2L9mtz6&#10;LhYuw2E84/DirPkeYBsOGx1boa5Xw7rNnrMK3WnyBw5BJU5FdpArcNnj0pDj7lmRWcu8eU42sDgq&#10;eopdR0q01K0a0uhuRuQQcEHsQfWkvLU3CmSAhZV5B7EehqG1vneMpKCHHDA9qr5Clf4kcVMdR8Fp&#10;9uvmE1kjbGlRSTHzxvHYdOR8vPatYfEjRLyNY9NVruSThVXIUH1ZvugV1wit5bJ4ZACJF2kEZzmv&#10;MY9Lj0mZrRFCkHgkDJH9aibktUV7VSVmjStI9qg4wcYx0q+oyKqQsQd3XNWUfHX5amMrIzaTFZQf&#10;Q0mwegqagcH61dyeRorbcZ44pyruxgVMQpBppGKDMcq4xU4OKgVsmplagAPWpVqBTmpF60AWY3/4&#10;DViJ8EelZytzUsbndz0oA1rW4+zX8FznC7ijZ/uuOv54rsTypVuvX+deeybniaLOFIIz3Fdhpt79&#10;ttIrvozKNw9GHyn9c16OCqaOJ2Yf3lyk9NLAUjNjLVV8zH1rvuzp5EWlkIP6VDeRrPAex6j60xZP&#10;4sUquzfeAwanV9S4wsh1nfgvG0nAkBQ57uB/gD+VWp4/LkK8Y6j/AArAeJGka2lLBZCCHHUNkYP8&#10;q1bG6e5ha2uSBcW/Dgd/Rh/vUnYc1bVFC904TIzxgZwScVS0mcwkwvlWzjBroI9wPXn+dZl7ZNHK&#10;t1Euc4JAFYyh2N6dVtcrLMjlid1ZN8BgfWtAOjfMvP1rNv22qPUms5bHNif4c/Qz1IIFKeQewNQR&#10;N1zTyegrI+LFjbYOR92pMg/NUe7H3R7Uw8nNOxcLolJOevFSfwiqxJz0+XHBp6ycbcUxE6YWl9PQ&#10;mmZ43UP0FAC7tmfrUi8L8uMmqzkAdM0L8ueKAJG6/pTv4vwzTGbBHvSggkfT9KAuOQqc01yTjimA&#10;bG3Z4qvJc7W2Jyflz6DNASJ3ZVOzcMtzim5H94VEkSlm3HJJzk849qk+zx/3h+VBJ//R/Q1fvUHr&#10;TFODUhbNeOegJkYFRgZJ+lLhTSHrQEdBv4E1GQPWnlgKrscmg1HUmDn0qQDFI3WgTfQZkU0570+m&#10;t1qDMaoc+lDDA96VfvUrNwaAK+Wx+NEf3x+lKelJH/rQ3vUVNUVT3VitrGiPqIF1bkZVMFe7Y9K4&#10;kWiI+5lPXBGcd+ld1qF9fozWsAXaw4YDLZpNO8MySRfabpyCxyBjOef9qvn6lJVan7vU+loVZUaf&#10;7089ewEhLMAFycAHNRy6E93aSW0UDfMcnauM+x216xF4chhcSbsnOfmUGtVri2tQfNKx49W9v8/5&#10;NKjgbO9V2HLMbW5EfNn/AArt7a/iv5YZQY33FgpJxXAa78PDrE88l3bxFZCwMSooUBvbH0r7Gi1W&#10;wkJKBpTnOQrHg/hVaG00K6uzMqxO5OCpYAj8K1+paWpyJhmDTbnE+CL/AOE+iWmkB8vaTo+E+yye&#10;WQuOjfwkLj5a5i08KeJRcrbaXqdwWdiNrhJFAb0+Xf8ALj+9X6WnQtIdSPssQAIJBjVjj8qp6d8K&#10;dI1jV11FoFgtRy+wbTIc/dG3t/e+tXTy6rJpIf8AalO1z4S8AfC/4+azqwmub6zg02F2WS5MbEyf&#10;7ESq209urDHNe3X/AIO1vTZFtv7WhMmcYeMgn9a+7rfT7GxtItPsIEit4gEVEUAKo7Y/z1NY134b&#10;027bc0Shic5ABr6XD5VTgvePnq2azm/dPgvUtA+KltETpIsLggEgu8qg/wDfIavINc1P9qLSlL2e&#10;h6RcDttuZz/7LX6bXPhLALQlSP7pGK5S68LkEiaI49cVp9QiVTzGXU+B/hl40+Jup/arD4nWEGk3&#10;qODAIAzRSR49WO4Op+gxj+KvV3uNdY/uWXHclWyf1r6Al8NWwc7Ux2PyismXw1DtO1AR7Agf+O1j&#10;Uy9vZnVRzGLVpHgtwuvS43XTKB1VVArJl0+5cfvrqfPr5hH9a9wuPCdsw+eIt1HDMP61y138PtOk&#10;BXEqe6yOP61yvL6iOyGYU2eSC21OxctZ38y+gMjEV0umeOfE+msqXbpdx5wQVw4H1X+q1LdfDKBH&#10;LwPIT8xwzsf61z9z4Ou7UHMTkeoZj/Wp+qVIsf1ulPSx9B6D4s0vXIw9tJgj7yNwV/xrqBNGwyhH&#10;418ZPYzWcm6BpIWU8FCVIrpdJ8ceKtHUR3EhvYx3lIVh+Khc/itaRpNLUjmT2PqhJUJ6ip/lI4Za&#10;8Bt/i3pwAW9gmiYHnaA4rVX4w+FYVDGSYnrtEZyKPZq+49WeymLgH7tOiUqT3z714TN8d9BiyILS&#10;4l64JVUH864vVP2hNfjVl0LRYpGx8puLgoB+Co3/AKFWdktCvevsfWiS87SeVHQ5FDyHtwTXwbd/&#10;tD/GZgVg0KwVsHDLcM36Nt/9CrjH+Nv7Q32hbyKzcgcNGi25jP4b9x/9CrOSXQ3jF9fzP0nEhXua&#10;ri5KPt79jXwNYftf+MvD+3/hNvCN40Sj5pLeCYMfcbldf/Hq7nwv+2t8BfE13HY3+oy6JdSNt8vU&#10;ojEoPqZF3Ig46uwqXh3bYcJKL1Pt2yuN8YE3I6Y4/KvDfiT+z9pfijzNY8KMlldsMvEwxDIfX5fu&#10;H9Gr1XRNZ0zUbKO+025iuIXAKvEyMhB/2h8tdVFdoihXPTvmsnCy1NOe70Pzfx8UfgtM8t/bzR2k&#10;bAsxUvCRnn51+52r6y+Ffxk8O/EOx/0OdTcRACaLPzL749PfpXtUn2fUFaG5UNEQQVYAg+2K8K1b&#10;4T+EfCE114t8L6AiXcgJaWzAjkVccnHccdPrWdOk5PToauSS1PcTMNpK46cVyWsalFo+rWz3XywX&#10;J8tn7CT+EH/eGfyHrXN+A/G+m+IbVYHkTz1wGRjg5966PxfpVn4q8N3Xhn7O1z57AOqFxjawYHeu&#10;3HQdDmrjQctiPaxp77HXQyoyquRjg9ef88VV8S2NtJp0mpDKvAAQcfeBOMVyPhXQfGmh2q2Kh7qN&#10;AEU3DNI6j03N8x/HNJrHgb4uatIbwy29xaRnKWyF4WH13fIx981t9XklqjL6xTb0kRQyE+/erCtk&#10;YrkH1LUNFm+zeIbWWyk9JVKgj2b7p/Bq3bDUra6XfGQR9RXn8jTszSLVro3UHGaF5aoVkTjnr0qV&#10;DnvUqPQTbCnctSeV/nFGMD2rUgF+9TicUm40hOaAJAcU5TmoSRxSqeetAEpOKTd6VCz4zSRyc9an&#10;mNvZ+ZaEh6nOK2dDu9rS2bED+NQP7pIz+v8AMVzbS5z2qCG8+x3sV4xICthv91uv+P4CtcPU5Z36&#10;GtH3ZXuemO/tncKpNIFPSgvgdcjOAfWqhk2na1ezc9Z0y8soP3ad5o9Ky1l68gULIM9RU86JjTfQ&#10;vzL5kW5cZXkZqpdGZBHrFoP3sIwynjcvcf59BSrL/DncKSOUIzKxBDDlT0PFLnQ7PY3Iri2uokvL&#10;Y5WRcg9Me3tSg5Q7uOOhrD0+RLWWS2TJjk+ZFPZu4rQE27735d6z50QqVmQ7duaxNUbG1fethmJN&#10;c9dv5tzs7KOazb0OXFe5Sm2VI26/WrCngVAicHd1HFWIvujjNQfIR11CiinrzxVDBckUqDIwR6Uo&#10;4B/Km52e5oAXG35V65FI77QW7Ac0KVz/AHqSWTGflGCMGk2O2lwWVHT5TzgUsbZ46c5FUFdDIyY4&#10;IxU0HGVTgjIGfw5p3FctBhkcZ5xTcck4I3HAHpxTdp3BlOBmnrGQu/duyc4oFYheNxEUZuCMZ9Ol&#10;SBISNp5OBz3+Wkf5sbjntihEUk7RjPagLESuFkQKcsQxJ6elWd7/AOTUAjCADFLgelAj/9L9ClCn&#10;tSg56HFJv5pcivHO6KuNzt9zUZVj320/+VITig2irDcGmAdzTqKBN9EISB1pp5NBGKaTioIDIoPL&#10;U35fSkoAM5Ioc9aO4pG+6aAIyetEZG8fWmN1/ChRtcU7XTLhuRXkEtxqCrA20FQSevNdhYW9zDDt&#10;kmMnHGVAxUFtp1tcbbl9ySqcBlOBUGpXd/phKIUdcfK7KRj/AL5ry4U40W5yPWqzdVRpRNC4glaB&#10;0RipI4IGea5rTo4bad/7QXLZxuYA1bi1PUIJ1a8wYyAThcBR7fxf+PVuh7afbNHIoUj6fhSvGq+Z&#10;ExjKkrWOXuZJoLpXtLxSF3EKoJ79MKP84qP7LLeagt4kflHqzMMBvfFdP9r061zvdQSfupyRXReH&#10;dOk1fNzPE0dqrZQsfmk/D09/enTw/PLliE8W4K7Wwug6LNfOHmOIE6tnlzjt+u78a9BVUijEaBQo&#10;GAo4AHpUypFGixxqqqowqgYAoK5Jr6fC4b2Ss9z52tXc3cp5yKXsOOfWptme1IYsCuncwW5D8vY4&#10;qEqjqVcZB9aueS/rTPLNEhS3MaTS7Sb76KTzjtWRN4Zgb5ozt46Cuw8sjrQqMfvCmXT0R5XdeGbx&#10;CTtZh2INYEmlyx8SxsD6kYr3HGT7enSopIFcFXVTx0IzQVztHz/LpkY+8qsffmsyXR4JR8yAH1xX&#10;vlxoOnzAlowpPdawp/CcJz5DH2yM0ku41U8zwa88I2Fwp3xKT/s8GuMuPh1bSEmElPY8ivpOfwxf&#10;J91QQO6nmsuXSJosq8TD8M0eyg9zeGJlHqfLF58O7lCfL2sOgyMVzV54Bvlzutww9QAa+vDpuAA6&#10;9u45rPk0lD/Dx79Kx+rRb0OiGPmkfGU3hGeE/PbsMdTtwKy5tCMTD9wSCccL9f8AD9a+0ZdI/D8M&#10;1k3WjOVO6JW2jJUjOazlg09UdEcdfc+QYrS3iRSbNmLfwhea0LG60pZjA1qyuvLqAQw+o7dD7cV9&#10;IyaODEpubCMlgMgBRg/WqreE9FfLPbqCTztJFYrDNHRHGqXU8l0248PFwhgaMn+IEAD3rcvPh/4A&#10;8VwmLVbK3vN67T58ayEj6sK6258EaU67YWkj9AwBArKHgPVLV1l0ycNlgg2kgg/SnGm10Icut7Hj&#10;8XwI8HfDXXbfxN4BubzSJBJvks7K5eO1lXH3Zo2ZlCMcfcAPHvXuOlfELVYgIdRj+0kE5+zqQB/3&#10;0ea9N8PfC2+vdtxfBeeS8gyenavYdH+Hmhaeis6mUqercDP0pvB8+6Ip5hGlu7nl/hzXo9YVUgt7&#10;ncwyA0LD9fu16dpmm63Mg32/klR8pdhj/wAd3V31jYWtogjgjVAOygVpBQKmnl8IO9yJ5s5RskeW&#10;6V8M9ItJxczQxSOOd20Z/wDQa9FtNPjt4xDCiqOnAArQUcn1zVhR8vvXT7KMeh508RKotWVkgVAO&#10;Me1Sqqnvk+9WAme+aZsxVWiRIpXFhZ30DW17Gk0Z6o4BB/Bq8s1z4NeDtUc3Onxtpk+OGt22pn3i&#10;bcp/Q17BtK5/iqJl9qylh6dTSSNo4ipT+Fnyhqvw1+Ivh9Wk03y9XgQjAjPlzY/3G+U/g1cSfFkV&#10;hcmw12KSynU4KTqYz9fm219ybAR8w5/WsrUtG0nWrc2msW8V1F/clVXA/wC+t1edPKk9YM9Cjm0k&#10;rVFc+UbXV7W6AaJ1YYB6jpWiJvMG4EYrvNb+Avgq/ZrjRTPpUhOQYHwv/fDbl/8AHa8v1H4QfFTQ&#10;2MuhXttqcPJ2uDDJj/x5a4p4GtC+l0elTx9Ga31NTzcdwRSrMprzO8v/AIhaESureH73apwXt0E6&#10;n6eWzP8A+O1if8LW0izIi1MS2jZxtnjeI/8AkQLXLyyW6sdlNxnqnc9nLA4yKcrL715Xa/FHwxNg&#10;JdRHPYsM1qp460iXHlzqc88HIrO9ty/ZM7svkn0qIyAVyEfi7TX/AOWq/mKVfEtk2dkisfrUe6VD&#10;mZ1byqAeaoySo67W6dDnpiucfXIiPlYH8RVCbVxj7wz1FS2a2uz1nQtS+2WARmBeH5GJ6n0P+fQ1&#10;fmf5sqeMY9q8K07xWmj6rFczNiFjslxyAD0P/AeP1r2i4dQN0ZBUjIOeorvo4hSXoe7hffXoKZMf&#10;KTzQrt1z+tYkt3sLdQRTEvePvdfSq50dPsDd8454JFLHM3Ckk1kpcMcc1KsvI54pRqXJ9mjXV3Lr&#10;yflOQela8TFwHY5PrXP275PWtqGdAAtEW+phOHQmnfylLscADOa5hXaRjI3zEk/zNc58QfGNt4Zs&#10;YYXINxeyrbwJnBLucE/RQSW/D1roohiJeBkjGRV9bHg5xJwpqL6ltOc+tSqMKO1CqABTqZ8vHQTa&#10;P8//AK6ePkpq8YpW+7VXNbC9cfw1BIM4Gec1KckCmZ5CkdKCR4GwfWsyRiXK+2c1qH/VjHpWd/Gf&#10;XpRIU5WRTjBEx5+U4zV+3BJ+UcjgVWC4bd93HNX7ZWAG7qeaklN6EuQGP8XtUvzY3cY64qCGNhnd&#10;8xJJqYBgdp6VRZFjn/e5FJlg277pqXb/APWpNvyj1oACWyOMHFOzJUJDMN2cbeKbg/3qCJbn/9P7&#10;7WXB2sSanU5HHFRtEA4NPO3+GvGWh6Ww9W696fnpUSnOfWl5WhFrUcSMUzdx70KpNNqTID+dIh5+&#10;anDBqKgBzdaXIqMtzTQcUAPbr+FR08nv7UygBCM0q+/zYNOXnvSBgpP1FHQqO/unX6fG1xbhVYqM&#10;sQR1Fc7cR2a6movZGnUcLliSp9f8+tadpbxXEC72ZSp4AYgHj/Zq9badZwnekKpkYJbk59f1rz6l&#10;NzskelTq8l3uX7a2tBbLHGihTjO4Zzx0+b61ImnWCjPkJgDHzAAn/OKjtycHO4AHng46+v3f/wBd&#10;dbo2kecReXKkRn7q8Et05rsw9FT91HDOo4+82VdJ8PWcxF20Sxxc4AUAv/8AWrsQoUCKMBQBgADA&#10;FSfNgbeNvGB0A9KiXj7v1r3KOHjSVluebUqyqPVgRikpQM07ArYzGg4p6knvQoz2p23HSgljakBH&#10;ptpqjvUgAPeq3FGNxAAe1IUz/CKUlc/LTe3FSWIsYPYVH5X4VJ81HLUAQmLJ4OaYIs/LnaKs4B70&#10;wjH3jQTdFcw8dRSC3RgdwGfep8GnoCB6/SgoyZNLtpPvop98c1kzeGLKbsVPt0rq89eMUH6ZoA84&#10;u/B14yYsnGc8buAf0rnrjw3rduWaSBWwx27STx/nNezGISKVcZHpUQthtChmGDnhj60bjTseEDTr&#10;g/8AH3GI3O4BeuBnr0qH+z4Tj5R/LivfFtAQfOxIexYAn+VQto9hN9+JMY7KAaClNo+fJtHDsFiG&#10;cnAHWvSvDvhGGyAubxVklxkdwtdImk2Fte77dchQRzzg/wCf51tQRHA9PSpsVOq5aBbQKFHQDp/h&#10;WjFGDg4FRxrt+XFW4lx2qjGa6jVh53cU9IjkYFSLn1qVfu1BmQpHt+tIR7cVOp3HpTttARdivjbj&#10;b6U5fu1MU4DelJk0FXZHnJ+bmn4Rugpu3+Km0rXNFUAxZ+7ULRuD0zzVgSFe2aB831NKMbFaMzp5&#10;XjRRCjMScdgB7/z/AEqOGeKQBWIzuxg9TjP+FXig44yD1I7U14YiRuG7AypPUVRF9StJFDINsqgq&#10;TgZAP4Vl3Oh6VdKUngDr0IZcg1ais3jmGw7UDbsLnJ9vpTp7V5WHzsFUkhR0P1qfZp7ovma2Z59q&#10;Pwh+G+rE/btFspGIOWaCMn88bq4u7/Zo+D925kj0aCBiMbog0ZH/AH7K17mnnxKU2gjZn5RjJ44/&#10;n+lTBygO9GznAxyO3P6/pWawtNvVGsMVUW0j5L1b9k74YAGZJ72156pfXCAfgzstc7/wyNo5Im0X&#10;xHqcYznaZo5V/wDHk3f+PV9oyJBdKYZo1kUHuOD0/wA/hUtta29sCLeNUB7L0qfqNFr4TenmNZac&#10;x8Sal+zJrFjal9N8QXCsFAG+KNgTnkn07dPavnG/8JfEzw7rMtnq12BBDLtWUxBlEbY+dm3r+QX0&#10;Wv1vYfKRgYPtXzF8S/DGn3V79lwAZnEs3PBGePp0z+ArycwwNKnDnjoetluYVak+Ru58vX/g7xZq&#10;uki88J3tnqJwQyurxAnuAV3fdx+lb3w28W+O7bTrnQvifo8umS2LKtvMG86OeNh/Cy/3OnOOCPSu&#10;kPgi405lWDUZVjYZURM2MZ6fL8uf/r+tdNpNv4qsnWO3vjMMjaJow4P1/i/8e718zDExgrWPrMM6&#10;tKXNBnk+q/GDQbe4mgW31GR4D8wjsbqQH8VVl7iq1j8X9HvIvORLqFQcE3FtNDjj/poi17Vfz+LY&#10;5ZIrt7VZSMHaGJBxwflLLXKyaNrGtxGC/wBRuLhsZCIwiw2OqFQ2dvoevNbLGLZbnp08fUbu0rGN&#10;pnxI0a9x5cyt2BVh1ruLDxFZ3YDIwI6ZyK4xfhpfyrslLyE9RP8AORt7fMKmuPhFo8dvHd6Dd3cN&#10;3j98tvJiJfosiv8ApUrGM2WNpdT1G1v0GNh3A80/Udfs9GsJNRvHWOOMZLHGfwrzOy8H+JrHcran&#10;M6FcDcIiR75Vdprf0/4U3ms51TWL57hbc5VZ8BV/3Qvy9+vvWn126tTWplVxFGK5rnzcbP4jeO/i&#10;ZYeLdasZYtLt7lFgViCI41fIdgvd8DcfX5e1fZylQQNwIXg+oqtZ6dYadKv2gNPGOCqnrxwef7uf&#10;0rXnt7CeMSaZAVxwysSSP9qppYxqTbPDzT/a3G+ltBh4O09acuff0p1rNdWs27yUl/2XJIz9Pw/n&#10;UtxYXhthqcZIjYk7SApHtjv1rrjmMWtVseH/AGdJdStnj2qRRuUfKcH1psDGEh52LjOCqryR9flq&#10;28bSlWsUZlwCVblh/wB89fwrWGNpyInl9RESqfwpSnVuvpUEUt2AwMQ6fdLYyM/7VaXlpHB53mKx&#10;7qpyR7Z7VtTxNOS0Zl9WqRexSPOMVUIBJfqM4qR7lQp4YE8btvH+elWLK1ju4C6SAlACwBwcYPP6&#10;URrRlsyJ0Zdih5W47V57VejxGCPwFIphLFVdQeowc08ITjAJGOo6fWtItMz5GtWIBtHXAzS4NSkZ&#10;xx37UYY/dGR+tMgiVRg03kfNncKdg0jL7ZoKuMVWPydutO8k0wkE9PxowKWotD//1P0FbmqrqQfl&#10;NWfrzTWrxdz1ZkMTEE1NnpUO7FTKRikZp2AMRTMinMV9KbjHTigQK1MphPPy0lABTwQKZQTxQAp5&#10;NIeOtJkU1iTQA1mNC88Uqf7VKdvvmlYpI6zS8GH5iM54JGe1XV3ghnO7B6EAAVnaMpmt2RDggZz+&#10;NeiaNoKKwur9cjqiHnPHU/57VNKg6jsjSdVRWu5Fomh+eVvL8fISCqN0I9fpXZb1cFUwABjIpCzM&#10;NrdPUcZpoIHUV7eHoRpK3U82c3N3Fz+lOChu9Iu3+7QDitjMXbS4FLRVGQgGKWiiiRUNwoopw2ip&#10;LGgbaKcefwptABRTgFxz+FIBmgVrjSvNRvvH3ADjHWpgOf7xp/y4K96q5NmU2+0gMyqpIPALYyMf&#10;/rpvnGP76gnjaoOSc/5/n6VfVfb86jEaBt+0Z/vd/wDPFSWRltjbWBJxnj1pguYQN0p2ncFAOAST&#10;0q4AD8rcg9ccVAYAJPN5JByCT03enpQAyGRJM+UQSDggdR/nIqZEzjbSRRon+rULzk4XGTVpE59K&#10;AGLFj73NVbyXy1EK/eIycdhVqeVII95OT0C+tZUQZ3LuxJJzQAkMIBHf396vqgGNopir04qzGvIz&#10;wKa0J5hVGDU3508Jx/dp0aZPU0r6ECKM/N/WhOSBUmxakjADbqgBqrQOTinEZNPC7Ru70ANB24pp&#10;OaUDnmnDAoAi2elN2Cpst68Cmk5oAiIJ9KjVwThjg+hJB6/5/I1Y2r93v0qKSASgrtBJGCT1NAFZ&#10;o7gqWhbYTwGPIPNR7pkbyioJJ4PQ9Ke1vMWVoW4AII3ZBNOjSZCEIDdycYwPWgCHz12BpQUJO0Zw&#10;cnJ/wqWNkGFc4JGRnjPNQ7QLjeQzEZwwGQP8P/1+tHm21xtZ2GQAwzkAccfzoKuyZkDN06d6ztRm&#10;u7ezMlhbi4lBGEyEyO5zU/kKv+qLA8sNpAIOOtLB53LueDwF64//AGuf0q1uLluZek315dPJDc2c&#10;tqIiAruQVk3A9Npb7uP1rd246U/7x5pJf3YJzxUynd7GtKnoZ93MkEZmkJCxqSWH+zXzhrv2vUNQ&#10;l1KcgC5JZF6kKOn+f8K9f8bakbbSPsUOTJOdpI4wvGfpux+teP20aSyMmpMI1OCGPLDgjH9316+1&#10;fM51WTaoo+lySi4/vmR2M1vZxSRshIfhWZRhffH+e1RT2t6UPnISGDEHoCP/AEGmM0abkRCTkkEM&#10;ASPerIa51JFVo3LRnCEAEAen86+atdWPoYNJ3WwafZWDRPFqPzfLmFV6k4PG5f5H3rGhzatG9uiR&#10;sjbtzLkg8/3vpn8RW4NI1lwdlux4yVYgH/P/ANen6gjQ26NPZtF/feRQcnuMr8v+famqTavaw44h&#10;J2uUha3WqxPf4EjZAfccA9+N31+b6U3T1eBg24AdGH3gfb/P9KILu5izsJCkHK4ABH0/H+VXrqK2&#10;t4o5Y5NwY5IXopUcgH/PelZP3kF2lYkvJrGKZVs1HTlmBYA5/wA/rU0dxPy5LFWyGQnCkH129Kjs&#10;L8WqnyYxl8BhjJ6dv/2akksboxrczEqpOMvwVH0+b/P0quT7USVNap6D7nTjZwrcSuoR+AuSW/Hb&#10;9ak067htLlbzaz7RyF7H/P8AX0qrpyWsMqxTOvlE/OoGT9fm/mKs3kNra3JltY90PVGZjhv/AEH/&#10;ADiqslaUCZVH8Muo+Z76WZ7zcxDEktGMY9s9v/rVSiWRJg0zEqThlZiQQf8AP8vWn2t1ePCbYbhE&#10;WIK4AB/Grd3pTacY1mlVg4yAvJH1oUH8SMeey5WJdw2sDg2zswIwGPIyvb3/APrCq1tqV1YzFrYg&#10;EggsVB474/T/ACKdbXcFpKryRiQFQQrH9cf570xlvLhftMSlo93LIAoAprVc0ClfZkpsbmKzF/KV&#10;2SNkBmwRk9Mfh/KkszbwzDziSmfmCYBYf+g9qrRjy5Ckz7RkIwOXA98L+HT2q/e21lAwNmXkjxgM&#10;/AJz24/nz+VR5rQrpysfqDwzuXsolEeOQFIKj3C/X+VUlFxG6vGNpyGZcBUI9xU9nftA7NbqAWBB&#10;PJO1R2P+f0pWsJo7YahIwET8qrnaRWknze8t/QiPu+7LQik0/TVsftOS0rNhlUBgvJ5/z/SqNu0N&#10;rOJrZVLIchWY4P4L+FSwypHcidyxCnaQpH+f/wBdT3Sw7jNYxKsZGNoYkhh6+n8qnnbXNHccV0kL&#10;PFfahcGa2ZlbGWiRQCPp61Thtr7JDSAYDcMAc+1T217fxD9xu2kjcQMA1du7RLZEvDKoWTkoeXB7&#10;8/lVwqSa5ovUzdNfC1oE8MQ08TWbNPMmN4VcKu7/AD+lZsczuPmQenynNWYLhLSdZtrFkJBC4HHf&#10;n9P/ANdXLmZ7oibT4lAzyqqCfqa3jiaklozCWFinZq5BpNjc6pM0FupQqMkngD2zXQ/8Ilqv/PQf&#10;nXPrJqLN+5eRH7kMV/QFcfSpN+uf895f+/r/APxdV9el2IlgI33P/9X9AV+9SMMmpKFINeIek3cq&#10;EYqZTkc009adkUEke7mmk5pKKAA8daYSc+1BOaSgBy06olOacDigBrNg0tB460mRRcBFHelxximF&#10;gDTw2QaTlpoB3fgNUk1TD84RmVeo7c165IW+teB6D4j0TwxN/aviK6SytdrK0srYVS2MAntXp+k+&#10;NfBmuANo+r2V1u5Xyp4ySPzr0sC1yeZhiL8yOs3fWgDNNjG9RJF8wPOVGRT9prujqcw4dTRncaTn&#10;O386ANtEotahzXJV+7RUY4p6nNO5m1YWiiipLhsFP/z+NNUZpfSgYfX8KMMKdx1pBlvujNACHnp2&#10;p1R8g9OacBgZc49e+KAImN0gZ02kYwoIIJP+cfrT4zOMsVU+nrTl+Yhs5Halz165P6UAKWIQOsYZ&#10;gASEIyahluUhBaVSAAO3HzdjUvHpgdxTl+9ub5ecEe1AESSRAhMHdnHQ4PB/wNSKwkAZOQeh9aNq&#10;SLskUY6EY4NSxJjLdugB6UASonFOfbCC7naMZPv7Uo4Gegxk1jz3LXEoRDmNf1oC9hjSG5l8xzx0&#10;A7CrMQxgd6ZFHjBx+lWVQkHjFNadSOZky/eFTqQe1RKOPm6+1SY+bpU3JJkII6VIqg+1MXge9PXJ&#10;+bO2pAVUx/tU9ulRBsH+9UuRQA0HA96TO47fx/GnkZoAxQAi7ce5pAM07qKb90n0AoAbxx2pMAc0&#10;7H69RS54296AK7oH9Ce/J9RVOV3tEUqxJJJIcDJ/zn+VaDxI4+YYx0Pfsf6VXxchmfcr45Vdvf0/&#10;SgBYXkaItIoU4yFByQKjW6gbK+YAQcE5704S4QFxg4yccDPpRi3eFeQBnPzcAmgCRdjjep3DGahl&#10;RFP+rLE9SMHOP8/pUMsDKdtqozyck8EnHWnrHMiq25nIABLYJP8A3z/nmgCuyQqRyyDqRzjGRzVi&#10;JdwDLyOxHNTIZXQB8FsYIUcCpgqg7VJAx0qrlp9CMrgbe/tVWX94dp6DsOlWX4+Vc89DXNeIL9NN&#10;sQzNtaQ7Fx1yx/8A11lOXKuZmlNOTsjyLXb8atrEjJv8tGKBQpIwD1x+ddJp+k6Q0QbyhIQMZcZz&#10;07fgK0reCJUDoAFJyCeAauxJk42qdpyWJIA/zzXzXslKo6stbn0DxPLFUoqyRUNnZsoZbdACc5Cj&#10;I4/+tQLu2tk3O6qvzZ5xj8Kg1S3vJYSli+WwCVGQcY9awbFbOSLYirFOpJZmAY5z3/iqpS5HZKxF&#10;OLkryZuRarpsspRpUxjOecY9c/561Lby6bdoVZkZXO1QpBDD0+ask6brcZEkV1EAuDgLgAe/C571&#10;NezaVPa+RqLxSSKAysmCc8dKcZu2qE6cb6DX8GaC+bna6hjuxnAHv/n0p0XhLRHUK0RK9SwYgmq+&#10;jS3/AMyOG25+RiCCev8A9auojaL5fMYq3GRkAZp06VKSvy2HUq1YOzmcleeDLd/+PCdomx8isQRX&#10;Hi3ufMayvZCi5+beehH+9+NetT2ks4Gy6lhOedoUZrgNV0C50wmR5PMjY5DDg5rhxeH5fegjuwOI&#10;c/dmzn7m0hhlOHMm1c9CMirVlfPbQSW4UEOeWJBIHt/D/kVY0+C51GQWyqWGc9eAM9c/e+WultfC&#10;MZH7yZtq9NowSMVw08PKb5qZ11sTGGlU4z7FdNH9qXMkZOAynA9/8/WiGW3gl2XxZoiOVUE/j/n0&#10;r0SHw/CsPkfaJdoOSgYAEflVy20TTIypiiUgEcsPbtXYsvkmcX9oxs4/oeW3DQrKXgClXwV+bcce&#10;h/Slhv3kxbSv+6bgqxwBz1/WvZVhtxlIY1ULwcjg1Xu9A02/jIuI1U4yGUYI96cstktU9xLNFbla&#10;PIrm3trWcpDIZR1zggf5/wDr1o6Zfw2jtviDo/XcQQOvb5c11T+CLqVAXuFIQYViMEr6Zph8GybG&#10;8q4VTnJCKMA/XO6sfqNZO6R0/X6Tik2ctNb38G2diqxOMqwIA/3f734VStlt1kUTN+7P3wxJA/Cu&#10;lvfC2sJEpR1nCg9uR+DfjXJCPywVAdWJw3Hr71hOm4STa/rsa0akaq0ZZvlso7kxWCuVxwzkYPT/&#10;AIFirllezW9u1ssaqH/iAO4UW0qNaGxhhQSgYUnDA89vfj+fzVTdruIlHVowDnBGD/n3qNIPmWzL&#10;Wq5SzNptzZ4luiFBGF+bkj6NUOni1E588gRkkMoUkA+vt9asWrJesRfz7QOFZjlv/r1nzm2S5aOM&#10;mRVOCCMZHrUyj9tbP7xxk5e6yW8ghSYfY1IQjKsxznB/zxT7afULdn+zKcPjcqrgnd2zV2w1RLS3&#10;e0EQAkbJcDJH4VBc2FxawpcmQ7X4yTtwPTDfNWtkvepkxl9lktxbTWdp9otnEZlIJZ+G+np/n3rL&#10;+06l/wA/a/8AfVFsDbsoLAg53BAT9M7a0PtEPq3/AHy9T7SD1FyyP//W/QSoWdV60m8+tDN614h6&#10;Am4E+lJuABpqBlB7nOcn+VRktnpxQBIRimEMfpQH9TUibT3oAhpc8YpzfWoieaAAnBoLelNpMii4&#10;C0hGaXO40VIDdpp+DRk1Hk5HFLmsBx/xF0G68S+BrrSLAKJZHUIzHCjkcn8q+SH+Bnjq2zJDFbXB&#10;6krIFP8A48Fr7qbc1lJjg5GCOKxYWzjgY75opycW0jsSuj44tdF+MHhrH2WPUbdVGc28jED/AL9u&#10;1blh8Z/jPoEmx9Yvht523C+Zj8JFavruFhtwF2j2qZlSZSkwWRcdGG4VpGvJdTP2aZ8/aT+1P8Tr&#10;UqLw2d8OrebFg/nGRXo2mftcX5x/auho4PVoJSP/AEJf/Zq3rjwp4WvgftWnWz565jUH6/KK5q7+&#10;FHgS6yy2Ztye8Tsv9a3p4ya6kvDQPQ7H9qvwLMFW9sb2AsBkgJJj/vllrvdN/aA+FGokJ/aZgJ7T&#10;xOgH44Zf/Hq+Wrr4GaDPlrO7uIyOgbbIP5LXPzfBDVYDusL+KUejBl/9B3VrHGtbmP1FNtH6Aab4&#10;58Gavj+zdWs589lmUH6Yb5q6yJhOuYSsg9UbIxX5aXHwo8ZwgskEVwO3lsvI/wCBbazl0zx74fy6&#10;RXtqRzuiaQAfjGdtbLGR7CWA7M/VzoQMYz2703HG7d3r8uNN+LPxO01lNtrV2AvRZJPMH0w26u70&#10;39pL4nWeFuZbe7AxkSwgfqpWtI4iLM3g5dGfoYpzUi9O+a+KdN/az1BPl1bRYpD0zDIy5+gYMv8A&#10;49Xd6b+1N4GuiqajYXdqTwWUJIB/48rVaqxMpYeS6H0oY3YMVJDYIA6gH1pixzr82Q2AAFZQSfeu&#10;Q8JfETwZ48Jj8OXqyzBdzQsCsgX12t29xla7ofKegB9K1TT2ZjJOLsyAPMrHKrknKgdQO+fz/QU4&#10;7wAy/Nu7dPxqYdSzDNIBnG7juMUgKnnOoO+JgAGI5HPt/n1p4nzIY1Ulh1HQD3qY9Q2Mn1qaFCW3&#10;crQAIm4bqsrG33fXGaekYA/u1yPivxbB4ejis4FM9/dDEFuDjju7eiL600nLYDY1C7SJTHvCKv3m&#10;YgAe1YUWt6eCVtVe4xyWQYH5ttr5d8a/F+20K+fTLNV1nV1yGwf9Ggb0+XqV9B/wJq85fUPiF4mP&#10;2nXr+VQ3/LGI+XEB6bVrGdaMNEb08M5K7Z9wSeMtHsz/AKW0UJ/25owf50+18e+GrghI7qBjnGFm&#10;jOf1r4Jn8FXk/wB23ZiepK8k1Cvw7v3UK9iMds4Jz9K5/rN9kX9Wj3P0kttUsLhAyM20/wARBx+d&#10;aMbRSYaNgwPoc1+cWneGPFOkOsuntcWxHQxO6gf98mu70rx98R9AYB7o3AHO24TcT7bl2t/49Vxr&#10;pkvDLoz7mwPvdKkzhK+bNB+O/wAqxeIrR4iTgvEfMUf+gv8Azr2jQvGfhzxAgbS7pZSByFPI+o+8&#10;P++a1VRPqY+ycTqVXgHvSjk4pY2R1BXBB/unIp+3np71RlZjM4zTkO6mnrTh8goJFA20hXcevFJy&#10;1KvyCgA6EUxVzyKlBB/zmgg+tAERbnbjmm4IxzwKft+YZ6imkd8Z9hQA1Vz2GfU+vrUUhUqY2GQe&#10;PYU/ekeFckE8ACo32sGVgSD7c5/yKaHFXIlt0wPLLDAwdp4+tC79w5O0DJ96hjgljCIjH5cgknqf&#10;WrkanaFc5OME4xmqNbIlj+bH5jtTm5ytLjCj5qjc/rUEWRWYfMc546VxGsi21C62XSCWOI4VSOCc&#10;c/0/yK7C8na3tjMMZ6LXIqQWCYYnOSQASa48VPTlOrCaO/3HMX2g2wtz9iHlSKMAEkhh9Pz/ADqp&#10;o11/Zg8uT5PmJ2lSSQf8mu4EOwEMC2Rkk9qpSQWc+EkQMDwu/t/nFeLOjZqcdD1qde8XGaJgDKkj&#10;pyCBhQcY/wA5qrPDZyxj7cUUnkBsZA/9C7fpWfdw6TAPmmVXdcKjOQCR1HX2rnYvs7zoIhHES+Az&#10;kkHjoNx+tKeIt7rRdHD3Tlc6a3u9NaX+zwyykrwoHb6/h29q1oNPtYkVUiQFQRkLzWHZ+HHuQJ5r&#10;jJHAZAFI9P61tRWDQR7EnlPXBY5IH/AvpV0+aW8SKjS2Y6KA7w+QSDgtjAP+c1ha3qbaY6PCElLc&#10;srZz9RtqxqWjXkkZktrp96jhWIAP021zUPhfUp1KOVUYHVsjjt8tRWqSXuwhqPDUoP3qkwHjC6ll&#10;KQQKhzg7myMetU1nutcu1gvJF2qcAr8ua0l8EzAqk1woAHAVfzqtJ4PvLaEvZztKxYkArtI46Z+8&#10;a4pU8RJXmrnoRnh4fA9TobbQNNV1kYMzKQBhsY/75+WttFWNvl6AYA5Irz+112/0/wDc3KiVuhDN&#10;gg/lWhH4rke4jVIQi/xbzkg/8B+WunD4mjD3dmcdTC1pvmeqOm1CV7a1a4Vd5XGdgJI965a1nvtR&#10;Rrj7Q5IOfKQAHA/3tvNdiJUkjWXO49BjkAGss6Tarcm5iBWTBJ2nIrapBzs4syw9SNNNSWpy8VwI&#10;7je9rPKScMWLgnn/AGRXUPaTTLHdaa80BAGUYkjHodx21biTVEiIS4AyM5aPkeveqo068Lq17dPI&#10;rYICnaMZpRpuK7lTrqRPbax9qkdZdwZDg7jwa1kbed+Nq8Ag96qWmnQwblhXAJyd3IJ9amuH+yW5&#10;ljjacjGQoyQP/sa6KV7anLOzl7qCRdR3ZsVjKg8liRkcY/z9a801WC8F/Il+vzk54+7j29q7RvFV&#10;nIB5McsrAcptwRz/ALO7/OK5zXtSutQAV4mgTO3axyxPr9K4cZySW534CM4Ts0ZFja6wkpms0cZG&#10;0Mo6+/6UXlreCUvqSukuMhm5BHt71PYPqseRZlgGBXbjIFbc+kaneRq95IsZVRhiScjHfdXBTpc9&#10;Oyvc7qtTkqa2OUg0nU5yvkQMyk4BA4zViH/R2fSr20Z7gjCMwBH09hW/Clxpq+W+pquc/KBuOPUV&#10;NY6FDcCSQXpmduNzqwK/rWtHC2fdkTxaatJ6FE+H9S+wJ5cQ88gh1RgCa5ww33mNZ3IdnXAC8kqc&#10;V3UukavHEqy6iAvXcwwR6c1iDRplkLQ6hbmUHn58NmipSbaSRnRxMerMSTRdRjbfbpNIOmSoDA98&#10;ruY/jTP7N1r/AJ4Tf9+6643uqRxmN762DocH5gp/UEfp/Oov7R1T/n/t/wDv6v8A8TS+q0/MPrVX&#10;y/r5H//X++Ka3Wn4NNC7eteIegKv3aib9KUDbRQBHTwMCgDFLRcBhOaSiipAD0pMClpcmoKjG5GC&#10;ATzQ5x9aVVOelDKfSquVy2Gnk7sml4A75pm7j3qRf/rVI+hNDzbSoecr/SsGJScVu24ysi+qmsuG&#10;M4GQeOuBmpW7OhWsiRE4HFWl+9SJhcU/Aqhx0FHtRRRTsNsf8xAoUYFPA45pyAdWHA60WJuN3bB1&#10;56gHvXl/xA+I0PhqFtK0w+ZfSIQf7sW4dT78/KKrfEP4jW3h6N9K0krJqDDYWGCIl/vH3/uivlp7&#10;mWeVp5mZ2Y5ZmOSS3etoqwnPqXfPeZzJMSXY5ZnOSTxk013QDGf0zVISpz647d6j84Yz69KY7lh2&#10;2/Mp4pEl6qxwByTnGKredtz+Jr6W+E3w3hthF4w8TRBmwGs7d14JxxLIPT+6P4uv3cVXtFBXZUdT&#10;ofhP4abwbPbeLfEBZLqQAW9srEMEb+Ob/e/hHsPSvr228b2Fz8zwsATzgg4r5/l0zRvFyTQagz3S&#10;yOBIVcqeOf4fmI47Vfg+EmgqijTbi+t2XkFLhwAPz/SubDZhKF9DGth4z3PoeHxTpDn5t6g+oq/H&#10;rOkTfclU+hxtr53X4f63a7V0vXLg55w4Vwf+/gZqk/sP4h2LxqLq1ukIIbfGyt+BU7f/AB2u+nmK&#10;dro43g+z1PpKOW2k+ZJFx7EVfEfGUU4buBXghl1/TkEqQfaVPUQMAwH0bbzW1pniO+Z/kjnjfGdr&#10;oyH/AOJrqp4uEjKWGktT1m8u7fTbKS+veI4UZ2PXgD/P+TXxp4z8Q6o73V1CWGsaoNqgE5t7flQB&#10;6bf1JPpXuPi3xlpraIttq97b22+RQd7gFvQY+uK+ctZ8WJBfH/hD7X+0L2Y7Wu2BWGMj/wAebbz/&#10;AA4orYlQTtIrD0G3qU/DHw403RLb+1dfkWCMfMzyMF+pJb/PNad78Uvh1oymOxka5ZeP3EeQfxbb&#10;/n6159L4Y8TeIXW/8QyvcS5JUlsqCOwQfKP/AB2k/wCFdAyMNqhlBIAJ59f518/PMXf3UetTw0ba&#10;sl1T9oOztMtZ6LcS46FmRf8A0HdXIy/tN6rGcp4eUL33zcn/AMdq7dfDa/ch45VBBLEMSQP8/wBK&#10;526+GOoyt5MLIxB3klWznjj5R9Kxlj6z2Zs8NSsbEP7U15wZfDzEZwdkucc7cfcroIf2m/DZAXWN&#10;FvIh6rskB/Va84k+Get2zHzYo2Ukh23ZI/Cs0+CNXSLyo4X+U4LAg/1/i96UMdWWrZn9Vps9ztPj&#10;j8FdWXdfySWRI5M0Drj6ldy10+jXfw98TyrP4R1y3lnByuyUBh/6C4/75r5XuPCt5bQbprWQqDkF&#10;1PHtn7lc9P4S0W5iXzYw3OS4ABHsB/s4P5VvDM2t0Zywaa3sfo3pnibx74aI3yf2hADwzHJ/76/x&#10;U16hoPxV0TUZVs78taTk42yjAJ9j92vyq0jUvGPhuQJ4c1K8tlByqCQvH9MNuU9f7temW/xj8bW0&#10;aQ+IrKz1WIYDuo8mXHdty7kJ6fwCu6jmKdkzlng2fqvDcQ3CboWDL7GpgMY5+lfnV4c/aC8PaXIq&#10;Q3F5pqjjyrqNpoG9g8e5h/3ytfVHg34zaH4htFZ5o5VOB5sLiVPxK/MP+BgfpXfTxUJ7M4pYea6H&#10;tTpIE3RNhh0GBg0z7Qu8RurBRg7sZzUFpqljfRLJBICG6HOQavDAG5ScdAQCRXTuc/I09iOORJPu&#10;EEAnODkfKahZZmCvEQpJGc84H0p0lrFg5BHcbO3HQVFG123zfKFUbeQcsaBPyFW4mEhRgrAEBSuQ&#10;SOMmporiJ2xuwTng9R7U2Fi5O9SDjgjoKFZRlU2kt1Hc0EE0qoUO/wCYKckAZNVIxbOrLGduTzkk&#10;EH1/lTzAPNEjEgAsCEJFR7ZvlilIlHVmIA6dKAHwQuvyuSQBjnJGfr2q0qrtC4Ge9QxW8MbB0BBx&#10;jG44q0o24oKsyJhkFe1V2GTxzVhzgc9KqTS+TE0p4UAnNDZSMO/c3F4LVCPkGTk4GaqGHyQGySRw&#10;D0J/z/hVZ5wk24lmOMn5c4P+f88VfY+Yw2kEgZwev1rypz5nc76SSRCqK7ea+M+uMY/z/hXnWswX&#10;UM7vIWaB2yApIA5Hb7o/76716QEA+RX6DOema4vxHa6kCZULNF0ZVGQOnP8An+lcGJi3HT8D0MC1&#10;7SzLWlWmlCESxxoxxjcy5br610TWlrvCOqvkYIIB7155pdnZTxpvmkEm4k7Gxx6fpXdbGW2+zwyM&#10;pH3XY5wPf1qcNaS2DEJwlZP5EsqxBTKo2heAQCKyjqNw0y20K7iQcknge9aluGkQqzhm6Mozg/8A&#10;fVZF5o80cwutOfbLnlWJCtx/n9K6KkmloY07N+8yRX1wId7RQqy4DHkg/Vv61DB9tW4Oy+iLDA2M&#10;qjB9flPtUtxBLcWyw39s0mQAdrA4Pr82371Y1xpNmrGOK0mlI7My7SP+A/54rmd46pHRGMHua8+q&#10;X2mSBNQj3FgcSISVPv8A59a0LG9hmwsTFsdSOMjPX/PpXNxwalLbGGOIQxZYkltxAx0/z6Vp6Zp/&#10;2WAxwkszNliCME1dKpLn8iJ0oKN76j9V8N2GoyLcq3ltgBgoHzN/jWLN4L82Fkt3CsPukrg/mp2/&#10;+O12QiZFCFQSBkHqPp/n0qnNq1tpqBb8MGJ+VVUtn05+7TlhaXxSM6eMrL3YnDLBr2iOI5CWUDCh&#10;zwetb9hq2sXUYEFpEW65MmQfUVFqGo32r232fT4HCljkleCPamaNpuq21wH5VVGcE5B9v/r1zRvG&#10;fLBux2aOHNO3Mank+J71mVTFbJnChfnI/wC+vxql9k8S6e+1QLuMncdx5A/4FXYCR8nKgAnJ3+tD&#10;zRkbHOCOQpJJz7V3ewUtbnB7ZrRpHLLq9zGNk9lPEcc7V3Kfb+VRw3niQ5jhtVSI8AvwQPeupUM7&#10;bnyBjIxjNOOxiFXIboOeOlT7OUvtfkHtYLaOpxcXhqUym5mk2sCDlcj8K1NQ0eHUI9zA+aBhWQ8/&#10;Q10QVigixjvhMDB9KiMTj7gyMdm680LDQSsJYupJ3OFsLs6VKba6AjUnG5iQMfWum1Cwj1uxVbCc&#10;nGTtDZB9jtq79nhmyk8SOvTay5qn/YukRxFUhWMsSSYxhh/3zUwo8icFsae1UnztanntnDc6Xehp&#10;U2lM5LLkH6V2sGu2NxAUlniWTHBc4ANSR6JazxlHaaRc8BnJApV8P6ZHktCCf7pOc+9Y08PUg7LY&#10;6auIpTV5bnASQTLqAi1J1aNjuDA5B9/4vSu8tNN02SMrFGjoCWAYZPPar8Wm6aGAitxxyQFBBGKt&#10;rbCJT5MYA7YHAq8Ph+XVmFfFKppHQzX0uwTgW649QAR/49TP7NsP+fcfklasaOB5eeevK7v/ANVS&#10;+TJ6j/v3XVyR7HLzy7n/0PvbDCnk5p6/dqOvEPQGtTCcU8d80hAJoAC1Nzge9Mpx55qQG0UUbOM5&#10;obGlcKKKKg1joSL92mtTl+7QSBQO0iuU9KcFApScUZFNOwcjY6EFVkVSMlDgkdOK+QYPj74ms55I&#10;9QsbeYK5UFCyHA/76r7Bt23S7O2GFflTrWvW1rr99ayEqUuJVIIwMBtv9KVHWTHJ8sUz7I039ofR&#10;pcJqenyxN1JiZXGP+Bba7XT/AI1/D2+wJbiS3Y9RLGwA/Ebq+A4dVs3G9ZRjuc4wK0o7yKQDaykd&#10;Oxrq0M1XsfpBpvjHwlqxA07ULeQ+gkAP5NW/FJDJ80TKw7EHINfmSt2hBXafT2q/aa7fWWPsc8sQ&#10;9Vcrj8jS5UaqqmfpcMgDjGe1eO/Eb4kW/h5ZNG0d1e+ZcMw5EYPf/e9vevluD4h+MoIvIj1O62kc&#10;gyEj/wAernnvJJ5GmmYuzHLMTkn8aOUU5+ZuTXT3UzXEzMXYsxZjkmoDJnvz6Cs2G4zjJOSe9Wlk&#10;U/cFWtDH3kTB2IA6AdvWkL5IwORxj8P/ANVQZVwRkg9M9B3r3X4RfDJPEBXxV4iQnS4WxGh4Nw6n&#10;7o/2F43H/gNZ1Goq7LpzbNn4S/DSK78rxd4ki3WqtutoGGDKwP32/wBhT/33g/w17tqkt9rEzabZ&#10;twx/fSKcED+6NvT0qPWtQm+0rptiFSVwAFUYESY2jj8PlHtXS+FPDn2VTMoHmngnBwf++v8AP5V4&#10;tSu6kuVHfThyq7NvwzosOh2qxNGoJPPBxn/P+ea6bzIyhUAJkZw2c5yf8adHDHEI2IYbvvdx8tXY&#10;VsXkMuWJxgqBkjn/AD+lb0YKKsZSm5MbErFx8uFPzEAZwfap73ayqiHAxk5Uk/5/xpyuJnDoWAHJ&#10;5yCP8aqcnCqrZYhdxOe//s3+FbGXK2yxYyGSD7LkGQ42sMHPvW1FEtmiojBpCGLMefSqsUY09GRv&#10;9a4+9wAKxzI5uQk+SDxtJyP881aYknLZktxYadcKE1OKOc9gwBI96yD4b0jlvKSME54HJz/+r9RX&#10;RDEUePlXIyxOCSP8/wCeKrSQ+cgdWGenOQCP8/yFToEVynMN4SsNyuWYEcjAwKoP4XaRgscikYyV&#10;ccHkjH6fyrtrZJE/1wOc9SeCF7j/AD/OkkRGBaIgk4GB/L/PvUezTLi7HlV14U1KRSuAMHAXdg5r&#10;Km8OalaAv5bngHaTjPt+pr2uG3LMJXOFPdjx/wDX/wD11HcEsxhTcDnkgDnH+f1FR7JD9rNaHhb6&#10;fLGp86Nh6ttxnrz83SssweYpgVB1G7I5A/yK+hvsyAFHUOTg4Jwar/YLGdNssSsMkEMABUewNFiG&#10;eDWumQQRhX4MmfmBIHase/0fTb6cReQrDqN6jkY6fz2175ceHtLlDQxRKo4JIJwevv8AWs5/BNjK&#10;u7eyDoApBH1+aksO0x+37nztd+CdIuIvmhMYY4O1iCAoHvtrn7v4cW7KHtJ2JHAVhgHrz/8AE/jX&#10;0vP4It5Jd9tISzHOWAIH/fNVpPA+oSudhVtvTLYAP+c/5FL2Fg9qnofJknw6vtnnW5jmjYZUr8uf&#10;/wBnn8q5iDwfqljfC4topIJW4MqlgR+K/N3r6+n8H6pFIyRoDGeoRs4qpL4dviQzK6snIRVx685W&#10;ojCUdmGh836N8Q/iZ4QuA1rdiaJeSkwJJ9sr/wCzqa+h/C/7VVtGyweKrK4gBABliAkj+uPvf+O1&#10;j3GiJcyE3NsHGMbWGOoHNchf/D/TbjJ8pYjnkKzEfj96uili61PZmcqUZdD7Y8KfFfwZ4wQf2JfR&#10;TuBkojASD6xttftXocVzb3Cgoyt6qTgj8K/LmT4ZOn7yCQeeCChIKlfpt/z0rp9I134zeC12Wd21&#10;1ECxWKdhMoHoN3zj8Gr1KWaJ6VEcc8DfWLP0k2pnrn2Aqq9qkoKrgbhgsOvevkXRP2lrmykWz8Xa&#10;ZLA64DNbkSAH/cba3/j1ez+HfjT4F8QYis7+EyN/yzdjFJ+Ak/pXoU8VTnszhnhZR6HqJiMbDBbb&#10;gDGeKktxLs/eEZzzjp1rPt9c0+cbo2OCOuMg/iu6ri3FtKcQsCfTIz+VbR1MVDXU0FPvQdoDc9BU&#10;IyOCPofWq882T5aj2JoLsiVSGzzkdaxtQl3lYM+57VbN2kS9OnWuYku4WmafcSScYAPFc+JqWVka&#10;UYXdyaKRGO9hkHgDAp6shY4UYAzkdPpVSJcn5wQpOccAE1YiCoeW74wSDmvPudYsREilMYOcjuCK&#10;ZtEgMbcc4xnOakmV5P8AVMM4zk81GqhlDOOVIPPyg0FNbGNJ4e06UkxZgYE8qQQfw71DHBrEKiKC&#10;5jkXOcMhBP8A3zXRPE87jYdo6joCT/kUgaF5BEJAxxkAHNc7pRW2hoq0nvqYUkWvlVZWhi3HGCCQ&#10;faqn23U9MYzXCNLF2ZSCV+ntXZugki2MQQDkjFVzBvAZwrKeSGGT9ar2UlqpBGutpIzbLWNNuwq+&#10;cqs6nKlgCPwq4seCZWcFcYGT/Wo/7Ntp3PnRIVxySoFQv4f0x13CM7fRWIBoi6iWouWlvcWW+061&#10;YtPIqNnkBgSDWWvibTmby4YZpBjJZVzWtDpWloF8qIcHgHJNWIo0TcmArAk4UAA+9HLUZcPZ9NTE&#10;PiixQBEinkLAkL5ZBHtWbfyarqxEKRNHCBwrEAn/ADmuzWLHysdxJ4AApXiZiPL5GckA0Ok5q0mE&#10;a8aTvFanJaNo8lkzPI7FugVScD8K6ZRuO9gW9+4OOtPeBSQScFeAT6elTKMfd5Lev8qdOkoKyMal&#10;eVV3ZDjeAqgY9DwKkhhC58zqvIB6YqUF4/mAUjuGGSB61G1wsjCLAx14HP1rU523syKSdRIFyAM8&#10;AHrVq3iViGxljx74qOEYdosqVHRT61Z+RFHb2HFAk7FA+YsuV65JIJqUfOeFOfTGCPrUmzDFnB29&#10;jxmiNAudu4k9T1oENEKbNhywzkGoDaQlt7nk8AEdKufNITyBjpgZNN8t3+d2bB6L2oNLy7lIRqrN&#10;zjjIzx+FWoo/NXGCR2JyDVeV5C204I9aW3lK5VgVAyRtGTQZln92x2uCcdyM/wD6qYnlg7SGznhk&#10;5pZCpjGRnp94YpxDMoKYyPSgLspGG5jcqmGHuOlLi6/uD8quCa5X5UBJ74Gad5196N/3zQa86P/R&#10;++lGe+KQjFK3Pam14h6AhGaTbSk4qNmNA0rgRmmg4oLe1NyKk19mLjLVYxwKgX71Sk9hUXGqYjAU&#10;zbUxyahI5pNlqmKwximUUh6UtxiN1ptPPQUykBJa8Tf3SxxX4z/GC+u7fx9rWh6EqyXa3dwCzA+X&#10;H85b5vU8jgeor9mIP9aOPmzX5I/HLRrm4+JPiawZmWGe4kVth2tiXB4P3u5/Oro252mZ1NVY8/0n&#10;SNQ03S7e11CZ7t+WaVjyS3zfl/dHoKtw2eoTTrb20wQOcbnYAD+LOW+Ufj6e9ef6V8GPE9zFJN4O&#10;1LVIIkIBWOUyIpwWGVPJ6H9PWmX3hf40+H0X7TqcbxMMqL608skDGTnHuP4u9dvLGXUw9Ynr1xYe&#10;LtGtheXci+QSAGSRHUFsnHys390/7uRuqr4e8c/25cyWsamUQyiNnXgH1C+u3+teGW13458Y26aT&#10;emKG3MjrPPZknzY1YKFT7zDkENmvpTwh4Ys/DtglvCixsq7QgycDPr3P94/Sl1HTkkdfDls7sAjr&#10;6j/P9fatCNlAHr+lU16VZhOGGOTSHe7LiLyKtqeOvHXNVY0Iyc56dK9D8AeCL7xrqixoTFaIR50u&#10;Og/ur/tNTk1Fcz6F2vojq/hT8O/+Ezu21TVy0el2rDzWBwZG/wCea/738R/hBNfWeo6nDp1vHbQR&#10;rGqrst7dQBGq42gYXoP5/jUSxaZ4b0uOztkENtENsUS4yxP8y38R+tS+GdAvNSu5NX1PhjlFUgEK&#10;vYAfnXh4jEOb5Yno4eglrLobXhPwvZ2xa+1HMs8xDFupLc/pwP0r0lREzN5C7Qq5JPGcf5/SmW9s&#10;tuB5SEAK2OMYoWOSdRLDwF7HAJH/ANl/jTpQUFtqZVJ8zCXY4VXYjABBAwCfWonDxsx6sODkZx/3&#10;z+FQ2qq6GORSBkgq3JOO1Tea6usQUZBCjaM/ga1jdkWS2GXInjwsbEEEDBGSfateyNvDFsfd5mMl&#10;TyAMf5/WpbezWHc94pLdVXOdp/zjn60jyMR0HynGNuM/5zWiViCCSeaRRsQALgAsO1QquT5YPzL1&#10;74p6sgfyCWUMeB2B/puqVRMZQyfMB0JAGf8AP9KYXsxuxRjJyeGIHJB9qTzXwFCqqn5eeufWrkT7&#10;i+7Hylsjkgj1qBjEu2IgnttAJzz/AProAhhWecfM7AYycjk89jVuKBgSsq4YHgngAen61KHSP5lX&#10;JC4bsMe3+e1I84c/eGF5DZxnjp/n+tOwk30RBcR5wsZwQeRgkEUsO0P8jABuQeoxQxSRDjIOCCM4&#10;PzVVh+RzCgYqTnceoP8A9l/SkQ+bqWWt0dyQSoxzycCkCFXGGbgHOSCMe9OLGOQQKwywyWwQAMnr&#10;+dPWERxF34OcEdaAsMRYoU3EBuQAExxTV253IuB1296jJaOQLHyDxjGf8/8A1jVlYwmVUY5xjqQP&#10;8/0q0hxatqQuQHOyMRsOMkECo2UhN7Ehuu49/wDPP6VdHz53huBtxggVRKG3+Rckc4LEkj2/z70i&#10;ou5GYAMpgnjhVXJNTCHauUChwcbm7UkTTZ2CPaO5bPT1p6LM+VDqpxg55GfX9KBlaK2LZeeNSFyC&#10;uMjtzUb2GmgKs9vHI7AHJXBH/fNaMaIp81hnC89gT9KjB25DL7Z9KpQTRjObMIeHdIL75IFZm5DD&#10;OSfTFVpPBOl3BVot0ZPU5AAH+RXUKyooliGSO3Tv0/nVvzmC7lH1GMHH+f5GnCmnuNVGtDy69+G9&#10;q6rDlWI/ikXJI/z/AErmbz4NaRdKzyxRM2T0ypAr27yyHKOGYqDkDgn2/UflVkW8TkOMZQ4JJ5II&#10;qPZRKVR21PmFvhV4i0vL+HL27tCvICyEjHp1q9s+MmhxL5Oom4VTgi5iDA/98/NX1KsarFtO3oCG&#10;xg4/z/nioAnmPvUEADgevr/n2raPNH4ZGftIvdHlfg/4i+PYnjtvFOkpJE3yiS2cg59drfL/AOPV&#10;6Na+LRcMVv7a4sm7s6bhn/gJb+VTGKFg3O0jowOMe9PLeYgDYY5zuABH/j3St6eIqrrcznCEuhb+&#10;0pcw77ZxICeWUEECqCEFvlAZs4JVcqaumSFIWRwVz1J6A1HEdwLRqQVIUgjGTipnJzd2TTjyqyJF&#10;3lBEowpOCpOOaWKCNZAu0dMjinGZI/vjDAggHkmmrKZ0IZsgHAxwAagoexigxuO772Rk8ChZElHl&#10;xAopB4zjNVSpmKhDgqMsCSCKfAWB2s2DnHIABP8An/PFAFtETywiBcg5BbpmozCySksBluoC4NTQ&#10;gDLIWxjkHsaY7MTtJIPTI6GgjnsM+5zjdxgjPBFSb4wg2qWI6jGT1qctFGoTHLdvX2pFKnG8fL0H&#10;UfNVlXuxCzGPpw3UA/yqNpNijacMe/U49KgkiLk7ecHs2Me1RBmkAZlIK8ZznNFwUFfUfK024BOS&#10;vqc4po3unlOoDdemaCWjO9SADwM85pxlCoS+GA6kZp3RSdiynkhdk7YYdSvANIFhz+7zleMjNZxQ&#10;SKGYAHGSwJP5VLG20gbyD2IwcClcm19y7u4PP0JzimPIwZXQZIODkZpi7MNtIyOuOSKXLcdj3GKC&#10;Vo9yZ3JAdSMY6qf0qAlnAdcLx1Ixk1Cpf72MAnvV+KDfiSUZx2wCDQQ3crEvHIvm5BOCecgir8Sg&#10;qHyAecen+f8A69Mf9/GG5CkYGRginBUijHnEgnkdaCSTCADeQT22nNMKorHng8cECnbYdoYEsCPx&#10;qoY+eMgdeO1Bra5KYvMO7HQ9iRTcSuduQCOPlGaeiybR5RJ5B+apZAzIEQjPftQZFNkSIBSCSvPA&#10;OTVUmUvlVYNkgY4OK0sqBuPUcYzmoiXkHzFgR0YcgUAVXWZThmxnqAMk0pbgBifl7GtJFbytkpUk&#10;9xVSWMAdTjGOlACRE87WLe3p9Kn3SelUgQzHyyAG53A8/Sn+W/8Az1P50Af/0vvlz0+U0meaVz/s&#10;0q9RtrxLnsez63Ig2TyKRV3e1K556dKFYZ6VN2Ty2eo8RIO5puxacDnvTS2aVzTkiMUAe9OJzTc/&#10;3aXO41luVFJBTF56U49KZRcLBQeRilAzUvy+n+fyouTfWxAegplSNxUdFyo6go/ej86/Jn9o74Z/&#10;Ey++NWu634Pv7yK3uZlcRpD50e7ykzgdu3+RX6zt9O2K/Kv9rTxN458MfGq7Ph7TzcQNb28weOYx&#10;yBtnIwv0H61ph7+0Mq2x8xlvjJomEubmwkY8YmjliYgfL/CFx0qN/EXxA8d2sOla2ptbcMVklWUy&#10;CTk/LCMs3zc9fQ1Lc+MfE/xA+zs8VxaQJhZXuiTKT18uH13Edfc17l4L8KQ6ZAk0kaxMi4giCgLG&#10;vXA92wNxrudjmWjLHhTwrbaNaL5sSK0YCqijAX1/Hn5vxrt1xjr2xSMqkll654FSRozAc/Wotqa2&#10;2JYo+OuQelWoY8MNo56UscJAC9B6dT/nmur8J+F9S8U6tHpGmqSx5ZiOFXuxNPbViaLvg3whqPiz&#10;Ul06z4jBHmOc4Rcj9a+29E0bSfB2jLawhYoLddzMwySe5PqWxTfCHhTSPCOkiztOVA3SORyzKOWJ&#10;/D5akhtLnxdqUb4ddOhbKqeshz976f3R/jXiYzFt6I9DD0urH+HbOfxXcf2q0ZESHCIckhfU7d3N&#10;e2W+nQ2iJFCqgEZUEkg/5zUml2CWMCqq+UScbVXGf88dfenTlopQ7E5Xk5GSeTWeHpcvvT6hVqX0&#10;iC28odUClVLAYz2yef0/lSRsCBG6gNjp2P4VIty7jeAcFgB8pJ+tVrq4jGUJySVBBGRx/KuiyWxg&#10;S20H2lz5RUDkZZuTWrYwDTt9zcsrSkZVWPAH0Wm2dr9jQ3M6nzHXITuOOtVpgJnNzMQAR8oZck//&#10;ALNaJE+hPL9onLTK2cHIVcYIqmskzAowCk8kkZJqHf521YiehbIyMD/Of1pY4zAyn5jzggngBqZR&#10;bhSNwzOCrZwOMg0jPIJAgAOQFJHH+f8A65qjvmiKu7ADOMAckdqkO+Rw5JGeR2JoAnkXk8HI4yO5&#10;9ahtHRpPs8xLFjxjoeOg/I1ctouAqn5upB5JqL7KjSmRTtIIO4cHNArXHKjRgW78A54IOf8APH8q&#10;ibT1upFWKRoVRs/KcBj6H25H5VcS6LAoyBmXBBx+tJaNKkhdyQDgbVwSTQMnESQlWJ2sAMZOcc9f&#10;1qD5E9QQSNxHIHp+p/Sp9821opRk5Iweoprj7QoQtyG+YqeT/nFNgOVQ2PmUlsHk4zVaTc0YZARz&#10;gKVxz6fr+tImwTfZXJPcHoDVgssLB88Hjk8D8PxpAMXDvllI49On+f8ACnRkjLsMMOpK5NOkLEEz&#10;EgjjA6E1GYypIQYOOD2/Otbi5IjXQE/vifmIA5IHUUrMnqcdSB1FCoclHJAAGW6Y/wA5o2EzDOCS&#10;MAHg/SoBWQxpflCRNtbOSOgNNVX2EbSFBw2VwD/nNSrthUs4AOeAcE1C7TLiRSFweVboauK7mcmn&#10;oEssSqqZxzkE4OPw/OnwmNshCWOBj6elNECSSq7AEZ+o/GpF/dNhFXgYAAGMUCSGqzORGqbSxbPv&#10;71fIhWMQkZw2MjrVa2ilEjPkMcYKtyKd5eEZ3JJPIHpVpia1JRBHabZWJI77jj/9XbmpNj4DqQwP&#10;IPTBpykyJsKkjHTbknjrUcNsY2O4dRnHfpQZlnz5VUDaMkdUyfT/AD/+umKkiAKzdDgqOBiom6/K&#10;SpBGSMgE+ntUkjShFbgEnB71QCtEfTcccbjz1pYlZGZOPm6YGKImRsscFuhXip123B3odpGD6kex&#10;oAatszPvyoBGBxwOemam8tbWTyUADNgkA9KsrtUHYc45IIwR71QDu8u/BAYcngGgAitiGG4A+uec&#10;81aULGm1Me2cnHtUcfncR78nqSAM1Z8t0y3PJGMHtQBTDEuI1BO0ducf4VXeQpgZGT3yOfwrTaLg&#10;+XnHcjrUUMELJvnAJycHHNVaQXGYV1KpkdCcZxmlKMkZ3t83OWHSmCVLdgzE7SeCO3vUpI+8hJB5&#10;zkniosFrD4ncoEcZYHkg8kU4nHyYBbrgnnFUAXhIkfcQdwAI6c+v+f1q3ES67t2fQntVoXJbVEW5&#10;QArEg55cHBFThQgXcSQRyTwPrn/PSoJl3EK2TnPapEdAu6RSCBjGOlSMY6o6kOMpjrwQarON2AoB&#10;AIAIOQBVxH80ZboDn2NMO5jtwAW6HsT6UAJHAipsQ4PU4ORTURJgQwJBPQ8kVIzIy7DyDgHkgiod&#10;6Qp8gZvpyDQBJtVcKpLEcbicgj0pQ4aPcwxk4B9qW3kMoPy4yOcnFVWjXO1Mjb02gf5//XV3Ator&#10;IwTkgnHHIFaAUeWUyCCOR1BqlGocDcSBx0OBU+EJ4JOOoAxQEkmEMqI/k89O5JJp5KSZU4ByACea&#10;TLqgVANuenapFTcvyru9cUGUoNEa/KAnUD06YpQcdBuHfPJzSeSIwPmGeoPemvkhehxyDjPNBRNi&#10;ZGCqABjNRLvcFoxjb1JqU79w2gHjncP1qEA42oAMnkscCgz6jNmSPlz0znGM1NFjCoMqQeoPAo3Y&#10;BRyAV6kdqjAbqxBJPX1oLsthMqh2beCecDNNIDLsyCT6jFSICDtfnPT2qaG3TB8w5HXnjFAuWRWW&#10;J5TgbRipPskn+zVqRY0G1sn0BFQ5i/uj8qAtLsf/0/vgq+f8/wCNMyasnrVWvnz2xvy0qkelMpy0&#10;ASZFN5Hb/P50U9ulVzMCEnPagPikqOsgH7hxUpZe4quO1TN1oANtHzU6ipMSEbv4uaU9KWkPSg1i&#10;MHvX5eftoWs198WoLC3zDDPZW7TTA4bAeTCrtOQSFOTjHSv1Dr80f2v/APkq9v8A9eMH/oc9a4f+&#10;ITV+E8q8JeEfs0VvqF3GN2wCBSQ2FHTLdd3y9fevQ0csuFOFxjH+f89fWmaV/wAg6w/65j/2aiD/&#10;AFddsznLA569asQnaw9Krj71WE6ipA6HRdMudZv4NKsQC9y6xIWOF3Nwq+oB657V7V401gfCjTLf&#10;4eeD183V782v2q9IA2rPL5Kqm7H3yGXphQCT1FecfDf/AJG3SP8Ar+t/511fxt/5K3afXRf/AEvk&#10;rnqydjakfTz/AGjVJk8LWTFRAg89ySGbaB8q4OAP7396vb9B06HToIjBhFbAXjI3dwR/WvFvD3/I&#10;8Xv+6/8AIV7zaf8AHna/9da8WH8Q9OXwl27umRGR2O7fszyMN6DB/wBk8/41nW7yT3ABAkYLg5AA&#10;IqXUv9Y//Xz/APHKZpf/AB9n6V2s4SVpZItz5UhQuBg/xdO/ar+m6ehhW7u/meQ5jHYe596y7n/V&#10;SfSKultP+PK0+laRB7D5lk3m5kJOzouflLeuK564uS5WfJXn5QO4x3rqLj/j3k/3q4ub/URf57VZ&#10;MCzbLK6KRgbyxUev+FSRwGcrCX2sVxgZ4P1p1j/q7b/gVSW3/H+lSUSuVinVR97oTz6fWqvlySuI&#10;kXO5xg8DHXB/z61Pcf8AH4v1/pUtp/x8xf74/rQSxVukRypALbOTlufb+VLaK0ihiP3gdkx/I5zW&#10;a3/Hw3+5/hWzYf67/ts1A4lSUCGeOGT5S3zLjkN7H0q6pW3OSql13KBz8oI457//AF/aqep/8hC0&#10;/wByrVx/x8SfX+i1Qx0DzSRGVsYYY9x/nimidUDMCvtwePr61Jbf8eI/z6Vmn/VtQBPA1vIdzZby&#10;zg5J4Pce4q2JECBEUn5scmsmz6XH/XStGPt/v0ALGwlDbRjjDe3+NRvMYzs4UOAOmcU60+7NVW7/&#10;ANYn4UAaUYjkVV+YE980si+WgVjht3ynrjjrTbb7yU++++n+9/StofCZMYoSSTszHgnGKjIKFkj5&#10;C/eU9vx70+1/1w+tIf8Aj4uaogh2uG2kjBO0bRj5vQ+v1p/2Z4n2Hlvfkfzob76/9d6v3H/H3SYG&#10;WJgrKS2Tzgc4FSRxxxynzG/etzxnj8aon/Wp+NXJv+P9fpWZRYKlEMqMWz26VJ9oVI97SZX6HNN/&#10;5dqoS/8AHnTjJkl9I5piY41CsQRnPP51ZEI8oI/zMOcn1qSy/wCPv86d3rQgrRqN394jgZ6n6mrl&#10;uEUAjOQecYGV9OlVYf8AWj61Zg6H6UFQI2dYwC/T0H/6qfEeHc/dXv6/hVa6/wBWKsRf8ektBECS&#10;JT8sQAHbPpV9njWEO5yrfmP0qrD/AK1frSz/APHilAxiyRxucE7W6ikabdwq4b1/yarydKlH36sB&#10;6wM8nlTJgryOcj+dRtcW8fyq5wBjp/8AWrUb/j8P0rlJepqC5HQxeXJADkAY6Y/+tTPLghXd0Pt/&#10;+qo7X/j1H0pbn7lWJEkexwADu+v/AOqmZZy00eCqdexP6U217U62/wCPWWgksrGjxq0ZID8Yz0/S&#10;oxCWJiADMPlYHt7g1Lb/APHvF9alh/4/Zf8AeoApmMDCq27vg9fzxUwQlAYwpLHI7Z/T+dRf8tR9&#10;KtW33IKAKsck0cpW5jwwJXggjFMiCXJVgec85/8A1Vavf+P1v941R03+tKYGhHCY2OzB+o/+vUYk&#10;dj5WQvuP/wBVXE+8az1/19MSDbHjDOT/AJ+lTJH5KbQT+Jzx+VVGq/L/AEoCREfMEhgdwrL/ALOQ&#10;fWljiGFdGLAHpn/EU24/5CD1Lbf6ofWgkXPkuMrgN1x/+ukSZJVVU5UdTgA/yp9z95Ko2P8Aq6At&#10;qTnbGPPZcr255/lT0VZl3oflPr1/lUc//HlTrP8A49RQA+Bd+3axK9xjH9aRf3rBenoc/wD1qfY/&#10;cFR23+sFACFljkKs2326j+VO82L+/wDp/wDWqvc/681BQRzM/9k="/>
  <p:tag name="ISPRING_COMPANY_LOGO" val="ISPRING_PRESENTER_PHOTO_0"/>
  <p:tag name="FLASHSPRING_PRESENTATION_REFERENCES" val=""/>
  <p:tag name="FLASHSPRING_ZOOM_TAG" val="51"/>
  <p:tag name="ISPRING_PRESENTATION_INFO_2" val="&lt;?xml version=&quot;1.0&quot; encoding=&quot;UTF-8&quot; standalone=&quot;no&quot; ?&gt;&#10;&lt;presentation2&gt;&#10;&#10;  &lt;slides&gt;&#10;    &lt;slide id=&quot;{85C0F22D-FF72-436E-A688-7F2A97F13596}&quot; pptId=&quot;337&quot;/&gt;&#10;    &lt;slide id=&quot;{2EF4CF0E-13B2-456F-A267-67FCC1E772B7}&quot; pptId=&quot;257&quot;/&gt;&#10;    &lt;slide id=&quot;{FBFE3A88-6E41-4DFF-9ABB-8FF634A7DCEF}&quot; pptId=&quot;343&quot;/&gt;&#10;    &lt;slide id=&quot;{A5B761FA-01F9-445E-BF3E-C2958B0CBC0D}&quot; pptId=&quot;344&quot;/&gt;&#10;    &lt;slide id=&quot;{49EA9773-2AA6-4645-A2A4-E3E6CB0711DF}&quot; pptId=&quot;319&quot;/&gt;&#10;    &lt;slide id=&quot;{EF5240FC-C8C2-436E-B8E8-8F5ED531B2C8}&quot; pptId=&quot;353&quot;/&gt;&#10;    &lt;slide id=&quot;{A4BFEA62-305D-4F96-8947-98CBB3259172}&quot; pptId=&quot;271&quot;/&gt;&#10;    &lt;slide id=&quot;{9B4BDCA5-CA9E-4EC3-A132-9A72EE89A1EA}&quot; pptId=&quot;347&quot;/&gt;&#10;    &lt;slide id=&quot;{495039F8-D26A-46F4-9130-699CDEDB6AD5}&quot; pptId=&quot;349&quot;/&gt;&#10;    &lt;slide id=&quot;{ACD869D0-DB09-4148-9713-DE085F891390}&quot; pptId=&quot;262&quot;/&gt;&#10;    &lt;slide id=&quot;{93519A59-F92C-455E-AE2F-9D30CB3B838D}&quot; pptId=&quot;263&quot;/&gt;&#10;    &lt;slide id=&quot;{F8E25CD6-B3CD-48C5-B920-64B422D11DA2}&quot; pptId=&quot;260&quot;/&gt;&#10;    &lt;slide id=&quot;{AAD1590B-3201-4911-93F8-A9313CEF0A69}&quot; pptId=&quot;331&quot;/&gt;&#10;    &lt;slide id=&quot;{8DAF9D09-31A6-4662-AF63-0CF7F55CA4A8}&quot; pptId=&quot;330&quot;/&gt;&#10;    &lt;slide id=&quot;{E35C883B-80FB-4679-93C8-AD579D670F42}&quot; pptId=&quot;355&quot;/&gt;&#10;    &lt;slide id=&quot;{87E97118-D020-4C65-9FB7-279D93470AD3}&quot; pptId=&quot;350&quot;/&gt;&#10;    &lt;slide id=&quot;{C22E4B89-0460-4190-B988-398BFD1596D5}&quot; pptId=&quot;351&quot;/&gt;&#10;    &lt;slide id=&quot;{571A0EAE-987C-483D-A498-F5AF4BCDBBB5}&quot; pptId=&quot;354&quot;/&gt;&#10;    &lt;slide id=&quot;{83219B23-EDEA-4609-9A71-5DF3B564277F}&quot; pptId=&quot;307&quot;/&gt;&#10;    &lt;slide id=&quot;{C6E7EB8F-1985-49D5-915B-291E62839771}&quot; pptId=&quot;338&quot;/&gt;&#10;  &lt;/slides&gt;&#10;&#10;  &lt;narration&gt;&#10;    &lt;audioTracks&gt;&#10;      &lt;audioTrack muted=&quot;false&quot; name=&quot;Nhac nen 1&quot; resource=&quot;373c7a52&quot; slideId=&quot;{85C0F22D-FF72-436E-A688-7F2A97F13596}&quot; startTime=&quot;0&quot; stepIndex=&quot;0&quot; volume=&quot;1&quot;&gt;&#10;        &lt;audio channels=&quot;2&quot; format=&quot;s16&quot; sampleRate=&quot;44100&quot;/&gt;&#10;      &lt;/audioTrack&gt;&#10;      &lt;audioTrack muted=&quot;false&quot; name=&quot;2&quot; resource=&quot;96e84236&quot; slideId=&quot;{2EF4CF0E-13B2-456F-A267-67FCC1E772B7}&quot; startTime=&quot;82&quot; stepIndex=&quot;0&quot; volume=&quot;1&quot;&gt;&#10;        &lt;audio channels=&quot;1&quot; format=&quot;fltp&quot; sampleRate=&quot;48000&quot;/&gt;&#10;      &lt;/audioTrack&gt;&#10;      &lt;audioTrack muted=&quot;false&quot; name=&quot;3&quot; resource=&quot;83412aaf&quot; slideId=&quot;{49EA9773-2AA6-4645-A2A4-E3E6CB0711DF}&quot; startTime=&quot;0&quot; stepIndex=&quot;0&quot; volume=&quot;1&quot;&gt;&#10;        &lt;audio channels=&quot;1&quot; format=&quot;fltp&quot; sampleRate=&quot;48000&quot;/&gt;&#10;      &lt;/audioTrack&gt;&#10;      &lt;audioTrack muted=&quot;false&quot; name=&quot;4&quot; resource=&quot;e515f7ca&quot; slideId=&quot;{EF5240FC-C8C2-436E-B8E8-8F5ED531B2C8}&quot; startTime=&quot;0&quot; stepIndex=&quot;0&quot; volume=&quot;1&quot;&gt;&#10;        &lt;audio channels=&quot;1&quot; format=&quot;fltp&quot; sampleRate=&quot;48000&quot;/&gt;&#10;      &lt;/audioTrack&gt;&#10;      &lt;audioTrack muted=&quot;false&quot; name=&quot;5&quot; resource=&quot;868f7059&quot; slideId=&quot;{FBFE3A88-6E41-4DFF-9ABB-8FF634A7DCEF}&quot; startTime=&quot;0&quot; stepIndex=&quot;0&quot; volume=&quot;1&quot;&gt;&#10;        &lt;audio channels=&quot;1&quot; format=&quot;fltp&quot; sampleRate=&quot;48000&quot;/&gt;&#10;      &lt;/audioTrack&gt;&#10;      &lt;audioTrack muted=&quot;false&quot; name=&quot;29&quot; resource=&quot;7c620bf3&quot; slideId=&quot;{83219B23-EDEA-4609-9A71-5DF3B564277F}&quot; startTime=&quot;849&quot; stepIndex=&quot;0&quot; volume=&quot;1&quot;&gt;&#10;        &lt;audio channels=&quot;1&quot; format=&quot;fltp&quot; sampleRate=&quot;48000&quot;/&gt;&#10;      &lt;/audioTrack&gt;&#10;      &lt;audioTrack muted=&quot;false&quot; name=&quot;7-9 (2)&quot; resource=&quot;fe59ca5c&quot; slideId=&quot;{9B4BDCA5-CA9E-4EC3-A132-9A72EE89A1EA}&quot; startTime=&quot;0&quot; stepIndex=&quot;0&quot; volume=&quot;1&quot;&gt;&#10;        &lt;audio channels=&quot;1&quot; format=&quot;fltp&quot; sampleRate=&quot;44100&quot;/&gt;&#10;      &lt;/audioTrack&gt;&#10;      &lt;audioTrack muted=&quot;false&quot; name=&quot;Nhac khong loi 20 giay&quot; resource=&quot;5004e106&quot; slideId=&quot;{C6E7EB8F-1985-49D5-915B-291E62839771}&quot; startTime=&quot;0&quot; stepIndex=&quot;0&quot; volume=&quot;1&quot;&gt;&#10;        &lt;audio channels=&quot;2&quot; format=&quot;s16p&quot; sampleRate=&quot;44100&quot;/&gt;&#10;      &lt;/audioTrack&gt;&#10;      &lt;audioTrack muted=&quot;false&quot; name=&quot;6&quot; resource=&quot;a5686b6a&quot; slideId=&quot;{A4BFEA62-305D-4F96-8947-98CBB3259172}&quot; startTime=&quot;0&quot; stepIndex=&quot;0&quot; volume=&quot;1&quot;&gt;&#10;        &lt;audio channels=&quot;1&quot; format=&quot;fltp&quot; sampleRate=&quot;48000&quot;/&gt;&#10;      &lt;/audioTrack&gt;&#10;      &lt;audioTrack muted=&quot;false&quot; name=&quot;18 (2)&quot; resource=&quot;9a75567e&quot; slideId=&quot;{F8E25CD6-B3CD-48C5-B920-64B422D11DA2}&quot; startTime=&quot;0&quot; stepIndex=&quot;0&quot; volume=&quot;1&quot;&gt;&#10;        &lt;audio channels=&quot;1&quot; format=&quot;fltp&quot; sampleRate=&quot;44100&quot;/&gt;&#10;      &lt;/audioTrack&gt;&#10;      &lt;audioTrack muted=&quot;false&quot; name=&quot;Nhac khong loi 20 giay (2)&quot; resource=&quot;4d6177ed&quot; slideId=&quot;{87E97118-D020-4C65-9FB7-279D93470AD3}&quot; startTime=&quot;0&quot; stepIndex=&quot;0&quot; volume=&quot;1&quot;&gt;&#10;        &lt;audio channels=&quot;2&quot; format=&quot;s16p&quot; sampleRate=&quot;44100&quot;/&gt;&#10;      &lt;/audioTrack&gt;&#10;      &lt;audioTrack muted=&quot;false&quot; name=&quot;10&quot; resource=&quot;b792a12d&quot; slideId=&quot;{495039F8-D26A-46F4-9130-699CDEDB6AD5}&quot; startTime=&quot;0&quot; stepIndex=&quot;0&quot; volume=&quot;1&quot;&gt;&#10;        &lt;audio channels=&quot;1&quot; format=&quot;fltp&quot; sampleRate=&quot;44100&quot;/&gt;&#10;      &lt;/audioTrack&gt;&#10;      &lt;audioTrack muted=&quot;false&quot; name=&quot;Đường Nguyễn Trúc 2&quot; resource=&quot;c06f2cc0&quot; slideId=&quot;{93519A59-F92C-455E-AE2F-9D30CB3B838D}&quot; startTime=&quot;0&quot; stepIndex=&quot;0&quot; volume=&quot;1&quot;&gt;&#10;        &lt;audio channels=&quot;1&quot; format=&quot;fltp&quot; sampleRate=&quot;44100&quot;/&gt;&#10;      &lt;/audioTrack&gt;&#10;    &lt;/audioTracks&gt;&#10;    &lt;videoTracks&gt;&#10;      &lt;videoTrack muted=&quot;false&quot; name=&quot;Tập Đếm - Nhạc Thiếu Nhi Bảo Ngọc - Skids Nhạc Thiếu Nhi Vui Nhộn Hay Nhất 2017&quot; resource=&quot;ddd2c49a&quot; slideId=&quot;{A5B761FA-01F9-445E-BF3E-C2958B0CBC0D}&quot; startTime=&quot;0&quot; stepIndex=&quot;0&quot; volume=&quot;1&quot;&gt;&#10;        &lt;video format=&quot;yuv420p&quot; frameRate=&quot;25&quot; height=&quot;720&quot; pixelAspectRatio=&quot;1&quot; width=&quot;1280&quot;/&gt;&#10;        &lt;audio channels=&quot;2&quot; format=&quot;fltp&quot; sampleRate=&quot;44100&quot;/&gt;&#10;      &lt;/videoTrack&gt;&#10;    &lt;/videoTracks&gt;&#10;  &lt;/narration&gt;&#10;&#10;&lt;/presentation2&gt;&#10;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hình thành phép cộng"/>
  <p:tag name="ISPRING_SLIDE_INDENT_LEVEL" val="0"/>
  <p:tag name="GENSWF_ADVANCE_TIME" val="82.68"/>
  <p:tag name="TIMING" val="|11.469|1.059|29.466|1.113|3.848"/>
  <p:tag name="ISPRING_SLIDE_ID_2" val="{495039F8-D26A-46F4-9130-699CDEDB6AD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hoạt động"/>
  <p:tag name="ISPRING_SLIDE_INDENT_LEVEL" val="0"/>
  <p:tag name="GENSWF_ADVANCE_TIME" val="6.072"/>
  <p:tag name="ISPRING_SLIDE_ID_2" val="{ACD869D0-DB09-4148-9713-DE085F891390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TIMING" val="|1.811|0.689|0.576|0.983|0.826|0.955|0.917|0.654|0.873|1.204|0.763|2.247"/>
  <p:tag name="GENSWF_SLIDE_TITLE" val="bài tập 1"/>
  <p:tag name="ISPRING_SLIDE_INDENT_LEVEL" val="0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3.quiz"/>
  <p:tag name="ISPRING_QUIZ_FULL_PATH" val="C:\Users\Administrator\Desktop\toan1\toán 1\quiz\quiz3.quiz"/>
  <p:tag name="ISPRING_QUIZ_RELATIVE_PATH" val="toán 1\quiz\quiz3.quiz"/>
  <p:tag name="GENSWF_ADVANCE_TIME" val="17.352"/>
  <p:tag name="ISPRING_SLIDE_ID_2" val="{93519A59-F92C-455E-AE2F-9D30CB3B838D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bài 2"/>
  <p:tag name="ISPRING_SLIDE_INDENT_LEVEL" val="0"/>
  <p:tag name="GENSWF_ADVANCE_TIME" val="37.178"/>
  <p:tag name="ISPRING_SLIDE_ID_2" val="{F8E25CD6-B3CD-48C5-B920-64B422D11DA2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bài 2"/>
  <p:tag name="ISPRING_SLIDE_INDENT_LEVEL" val="0"/>
  <p:tag name="GENSWF_ADVANCE_TIME" val="29.152"/>
  <p:tag name="TIMING" val="|22.054|0.77"/>
  <p:tag name="ISPRING_SLIDE_ID_2" val="{AAD1590B-3201-4911-93F8-A9313CEF0A69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bài 2"/>
  <p:tag name="ISPRING_SLIDE_INDENT_LEVEL" val="0"/>
  <p:tag name="GENSWF_ADVANCE_TIME" val="42.377"/>
  <p:tag name="TIMING" val="|28.098|0.684"/>
  <p:tag name="ISPRING_SLIDE_ID_2" val="{8DAF9D09-31A6-4662-AF63-0CF7F55CA4A8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5.quiz"/>
  <p:tag name="ISPRING_QUIZ_FULL_PATH" val="C:\Users\Administrator\Desktop\toan1\toán 1\quiz\quiz5.quiz"/>
  <p:tag name="ISPRING_QUIZ_RELATIVE_PATH" val="toán 1\quiz\quiz5.quiz"/>
  <p:tag name="GENSWF_ADVANCE_TIME" val="5"/>
  <p:tag name="ISPRING_CUSTOM_TIMING_USED" val="1"/>
  <p:tag name="ISPRING_SLIDE_ID_2" val="{E35C883B-80FB-4679-93C8-AD579D670F42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bài tập củng cố"/>
  <p:tag name="ISPRING_SLIDE_INDENT_LEVEL" val="0"/>
  <p:tag name="GENSWF_ADVANCE_TIME" val="7.093"/>
  <p:tag name="TIMING" val="|1.786"/>
  <p:tag name="ISPRING_SLIDE_ID_2" val="{87E97118-D020-4C65-9FB7-279D93470AD3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1.quiz"/>
  <p:tag name="ISPRING_QUIZ_RELATIVE_PATH" val="toán 1\quiz\quiz1.quiz"/>
  <p:tag name="ISPRING_QUIZ_FULL_PATH" val="C:\Users\Administrator\Desktop\toan1\toán 1\quiz\quiz1.quiz"/>
  <p:tag name="GENSWF_SLIDE_TITLE" val="bài tập 1"/>
  <p:tag name="ISPRING_SLIDE_INDENT_LEVEL" val="0"/>
  <p:tag name="GENSWF_ADVANCE_TIME" val="9.963"/>
  <p:tag name="ISPRING_SLIDE_ID_2" val="{C22E4B89-0460-4190-B988-398BFD1596D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2.quiz"/>
  <p:tag name="ISPRING_QUIZ_RELATIVE_PATH" val="toán 1\quiz\quiz2.quiz"/>
  <p:tag name="ISPRING_QUIZ_FULL_PATH" val="C:\Users\Administrator\Desktop\toan1\toán 1\quiz\quiz2.quiz"/>
  <p:tag name="ISPRING_CUSTOM_TIMING_USED" val="1"/>
  <p:tag name="GENSWF_SLIDE_TITLE" val="bài tập 2"/>
  <p:tag name="ISPRING_SLIDE_INDENT_LEVEL" val="0"/>
  <p:tag name="GENSWF_ADVANCE_TIME" val="10.298"/>
  <p:tag name="ISPRING_SLIDE_ID_2" val="{571A0EAE-987C-483D-A498-F5AF4BCDBBB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Trang bìa"/>
  <p:tag name="ISPRING_SLIDE_INDENT_LEVEL" val="0"/>
  <p:tag name="GENSWF_ADVANCE_TIME" val="16.093"/>
  <p:tag name="TIMING" val="|1.371|0.87|1.287|1.105|2.416|1.205|1.272|3.283"/>
  <p:tag name="ISPRING_SLIDE_ID_2" val="{85C0F22D-FF72-436E-A688-7F2A97F13596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26.271"/>
  <p:tag name="ISPRING_SLIDE_ID_2" val="{83219B23-EDEA-4609-9A71-5DF3B564277F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20.263"/>
  <p:tag name="TIMING" val="|10.701|0.801|1.025|0.749|0.829|1.041"/>
  <p:tag name="ISPRING_SLIDE_ID_2" val="{C6E7EB8F-1985-49D5-915B-291E6283977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hởi động"/>
  <p:tag name="ISPRING_SLIDE_INDENT_LEVEL" val="0"/>
  <p:tag name="GENSWF_ADVANCE_TIME" val="6.581"/>
  <p:tag name="ISPRING_SLIDE_ID_2" val="{FBFE3A88-6E41-4DFF-9ABB-8FF634A7DCEF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ISPRING_PLAYER_LAYOUT_TYPE" val="Video"/>
  <p:tag name="GENSWF_SLIDE_TITLE" val="bài hát"/>
  <p:tag name="GENSWF_ADVANCE_TIME" val="102.204"/>
  <p:tag name="ISPRING_SLIDE_ID_2" val="{A5B761FA-01F9-445E-BF3E-C2958B0CBC0D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giới thiệu"/>
  <p:tag name="ISPRING_SLIDE_INDENT_LEVEL" val="0"/>
  <p:tag name="GENSWF_ADVANCE_TIME" val="11.286"/>
  <p:tag name="ISPRING_SLIDE_ID_2" val="{2EF4CF0E-13B2-456F-A267-67FCC1E772B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Bài 10"/>
  <p:tag name="ISPRING_SLIDE_INDENT_LEVEL" val="0"/>
  <p:tag name="GENSWF_ADVANCE_TIME" val="5.934"/>
  <p:tag name="ISPRING_SLIDE_ID_2" val="{49EA9773-2AA6-4645-A2A4-E3E6CB0711DF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5.66"/>
  <p:tag name="ISPRING_CUSTOM_TIMING_USED" val="1"/>
  <p:tag name="GENSWF_SLIDE_TITLE" val="yêu cầu cần đạt"/>
  <p:tag name="ISPRING_SLIDE_INDENT_LEVEL" val="0"/>
  <p:tag name="ISPRING_SLIDE_ID_2" val="{EF5240FC-C8C2-436E-B8E8-8F5ED531B2C8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hám phá"/>
  <p:tag name="ISPRING_SLIDE_INDENT_LEVEL" val="0"/>
  <p:tag name="GENSWF_ADVANCE_TIME" val="3.893"/>
  <p:tag name="ISPRING_SLIDE_ID_2" val="{A4BFEA62-305D-4F96-8947-98CBB325917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TIMING" val="|1.296|1.327|26.461|51.167|60.622|2.591|9.13|1.666"/>
  <p:tag name="GENSWF_SLIDE_TITLE" val="hình thành phép cộng"/>
  <p:tag name="ISPRING_SLIDE_INDENT_LEVEL" val="0"/>
  <p:tag name="GENSWF_ADVANCE_TIME" val="173.306"/>
  <p:tag name="ISPRING_SLIDE_ID_2" val="{9B4BDCA5-CA9E-4EC3-A132-9A72EE89A1EA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自定义 541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FC5D04"/>
      </a:accent1>
      <a:accent2>
        <a:srgbClr val="92D050"/>
      </a:accent2>
      <a:accent3>
        <a:srgbClr val="FC5D04"/>
      </a:accent3>
      <a:accent4>
        <a:srgbClr val="92D050"/>
      </a:accent4>
      <a:accent5>
        <a:srgbClr val="FC5D04"/>
      </a:accent5>
      <a:accent6>
        <a:srgbClr val="92D050"/>
      </a:accent6>
      <a:hlink>
        <a:srgbClr val="FC5D04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1868</TotalTime>
  <Words>393</Words>
  <Application>Microsoft Office PowerPoint</Application>
  <PresentationFormat>Custom</PresentationFormat>
  <Paragraphs>102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Office Theme</vt:lpstr>
      <vt:lpstr>8_Office Theme</vt:lpstr>
      <vt:lpstr>1_自定义设计方案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baigiang1hoale</dc:title>
  <dc:creator>HP</dc:creator>
  <cp:lastModifiedBy>Admin</cp:lastModifiedBy>
  <cp:revision>206</cp:revision>
  <dcterms:created xsi:type="dcterms:W3CDTF">2020-08-07T08:48:30Z</dcterms:created>
  <dcterms:modified xsi:type="dcterms:W3CDTF">2021-11-01T06:00:19Z</dcterms:modified>
</cp:coreProperties>
</file>