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1.wav" ContentType="audio/x-wav"/>
  <Override PartName="/ppt/media/audio2.wav" ContentType="audio/x-wav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26"/>
  </p:notesMasterIdLst>
  <p:sldIdLst>
    <p:sldId id="420" r:id="rId3"/>
    <p:sldId id="419" r:id="rId4"/>
    <p:sldId id="393" r:id="rId5"/>
    <p:sldId id="394" r:id="rId6"/>
    <p:sldId id="396" r:id="rId7"/>
    <p:sldId id="409" r:id="rId8"/>
    <p:sldId id="367" r:id="rId9"/>
    <p:sldId id="408" r:id="rId10"/>
    <p:sldId id="411" r:id="rId11"/>
    <p:sldId id="410" r:id="rId12"/>
    <p:sldId id="370" r:id="rId13"/>
    <p:sldId id="372" r:id="rId14"/>
    <p:sldId id="412" r:id="rId15"/>
    <p:sldId id="373" r:id="rId16"/>
    <p:sldId id="413" r:id="rId17"/>
    <p:sldId id="414" r:id="rId18"/>
    <p:sldId id="415" r:id="rId19"/>
    <p:sldId id="416" r:id="rId20"/>
    <p:sldId id="417" r:id="rId21"/>
    <p:sldId id="421" r:id="rId22"/>
    <p:sldId id="422" r:id="rId23"/>
    <p:sldId id="425" r:id="rId24"/>
    <p:sldId id="42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CC99"/>
    <a:srgbClr val="FFCC66"/>
    <a:srgbClr val="FFCCCC"/>
    <a:srgbClr val="00FFFF"/>
    <a:srgbClr val="FFFFCC"/>
    <a:srgbClr val="CC99FF"/>
    <a:srgbClr val="9966FF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4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1A36F-3424-4CFC-8E49-6E20019B1008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9CD3F-2183-41D3-A978-847ACB28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0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268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38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26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38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78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78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41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CF4C7F-B107-445F-A379-0AA1B55CFDB0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63F1ECEE-94C5-412F-B8B4-7CE233082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64CBADA-7567-4CD3-878C-4D24ED22CD9A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3E779C69-5BBB-4D13-868E-7C1BB297D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9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326F57-9D72-4D02-99BF-4C106C2ADD12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1347BAF6-F29D-4F99-A0F6-C57378B04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97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BCDB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>
            <a:spLocks/>
          </p:cNvSpPr>
          <p:nvPr/>
        </p:nvSpPr>
        <p:spPr bwMode="auto">
          <a:xfrm>
            <a:off x="245535" y="168275"/>
            <a:ext cx="11700933" cy="6521450"/>
          </a:xfrm>
          <a:custGeom>
            <a:avLst/>
            <a:gdLst>
              <a:gd name="T0" fmla="*/ 2147483647 w 92849"/>
              <a:gd name="T1" fmla="*/ 2147483647 h 51759"/>
              <a:gd name="T2" fmla="*/ 2147483647 w 92849"/>
              <a:gd name="T3" fmla="*/ 2147483647 h 51759"/>
              <a:gd name="T4" fmla="*/ 2147483647 w 92849"/>
              <a:gd name="T5" fmla="*/ 2147483647 h 51759"/>
              <a:gd name="T6" fmla="*/ 2147483647 w 92849"/>
              <a:gd name="T7" fmla="*/ 2147483647 h 51759"/>
              <a:gd name="T8" fmla="*/ 2147483647 w 92849"/>
              <a:gd name="T9" fmla="*/ 2147483647 h 51759"/>
              <a:gd name="T10" fmla="*/ 2147483647 w 92849"/>
              <a:gd name="T11" fmla="*/ 2147483647 h 51759"/>
              <a:gd name="T12" fmla="*/ 2147483647 w 92849"/>
              <a:gd name="T13" fmla="*/ 2147483647 h 51759"/>
              <a:gd name="T14" fmla="*/ 2147483647 w 92849"/>
              <a:gd name="T15" fmla="*/ 2147483647 h 51759"/>
              <a:gd name="T16" fmla="*/ 2147483647 w 92849"/>
              <a:gd name="T17" fmla="*/ 2147483647 h 51759"/>
              <a:gd name="T18" fmla="*/ 2147483647 w 92849"/>
              <a:gd name="T19" fmla="*/ 2147483647 h 51759"/>
              <a:gd name="T20" fmla="*/ 2147483647 w 92849"/>
              <a:gd name="T21" fmla="*/ 2147483647 h 51759"/>
              <a:gd name="T22" fmla="*/ 2147483647 w 92849"/>
              <a:gd name="T23" fmla="*/ 2147483647 h 51759"/>
              <a:gd name="T24" fmla="*/ 2147483647 w 92849"/>
              <a:gd name="T25" fmla="*/ 2147483647 h 51759"/>
              <a:gd name="T26" fmla="*/ 2147483647 w 92849"/>
              <a:gd name="T27" fmla="*/ 2147483647 h 51759"/>
              <a:gd name="T28" fmla="*/ 2147483647 w 92849"/>
              <a:gd name="T29" fmla="*/ 2147483647 h 51759"/>
              <a:gd name="T30" fmla="*/ 2147483647 w 92849"/>
              <a:gd name="T31" fmla="*/ 2147483647 h 51759"/>
              <a:gd name="T32" fmla="*/ 2147483647 w 92849"/>
              <a:gd name="T33" fmla="*/ 2147483647 h 51759"/>
              <a:gd name="T34" fmla="*/ 2147483647 w 92849"/>
              <a:gd name="T35" fmla="*/ 2147483647 h 51759"/>
              <a:gd name="T36" fmla="*/ 2147483647 w 92849"/>
              <a:gd name="T37" fmla="*/ 2147483647 h 51759"/>
              <a:gd name="T38" fmla="*/ 2147483647 w 92849"/>
              <a:gd name="T39" fmla="*/ 2147483647 h 51759"/>
              <a:gd name="T40" fmla="*/ 2147483647 w 92849"/>
              <a:gd name="T41" fmla="*/ 2147483647 h 51759"/>
              <a:gd name="T42" fmla="*/ 2147483647 w 92849"/>
              <a:gd name="T43" fmla="*/ 2147483647 h 51759"/>
              <a:gd name="T44" fmla="*/ 2147483647 w 92849"/>
              <a:gd name="T45" fmla="*/ 2147483647 h 51759"/>
              <a:gd name="T46" fmla="*/ 2147483647 w 92849"/>
              <a:gd name="T47" fmla="*/ 2147483647 h 51759"/>
              <a:gd name="T48" fmla="*/ 2147483647 w 92849"/>
              <a:gd name="T49" fmla="*/ 2147483647 h 51759"/>
              <a:gd name="T50" fmla="*/ 2147483647 w 92849"/>
              <a:gd name="T51" fmla="*/ 2147483647 h 51759"/>
              <a:gd name="T52" fmla="*/ 2147483647 w 92849"/>
              <a:gd name="T53" fmla="*/ 2147483647 h 51759"/>
              <a:gd name="T54" fmla="*/ 2147483647 w 92849"/>
              <a:gd name="T55" fmla="*/ 2147483647 h 51759"/>
              <a:gd name="T56" fmla="*/ 2147483647 w 92849"/>
              <a:gd name="T57" fmla="*/ 2147483647 h 51759"/>
              <a:gd name="T58" fmla="*/ 2147483647 w 92849"/>
              <a:gd name="T59" fmla="*/ 2147483647 h 51759"/>
              <a:gd name="T60" fmla="*/ 2147483647 w 92849"/>
              <a:gd name="T61" fmla="*/ 2147483647 h 51759"/>
              <a:gd name="T62" fmla="*/ 2147483647 w 92849"/>
              <a:gd name="T63" fmla="*/ 2147483647 h 51759"/>
              <a:gd name="T64" fmla="*/ 2147483647 w 92849"/>
              <a:gd name="T65" fmla="*/ 2147483647 h 51759"/>
              <a:gd name="T66" fmla="*/ 2147483647 w 92849"/>
              <a:gd name="T67" fmla="*/ 2147483647 h 51759"/>
              <a:gd name="T68" fmla="*/ 2147483647 w 92849"/>
              <a:gd name="T69" fmla="*/ 2147483647 h 51759"/>
              <a:gd name="T70" fmla="*/ 2147483647 w 92849"/>
              <a:gd name="T71" fmla="*/ 2147483647 h 51759"/>
              <a:gd name="T72" fmla="*/ 2147483647 w 92849"/>
              <a:gd name="T73" fmla="*/ 2147483647 h 51759"/>
              <a:gd name="T74" fmla="*/ 2147483647 w 92849"/>
              <a:gd name="T75" fmla="*/ 2147483647 h 51759"/>
              <a:gd name="T76" fmla="*/ 2147483647 w 92849"/>
              <a:gd name="T77" fmla="*/ 2147483647 h 51759"/>
              <a:gd name="T78" fmla="*/ 2147483647 w 92849"/>
              <a:gd name="T79" fmla="*/ 2147483647 h 51759"/>
              <a:gd name="T80" fmla="*/ 2147483647 w 92849"/>
              <a:gd name="T81" fmla="*/ 2147483647 h 51759"/>
              <a:gd name="T82" fmla="*/ 2147483647 w 92849"/>
              <a:gd name="T83" fmla="*/ 2147483647 h 51759"/>
              <a:gd name="T84" fmla="*/ 2147483647 w 92849"/>
              <a:gd name="T85" fmla="*/ 2147483647 h 51759"/>
              <a:gd name="T86" fmla="*/ 2147483647 w 92849"/>
              <a:gd name="T87" fmla="*/ 2147483647 h 51759"/>
              <a:gd name="T88" fmla="*/ 2147483647 w 92849"/>
              <a:gd name="T89" fmla="*/ 2147483647 h 51759"/>
              <a:gd name="T90" fmla="*/ 2147483647 w 92849"/>
              <a:gd name="T91" fmla="*/ 2147483647 h 51759"/>
              <a:gd name="T92" fmla="*/ 2147483647 w 92849"/>
              <a:gd name="T93" fmla="*/ 2147483647 h 51759"/>
              <a:gd name="T94" fmla="*/ 2147483647 w 92849"/>
              <a:gd name="T95" fmla="*/ 2147483647 h 51759"/>
              <a:gd name="T96" fmla="*/ 2147483647 w 92849"/>
              <a:gd name="T97" fmla="*/ 2147483647 h 51759"/>
              <a:gd name="T98" fmla="*/ 2147483647 w 92849"/>
              <a:gd name="T99" fmla="*/ 2147483647 h 51759"/>
              <a:gd name="T100" fmla="*/ 2147483647 w 92849"/>
              <a:gd name="T101" fmla="*/ 2147483647 h 51759"/>
              <a:gd name="T102" fmla="*/ 2147483647 w 92849"/>
              <a:gd name="T103" fmla="*/ 2147483647 h 51759"/>
              <a:gd name="T104" fmla="*/ 2147483647 w 92849"/>
              <a:gd name="T105" fmla="*/ 2147483647 h 51759"/>
              <a:gd name="T106" fmla="*/ 2147483647 w 92849"/>
              <a:gd name="T107" fmla="*/ 2147483647 h 51759"/>
              <a:gd name="T108" fmla="*/ 2147483647 w 92849"/>
              <a:gd name="T109" fmla="*/ 2147483647 h 51759"/>
              <a:gd name="T110" fmla="*/ 2147483647 w 92849"/>
              <a:gd name="T111" fmla="*/ 2147483647 h 51759"/>
              <a:gd name="T112" fmla="*/ 2147483647 w 92849"/>
              <a:gd name="T113" fmla="*/ 2147483647 h 51759"/>
              <a:gd name="T114" fmla="*/ 2147483647 w 92849"/>
              <a:gd name="T115" fmla="*/ 2147483647 h 51759"/>
              <a:gd name="T116" fmla="*/ 2147483647 w 92849"/>
              <a:gd name="T117" fmla="*/ 2147483647 h 51759"/>
              <a:gd name="T118" fmla="*/ 2147483647 w 92849"/>
              <a:gd name="T119" fmla="*/ 2147483647 h 51759"/>
              <a:gd name="T120" fmla="*/ 2147483647 w 92849"/>
              <a:gd name="T121" fmla="*/ 2147483647 h 51759"/>
              <a:gd name="T122" fmla="*/ 2147483647 w 92849"/>
              <a:gd name="T123" fmla="*/ 2147483647 h 51759"/>
              <a:gd name="T124" fmla="*/ 2147483647 w 92849"/>
              <a:gd name="T125" fmla="*/ 2147483647 h 517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lnTo>
                  <a:pt x="49431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lnTo>
                  <a:pt x="88325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lnTo>
                  <a:pt x="22137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lnTo>
                  <a:pt x="34760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lnTo>
                  <a:pt x="63805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lnTo>
                  <a:pt x="75068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lnTo>
                  <a:pt x="41630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lnTo>
                  <a:pt x="55817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lnTo>
                  <a:pt x="73095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lnTo>
                  <a:pt x="25712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lnTo>
                  <a:pt x="1304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lnTo>
                  <a:pt x="1173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lnTo>
                  <a:pt x="876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lnTo>
                  <a:pt x="91955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lnTo>
                  <a:pt x="1285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lnTo>
                  <a:pt x="92030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lnTo>
                  <a:pt x="1192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lnTo>
                  <a:pt x="969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Google Shape;12;p2"/>
          <p:cNvSpPr>
            <a:spLocks/>
          </p:cNvSpPr>
          <p:nvPr/>
        </p:nvSpPr>
        <p:spPr bwMode="auto">
          <a:xfrm>
            <a:off x="4830236" y="4418013"/>
            <a:ext cx="2377017" cy="227012"/>
          </a:xfrm>
          <a:custGeom>
            <a:avLst/>
            <a:gdLst>
              <a:gd name="T0" fmla="*/ 2147483647 w 16385"/>
              <a:gd name="T1" fmla="*/ 2147483647 h 1565"/>
              <a:gd name="T2" fmla="*/ 2147483647 w 16385"/>
              <a:gd name="T3" fmla="*/ 2147483647 h 1565"/>
              <a:gd name="T4" fmla="*/ 2147483647 w 16385"/>
              <a:gd name="T5" fmla="*/ 2147483647 h 1565"/>
              <a:gd name="T6" fmla="*/ 2147483647 w 16385"/>
              <a:gd name="T7" fmla="*/ 2147483647 h 1565"/>
              <a:gd name="T8" fmla="*/ 2147483647 w 16385"/>
              <a:gd name="T9" fmla="*/ 2147483647 h 1565"/>
              <a:gd name="T10" fmla="*/ 2147483647 w 16385"/>
              <a:gd name="T11" fmla="*/ 2147483647 h 1565"/>
              <a:gd name="T12" fmla="*/ 2147483647 w 16385"/>
              <a:gd name="T13" fmla="*/ 2147483647 h 1565"/>
              <a:gd name="T14" fmla="*/ 2147483647 w 16385"/>
              <a:gd name="T15" fmla="*/ 2147483647 h 1565"/>
              <a:gd name="T16" fmla="*/ 2147483647 w 16385"/>
              <a:gd name="T17" fmla="*/ 2147483647 h 1565"/>
              <a:gd name="T18" fmla="*/ 2147483647 w 16385"/>
              <a:gd name="T19" fmla="*/ 2147483647 h 1565"/>
              <a:gd name="T20" fmla="*/ 2147483647 w 16385"/>
              <a:gd name="T21" fmla="*/ 2147483647 h 1565"/>
              <a:gd name="T22" fmla="*/ 2147483647 w 16385"/>
              <a:gd name="T23" fmla="*/ 2147483647 h 1565"/>
              <a:gd name="T24" fmla="*/ 2147483647 w 16385"/>
              <a:gd name="T25" fmla="*/ 2147483647 h 1565"/>
              <a:gd name="T26" fmla="*/ 2147483647 w 16385"/>
              <a:gd name="T27" fmla="*/ 2147483647 h 1565"/>
              <a:gd name="T28" fmla="*/ 2147483647 w 16385"/>
              <a:gd name="T29" fmla="*/ 2147483647 h 1565"/>
              <a:gd name="T30" fmla="*/ 2147483647 w 16385"/>
              <a:gd name="T31" fmla="*/ 2147483647 h 1565"/>
              <a:gd name="T32" fmla="*/ 2147483647 w 16385"/>
              <a:gd name="T33" fmla="*/ 2147483647 h 1565"/>
              <a:gd name="T34" fmla="*/ 2147483647 w 16385"/>
              <a:gd name="T35" fmla="*/ 2147483647 h 1565"/>
              <a:gd name="T36" fmla="*/ 2147483647 w 16385"/>
              <a:gd name="T37" fmla="*/ 2147483647 h 1565"/>
              <a:gd name="T38" fmla="*/ 2147483647 w 16385"/>
              <a:gd name="T39" fmla="*/ 2147483647 h 1565"/>
              <a:gd name="T40" fmla="*/ 2147483647 w 16385"/>
              <a:gd name="T41" fmla="*/ 2147483647 h 1565"/>
              <a:gd name="T42" fmla="*/ 2147483647 w 16385"/>
              <a:gd name="T43" fmla="*/ 2147483647 h 1565"/>
              <a:gd name="T44" fmla="*/ 2147483647 w 16385"/>
              <a:gd name="T45" fmla="*/ 2147483647 h 1565"/>
              <a:gd name="T46" fmla="*/ 2147483647 w 16385"/>
              <a:gd name="T47" fmla="*/ 2147483647 h 1565"/>
              <a:gd name="T48" fmla="*/ 2147483647 w 16385"/>
              <a:gd name="T49" fmla="*/ 2147483647 h 1565"/>
              <a:gd name="T50" fmla="*/ 2147483647 w 16385"/>
              <a:gd name="T51" fmla="*/ 2147483647 h 1565"/>
              <a:gd name="T52" fmla="*/ 2147483647 w 16385"/>
              <a:gd name="T53" fmla="*/ 2147483647 h 1565"/>
              <a:gd name="T54" fmla="*/ 2147483647 w 16385"/>
              <a:gd name="T55" fmla="*/ 2147483647 h 1565"/>
              <a:gd name="T56" fmla="*/ 2147483647 w 16385"/>
              <a:gd name="T57" fmla="*/ 2147483647 h 1565"/>
              <a:gd name="T58" fmla="*/ 2147483647 w 16385"/>
              <a:gd name="T59" fmla="*/ 2147483647 h 1565"/>
              <a:gd name="T60" fmla="*/ 2147483647 w 16385"/>
              <a:gd name="T61" fmla="*/ 2147483647 h 1565"/>
              <a:gd name="T62" fmla="*/ 2147483647 w 16385"/>
              <a:gd name="T63" fmla="*/ 2147483647 h 1565"/>
              <a:gd name="T64" fmla="*/ 2147483647 w 16385"/>
              <a:gd name="T65" fmla="*/ 2147483647 h 1565"/>
              <a:gd name="T66" fmla="*/ 2147483647 w 16385"/>
              <a:gd name="T67" fmla="*/ 2147483647 h 1565"/>
              <a:gd name="T68" fmla="*/ 2147483647 w 16385"/>
              <a:gd name="T69" fmla="*/ 2147483647 h 1565"/>
              <a:gd name="T70" fmla="*/ 2147483647 w 16385"/>
              <a:gd name="T71" fmla="*/ 2147483647 h 1565"/>
              <a:gd name="T72" fmla="*/ 2147483647 w 16385"/>
              <a:gd name="T73" fmla="*/ 2147483647 h 1565"/>
              <a:gd name="T74" fmla="*/ 2147483647 w 16385"/>
              <a:gd name="T75" fmla="*/ 2147483647 h 1565"/>
              <a:gd name="T76" fmla="*/ 2147483647 w 16385"/>
              <a:gd name="T77" fmla="*/ 2147483647 h 1565"/>
              <a:gd name="T78" fmla="*/ 2147483647 w 16385"/>
              <a:gd name="T79" fmla="*/ 2147483647 h 1565"/>
              <a:gd name="T80" fmla="*/ 2147483647 w 16385"/>
              <a:gd name="T81" fmla="*/ 2147483647 h 1565"/>
              <a:gd name="T82" fmla="*/ 2147483647 w 16385"/>
              <a:gd name="T83" fmla="*/ 2147483647 h 1565"/>
              <a:gd name="T84" fmla="*/ 2147483647 w 16385"/>
              <a:gd name="T85" fmla="*/ 2147483647 h 1565"/>
              <a:gd name="T86" fmla="*/ 2147483647 w 16385"/>
              <a:gd name="T87" fmla="*/ 2147483647 h 1565"/>
              <a:gd name="T88" fmla="*/ 2147483647 w 16385"/>
              <a:gd name="T89" fmla="*/ 2147483647 h 1565"/>
              <a:gd name="T90" fmla="*/ 2147483647 w 16385"/>
              <a:gd name="T91" fmla="*/ 2147483647 h 1565"/>
              <a:gd name="T92" fmla="*/ 2147483647 w 16385"/>
              <a:gd name="T93" fmla="*/ 2147483647 h 1565"/>
              <a:gd name="T94" fmla="*/ 2147483647 w 16385"/>
              <a:gd name="T95" fmla="*/ 2147483647 h 1565"/>
              <a:gd name="T96" fmla="*/ 2147483647 w 16385"/>
              <a:gd name="T97" fmla="*/ 2147483647 h 1565"/>
              <a:gd name="T98" fmla="*/ 2147483647 w 16385"/>
              <a:gd name="T99" fmla="*/ 2147483647 h 1565"/>
              <a:gd name="T100" fmla="*/ 2147483647 w 16385"/>
              <a:gd name="T101" fmla="*/ 2147483647 h 1565"/>
              <a:gd name="T102" fmla="*/ 2147483647 w 16385"/>
              <a:gd name="T103" fmla="*/ 2147483647 h 1565"/>
              <a:gd name="T104" fmla="*/ 2147483647 w 16385"/>
              <a:gd name="T105" fmla="*/ 2147483647 h 1565"/>
              <a:gd name="T106" fmla="*/ 2147483647 w 16385"/>
              <a:gd name="T107" fmla="*/ 2147483647 h 1565"/>
              <a:gd name="T108" fmla="*/ 2147483647 w 16385"/>
              <a:gd name="T109" fmla="*/ 2147483647 h 1565"/>
              <a:gd name="T110" fmla="*/ 2147483647 w 16385"/>
              <a:gd name="T111" fmla="*/ 2147483647 h 1565"/>
              <a:gd name="T112" fmla="*/ 2147483647 w 16385"/>
              <a:gd name="T113" fmla="*/ 2147483647 h 1565"/>
              <a:gd name="T114" fmla="*/ 2147483647 w 16385"/>
              <a:gd name="T115" fmla="*/ 2147483647 h 1565"/>
              <a:gd name="T116" fmla="*/ 2147483647 w 16385"/>
              <a:gd name="T117" fmla="*/ 2147483647 h 1565"/>
              <a:gd name="T118" fmla="*/ 2147483647 w 16385"/>
              <a:gd name="T119" fmla="*/ 2147483647 h 15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6385" h="1565" extrusionOk="0">
                <a:moveTo>
                  <a:pt x="112" y="652"/>
                </a:moveTo>
                <a:lnTo>
                  <a:pt x="75" y="671"/>
                </a:lnTo>
                <a:lnTo>
                  <a:pt x="19" y="708"/>
                </a:lnTo>
                <a:lnTo>
                  <a:pt x="1" y="745"/>
                </a:lnTo>
                <a:lnTo>
                  <a:pt x="1" y="801"/>
                </a:lnTo>
                <a:lnTo>
                  <a:pt x="1" y="876"/>
                </a:lnTo>
                <a:lnTo>
                  <a:pt x="19" y="913"/>
                </a:lnTo>
                <a:lnTo>
                  <a:pt x="57" y="950"/>
                </a:lnTo>
                <a:lnTo>
                  <a:pt x="131" y="987"/>
                </a:lnTo>
                <a:lnTo>
                  <a:pt x="187" y="987"/>
                </a:lnTo>
                <a:lnTo>
                  <a:pt x="261" y="950"/>
                </a:lnTo>
                <a:lnTo>
                  <a:pt x="317" y="894"/>
                </a:lnTo>
                <a:lnTo>
                  <a:pt x="336" y="838"/>
                </a:lnTo>
                <a:lnTo>
                  <a:pt x="336" y="764"/>
                </a:lnTo>
                <a:lnTo>
                  <a:pt x="317" y="727"/>
                </a:lnTo>
                <a:lnTo>
                  <a:pt x="280" y="689"/>
                </a:lnTo>
                <a:lnTo>
                  <a:pt x="224" y="671"/>
                </a:lnTo>
                <a:lnTo>
                  <a:pt x="168" y="652"/>
                </a:lnTo>
                <a:lnTo>
                  <a:pt x="112" y="652"/>
                </a:lnTo>
                <a:close/>
                <a:moveTo>
                  <a:pt x="16236" y="689"/>
                </a:moveTo>
                <a:lnTo>
                  <a:pt x="16161" y="708"/>
                </a:lnTo>
                <a:lnTo>
                  <a:pt x="16087" y="745"/>
                </a:lnTo>
                <a:lnTo>
                  <a:pt x="16031" y="801"/>
                </a:lnTo>
                <a:lnTo>
                  <a:pt x="15994" y="857"/>
                </a:lnTo>
                <a:lnTo>
                  <a:pt x="15975" y="931"/>
                </a:lnTo>
                <a:lnTo>
                  <a:pt x="15994" y="987"/>
                </a:lnTo>
                <a:lnTo>
                  <a:pt x="16049" y="1043"/>
                </a:lnTo>
                <a:lnTo>
                  <a:pt x="16124" y="1080"/>
                </a:lnTo>
                <a:lnTo>
                  <a:pt x="16180" y="1099"/>
                </a:lnTo>
                <a:lnTo>
                  <a:pt x="16217" y="1080"/>
                </a:lnTo>
                <a:lnTo>
                  <a:pt x="16291" y="1062"/>
                </a:lnTo>
                <a:lnTo>
                  <a:pt x="16347" y="987"/>
                </a:lnTo>
                <a:lnTo>
                  <a:pt x="16385" y="913"/>
                </a:lnTo>
                <a:lnTo>
                  <a:pt x="16385" y="838"/>
                </a:lnTo>
                <a:lnTo>
                  <a:pt x="16366" y="764"/>
                </a:lnTo>
                <a:lnTo>
                  <a:pt x="16310" y="708"/>
                </a:lnTo>
                <a:lnTo>
                  <a:pt x="16273" y="689"/>
                </a:lnTo>
                <a:lnTo>
                  <a:pt x="16236" y="689"/>
                </a:lnTo>
                <a:close/>
                <a:moveTo>
                  <a:pt x="4655" y="1"/>
                </a:moveTo>
                <a:lnTo>
                  <a:pt x="4506" y="19"/>
                </a:lnTo>
                <a:lnTo>
                  <a:pt x="4357" y="56"/>
                </a:lnTo>
                <a:lnTo>
                  <a:pt x="4246" y="94"/>
                </a:lnTo>
                <a:lnTo>
                  <a:pt x="4134" y="168"/>
                </a:lnTo>
                <a:lnTo>
                  <a:pt x="4022" y="243"/>
                </a:lnTo>
                <a:lnTo>
                  <a:pt x="3929" y="336"/>
                </a:lnTo>
                <a:lnTo>
                  <a:pt x="3575" y="727"/>
                </a:lnTo>
                <a:lnTo>
                  <a:pt x="3408" y="876"/>
                </a:lnTo>
                <a:lnTo>
                  <a:pt x="3315" y="931"/>
                </a:lnTo>
                <a:lnTo>
                  <a:pt x="3203" y="987"/>
                </a:lnTo>
                <a:lnTo>
                  <a:pt x="3110" y="1025"/>
                </a:lnTo>
                <a:lnTo>
                  <a:pt x="2998" y="1025"/>
                </a:lnTo>
                <a:lnTo>
                  <a:pt x="2886" y="1006"/>
                </a:lnTo>
                <a:lnTo>
                  <a:pt x="2775" y="969"/>
                </a:lnTo>
                <a:lnTo>
                  <a:pt x="2682" y="894"/>
                </a:lnTo>
                <a:lnTo>
                  <a:pt x="2607" y="820"/>
                </a:lnTo>
                <a:lnTo>
                  <a:pt x="2458" y="652"/>
                </a:lnTo>
                <a:lnTo>
                  <a:pt x="2309" y="485"/>
                </a:lnTo>
                <a:lnTo>
                  <a:pt x="2235" y="410"/>
                </a:lnTo>
                <a:lnTo>
                  <a:pt x="2142" y="354"/>
                </a:lnTo>
                <a:lnTo>
                  <a:pt x="2011" y="298"/>
                </a:lnTo>
                <a:lnTo>
                  <a:pt x="1900" y="261"/>
                </a:lnTo>
                <a:lnTo>
                  <a:pt x="1658" y="261"/>
                </a:lnTo>
                <a:lnTo>
                  <a:pt x="1546" y="280"/>
                </a:lnTo>
                <a:lnTo>
                  <a:pt x="1434" y="317"/>
                </a:lnTo>
                <a:lnTo>
                  <a:pt x="1323" y="373"/>
                </a:lnTo>
                <a:lnTo>
                  <a:pt x="1211" y="429"/>
                </a:lnTo>
                <a:lnTo>
                  <a:pt x="1099" y="578"/>
                </a:lnTo>
                <a:lnTo>
                  <a:pt x="1006" y="689"/>
                </a:lnTo>
                <a:lnTo>
                  <a:pt x="932" y="820"/>
                </a:lnTo>
                <a:lnTo>
                  <a:pt x="876" y="950"/>
                </a:lnTo>
                <a:lnTo>
                  <a:pt x="857" y="1062"/>
                </a:lnTo>
                <a:lnTo>
                  <a:pt x="857" y="1099"/>
                </a:lnTo>
                <a:lnTo>
                  <a:pt x="857" y="1136"/>
                </a:lnTo>
                <a:lnTo>
                  <a:pt x="894" y="1174"/>
                </a:lnTo>
                <a:lnTo>
                  <a:pt x="969" y="1174"/>
                </a:lnTo>
                <a:lnTo>
                  <a:pt x="1006" y="1155"/>
                </a:lnTo>
                <a:lnTo>
                  <a:pt x="1062" y="1043"/>
                </a:lnTo>
                <a:lnTo>
                  <a:pt x="1118" y="931"/>
                </a:lnTo>
                <a:lnTo>
                  <a:pt x="1155" y="838"/>
                </a:lnTo>
                <a:lnTo>
                  <a:pt x="1211" y="764"/>
                </a:lnTo>
                <a:lnTo>
                  <a:pt x="1285" y="671"/>
                </a:lnTo>
                <a:lnTo>
                  <a:pt x="1378" y="615"/>
                </a:lnTo>
                <a:lnTo>
                  <a:pt x="1471" y="559"/>
                </a:lnTo>
                <a:lnTo>
                  <a:pt x="1602" y="522"/>
                </a:lnTo>
                <a:lnTo>
                  <a:pt x="1825" y="522"/>
                </a:lnTo>
                <a:lnTo>
                  <a:pt x="1937" y="559"/>
                </a:lnTo>
                <a:lnTo>
                  <a:pt x="2030" y="615"/>
                </a:lnTo>
                <a:lnTo>
                  <a:pt x="2142" y="671"/>
                </a:lnTo>
                <a:lnTo>
                  <a:pt x="2216" y="764"/>
                </a:lnTo>
                <a:lnTo>
                  <a:pt x="2309" y="838"/>
                </a:lnTo>
                <a:lnTo>
                  <a:pt x="2458" y="1043"/>
                </a:lnTo>
                <a:lnTo>
                  <a:pt x="2533" y="1118"/>
                </a:lnTo>
                <a:lnTo>
                  <a:pt x="2607" y="1211"/>
                </a:lnTo>
                <a:lnTo>
                  <a:pt x="2700" y="1267"/>
                </a:lnTo>
                <a:lnTo>
                  <a:pt x="2812" y="1322"/>
                </a:lnTo>
                <a:lnTo>
                  <a:pt x="2924" y="1341"/>
                </a:lnTo>
                <a:lnTo>
                  <a:pt x="3054" y="1341"/>
                </a:lnTo>
                <a:lnTo>
                  <a:pt x="3166" y="1322"/>
                </a:lnTo>
                <a:lnTo>
                  <a:pt x="3277" y="1285"/>
                </a:lnTo>
                <a:lnTo>
                  <a:pt x="3371" y="1248"/>
                </a:lnTo>
                <a:lnTo>
                  <a:pt x="3464" y="1174"/>
                </a:lnTo>
                <a:lnTo>
                  <a:pt x="3631" y="1043"/>
                </a:lnTo>
                <a:lnTo>
                  <a:pt x="3799" y="876"/>
                </a:lnTo>
                <a:lnTo>
                  <a:pt x="4078" y="578"/>
                </a:lnTo>
                <a:lnTo>
                  <a:pt x="4227" y="447"/>
                </a:lnTo>
                <a:lnTo>
                  <a:pt x="4376" y="336"/>
                </a:lnTo>
                <a:lnTo>
                  <a:pt x="4450" y="298"/>
                </a:lnTo>
                <a:lnTo>
                  <a:pt x="4543" y="261"/>
                </a:lnTo>
                <a:lnTo>
                  <a:pt x="4711" y="261"/>
                </a:lnTo>
                <a:lnTo>
                  <a:pt x="4786" y="280"/>
                </a:lnTo>
                <a:lnTo>
                  <a:pt x="4879" y="317"/>
                </a:lnTo>
                <a:lnTo>
                  <a:pt x="4953" y="392"/>
                </a:lnTo>
                <a:lnTo>
                  <a:pt x="5046" y="485"/>
                </a:lnTo>
                <a:lnTo>
                  <a:pt x="5195" y="671"/>
                </a:lnTo>
                <a:lnTo>
                  <a:pt x="5344" y="857"/>
                </a:lnTo>
                <a:lnTo>
                  <a:pt x="5474" y="1043"/>
                </a:lnTo>
                <a:lnTo>
                  <a:pt x="5623" y="1211"/>
                </a:lnTo>
                <a:lnTo>
                  <a:pt x="5716" y="1267"/>
                </a:lnTo>
                <a:lnTo>
                  <a:pt x="5810" y="1322"/>
                </a:lnTo>
                <a:lnTo>
                  <a:pt x="5903" y="1378"/>
                </a:lnTo>
                <a:lnTo>
                  <a:pt x="5996" y="1397"/>
                </a:lnTo>
                <a:lnTo>
                  <a:pt x="6107" y="1416"/>
                </a:lnTo>
                <a:lnTo>
                  <a:pt x="6219" y="1397"/>
                </a:lnTo>
                <a:lnTo>
                  <a:pt x="6349" y="1378"/>
                </a:lnTo>
                <a:lnTo>
                  <a:pt x="6498" y="1322"/>
                </a:lnTo>
                <a:lnTo>
                  <a:pt x="6591" y="1267"/>
                </a:lnTo>
                <a:lnTo>
                  <a:pt x="6703" y="1211"/>
                </a:lnTo>
                <a:lnTo>
                  <a:pt x="6908" y="1043"/>
                </a:lnTo>
                <a:lnTo>
                  <a:pt x="7131" y="894"/>
                </a:lnTo>
                <a:lnTo>
                  <a:pt x="7336" y="727"/>
                </a:lnTo>
                <a:lnTo>
                  <a:pt x="7448" y="671"/>
                </a:lnTo>
                <a:lnTo>
                  <a:pt x="7560" y="615"/>
                </a:lnTo>
                <a:lnTo>
                  <a:pt x="7671" y="578"/>
                </a:lnTo>
                <a:lnTo>
                  <a:pt x="7895" y="578"/>
                </a:lnTo>
                <a:lnTo>
                  <a:pt x="8006" y="615"/>
                </a:lnTo>
                <a:lnTo>
                  <a:pt x="8137" y="671"/>
                </a:lnTo>
                <a:lnTo>
                  <a:pt x="8248" y="764"/>
                </a:lnTo>
                <a:lnTo>
                  <a:pt x="8397" y="931"/>
                </a:lnTo>
                <a:lnTo>
                  <a:pt x="8528" y="1099"/>
                </a:lnTo>
                <a:lnTo>
                  <a:pt x="8677" y="1248"/>
                </a:lnTo>
                <a:lnTo>
                  <a:pt x="8826" y="1397"/>
                </a:lnTo>
                <a:lnTo>
                  <a:pt x="8900" y="1453"/>
                </a:lnTo>
                <a:lnTo>
                  <a:pt x="8993" y="1509"/>
                </a:lnTo>
                <a:lnTo>
                  <a:pt x="9068" y="1546"/>
                </a:lnTo>
                <a:lnTo>
                  <a:pt x="9161" y="1564"/>
                </a:lnTo>
                <a:lnTo>
                  <a:pt x="9272" y="1564"/>
                </a:lnTo>
                <a:lnTo>
                  <a:pt x="9366" y="1546"/>
                </a:lnTo>
                <a:lnTo>
                  <a:pt x="9477" y="1527"/>
                </a:lnTo>
                <a:lnTo>
                  <a:pt x="9608" y="1471"/>
                </a:lnTo>
                <a:lnTo>
                  <a:pt x="9757" y="1360"/>
                </a:lnTo>
                <a:lnTo>
                  <a:pt x="9924" y="1211"/>
                </a:lnTo>
                <a:lnTo>
                  <a:pt x="10110" y="1043"/>
                </a:lnTo>
                <a:lnTo>
                  <a:pt x="10296" y="876"/>
                </a:lnTo>
                <a:lnTo>
                  <a:pt x="10483" y="745"/>
                </a:lnTo>
                <a:lnTo>
                  <a:pt x="10576" y="708"/>
                </a:lnTo>
                <a:lnTo>
                  <a:pt x="10687" y="671"/>
                </a:lnTo>
                <a:lnTo>
                  <a:pt x="10781" y="652"/>
                </a:lnTo>
                <a:lnTo>
                  <a:pt x="10874" y="652"/>
                </a:lnTo>
                <a:lnTo>
                  <a:pt x="10967" y="689"/>
                </a:lnTo>
                <a:lnTo>
                  <a:pt x="11078" y="727"/>
                </a:lnTo>
                <a:lnTo>
                  <a:pt x="11172" y="801"/>
                </a:lnTo>
                <a:lnTo>
                  <a:pt x="11246" y="894"/>
                </a:lnTo>
                <a:lnTo>
                  <a:pt x="11395" y="1099"/>
                </a:lnTo>
                <a:lnTo>
                  <a:pt x="11544" y="1304"/>
                </a:lnTo>
                <a:lnTo>
                  <a:pt x="11637" y="1378"/>
                </a:lnTo>
                <a:lnTo>
                  <a:pt x="11730" y="1453"/>
                </a:lnTo>
                <a:lnTo>
                  <a:pt x="11879" y="1509"/>
                </a:lnTo>
                <a:lnTo>
                  <a:pt x="12028" y="1527"/>
                </a:lnTo>
                <a:lnTo>
                  <a:pt x="12177" y="1509"/>
                </a:lnTo>
                <a:lnTo>
                  <a:pt x="12326" y="1471"/>
                </a:lnTo>
                <a:lnTo>
                  <a:pt x="12456" y="1397"/>
                </a:lnTo>
                <a:lnTo>
                  <a:pt x="12586" y="1304"/>
                </a:lnTo>
                <a:lnTo>
                  <a:pt x="12810" y="1099"/>
                </a:lnTo>
                <a:lnTo>
                  <a:pt x="13015" y="894"/>
                </a:lnTo>
                <a:lnTo>
                  <a:pt x="13126" y="801"/>
                </a:lnTo>
                <a:lnTo>
                  <a:pt x="13238" y="708"/>
                </a:lnTo>
                <a:lnTo>
                  <a:pt x="13368" y="615"/>
                </a:lnTo>
                <a:lnTo>
                  <a:pt x="13517" y="578"/>
                </a:lnTo>
                <a:lnTo>
                  <a:pt x="13573" y="559"/>
                </a:lnTo>
                <a:lnTo>
                  <a:pt x="13648" y="559"/>
                </a:lnTo>
                <a:lnTo>
                  <a:pt x="13722" y="578"/>
                </a:lnTo>
                <a:lnTo>
                  <a:pt x="13778" y="615"/>
                </a:lnTo>
                <a:lnTo>
                  <a:pt x="13890" y="671"/>
                </a:lnTo>
                <a:lnTo>
                  <a:pt x="13964" y="764"/>
                </a:lnTo>
                <a:lnTo>
                  <a:pt x="14095" y="969"/>
                </a:lnTo>
                <a:lnTo>
                  <a:pt x="14169" y="1062"/>
                </a:lnTo>
                <a:lnTo>
                  <a:pt x="14243" y="1155"/>
                </a:lnTo>
                <a:lnTo>
                  <a:pt x="14337" y="1248"/>
                </a:lnTo>
                <a:lnTo>
                  <a:pt x="14448" y="1304"/>
                </a:lnTo>
                <a:lnTo>
                  <a:pt x="14597" y="1341"/>
                </a:lnTo>
                <a:lnTo>
                  <a:pt x="14746" y="1360"/>
                </a:lnTo>
                <a:lnTo>
                  <a:pt x="14895" y="1341"/>
                </a:lnTo>
                <a:lnTo>
                  <a:pt x="15025" y="1304"/>
                </a:lnTo>
                <a:lnTo>
                  <a:pt x="15156" y="1229"/>
                </a:lnTo>
                <a:lnTo>
                  <a:pt x="15286" y="1155"/>
                </a:lnTo>
                <a:lnTo>
                  <a:pt x="15398" y="1062"/>
                </a:lnTo>
                <a:lnTo>
                  <a:pt x="15510" y="950"/>
                </a:lnTo>
                <a:lnTo>
                  <a:pt x="15677" y="745"/>
                </a:lnTo>
                <a:lnTo>
                  <a:pt x="15770" y="634"/>
                </a:lnTo>
                <a:lnTo>
                  <a:pt x="15826" y="503"/>
                </a:lnTo>
                <a:lnTo>
                  <a:pt x="15882" y="410"/>
                </a:lnTo>
                <a:lnTo>
                  <a:pt x="15900" y="354"/>
                </a:lnTo>
                <a:lnTo>
                  <a:pt x="15882" y="298"/>
                </a:lnTo>
                <a:lnTo>
                  <a:pt x="15845" y="243"/>
                </a:lnTo>
                <a:lnTo>
                  <a:pt x="15770" y="205"/>
                </a:lnTo>
                <a:lnTo>
                  <a:pt x="15714" y="224"/>
                </a:lnTo>
                <a:lnTo>
                  <a:pt x="15677" y="243"/>
                </a:lnTo>
                <a:lnTo>
                  <a:pt x="15658" y="280"/>
                </a:lnTo>
                <a:lnTo>
                  <a:pt x="15528" y="466"/>
                </a:lnTo>
                <a:lnTo>
                  <a:pt x="15379" y="652"/>
                </a:lnTo>
                <a:lnTo>
                  <a:pt x="15212" y="820"/>
                </a:lnTo>
                <a:lnTo>
                  <a:pt x="15044" y="969"/>
                </a:lnTo>
                <a:lnTo>
                  <a:pt x="14951" y="1025"/>
                </a:lnTo>
                <a:lnTo>
                  <a:pt x="14858" y="1043"/>
                </a:lnTo>
                <a:lnTo>
                  <a:pt x="14765" y="1062"/>
                </a:lnTo>
                <a:lnTo>
                  <a:pt x="14653" y="1062"/>
                </a:lnTo>
                <a:lnTo>
                  <a:pt x="14560" y="1043"/>
                </a:lnTo>
                <a:lnTo>
                  <a:pt x="14467" y="987"/>
                </a:lnTo>
                <a:lnTo>
                  <a:pt x="14355" y="913"/>
                </a:lnTo>
                <a:lnTo>
                  <a:pt x="14262" y="801"/>
                </a:lnTo>
                <a:lnTo>
                  <a:pt x="14113" y="634"/>
                </a:lnTo>
                <a:lnTo>
                  <a:pt x="14039" y="540"/>
                </a:lnTo>
                <a:lnTo>
                  <a:pt x="13964" y="466"/>
                </a:lnTo>
                <a:lnTo>
                  <a:pt x="13871" y="410"/>
                </a:lnTo>
                <a:lnTo>
                  <a:pt x="13778" y="373"/>
                </a:lnTo>
                <a:lnTo>
                  <a:pt x="13666" y="336"/>
                </a:lnTo>
                <a:lnTo>
                  <a:pt x="13536" y="336"/>
                </a:lnTo>
                <a:lnTo>
                  <a:pt x="13424" y="354"/>
                </a:lnTo>
                <a:lnTo>
                  <a:pt x="13331" y="392"/>
                </a:lnTo>
                <a:lnTo>
                  <a:pt x="13238" y="429"/>
                </a:lnTo>
                <a:lnTo>
                  <a:pt x="13145" y="485"/>
                </a:lnTo>
                <a:lnTo>
                  <a:pt x="12977" y="615"/>
                </a:lnTo>
                <a:lnTo>
                  <a:pt x="12810" y="764"/>
                </a:lnTo>
                <a:lnTo>
                  <a:pt x="12661" y="913"/>
                </a:lnTo>
                <a:lnTo>
                  <a:pt x="12493" y="1043"/>
                </a:lnTo>
                <a:lnTo>
                  <a:pt x="12400" y="1118"/>
                </a:lnTo>
                <a:lnTo>
                  <a:pt x="12307" y="1174"/>
                </a:lnTo>
                <a:lnTo>
                  <a:pt x="12214" y="1211"/>
                </a:lnTo>
                <a:lnTo>
                  <a:pt x="12102" y="1248"/>
                </a:lnTo>
                <a:lnTo>
                  <a:pt x="11991" y="1248"/>
                </a:lnTo>
                <a:lnTo>
                  <a:pt x="11898" y="1229"/>
                </a:lnTo>
                <a:lnTo>
                  <a:pt x="11805" y="1192"/>
                </a:lnTo>
                <a:lnTo>
                  <a:pt x="11730" y="1118"/>
                </a:lnTo>
                <a:lnTo>
                  <a:pt x="11656" y="1043"/>
                </a:lnTo>
                <a:lnTo>
                  <a:pt x="11600" y="969"/>
                </a:lnTo>
                <a:lnTo>
                  <a:pt x="11469" y="783"/>
                </a:lnTo>
                <a:lnTo>
                  <a:pt x="11376" y="671"/>
                </a:lnTo>
                <a:lnTo>
                  <a:pt x="11283" y="578"/>
                </a:lnTo>
                <a:lnTo>
                  <a:pt x="11190" y="503"/>
                </a:lnTo>
                <a:lnTo>
                  <a:pt x="11097" y="447"/>
                </a:lnTo>
                <a:lnTo>
                  <a:pt x="10985" y="429"/>
                </a:lnTo>
                <a:lnTo>
                  <a:pt x="10892" y="410"/>
                </a:lnTo>
                <a:lnTo>
                  <a:pt x="10706" y="410"/>
                </a:lnTo>
                <a:lnTo>
                  <a:pt x="10613" y="447"/>
                </a:lnTo>
                <a:lnTo>
                  <a:pt x="10501" y="485"/>
                </a:lnTo>
                <a:lnTo>
                  <a:pt x="10315" y="596"/>
                </a:lnTo>
                <a:lnTo>
                  <a:pt x="10110" y="727"/>
                </a:lnTo>
                <a:lnTo>
                  <a:pt x="9924" y="894"/>
                </a:lnTo>
                <a:lnTo>
                  <a:pt x="9775" y="1006"/>
                </a:lnTo>
                <a:lnTo>
                  <a:pt x="9608" y="1136"/>
                </a:lnTo>
                <a:lnTo>
                  <a:pt x="9533" y="1192"/>
                </a:lnTo>
                <a:lnTo>
                  <a:pt x="9440" y="1229"/>
                </a:lnTo>
                <a:lnTo>
                  <a:pt x="9347" y="1248"/>
                </a:lnTo>
                <a:lnTo>
                  <a:pt x="9254" y="1267"/>
                </a:lnTo>
                <a:lnTo>
                  <a:pt x="9142" y="1267"/>
                </a:lnTo>
                <a:lnTo>
                  <a:pt x="9049" y="1229"/>
                </a:lnTo>
                <a:lnTo>
                  <a:pt x="8956" y="1174"/>
                </a:lnTo>
                <a:lnTo>
                  <a:pt x="8863" y="1118"/>
                </a:lnTo>
                <a:lnTo>
                  <a:pt x="8714" y="950"/>
                </a:lnTo>
                <a:lnTo>
                  <a:pt x="8584" y="801"/>
                </a:lnTo>
                <a:lnTo>
                  <a:pt x="8435" y="615"/>
                </a:lnTo>
                <a:lnTo>
                  <a:pt x="8267" y="466"/>
                </a:lnTo>
                <a:lnTo>
                  <a:pt x="8155" y="392"/>
                </a:lnTo>
                <a:lnTo>
                  <a:pt x="8062" y="354"/>
                </a:lnTo>
                <a:lnTo>
                  <a:pt x="7951" y="317"/>
                </a:lnTo>
                <a:lnTo>
                  <a:pt x="7820" y="298"/>
                </a:lnTo>
                <a:lnTo>
                  <a:pt x="7690" y="317"/>
                </a:lnTo>
                <a:lnTo>
                  <a:pt x="7541" y="336"/>
                </a:lnTo>
                <a:lnTo>
                  <a:pt x="7411" y="392"/>
                </a:lnTo>
                <a:lnTo>
                  <a:pt x="7280" y="466"/>
                </a:lnTo>
                <a:lnTo>
                  <a:pt x="7057" y="615"/>
                </a:lnTo>
                <a:lnTo>
                  <a:pt x="6833" y="783"/>
                </a:lnTo>
                <a:lnTo>
                  <a:pt x="6629" y="931"/>
                </a:lnTo>
                <a:lnTo>
                  <a:pt x="6517" y="1006"/>
                </a:lnTo>
                <a:lnTo>
                  <a:pt x="6405" y="1062"/>
                </a:lnTo>
                <a:lnTo>
                  <a:pt x="6294" y="1099"/>
                </a:lnTo>
                <a:lnTo>
                  <a:pt x="6182" y="1118"/>
                </a:lnTo>
                <a:lnTo>
                  <a:pt x="6052" y="1118"/>
                </a:lnTo>
                <a:lnTo>
                  <a:pt x="5921" y="1080"/>
                </a:lnTo>
                <a:lnTo>
                  <a:pt x="5828" y="1025"/>
                </a:lnTo>
                <a:lnTo>
                  <a:pt x="5754" y="950"/>
                </a:lnTo>
                <a:lnTo>
                  <a:pt x="5661" y="876"/>
                </a:lnTo>
                <a:lnTo>
                  <a:pt x="5586" y="783"/>
                </a:lnTo>
                <a:lnTo>
                  <a:pt x="5325" y="410"/>
                </a:lnTo>
                <a:lnTo>
                  <a:pt x="5232" y="298"/>
                </a:lnTo>
                <a:lnTo>
                  <a:pt x="5139" y="205"/>
                </a:lnTo>
                <a:lnTo>
                  <a:pt x="5028" y="131"/>
                </a:lnTo>
                <a:lnTo>
                  <a:pt x="4897" y="56"/>
                </a:lnTo>
                <a:lnTo>
                  <a:pt x="4786" y="19"/>
                </a:lnTo>
                <a:lnTo>
                  <a:pt x="465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519333" y="2655767"/>
            <a:ext cx="5153200" cy="1546400"/>
          </a:xfrm>
          <a:prstGeom prst="rect">
            <a:avLst/>
          </a:prstGeom>
        </p:spPr>
        <p:txBody>
          <a:bodyPr spcFirstLastPara="1" lIns="91425" tIns="91425" rIns="91425" bIns="91425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4058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161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648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289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855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135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321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33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581957-CC2C-482A-9FAD-DDBAD2A853A2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C335D5B8-B0C3-442C-A548-55DA257415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62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028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872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349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50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0CC1A7-5030-4BED-A249-784F8D5C58CA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AD95B1CD-1359-4775-85D0-726D6534E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121405-756E-4D74-ADC8-CA63C6ABA782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CDD661B8-330E-4C7E-A0D9-0ABBD3E35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1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05B91D-F3FB-4009-B0C0-9DAD4B08B80E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A875FB9C-CABF-4024-B427-9F25F0111C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C2DB4B-66F2-4603-BAD2-0A97828F6AFF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091B8769-6CE2-435A-9786-E04B4F2F3B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91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2F050D-207C-45B1-9F4E-73CA7AD55BA7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6B4C3C99-E2D3-4DD8-86F2-4BD0E8E6B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1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F817EA-C55A-435D-ABF0-DE46E9FA9EB7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FD4DA5DF-F980-48D9-84F3-923AFD6BE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8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58F175-FB25-42CE-BE72-A3F7EC487D20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6BEE760D-1572-4B9D-BBB8-AFC81FC49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8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0CC8164-767A-440A-874D-111926731B64}" type="datetimeFigureOut">
              <a:rPr lang="en-US"/>
              <a:pPr>
                <a:defRPr/>
              </a:pPr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8E700C-1F0C-475E-B68E-04E86B73FC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48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95B16-B2C5-4816-BAC6-EF93849ABAF8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7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8"/>
          <p:cNvSpPr/>
          <p:nvPr userDrawn="1"/>
        </p:nvSpPr>
        <p:spPr>
          <a:xfrm>
            <a:off x="1280161" y="3319975"/>
            <a:ext cx="2897945" cy="2039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74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gif"/><Relationship Id="rId7" Type="http://schemas.openxmlformats.org/officeDocument/2006/relationships/image" Target="../media/image6.wmf"/><Relationship Id="rId2" Type="http://schemas.openxmlformats.org/officeDocument/2006/relationships/hyperlink" Target="http://www.glitter-graphics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gif"/><Relationship Id="rId9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slide" Target="slide18.xml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33.jpe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6.gif"/><Relationship Id="rId5" Type="http://schemas.openxmlformats.org/officeDocument/2006/relationships/image" Target="../media/image25.png"/><Relationship Id="rId10" Type="http://schemas.openxmlformats.org/officeDocument/2006/relationships/image" Target="../media/image35.gif"/><Relationship Id="rId4" Type="http://schemas.openxmlformats.org/officeDocument/2006/relationships/image" Target="../media/image32.gif"/><Relationship Id="rId9" Type="http://schemas.openxmlformats.org/officeDocument/2006/relationships/image" Target="../media/image34.gif"/><Relationship Id="rId1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33.jpe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11" Type="http://schemas.openxmlformats.org/officeDocument/2006/relationships/image" Target="../media/image36.gif"/><Relationship Id="rId5" Type="http://schemas.openxmlformats.org/officeDocument/2006/relationships/image" Target="../media/image27.png"/><Relationship Id="rId10" Type="http://schemas.openxmlformats.org/officeDocument/2006/relationships/image" Target="../media/image35.gif"/><Relationship Id="rId4" Type="http://schemas.openxmlformats.org/officeDocument/2006/relationships/image" Target="../media/image32.gif"/><Relationship Id="rId9" Type="http://schemas.openxmlformats.org/officeDocument/2006/relationships/image" Target="../media/image34.gif"/><Relationship Id="rId1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33.jpe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6.gif"/><Relationship Id="rId5" Type="http://schemas.openxmlformats.org/officeDocument/2006/relationships/image" Target="../media/image29.png"/><Relationship Id="rId15" Type="http://schemas.openxmlformats.org/officeDocument/2006/relationships/audio" Target="../media/audio1.wav"/><Relationship Id="rId10" Type="http://schemas.openxmlformats.org/officeDocument/2006/relationships/image" Target="../media/image35.gif"/><Relationship Id="rId4" Type="http://schemas.openxmlformats.org/officeDocument/2006/relationships/image" Target="../media/image32.gif"/><Relationship Id="rId9" Type="http://schemas.openxmlformats.org/officeDocument/2006/relationships/image" Target="../media/image34.gif"/><Relationship Id="rId14" Type="http://schemas.openxmlformats.org/officeDocument/2006/relationships/image" Target="../media/image3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11" Type="http://schemas.openxmlformats.org/officeDocument/2006/relationships/image" Target="../media/image17.png"/><Relationship Id="rId5" Type="http://schemas.openxmlformats.org/officeDocument/2006/relationships/image" Target="../media/image11.gif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9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7.png"/><Relationship Id="rId5" Type="http://schemas.microsoft.com/office/2007/relationships/media" Target="../media/media4.mp3"/><Relationship Id="rId10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708245qq9tddswa1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3" y="4648202"/>
            <a:ext cx="3510007" cy="21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140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287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141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142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143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8572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144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2573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5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573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Picture 148" descr="Sa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858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WordArt 10"/>
          <p:cNvSpPr>
            <a:spLocks noChangeArrowheads="1" noChangeShapeType="1" noTextEdit="1"/>
          </p:cNvSpPr>
          <p:nvPr/>
        </p:nvSpPr>
        <p:spPr bwMode="auto">
          <a:xfrm>
            <a:off x="2133601" y="213362"/>
            <a:ext cx="6866467" cy="4882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3333CC"/>
                </a:solidFill>
                <a:latin typeface="Times New Roman"/>
                <a:cs typeface="Times New Roman"/>
              </a:rPr>
              <a:t>TRƯỜNG TIỂU HỌC TRUNG SƠN TRẦM</a:t>
            </a:r>
            <a:endParaRPr lang="en-US" sz="27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3333CC"/>
              </a:solidFill>
              <a:latin typeface="Times New Roman"/>
              <a:cs typeface="Times New Roman"/>
            </a:endParaRPr>
          </a:p>
        </p:txBody>
      </p:sp>
      <p:sp>
        <p:nvSpPr>
          <p:cNvPr id="63499" name="WordArt 13"/>
          <p:cNvSpPr>
            <a:spLocks noChangeArrowheads="1" noChangeShapeType="1" noTextEdit="1"/>
          </p:cNvSpPr>
          <p:nvPr/>
        </p:nvSpPr>
        <p:spPr bwMode="auto">
          <a:xfrm>
            <a:off x="6063403" y="5988842"/>
            <a:ext cx="4990677" cy="442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GIÁO VIÊN: KIỀU THỊ MƠ</a:t>
            </a:r>
            <a:endParaRPr lang="en-US" sz="27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63500" name="Group 18"/>
          <p:cNvGrpSpPr>
            <a:grpSpLocks/>
          </p:cNvGrpSpPr>
          <p:nvPr/>
        </p:nvGrpSpPr>
        <p:grpSpPr bwMode="auto">
          <a:xfrm>
            <a:off x="0" y="639963"/>
            <a:ext cx="3200399" cy="2966359"/>
            <a:chOff x="5225" y="9216"/>
            <a:chExt cx="2520" cy="1869"/>
          </a:xfrm>
        </p:grpSpPr>
        <p:sp>
          <p:nvSpPr>
            <p:cNvPr id="22" name="AutoShape 27" descr="2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225" y="9806"/>
              <a:ext cx="2520" cy="127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5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pic>
          <p:nvPicPr>
            <p:cNvPr id="63504" name="Picture 26" descr="cosmo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5" name="Picture 25" descr="BOOK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6" name="Picture 24" descr="BOOK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7" name="Picture 23" descr="QUILLPE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" y="9216"/>
              <a:ext cx="76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08" name="Text Box 22"/>
            <p:cNvSpPr txBox="1">
              <a:spLocks noChangeArrowheads="1"/>
            </p:cNvSpPr>
            <p:nvPr/>
          </p:nvSpPr>
          <p:spPr bwMode="auto">
            <a:xfrm>
              <a:off x="5741" y="9897"/>
              <a:ext cx="1026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600" b="1" smtClean="0">
                  <a:solidFill>
                    <a:prstClr val="black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350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351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068" y="10703"/>
              <a:ext cx="787" cy="1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350" b="1" kern="10" dirty="0" smtClean="0">
                  <a:solidFill>
                    <a:srgbClr val="FFFFFF"/>
                  </a:solidFill>
                  <a:latin typeface="VNbritannic"/>
                </a:rPr>
                <a:t>40 </a:t>
              </a:r>
              <a:r>
                <a:rPr lang="en-US" sz="1350" b="1" i="1" kern="10" dirty="0" smtClean="0">
                  <a:solidFill>
                    <a:srgbClr val="FFFFFF"/>
                  </a:solidFill>
                  <a:latin typeface="VNbritannic"/>
                </a:rPr>
                <a:t>NÀM</a:t>
              </a:r>
              <a:r>
                <a:rPr lang="en-US" sz="1350" b="1" kern="10" dirty="0" smtClean="0">
                  <a:solidFill>
                    <a:srgbClr val="FFFFFF"/>
                  </a:solidFill>
                  <a:latin typeface="VNbritannic"/>
                </a:rPr>
                <a:t> </a:t>
              </a:r>
            </a:p>
          </p:txBody>
        </p:sp>
        <p:sp>
          <p:nvSpPr>
            <p:cNvPr id="6351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77529" name="WordArt 25"/>
          <p:cNvSpPr>
            <a:spLocks noChangeArrowheads="1" noChangeShapeType="1" noTextEdit="1"/>
          </p:cNvSpPr>
          <p:nvPr/>
        </p:nvSpPr>
        <p:spPr bwMode="auto">
          <a:xfrm>
            <a:off x="1005840" y="3853818"/>
            <a:ext cx="10048240" cy="1277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GẤP MỘT SỐ LÊN MỘT SỐ LẦN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50" b="1" i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4050" b="1" i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tiết</a:t>
            </a:r>
            <a:r>
              <a:rPr lang="en-US" sz="4050" b="1" i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1 – </a:t>
            </a:r>
            <a:r>
              <a:rPr lang="en-US" sz="4050" b="1" i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trang</a:t>
            </a:r>
            <a:r>
              <a:rPr lang="en-US" sz="4050" b="1" i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70)</a:t>
            </a:r>
          </a:p>
        </p:txBody>
      </p:sp>
      <p:sp>
        <p:nvSpPr>
          <p:cNvPr id="63502" name="WordArt 26"/>
          <p:cNvSpPr>
            <a:spLocks noChangeArrowheads="1" noChangeShapeType="1" noTextEdit="1"/>
          </p:cNvSpPr>
          <p:nvPr/>
        </p:nvSpPr>
        <p:spPr bwMode="auto">
          <a:xfrm>
            <a:off x="3362960" y="1238409"/>
            <a:ext cx="5334000" cy="19583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TOÁN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3A1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1" y="-97712"/>
            <a:ext cx="3198751" cy="38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6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5" y="0"/>
            <a:ext cx="12191999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2603279" y="1343717"/>
            <a:ext cx="6396508" cy="2176729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bi,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bi?</a:t>
            </a:r>
          </a:p>
        </p:txBody>
      </p:sp>
      <p:sp>
        <p:nvSpPr>
          <p:cNvPr id="8" name="Cloud 7"/>
          <p:cNvSpPr/>
          <p:nvPr/>
        </p:nvSpPr>
        <p:spPr>
          <a:xfrm>
            <a:off x="750326" y="399835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4039894" y="394191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4" name="Cloud 13"/>
          <p:cNvSpPr/>
          <p:nvPr/>
        </p:nvSpPr>
        <p:spPr>
          <a:xfrm>
            <a:off x="7462269" y="3872789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loud 19"/>
          <p:cNvSpPr/>
          <p:nvPr/>
        </p:nvSpPr>
        <p:spPr>
          <a:xfrm>
            <a:off x="701040" y="3941917"/>
            <a:ext cx="3215639" cy="2001683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3997960" y="3872789"/>
            <a:ext cx="3241263" cy="1999175"/>
          </a:xfrm>
          <a:prstGeom prst="cloud">
            <a:avLst/>
          </a:prstGeom>
          <a:solidFill>
            <a:srgbClr val="B8E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7462268" y="3869428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72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467" y="124009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1348740" y="771919"/>
            <a:ext cx="2114747" cy="764977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D8FD32F4-6BC1-41E2-A170-FC1E3B5F4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624027"/>
              </p:ext>
            </p:extLst>
          </p:nvPr>
        </p:nvGraphicFramePr>
        <p:xfrm>
          <a:off x="1354572" y="1721245"/>
          <a:ext cx="7455851" cy="39117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4859">
                  <a:extLst>
                    <a:ext uri="{9D8B030D-6E8A-4147-A177-3AD203B41FA5}">
                      <a16:colId xmlns:a16="http://schemas.microsoft.com/office/drawing/2014/main" xmlns="" val="2154709859"/>
                    </a:ext>
                  </a:extLst>
                </a:gridCol>
                <a:gridCol w="923367">
                  <a:extLst>
                    <a:ext uri="{9D8B030D-6E8A-4147-A177-3AD203B41FA5}">
                      <a16:colId xmlns:a16="http://schemas.microsoft.com/office/drawing/2014/main" xmlns="" val="1493610147"/>
                    </a:ext>
                  </a:extLst>
                </a:gridCol>
                <a:gridCol w="842683">
                  <a:extLst>
                    <a:ext uri="{9D8B030D-6E8A-4147-A177-3AD203B41FA5}">
                      <a16:colId xmlns:a16="http://schemas.microsoft.com/office/drawing/2014/main" xmlns="" val="164904819"/>
                    </a:ext>
                  </a:extLst>
                </a:gridCol>
                <a:gridCol w="842683">
                  <a:extLst>
                    <a:ext uri="{9D8B030D-6E8A-4147-A177-3AD203B41FA5}">
                      <a16:colId xmlns:a16="http://schemas.microsoft.com/office/drawing/2014/main" xmlns="" val="1056124996"/>
                    </a:ext>
                  </a:extLst>
                </a:gridCol>
                <a:gridCol w="806824">
                  <a:extLst>
                    <a:ext uri="{9D8B030D-6E8A-4147-A177-3AD203B41FA5}">
                      <a16:colId xmlns:a16="http://schemas.microsoft.com/office/drawing/2014/main" xmlns="" val="3001596524"/>
                    </a:ext>
                  </a:extLst>
                </a:gridCol>
                <a:gridCol w="905435">
                  <a:extLst>
                    <a:ext uri="{9D8B030D-6E8A-4147-A177-3AD203B41FA5}">
                      <a16:colId xmlns:a16="http://schemas.microsoft.com/office/drawing/2014/main" xmlns="" val="782592968"/>
                    </a:ext>
                  </a:extLst>
                </a:gridCol>
              </a:tblGrid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4678561"/>
                  </a:ext>
                </a:extLst>
              </a:tr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Thêm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8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8071181"/>
                  </a:ext>
                </a:extLst>
              </a:tr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Gấp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8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3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2057242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60ED529-5304-4F0E-B1D6-C85E1458F911}"/>
              </a:ext>
            </a:extLst>
          </p:cNvPr>
          <p:cNvSpPr/>
          <p:nvPr/>
        </p:nvSpPr>
        <p:spPr>
          <a:xfrm>
            <a:off x="5482935" y="3080893"/>
            <a:ext cx="682893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0875A462-BEF1-4944-B6AE-7CBD6AD1167F}"/>
              </a:ext>
            </a:extLst>
          </p:cNvPr>
          <p:cNvSpPr/>
          <p:nvPr/>
        </p:nvSpPr>
        <p:spPr>
          <a:xfrm>
            <a:off x="5481365" y="4593107"/>
            <a:ext cx="698788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FAC0D86B-BEAA-4635-A738-97A063248E8F}"/>
              </a:ext>
            </a:extLst>
          </p:cNvPr>
          <p:cNvSpPr/>
          <p:nvPr/>
        </p:nvSpPr>
        <p:spPr>
          <a:xfrm>
            <a:off x="6345125" y="3080893"/>
            <a:ext cx="689721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65FCD7D1-E988-4A2D-96C1-55FC2619B916}"/>
              </a:ext>
            </a:extLst>
          </p:cNvPr>
          <p:cNvSpPr/>
          <p:nvPr/>
        </p:nvSpPr>
        <p:spPr>
          <a:xfrm>
            <a:off x="6359450" y="4593107"/>
            <a:ext cx="645919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94729E57-00E7-4917-8736-D26D1E2EC4A4}"/>
              </a:ext>
            </a:extLst>
          </p:cNvPr>
          <p:cNvSpPr/>
          <p:nvPr/>
        </p:nvSpPr>
        <p:spPr>
          <a:xfrm>
            <a:off x="7153215" y="3086888"/>
            <a:ext cx="652092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EAF23939-B9AC-4F07-A6C0-B38B2AD0B5F6}"/>
              </a:ext>
            </a:extLst>
          </p:cNvPr>
          <p:cNvSpPr/>
          <p:nvPr/>
        </p:nvSpPr>
        <p:spPr>
          <a:xfrm>
            <a:off x="7167543" y="4566213"/>
            <a:ext cx="657209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581AA8A6-DFAC-4249-A510-1D02AD80FD8C}"/>
              </a:ext>
            </a:extLst>
          </p:cNvPr>
          <p:cNvSpPr/>
          <p:nvPr/>
        </p:nvSpPr>
        <p:spPr>
          <a:xfrm>
            <a:off x="7995777" y="3080893"/>
            <a:ext cx="650283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EB995453-F94F-48B7-A610-0A5F62F4E057}"/>
              </a:ext>
            </a:extLst>
          </p:cNvPr>
          <p:cNvSpPr/>
          <p:nvPr/>
        </p:nvSpPr>
        <p:spPr>
          <a:xfrm>
            <a:off x="7938004" y="4593107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06AB3420-C6F7-4610-A0D6-81F6265DD6A7}"/>
              </a:ext>
            </a:extLst>
          </p:cNvPr>
          <p:cNvGrpSpPr/>
          <p:nvPr/>
        </p:nvGrpSpPr>
        <p:grpSpPr>
          <a:xfrm>
            <a:off x="8473514" y="844864"/>
            <a:ext cx="4310061" cy="5071944"/>
            <a:chOff x="10934729" y="2575686"/>
            <a:chExt cx="4327410" cy="4756232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F8C18C56-B0E6-4BB8-BC79-763E734E7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4729" y="2575686"/>
              <a:ext cx="4327410" cy="4756232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5FFDEEB9-5C41-48E7-A1E2-3AE24381AA40}"/>
                </a:ext>
              </a:extLst>
            </p:cNvPr>
            <p:cNvSpPr/>
            <p:nvPr/>
          </p:nvSpPr>
          <p:spPr>
            <a:xfrm>
              <a:off x="12158234" y="2952713"/>
              <a:ext cx="1880399" cy="721217"/>
            </a:xfrm>
            <a:prstGeom prst="rect">
              <a:avLst/>
            </a:prstGeom>
            <a:solidFill>
              <a:srgbClr val="538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CE65E46F-B153-4831-BE47-9ACE0F2D7581}"/>
              </a:ext>
            </a:extLst>
          </p:cNvPr>
          <p:cNvSpPr txBox="1"/>
          <p:nvPr/>
        </p:nvSpPr>
        <p:spPr>
          <a:xfrm>
            <a:off x="9690311" y="1154408"/>
            <a:ext cx="1808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Phiếu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tập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ectangle: Rounded Corners 33">
            <a:extLst>
              <a:ext uri="{FF2B5EF4-FFF2-40B4-BE49-F238E27FC236}">
                <a16:creationId xmlns:a16="http://schemas.microsoft.com/office/drawing/2014/main" xmlns="" id="{0875A462-BEF1-4944-B6AE-7CBD6AD1167F}"/>
              </a:ext>
            </a:extLst>
          </p:cNvPr>
          <p:cNvSpPr/>
          <p:nvPr/>
        </p:nvSpPr>
        <p:spPr>
          <a:xfrm>
            <a:off x="4581430" y="4566213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  <p:sp>
        <p:nvSpPr>
          <p:cNvPr id="18" name="Rectangle: Rounded Corners 33">
            <a:extLst>
              <a:ext uri="{FF2B5EF4-FFF2-40B4-BE49-F238E27FC236}">
                <a16:creationId xmlns:a16="http://schemas.microsoft.com/office/drawing/2014/main" xmlns="" id="{0875A462-BEF1-4944-B6AE-7CBD6AD1167F}"/>
              </a:ext>
            </a:extLst>
          </p:cNvPr>
          <p:cNvSpPr/>
          <p:nvPr/>
        </p:nvSpPr>
        <p:spPr>
          <a:xfrm>
            <a:off x="4580525" y="3080893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348740" y="5764696"/>
            <a:ext cx="7490460" cy="764977"/>
          </a:xfrm>
          <a:prstGeom prst="roundRect">
            <a:avLst/>
          </a:prstGeom>
          <a:solidFill>
            <a:srgbClr val="92D05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uốn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thêm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đơn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vị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thế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348740" y="5735037"/>
            <a:ext cx="7490460" cy="764977"/>
          </a:xfrm>
          <a:prstGeom prst="roundRect">
            <a:avLst/>
          </a:prstGeom>
          <a:solidFill>
            <a:srgbClr val="92D05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uốn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thêm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đơn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vị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ta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lấy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cộng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8.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348740" y="5735036"/>
            <a:ext cx="7490460" cy="764977"/>
          </a:xfrm>
          <a:prstGeom prst="round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uốn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gấp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lên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lần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thế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348740" y="5776823"/>
            <a:ext cx="7490460" cy="764977"/>
          </a:xfrm>
          <a:prstGeom prst="round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uốn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8.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9995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58" grpId="0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-11060"/>
            <a:ext cx="1270187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824F983-17DC-40B5-90FE-04E213E47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50" y="2165800"/>
            <a:ext cx="8391249" cy="332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061661" y="2456318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95EAEC70-FD24-4BE2-93A6-95A5D792F2D2}"/>
              </a:ext>
            </a:extLst>
          </p:cNvPr>
          <p:cNvSpPr/>
          <p:nvPr/>
        </p:nvSpPr>
        <p:spPr>
          <a:xfrm>
            <a:off x="8061661" y="3509937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B161D0D-E573-4FBA-A7E8-E84E3A9E9B23}"/>
              </a:ext>
            </a:extLst>
          </p:cNvPr>
          <p:cNvSpPr/>
          <p:nvPr/>
        </p:nvSpPr>
        <p:spPr>
          <a:xfrm>
            <a:off x="8028193" y="4885836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72525" y="1039012"/>
            <a:ext cx="2114747" cy="764977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061661" y="420378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061661" y="420378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19600" y="784861"/>
            <a:ext cx="5974080" cy="922019"/>
          </a:xfrm>
          <a:prstGeom prst="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CHƠI: THI TIẾP SỨC</a:t>
            </a:r>
          </a:p>
          <a:p>
            <a:pPr lvl="0" algn="ctr">
              <a:defRPr/>
            </a:pPr>
            <a:r>
              <a:rPr lang="en-US" sz="3600" b="1" dirty="0" smtClean="0">
                <a:noFill/>
                <a:latin typeface="Times New Roman" pitchFamily="18" charset="0"/>
                <a:cs typeface="Times New Roman" pitchFamily="18" charset="0"/>
              </a:rPr>
              <a:t>TRÒ </a:t>
            </a:r>
            <a:r>
              <a:rPr lang="en-US" sz="3600" b="1" dirty="0">
                <a:noFill/>
                <a:latin typeface="Times New Roman" pitchFamily="18" charset="0"/>
                <a:cs typeface="Times New Roman" pitchFamily="18" charset="0"/>
              </a:rPr>
              <a:t>CHƠI: THI TIẾP SỨC</a:t>
            </a:r>
          </a:p>
        </p:txBody>
      </p:sp>
    </p:spTree>
    <p:extLst>
      <p:ext uri="{BB962C8B-B14F-4D97-AF65-F5344CB8AC3E}">
        <p14:creationId xmlns:p14="http://schemas.microsoft.com/office/powerpoint/2010/main" val="2677917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3" grpId="0" animBg="1"/>
      <p:bldP spid="44" grpId="0" animBg="1"/>
      <p:bldP spid="12" grpId="0" animBg="1"/>
      <p:bldP spid="13" grpId="0" animBg="1"/>
      <p:bldP spid="14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824F983-17DC-40B5-90FE-04E213E47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28" y="1561468"/>
            <a:ext cx="8391249" cy="332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160721" y="1813129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95EAEC70-FD24-4BE2-93A6-95A5D792F2D2}"/>
              </a:ext>
            </a:extLst>
          </p:cNvPr>
          <p:cNvSpPr/>
          <p:nvPr/>
        </p:nvSpPr>
        <p:spPr>
          <a:xfrm>
            <a:off x="8152801" y="2897471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B161D0D-E573-4FBA-A7E8-E84E3A9E9B23}"/>
              </a:ext>
            </a:extLst>
          </p:cNvPr>
          <p:cNvSpPr/>
          <p:nvPr/>
        </p:nvSpPr>
        <p:spPr>
          <a:xfrm>
            <a:off x="8160721" y="427236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01009" y="796497"/>
            <a:ext cx="2114747" cy="764977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160721" y="427236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160721" y="357132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58384" y="5087700"/>
            <a:ext cx="8793439" cy="76446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58386" y="5064874"/>
            <a:ext cx="8793439" cy="89253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58386" y="5036161"/>
            <a:ext cx="8793439" cy="94996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58383" y="5011244"/>
            <a:ext cx="8731564" cy="91737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58385" y="5029957"/>
            <a:ext cx="8801059" cy="96237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6064040" y="5182782"/>
            <a:ext cx="978408" cy="32920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1966007" y="5593080"/>
            <a:ext cx="8793439" cy="3992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6064040" y="5642672"/>
            <a:ext cx="978408" cy="32920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8160721" y="4272360"/>
            <a:ext cx="710851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7746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829088" y="903363"/>
            <a:ext cx="646368" cy="6502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461" y="731647"/>
            <a:ext cx="8289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nay con 9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bố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gấp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4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con. </a:t>
            </a:r>
            <a:r>
              <a:rPr lang="en-US" sz="32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Hỏi</a:t>
            </a:r>
            <a:r>
              <a:rPr lang="en-US" sz="3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nay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bố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bao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nhiêu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31CEEFC3-ED2B-4538-982A-891D345B34B7}"/>
              </a:ext>
            </a:extLst>
          </p:cNvPr>
          <p:cNvSpPr/>
          <p:nvPr/>
        </p:nvSpPr>
        <p:spPr>
          <a:xfrm>
            <a:off x="5964517" y="2294788"/>
            <a:ext cx="4886367" cy="2879192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A4AA887-2098-4268-B30B-CD6EDAEC9073}"/>
              </a:ext>
            </a:extLst>
          </p:cNvPr>
          <p:cNvSpPr txBox="1"/>
          <p:nvPr/>
        </p:nvSpPr>
        <p:spPr>
          <a:xfrm>
            <a:off x="5979245" y="2897209"/>
            <a:ext cx="4871635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năm</a:t>
            </a: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nay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là: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0CF30DC-2778-4044-BF9E-11C89457B9EA}"/>
              </a:ext>
            </a:extLst>
          </p:cNvPr>
          <p:cNvSpPr txBox="1"/>
          <p:nvPr/>
        </p:nvSpPr>
        <p:spPr>
          <a:xfrm>
            <a:off x="5964517" y="3566284"/>
            <a:ext cx="4886367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9 x 4 = 36 (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4753B44-3552-4851-84A5-084AB3501E50}"/>
              </a:ext>
            </a:extLst>
          </p:cNvPr>
          <p:cNvSpPr txBox="1"/>
          <p:nvPr/>
        </p:nvSpPr>
        <p:spPr>
          <a:xfrm>
            <a:off x="7528565" y="4155718"/>
            <a:ext cx="319967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Đáp</a:t>
            </a: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36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14B25F2-0481-41D8-94D9-92F14FC2598A}"/>
              </a:ext>
            </a:extLst>
          </p:cNvPr>
          <p:cNvSpPr txBox="1"/>
          <p:nvPr/>
        </p:nvSpPr>
        <p:spPr>
          <a:xfrm>
            <a:off x="5939203" y="2205988"/>
            <a:ext cx="4886367" cy="7325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lang="fr-FR" sz="3200" b="1" i="1" u="sng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giải</a:t>
            </a:r>
            <a:endParaRPr lang="en-US" sz="3200" b="1" i="1" u="sng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EA53980-EFCC-43BA-A988-42BBCFBAEA03}"/>
              </a:ext>
            </a:extLst>
          </p:cNvPr>
          <p:cNvSpPr txBox="1"/>
          <p:nvPr/>
        </p:nvSpPr>
        <p:spPr>
          <a:xfrm>
            <a:off x="1152275" y="2842457"/>
            <a:ext cx="10765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Con: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E4DC1DC-82E6-45DC-8D31-C25FA7FB5389}"/>
              </a:ext>
            </a:extLst>
          </p:cNvPr>
          <p:cNvGrpSpPr/>
          <p:nvPr/>
        </p:nvGrpSpPr>
        <p:grpSpPr>
          <a:xfrm>
            <a:off x="2211845" y="3118894"/>
            <a:ext cx="889739" cy="289136"/>
            <a:chOff x="1635760" y="3834630"/>
            <a:chExt cx="781700" cy="24872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9CF2DD1D-857C-4F8A-83E3-5B31D5718EA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E29F853A-2D2C-4E60-9123-07F07FEE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30"/>
              <a:ext cx="0" cy="236403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E2CC98AB-EA6E-43DC-926E-E98EA2A438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4BD1B62-06BE-4523-AD99-5B8904E678E4}"/>
              </a:ext>
            </a:extLst>
          </p:cNvPr>
          <p:cNvSpPr txBox="1"/>
          <p:nvPr/>
        </p:nvSpPr>
        <p:spPr>
          <a:xfrm>
            <a:off x="2059900" y="2515112"/>
            <a:ext cx="117702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2749865-8057-4DDF-9EA9-64BE6148ABF8}"/>
              </a:ext>
            </a:extLst>
          </p:cNvPr>
          <p:cNvSpPr txBox="1"/>
          <p:nvPr/>
        </p:nvSpPr>
        <p:spPr>
          <a:xfrm>
            <a:off x="1210481" y="3496832"/>
            <a:ext cx="97925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 err="1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Bố</a:t>
            </a:r>
            <a:r>
              <a:rPr lang="en-US" sz="3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: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F75D29A-743E-4093-B2C4-F38649D892CB}"/>
              </a:ext>
            </a:extLst>
          </p:cNvPr>
          <p:cNvGrpSpPr/>
          <p:nvPr/>
        </p:nvGrpSpPr>
        <p:grpSpPr>
          <a:xfrm>
            <a:off x="2239603" y="3867968"/>
            <a:ext cx="3507972" cy="302070"/>
            <a:chOff x="1441223" y="4701205"/>
            <a:chExt cx="3885609" cy="3020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50E9BC1A-FF69-4AC3-87DF-572341B127A2}"/>
                </a:ext>
              </a:extLst>
            </p:cNvPr>
            <p:cNvGrpSpPr/>
            <p:nvPr/>
          </p:nvGrpSpPr>
          <p:grpSpPr>
            <a:xfrm>
              <a:off x="1441223" y="4701205"/>
              <a:ext cx="985520" cy="289136"/>
              <a:chOff x="1635760" y="3834630"/>
              <a:chExt cx="781700" cy="248724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724350C4-8EF5-4CED-A3CE-9712A61CD6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FAA1D419-AC6C-4ABC-8D52-AD35639BC6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4F50B928-CFFF-463F-A5E3-538952917DF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FA155B9F-F399-4028-A831-1B157553C8EA}"/>
                </a:ext>
              </a:extLst>
            </p:cNvPr>
            <p:cNvGrpSpPr/>
            <p:nvPr/>
          </p:nvGrpSpPr>
          <p:grpSpPr>
            <a:xfrm>
              <a:off x="2407920" y="4701205"/>
              <a:ext cx="985520" cy="289136"/>
              <a:chOff x="1635760" y="3834630"/>
              <a:chExt cx="781700" cy="24872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xmlns="" id="{7913B36F-DA7D-4547-8940-3260EBF56B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xmlns="" id="{AF8F62B0-AC67-42C2-B083-59E6A80E7D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C2370400-2003-4427-839B-21404B125B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F5486D3-234F-41D8-AEFA-59A3D7AEF75C}"/>
                </a:ext>
              </a:extLst>
            </p:cNvPr>
            <p:cNvGrpSpPr/>
            <p:nvPr/>
          </p:nvGrpSpPr>
          <p:grpSpPr>
            <a:xfrm>
              <a:off x="3374616" y="4707672"/>
              <a:ext cx="985520" cy="289136"/>
              <a:chOff x="1635760" y="3834630"/>
              <a:chExt cx="781700" cy="248724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xmlns="" id="{3CD7941A-5F2D-4249-8D8B-F1ECD87AFC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xmlns="" id="{7B11AC11-ECE0-40A8-9DF9-E018EA7204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86F60ACF-4B50-4F91-A933-4B580CEE28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F9BBF886-FB54-4878-A912-93E8139F3B63}"/>
                </a:ext>
              </a:extLst>
            </p:cNvPr>
            <p:cNvGrpSpPr/>
            <p:nvPr/>
          </p:nvGrpSpPr>
          <p:grpSpPr>
            <a:xfrm>
              <a:off x="4341312" y="4714139"/>
              <a:ext cx="985520" cy="289136"/>
              <a:chOff x="1635760" y="3834630"/>
              <a:chExt cx="781700" cy="248724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xmlns="" id="{14663665-617E-480C-97C0-5772F133E3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xmlns="" id="{6EFB0BE5-E993-473F-B9BD-1BCCF492AD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xmlns="" id="{81E615FE-D557-40D0-8A9A-7E088D8AE3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F87AC674-336A-41FB-AA28-2B88B023D27C}"/>
              </a:ext>
            </a:extLst>
          </p:cNvPr>
          <p:cNvCxnSpPr>
            <a:cxnSpLocks/>
          </p:cNvCxnSpPr>
          <p:nvPr/>
        </p:nvCxnSpPr>
        <p:spPr>
          <a:xfrm>
            <a:off x="2228839" y="3409402"/>
            <a:ext cx="5591" cy="42743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62EA232F-7B5C-4209-BCE7-33F019780B32}"/>
              </a:ext>
            </a:extLst>
          </p:cNvPr>
          <p:cNvCxnSpPr>
            <a:cxnSpLocks/>
          </p:cNvCxnSpPr>
          <p:nvPr/>
        </p:nvCxnSpPr>
        <p:spPr>
          <a:xfrm>
            <a:off x="3101581" y="3459390"/>
            <a:ext cx="7419" cy="368154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Left Brace 55">
            <a:extLst>
              <a:ext uri="{FF2B5EF4-FFF2-40B4-BE49-F238E27FC236}">
                <a16:creationId xmlns:a16="http://schemas.microsoft.com/office/drawing/2014/main" xmlns="" id="{28F2F220-EA97-4726-B5DC-E07136296C7A}"/>
              </a:ext>
            </a:extLst>
          </p:cNvPr>
          <p:cNvSpPr/>
          <p:nvPr/>
        </p:nvSpPr>
        <p:spPr>
          <a:xfrm rot="16200000">
            <a:off x="3905151" y="2549560"/>
            <a:ext cx="208859" cy="3475996"/>
          </a:xfrm>
          <a:prstGeom prst="leftBrace">
            <a:avLst>
              <a:gd name="adj1" fmla="val 29707"/>
              <a:gd name="adj2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F1CFD75-93D9-4C92-9425-8D0FBDB97B8C}"/>
              </a:ext>
            </a:extLst>
          </p:cNvPr>
          <p:cNvSpPr txBox="1"/>
          <p:nvPr/>
        </p:nvSpPr>
        <p:spPr>
          <a:xfrm>
            <a:off x="3564081" y="4272611"/>
            <a:ext cx="121613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tuổi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75FB7EE-3756-433A-B599-9597579AC5CD}"/>
              </a:ext>
            </a:extLst>
          </p:cNvPr>
          <p:cNvSpPr txBox="1"/>
          <p:nvPr/>
        </p:nvSpPr>
        <p:spPr>
          <a:xfrm>
            <a:off x="3214167" y="2148858"/>
            <a:ext cx="1643668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i="1" u="sng" dirty="0" err="1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Tóm</a:t>
            </a:r>
            <a:r>
              <a:rPr lang="en-US" sz="3200" b="1" i="1" u="sng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tắt</a:t>
            </a:r>
            <a:endParaRPr lang="en-US" sz="3200" b="1" i="1" u="sng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9CF2DD1D-857C-4F8A-83E3-5B31D5718EAC}"/>
              </a:ext>
            </a:extLst>
          </p:cNvPr>
          <p:cNvCxnSpPr>
            <a:cxnSpLocks/>
          </p:cNvCxnSpPr>
          <p:nvPr/>
        </p:nvCxnSpPr>
        <p:spPr>
          <a:xfrm>
            <a:off x="1608449" y="1270256"/>
            <a:ext cx="794037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9CF2DD1D-857C-4F8A-83E3-5B31D5718EAC}"/>
              </a:ext>
            </a:extLst>
          </p:cNvPr>
          <p:cNvCxnSpPr>
            <a:cxnSpLocks/>
          </p:cNvCxnSpPr>
          <p:nvPr/>
        </p:nvCxnSpPr>
        <p:spPr>
          <a:xfrm>
            <a:off x="1534730" y="1741370"/>
            <a:ext cx="539043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9CF2DD1D-857C-4F8A-83E3-5B31D5718EAC}"/>
              </a:ext>
            </a:extLst>
          </p:cNvPr>
          <p:cNvCxnSpPr>
            <a:cxnSpLocks/>
          </p:cNvCxnSpPr>
          <p:nvPr/>
        </p:nvCxnSpPr>
        <p:spPr>
          <a:xfrm>
            <a:off x="1534730" y="1819880"/>
            <a:ext cx="539043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64" y="579690"/>
            <a:ext cx="1710216" cy="108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67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5" grpId="0" animBg="1"/>
      <p:bldP spid="36" grpId="0"/>
      <p:bldP spid="37" grpId="0"/>
      <p:bldP spid="38" grpId="0"/>
      <p:bldP spid="39" grpId="0"/>
      <p:bldP spid="18" grpId="0"/>
      <p:bldP spid="23" grpId="0"/>
      <p:bldP spid="25" grpId="0"/>
      <p:bldP spid="56" grpId="0" animBg="1"/>
      <p:bldP spid="57" grpId="0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125983" y="0"/>
            <a:ext cx="7772396" cy="4301328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463153" y="4057324"/>
            <a:ext cx="72657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TRÒ CH</a:t>
            </a:r>
            <a:r>
              <a:rPr lang="vi-VN" sz="40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Ơ</a:t>
            </a:r>
            <a:r>
              <a:rPr lang="en-US" sz="40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 HỘP QUÀ BÍ MẬT</a:t>
            </a:r>
            <a:endParaRPr lang="en-US" sz="4000" b="1" cap="none" spc="0" dirty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=""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1927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3" y="3706256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57" y="2494419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33" y="1982305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5" y="2553600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540" y="2019141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341" y="253352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617" y="2021406"/>
            <a:ext cx="2060627" cy="138391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4841535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7" y="4841535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3" action="ppaction://hlinksldjump"/>
            <a:extLst>
              <a:ext uri="{FF2B5EF4-FFF2-40B4-BE49-F238E27FC236}">
                <a16:creationId xmlns=""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91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62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883323" y="3810005"/>
            <a:ext cx="1470660" cy="1328012"/>
          </a:xfrm>
          <a:prstGeom prst="foldedCorner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quyển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vở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227103" y="1402831"/>
            <a:ext cx="7046437" cy="943845"/>
          </a:xfrm>
          <a:prstGeom prst="foldedCorner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2227101" y="2407227"/>
            <a:ext cx="7046439" cy="1112872"/>
          </a:xfrm>
          <a:prstGeom prst="foldedCorner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nl-NL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Muốn gấp một số lên một số  lần ta lấy số đó nhân với số lần.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8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025" y="3425684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559" y="3844683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266557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11486" y="3972260"/>
            <a:ext cx="1470660" cy="1328012"/>
          </a:xfrm>
          <a:prstGeom prst="foldedCorne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tràng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vỗ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tay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924353" y="1172095"/>
            <a:ext cx="7986287" cy="1487978"/>
          </a:xfrm>
          <a:prstGeom prst="foldedCorner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An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nuôi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9 con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con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vịt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nuôi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gấp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con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An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nuôi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bao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vịt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549664" y="2722650"/>
            <a:ext cx="6013436" cy="942229"/>
          </a:xfrm>
          <a:prstGeom prst="foldedCorner">
            <a:avLst/>
          </a:prstGeom>
          <a:solidFill>
            <a:schemeClr val="accent5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An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nuôi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18 con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vịt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8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4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4" y="-291495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7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5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3" y="3920234"/>
            <a:ext cx="1470660" cy="1328012"/>
          </a:xfrm>
          <a:prstGeom prst="foldedCorner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chiếc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khẩu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trang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839585" y="756460"/>
            <a:ext cx="10648603" cy="2000550"/>
          </a:xfrm>
          <a:prstGeom prst="foldedCorner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endParaRPr lang="en-US" sz="3200" b="1" dirty="0" smtClean="0">
              <a:solidFill>
                <a:srgbClr val="1912AE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lvl="0" algn="just">
              <a:defRPr/>
            </a:pP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thưởng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2 con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tuần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b="1" dirty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ẹ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thưởng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chị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10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kẹo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kẹo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t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hưởng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1912AE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nhiều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hơn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chị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5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Hỏi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đã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thưởng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bao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kẹo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912AE"/>
              </a:solidFill>
              <a:effectLst/>
              <a:uLnTx/>
              <a:uFillTx/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459481" y="2848450"/>
            <a:ext cx="6141720" cy="1030778"/>
          </a:xfrm>
          <a:prstGeom prst="foldedCorner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thưởng</a:t>
            </a:r>
            <a:r>
              <a:rPr lang="en-US" sz="3200" b="1" dirty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15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kẹo</a:t>
            </a:r>
            <a:r>
              <a:rPr lang="en-US" sz="3200" b="1" dirty="0" smtClean="0">
                <a:solidFill>
                  <a:srgbClr val="1912A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6" y="4994115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8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9" y="4069021"/>
            <a:ext cx="2310939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5457472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3" y="4194326"/>
            <a:ext cx="154407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2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5" y="3437713"/>
            <a:ext cx="777979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8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3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7" y="3822040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7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5" y="0"/>
            <a:ext cx="12191999" cy="6858000"/>
          </a:xfrm>
          <a:prstGeom prst="rect">
            <a:avLst/>
          </a:prstGeom>
        </p:spPr>
      </p:pic>
      <p:pic>
        <p:nvPicPr>
          <p:cNvPr id="2050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767" y="2211143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500" y="2810815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656" y="1611470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op Sea Stars Stickers for Android &amp;amp; iOS | Gfy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35" y="5504665"/>
            <a:ext cx="1240664" cy="12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53896" y="3890820"/>
            <a:ext cx="1378039" cy="1118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12672" y="5622698"/>
            <a:ext cx="1378039" cy="111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1980" r="51457" b="63648"/>
          <a:stretch/>
        </p:blipFill>
        <p:spPr>
          <a:xfrm flipH="1">
            <a:off x="12513562" y="4532987"/>
            <a:ext cx="1378039" cy="1118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9" t="5542" r="29635" b="60086"/>
          <a:stretch/>
        </p:blipFill>
        <p:spPr>
          <a:xfrm flipH="1">
            <a:off x="868001" y="6427044"/>
            <a:ext cx="2486651" cy="20178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4" t="3167" r="2470" b="56041"/>
          <a:stretch/>
        </p:blipFill>
        <p:spPr>
          <a:xfrm>
            <a:off x="11701287" y="5991247"/>
            <a:ext cx="2106876" cy="2005389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2264452" y="0"/>
            <a:ext cx="5224269" cy="3044244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GIẢI CỨU CÁ HEO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562725" y="-306574"/>
            <a:ext cx="4399805" cy="48383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6" t="32783" r="40831" b="12978"/>
          <a:stretch/>
        </p:blipFill>
        <p:spPr>
          <a:xfrm>
            <a:off x="6616245" y="560100"/>
            <a:ext cx="1744947" cy="1989091"/>
          </a:xfrm>
          <a:prstGeom prst="rect">
            <a:avLst/>
          </a:prstGeom>
        </p:spPr>
      </p:pic>
      <p:pic>
        <p:nvPicPr>
          <p:cNvPr id="8" name="5c8f628dd03f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24316" y="518355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00960" y="4920291"/>
            <a:ext cx="1378039" cy="111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90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1.15352 0.00162 " pathEditMode="relative" rAng="0" ptsTypes="AA">
                                      <p:cBhvr>
                                        <p:cTn id="21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69" y="6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1.20664 0.00394 " pathEditMode="relative" rAng="0" ptsTypes="AA">
                                      <p:cBhvr>
                                        <p:cTn id="23" dur="1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326" y="18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1.0776 -0.00556 " pathEditMode="relative" rAng="0" ptsTypes="AA">
                                      <p:cBhvr>
                                        <p:cTn id="25" dur="2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80" y="-2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1.1711 0.02546 " pathEditMode="relative" rAng="0" ptsTypes="AA">
                                      <p:cBhvr>
                                        <p:cTn id="27" dur="2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127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1.00964 0.03611 " pathEditMode="relative" rAng="0" ptsTypes="AA">
                                      <p:cBhvr>
                                        <p:cTn id="29" dur="29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82" y="180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1.17109 0.01759 " pathEditMode="relative" rAng="0" ptsTypes="AA">
                                      <p:cBhvr>
                                        <p:cTn id="31" dur="2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88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1.19062 0.03426 " pathEditMode="relative" rAng="0" ptsTypes="AA">
                                      <p:cBhvr>
                                        <p:cTn id="33" dur="19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31" y="171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97916 -0.90556 " pathEditMode="relative" rAng="0" ptsTypes="AA">
                                      <p:cBhvr>
                                        <p:cTn id="35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58" y="-452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89271 -1.07083 " pathEditMode="relative" rAng="0" ptsTypes="AA">
                                      <p:cBhvr>
                                        <p:cTn id="37" dur="3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5354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76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45" y="0"/>
            <a:ext cx="101771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35627" y="3075980"/>
            <a:ext cx="6720747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SGK tr. 70.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defRPr/>
            </a:pP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2) tr. 71</a:t>
            </a:r>
          </a:p>
          <a:p>
            <a:pPr>
              <a:defRPr/>
            </a:pP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1,2,3,4 </a:t>
            </a: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(tr. 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71).</a:t>
            </a: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2420166" y="2152650"/>
            <a:ext cx="7488831" cy="923330"/>
          </a:xfrm>
          <a:prstGeom prst="rect">
            <a:avLst/>
          </a:prstGeom>
          <a:solidFill>
            <a:srgbClr val="00B05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VỀ NHÀ</a:t>
            </a:r>
          </a:p>
        </p:txBody>
      </p:sp>
    </p:spTree>
    <p:extLst>
      <p:ext uri="{BB962C8B-B14F-4D97-AF65-F5344CB8AC3E}">
        <p14:creationId xmlns:p14="http://schemas.microsoft.com/office/powerpoint/2010/main" val="2694455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-126025" y="1981200"/>
            <a:ext cx="12204700" cy="3829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Xin chân thành cảm ơn các thầy cô giáo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về thăm lớp dự giờ!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Kính chúc các thầy cô sức khoẻ!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Chúc các em học giỏi!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87" name="Picture 5" descr="felicitsh71-1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239349" y="914403"/>
            <a:ext cx="11952651" cy="4403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 smtClean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Xin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tr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ân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trọng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vi-VN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cảm ơn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quý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giáo</a:t>
            </a:r>
            <a:endParaRPr lang="en-US" sz="4400" b="1" i="1" kern="10" spc="50" dirty="0" smtClean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về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dự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giờ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thăm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3A1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vi-VN" sz="4400" b="1" i="1" kern="10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Kính chúc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quý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mạnh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khoẻ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en-US" sz="4400" b="1" i="1" kern="10" spc="50" dirty="0" err="1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hạnh</a:t>
            </a:r>
            <a:r>
              <a:rPr lang="en-US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phúc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en-US" sz="4400" b="1" i="1" kern="10" spc="50" dirty="0" smtClean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vi-VN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húc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r>
              <a:rPr lang="en-US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sinh</a:t>
            </a:r>
            <a:r>
              <a:rPr lang="en-US" sz="4400" b="1" i="1" kern="10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chăm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ngoan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giỏi</a:t>
            </a:r>
            <a:r>
              <a:rPr lang="en-US" sz="4400" b="1" i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en-US" sz="4400" b="1" i="1" kern="10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1352882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111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111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4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1" y="0"/>
            <a:ext cx="9856024" cy="6858000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190570" y="406552"/>
            <a:ext cx="2114747" cy="764977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22E0A4E-6CE2-4F71-95FF-88C89566D9E2}"/>
              </a:ext>
            </a:extLst>
          </p:cNvPr>
          <p:cNvSpPr/>
          <p:nvPr/>
        </p:nvSpPr>
        <p:spPr>
          <a:xfrm>
            <a:off x="9928560" y="3556080"/>
            <a:ext cx="792779" cy="634920"/>
          </a:xfrm>
          <a:prstGeom prst="rect">
            <a:avLst/>
          </a:prstGeom>
          <a:ln w="38100">
            <a:solidFill>
              <a:srgbClr val="0070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1156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5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50633" y="677519"/>
            <a:ext cx="5867111" cy="370622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chặng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mập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thắng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vật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nguy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hiểm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116540" y="466106"/>
            <a:ext cx="4347883" cy="63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5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-123788" y="113917"/>
            <a:ext cx="12191999" cy="685800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192305" y="851769"/>
            <a:ext cx="7135907" cy="1913968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Tuấn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15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bi,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Tài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hơn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Tuấn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bi.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Tài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1467720" y="2934438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12</a:t>
            </a:r>
          </a:p>
        </p:txBody>
      </p:sp>
      <p:sp>
        <p:nvSpPr>
          <p:cNvPr id="8" name="Cloud 7"/>
          <p:cNvSpPr/>
          <p:nvPr/>
        </p:nvSpPr>
        <p:spPr>
          <a:xfrm>
            <a:off x="4923812" y="2914523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18</a:t>
            </a:r>
          </a:p>
        </p:txBody>
      </p:sp>
      <p:sp>
        <p:nvSpPr>
          <p:cNvPr id="9" name="Cloud 8"/>
          <p:cNvSpPr/>
          <p:nvPr/>
        </p:nvSpPr>
        <p:spPr>
          <a:xfrm>
            <a:off x="1637134" y="4870471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5</a:t>
            </a:r>
          </a:p>
        </p:txBody>
      </p:sp>
      <p:sp>
        <p:nvSpPr>
          <p:cNvPr id="10" name="Cloud 9"/>
          <p:cNvSpPr/>
          <p:nvPr/>
        </p:nvSpPr>
        <p:spPr>
          <a:xfrm>
            <a:off x="4995530" y="482743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45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15"/>
          <a:stretch/>
        </p:blipFill>
        <p:spPr>
          <a:xfrm>
            <a:off x="7906411" y="286542"/>
            <a:ext cx="3855287" cy="52632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4706228" y="851769"/>
            <a:ext cx="4510288" cy="4959822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1467720" y="2918142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4923810" y="2934438"/>
            <a:ext cx="3123129" cy="1909293"/>
          </a:xfrm>
          <a:prstGeom prst="cloud">
            <a:avLst/>
          </a:prstGeom>
          <a:solidFill>
            <a:srgbClr val="B9E0F9"/>
          </a:solidFill>
          <a:ln>
            <a:solidFill>
              <a:srgbClr val="BD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18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1637133" y="4831947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4995530" y="4827434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45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9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20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079871"/>
            <a:ext cx="609600" cy="609600"/>
          </a:xfrm>
          <a:prstGeom prst="rect">
            <a:avLst/>
          </a:prstGeom>
        </p:spPr>
      </p:pic>
      <p:pic>
        <p:nvPicPr>
          <p:cNvPr id="7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41" y="943082"/>
            <a:ext cx="4249271" cy="4108218"/>
          </a:xfrm>
          <a:prstGeom prst="rect">
            <a:avLst/>
          </a:prstGeom>
        </p:spPr>
      </p:pic>
      <p:pic>
        <p:nvPicPr>
          <p:cNvPr id="21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2615" y="42366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96523 -0.228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55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73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731"/>
                            </p:stCondLst>
                            <p:childTnLst>
                              <p:par>
                                <p:cTn id="36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0.02318 3.7037E-6 C 0.03411 3.7037E-6 0.04635 -0.01389 0.05742 -0.01598 C 0.06562 -0.01598 0.08047 -0.00301 0.0875 -0.00301 C 0.09687 -0.00301 0.10651 -0.00695 0.12422 -0.00695 L 0.13659 -0.16204 L 0.15026 0.025 L 0.16666 3.7037E-6 L 0.18034 -0.00695 L 0.21302 -0.00093 C 0.22812 -0.00394 0.24049 -0.0169 0.25534 -0.02199 C 0.26094 -0.02292 0.27318 -0.02408 0.28138 -0.02199 C 0.28958 -0.01991 0.29648 -0.00602 0.29909 -0.0051 C 0.30325 -0.00093 0.31289 -0.0051 0.31823 -0.00301 L 0.32656 3.7037E-6 L 0.34153 3.7037E-6 " pathEditMode="relative" rAng="0" ptsTypes="AAAAAAAAAAAAAA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70" y="-685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8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54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8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5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369836" y="512461"/>
            <a:ext cx="6115316" cy="6017879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5509260" y="647700"/>
            <a:ext cx="6454139" cy="56388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Cảm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mập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hung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noProof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noProof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trở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ngôi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thân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yêu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5" y="0"/>
            <a:ext cx="12191999" cy="700278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2129565" y="2875337"/>
            <a:ext cx="7135907" cy="2176729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bi,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129565" y="668889"/>
            <a:ext cx="7135907" cy="1913968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Tuấn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15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bi,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Tài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hơn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Tuấn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bi.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Tài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bi?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031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600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78049" y="393169"/>
            <a:ext cx="2265995" cy="741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4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toán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62038E-F5A2-4DA7-B206-609A7A50CDE0}"/>
              </a:ext>
            </a:extLst>
          </p:cNvPr>
          <p:cNvSpPr txBox="1"/>
          <p:nvPr/>
        </p:nvSpPr>
        <p:spPr>
          <a:xfrm>
            <a:off x="581193" y="1343243"/>
            <a:ext cx="10551627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4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bao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AFBBCD-8470-4BF9-B14F-9DAE0F7296FA}"/>
              </a:ext>
            </a:extLst>
          </p:cNvPr>
          <p:cNvSpPr txBox="1"/>
          <p:nvPr/>
        </p:nvSpPr>
        <p:spPr>
          <a:xfrm>
            <a:off x="2439946" y="2568195"/>
            <a:ext cx="16115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Tóm</a:t>
            </a:r>
            <a:r>
              <a:rPr lang="en-US" sz="3200" b="1" i="1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tắt</a:t>
            </a:r>
            <a:endParaRPr lang="en-US" sz="3200" b="1" i="1" u="sng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B2C0F9F-C061-4F47-B508-44D9FB655AEB}"/>
              </a:ext>
            </a:extLst>
          </p:cNvPr>
          <p:cNvSpPr txBox="1"/>
          <p:nvPr/>
        </p:nvSpPr>
        <p:spPr>
          <a:xfrm>
            <a:off x="440940" y="3345042"/>
            <a:ext cx="10441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BBD3D23E-5630-4946-B3B3-8110C482A697}"/>
              </a:ext>
            </a:extLst>
          </p:cNvPr>
          <p:cNvGrpSpPr/>
          <p:nvPr/>
        </p:nvGrpSpPr>
        <p:grpSpPr>
          <a:xfrm>
            <a:off x="1422651" y="3623478"/>
            <a:ext cx="985520" cy="289143"/>
            <a:chOff x="1635760" y="3834624"/>
            <a:chExt cx="781700" cy="24873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A274125B-CE0C-43B4-8E54-58BDAF72ACD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45A3202-FD82-4DC5-8B53-20FE4E068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24"/>
              <a:ext cx="0" cy="236403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F291C06-E0F4-467C-87A6-522D3E11BF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42A64C6-4509-4442-9C7A-0F2B686E0AB9}"/>
              </a:ext>
            </a:extLst>
          </p:cNvPr>
          <p:cNvSpPr txBox="1"/>
          <p:nvPr/>
        </p:nvSpPr>
        <p:spPr>
          <a:xfrm>
            <a:off x="1261155" y="2959867"/>
            <a:ext cx="13850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A5C480-30D2-4EE3-B863-3985B5E41115}"/>
              </a:ext>
            </a:extLst>
          </p:cNvPr>
          <p:cNvSpPr txBox="1"/>
          <p:nvPr/>
        </p:nvSpPr>
        <p:spPr>
          <a:xfrm>
            <a:off x="426349" y="3936895"/>
            <a:ext cx="10044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Mai: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27B370DA-2F5F-4CBA-AA54-947B9E6872F4}"/>
              </a:ext>
            </a:extLst>
          </p:cNvPr>
          <p:cNvCxnSpPr>
            <a:cxnSpLocks/>
          </p:cNvCxnSpPr>
          <p:nvPr/>
        </p:nvCxnSpPr>
        <p:spPr>
          <a:xfrm>
            <a:off x="1427387" y="3912620"/>
            <a:ext cx="0" cy="319939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C415DFB6-6E00-40AB-838A-B77B5056735C}"/>
              </a:ext>
            </a:extLst>
          </p:cNvPr>
          <p:cNvCxnSpPr>
            <a:cxnSpLocks/>
          </p:cNvCxnSpPr>
          <p:nvPr/>
        </p:nvCxnSpPr>
        <p:spPr>
          <a:xfrm>
            <a:off x="2417332" y="3948619"/>
            <a:ext cx="0" cy="298584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790521" y="1955715"/>
            <a:ext cx="274008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3819275" y="1955715"/>
            <a:ext cx="710018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 flipV="1">
            <a:off x="711069" y="2568195"/>
            <a:ext cx="5042031" cy="1552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721753" y="2673908"/>
            <a:ext cx="503134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xmlns="" id="{A2F0E5CB-0643-4591-B060-FDBFB777BD40}"/>
              </a:ext>
            </a:extLst>
          </p:cNvPr>
          <p:cNvCxnSpPr>
            <a:cxnSpLocks/>
          </p:cNvCxnSpPr>
          <p:nvPr/>
        </p:nvCxnSpPr>
        <p:spPr>
          <a:xfrm>
            <a:off x="1458507" y="4384609"/>
            <a:ext cx="990359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xmlns="" id="{C624584E-B258-4513-ADF7-82D4518B2F89}"/>
              </a:ext>
            </a:extLst>
          </p:cNvPr>
          <p:cNvCxnSpPr>
            <a:cxnSpLocks/>
          </p:cNvCxnSpPr>
          <p:nvPr/>
        </p:nvCxnSpPr>
        <p:spPr>
          <a:xfrm>
            <a:off x="2448865" y="4384609"/>
            <a:ext cx="990359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xmlns="" id="{4B7AD948-1EF9-42E7-A0BB-7D058623052D}"/>
              </a:ext>
            </a:extLst>
          </p:cNvPr>
          <p:cNvCxnSpPr>
            <a:cxnSpLocks/>
          </p:cNvCxnSpPr>
          <p:nvPr/>
        </p:nvCxnSpPr>
        <p:spPr>
          <a:xfrm>
            <a:off x="3442847" y="4385645"/>
            <a:ext cx="990359" cy="72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1428153" y="4247209"/>
            <a:ext cx="5231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2424745" y="4254943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3442844" y="4247209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4443800" y="4247209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xmlns="" id="{5BF5BEBA-44ED-401A-A4C0-7F2A7CEA4DF2}"/>
              </a:ext>
            </a:extLst>
          </p:cNvPr>
          <p:cNvCxnSpPr>
            <a:cxnSpLocks/>
          </p:cNvCxnSpPr>
          <p:nvPr/>
        </p:nvCxnSpPr>
        <p:spPr>
          <a:xfrm>
            <a:off x="4443803" y="4384615"/>
            <a:ext cx="990359" cy="13915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5465995" y="4247203"/>
            <a:ext cx="0" cy="27481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398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  <p:bldP spid="16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97755" y="370263"/>
            <a:ext cx="2358567" cy="741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62038E-F5A2-4DA7-B206-609A7A50CDE0}"/>
              </a:ext>
            </a:extLst>
          </p:cNvPr>
          <p:cNvSpPr txBox="1"/>
          <p:nvPr/>
        </p:nvSpPr>
        <p:spPr>
          <a:xfrm>
            <a:off x="1039719" y="1343240"/>
            <a:ext cx="10282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AFBBCD-8470-4BF9-B14F-9DAE0F7296FA}"/>
              </a:ext>
            </a:extLst>
          </p:cNvPr>
          <p:cNvSpPr txBox="1"/>
          <p:nvPr/>
        </p:nvSpPr>
        <p:spPr>
          <a:xfrm>
            <a:off x="3178277" y="2396690"/>
            <a:ext cx="16115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Tóm</a:t>
            </a:r>
            <a:r>
              <a:rPr lang="en-US" sz="3200" b="1" i="1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tắt</a:t>
            </a:r>
            <a:endParaRPr lang="en-US" sz="3200" b="1" i="1" u="sng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B2C0F9F-C061-4F47-B508-44D9FB655AEB}"/>
              </a:ext>
            </a:extLst>
          </p:cNvPr>
          <p:cNvSpPr txBox="1"/>
          <p:nvPr/>
        </p:nvSpPr>
        <p:spPr>
          <a:xfrm>
            <a:off x="928557" y="3255091"/>
            <a:ext cx="10441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BBD3D23E-5630-4946-B3B3-8110C482A697}"/>
              </a:ext>
            </a:extLst>
          </p:cNvPr>
          <p:cNvGrpSpPr/>
          <p:nvPr/>
        </p:nvGrpSpPr>
        <p:grpSpPr>
          <a:xfrm>
            <a:off x="1972661" y="3539340"/>
            <a:ext cx="1013274" cy="289143"/>
            <a:chOff x="1635760" y="3834624"/>
            <a:chExt cx="781700" cy="24873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A274125B-CE0C-43B4-8E54-58BDAF72ACD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45A3202-FD82-4DC5-8B53-20FE4E068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24"/>
              <a:ext cx="0" cy="236403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F291C06-E0F4-467C-87A6-522D3E11BF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42A64C6-4509-4442-9C7A-0F2B686E0AB9}"/>
              </a:ext>
            </a:extLst>
          </p:cNvPr>
          <p:cNvSpPr txBox="1"/>
          <p:nvPr/>
        </p:nvSpPr>
        <p:spPr>
          <a:xfrm>
            <a:off x="1778995" y="2920770"/>
            <a:ext cx="13850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A5C480-30D2-4EE3-B863-3985B5E41115}"/>
              </a:ext>
            </a:extLst>
          </p:cNvPr>
          <p:cNvSpPr txBox="1"/>
          <p:nvPr/>
        </p:nvSpPr>
        <p:spPr>
          <a:xfrm>
            <a:off x="928557" y="3953764"/>
            <a:ext cx="10044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Mai: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27B370DA-2F5F-4CBA-AA54-947B9E6872F4}"/>
              </a:ext>
            </a:extLst>
          </p:cNvPr>
          <p:cNvCxnSpPr>
            <a:cxnSpLocks/>
          </p:cNvCxnSpPr>
          <p:nvPr/>
        </p:nvCxnSpPr>
        <p:spPr>
          <a:xfrm>
            <a:off x="1992014" y="3826735"/>
            <a:ext cx="0" cy="408276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C415DFB6-6E00-40AB-838A-B77B5056735C}"/>
              </a:ext>
            </a:extLst>
          </p:cNvPr>
          <p:cNvCxnSpPr>
            <a:cxnSpLocks/>
          </p:cNvCxnSpPr>
          <p:nvPr/>
        </p:nvCxnSpPr>
        <p:spPr>
          <a:xfrm>
            <a:off x="2985935" y="3839865"/>
            <a:ext cx="0" cy="382017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Left Brace 54">
            <a:extLst>
              <a:ext uri="{FF2B5EF4-FFF2-40B4-BE49-F238E27FC236}">
                <a16:creationId xmlns:a16="http://schemas.microsoft.com/office/drawing/2014/main" xmlns="" id="{239CBDB4-4B4F-4ABE-B988-13D714CA026A}"/>
              </a:ext>
            </a:extLst>
          </p:cNvPr>
          <p:cNvSpPr/>
          <p:nvPr/>
        </p:nvSpPr>
        <p:spPr>
          <a:xfrm rot="16200000">
            <a:off x="3932748" y="2614810"/>
            <a:ext cx="190641" cy="3997104"/>
          </a:xfrm>
          <a:prstGeom prst="leftBrace">
            <a:avLst>
              <a:gd name="adj1" fmla="val 29707"/>
              <a:gd name="adj2" fmla="val 50000"/>
            </a:avLst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0C8DE80-A387-4106-8FAC-2CA2ECBB78CA}"/>
              </a:ext>
            </a:extLst>
          </p:cNvPr>
          <p:cNvSpPr txBox="1"/>
          <p:nvPr/>
        </p:nvSpPr>
        <p:spPr>
          <a:xfrm>
            <a:off x="3519763" y="4567055"/>
            <a:ext cx="1386264" cy="7325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C40B8E11-B8D6-4201-A131-B2C084A84D93}"/>
              </a:ext>
            </a:extLst>
          </p:cNvPr>
          <p:cNvSpPr/>
          <p:nvPr/>
        </p:nvSpPr>
        <p:spPr>
          <a:xfrm>
            <a:off x="6313289" y="2541948"/>
            <a:ext cx="4372640" cy="2684631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C8A8D3D9-B3F8-4BC7-AE3D-8187B654E7DA}"/>
              </a:ext>
            </a:extLst>
          </p:cNvPr>
          <p:cNvSpPr txBox="1"/>
          <p:nvPr/>
        </p:nvSpPr>
        <p:spPr>
          <a:xfrm>
            <a:off x="6324393" y="3065335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Mai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là: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FAF2B2E-5BA2-4F7C-B69A-00C7C194B951}"/>
              </a:ext>
            </a:extLst>
          </p:cNvPr>
          <p:cNvSpPr txBox="1"/>
          <p:nvPr/>
        </p:nvSpPr>
        <p:spPr>
          <a:xfrm>
            <a:off x="6324393" y="3647119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x 4 = 24 (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6324393" y="4379630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Đáp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24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CF9DF9D1-117D-441F-8D5E-2A9E98609165}"/>
              </a:ext>
            </a:extLst>
          </p:cNvPr>
          <p:cNvSpPr txBox="1"/>
          <p:nvPr/>
        </p:nvSpPr>
        <p:spPr>
          <a:xfrm>
            <a:off x="6324393" y="2449574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lang="fr-FR" sz="3200" b="1" i="1" u="sng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giải</a:t>
            </a:r>
            <a:endParaRPr lang="en-US" sz="3200" b="1" i="1" u="sng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1276173" y="1881849"/>
            <a:ext cx="274008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4212893" y="1881849"/>
            <a:ext cx="691230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 flipV="1">
            <a:off x="1135961" y="2352468"/>
            <a:ext cx="4960039" cy="283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 flipV="1">
            <a:off x="1135961" y="2420458"/>
            <a:ext cx="4960039" cy="2220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xmlns="" id="{A2F0E5CB-0643-4591-B060-FDBFB777BD40}"/>
              </a:ext>
            </a:extLst>
          </p:cNvPr>
          <p:cNvCxnSpPr>
            <a:cxnSpLocks/>
          </p:cNvCxnSpPr>
          <p:nvPr/>
        </p:nvCxnSpPr>
        <p:spPr>
          <a:xfrm>
            <a:off x="2000415" y="4357126"/>
            <a:ext cx="4026201" cy="1464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2000415" y="4153787"/>
            <a:ext cx="0" cy="318888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2985935" y="4219720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3988255" y="4223126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5028413" y="4219721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6026616" y="4219722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7545559" y="1213205"/>
            <a:ext cx="1046628" cy="73250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7350517" y="5301650"/>
            <a:ext cx="3074187" cy="73250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x 2 = 12 (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7545559" y="1215328"/>
            <a:ext cx="1046628" cy="73250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 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7364849" y="5301649"/>
            <a:ext cx="3074187" cy="73250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x 5 = 30 (</a:t>
            </a:r>
            <a:r>
              <a:rPr lang="fr-FR" sz="3200" b="1" dirty="0" err="1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701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/>
      <p:bldP spid="57" grpId="0" animBg="1"/>
      <p:bldP spid="58" grpId="0"/>
      <p:bldP spid="59" grpId="0"/>
      <p:bldP spid="60" grpId="0"/>
      <p:bldP spid="61" grpId="0"/>
      <p:bldP spid="34" grpId="0" animBg="1"/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92837" y="346170"/>
            <a:ext cx="2717443" cy="741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62038E-F5A2-4DA7-B206-609A7A50CDE0}"/>
              </a:ext>
            </a:extLst>
          </p:cNvPr>
          <p:cNvSpPr txBox="1"/>
          <p:nvPr/>
        </p:nvSpPr>
        <p:spPr>
          <a:xfrm>
            <a:off x="1039719" y="1343240"/>
            <a:ext cx="10282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AFBBCD-8470-4BF9-B14F-9DAE0F7296FA}"/>
              </a:ext>
            </a:extLst>
          </p:cNvPr>
          <p:cNvSpPr txBox="1"/>
          <p:nvPr/>
        </p:nvSpPr>
        <p:spPr>
          <a:xfrm>
            <a:off x="3178277" y="2396690"/>
            <a:ext cx="16115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Tóm</a:t>
            </a:r>
            <a:r>
              <a:rPr lang="en-US" sz="3200" b="1" i="1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tắt</a:t>
            </a:r>
            <a:endParaRPr lang="en-US" sz="3200" b="1" i="1" u="sng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B2C0F9F-C061-4F47-B508-44D9FB655AEB}"/>
              </a:ext>
            </a:extLst>
          </p:cNvPr>
          <p:cNvSpPr txBox="1"/>
          <p:nvPr/>
        </p:nvSpPr>
        <p:spPr>
          <a:xfrm>
            <a:off x="928557" y="3255091"/>
            <a:ext cx="10441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BBD3D23E-5630-4946-B3B3-8110C482A697}"/>
              </a:ext>
            </a:extLst>
          </p:cNvPr>
          <p:cNvGrpSpPr/>
          <p:nvPr/>
        </p:nvGrpSpPr>
        <p:grpSpPr>
          <a:xfrm>
            <a:off x="2000415" y="3539340"/>
            <a:ext cx="985520" cy="289143"/>
            <a:chOff x="1635760" y="3834624"/>
            <a:chExt cx="781700" cy="24873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A274125B-CE0C-43B4-8E54-58BDAF72ACD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45A3202-FD82-4DC5-8B53-20FE4E068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24"/>
              <a:ext cx="0" cy="236403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8F291C06-E0F4-467C-87A6-522D3E11BF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42A64C6-4509-4442-9C7A-0F2B686E0AB9}"/>
              </a:ext>
            </a:extLst>
          </p:cNvPr>
          <p:cNvSpPr txBox="1"/>
          <p:nvPr/>
        </p:nvSpPr>
        <p:spPr>
          <a:xfrm>
            <a:off x="1778995" y="2920770"/>
            <a:ext cx="138506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6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A5C480-30D2-4EE3-B863-3985B5E41115}"/>
              </a:ext>
            </a:extLst>
          </p:cNvPr>
          <p:cNvSpPr txBox="1"/>
          <p:nvPr/>
        </p:nvSpPr>
        <p:spPr>
          <a:xfrm>
            <a:off x="928557" y="3953764"/>
            <a:ext cx="10044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Mai: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27B370DA-2F5F-4CBA-AA54-947B9E6872F4}"/>
              </a:ext>
            </a:extLst>
          </p:cNvPr>
          <p:cNvCxnSpPr>
            <a:cxnSpLocks/>
          </p:cNvCxnSpPr>
          <p:nvPr/>
        </p:nvCxnSpPr>
        <p:spPr>
          <a:xfrm>
            <a:off x="2013052" y="3817047"/>
            <a:ext cx="1" cy="320998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C415DFB6-6E00-40AB-838A-B77B5056735C}"/>
              </a:ext>
            </a:extLst>
          </p:cNvPr>
          <p:cNvCxnSpPr>
            <a:cxnSpLocks/>
          </p:cNvCxnSpPr>
          <p:nvPr/>
        </p:nvCxnSpPr>
        <p:spPr>
          <a:xfrm>
            <a:off x="2991490" y="3832789"/>
            <a:ext cx="0" cy="386931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Left Brace 54">
            <a:extLst>
              <a:ext uri="{FF2B5EF4-FFF2-40B4-BE49-F238E27FC236}">
                <a16:creationId xmlns:a16="http://schemas.microsoft.com/office/drawing/2014/main" xmlns="" id="{239CBDB4-4B4F-4ABE-B988-13D714CA026A}"/>
              </a:ext>
            </a:extLst>
          </p:cNvPr>
          <p:cNvSpPr/>
          <p:nvPr/>
        </p:nvSpPr>
        <p:spPr>
          <a:xfrm rot="16200000">
            <a:off x="3952119" y="2634179"/>
            <a:ext cx="141624" cy="4007377"/>
          </a:xfrm>
          <a:prstGeom prst="leftBrace">
            <a:avLst>
              <a:gd name="adj1" fmla="val 29707"/>
              <a:gd name="adj2" fmla="val 50000"/>
            </a:avLst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0C8DE80-A387-4106-8FAC-2CA2ECBB78CA}"/>
              </a:ext>
            </a:extLst>
          </p:cNvPr>
          <p:cNvSpPr txBox="1"/>
          <p:nvPr/>
        </p:nvSpPr>
        <p:spPr>
          <a:xfrm>
            <a:off x="3519763" y="4567055"/>
            <a:ext cx="1386264" cy="7325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C40B8E11-B8D6-4201-A131-B2C084A84D93}"/>
              </a:ext>
            </a:extLst>
          </p:cNvPr>
          <p:cNvSpPr/>
          <p:nvPr/>
        </p:nvSpPr>
        <p:spPr>
          <a:xfrm>
            <a:off x="6313289" y="2541948"/>
            <a:ext cx="4372640" cy="2684631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C8A8D3D9-B3F8-4BC7-AE3D-8187B654E7DA}"/>
              </a:ext>
            </a:extLst>
          </p:cNvPr>
          <p:cNvSpPr txBox="1"/>
          <p:nvPr/>
        </p:nvSpPr>
        <p:spPr>
          <a:xfrm>
            <a:off x="6324393" y="3065335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Mai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là: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FAF2B2E-5BA2-4F7C-B69A-00C7C194B951}"/>
              </a:ext>
            </a:extLst>
          </p:cNvPr>
          <p:cNvSpPr txBox="1"/>
          <p:nvPr/>
        </p:nvSpPr>
        <p:spPr>
          <a:xfrm>
            <a:off x="6324393" y="3647119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x 4 = 24 (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C08B55A-1428-4456-BBEC-4D5A25072F69}"/>
              </a:ext>
            </a:extLst>
          </p:cNvPr>
          <p:cNvSpPr txBox="1"/>
          <p:nvPr/>
        </p:nvSpPr>
        <p:spPr>
          <a:xfrm>
            <a:off x="6324393" y="4379630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Đáp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24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quả</a:t>
            </a:r>
            <a:r>
              <a:rPr lang="fr-FR" sz="3200" b="1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táo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CF9DF9D1-117D-441F-8D5E-2A9E98609165}"/>
              </a:ext>
            </a:extLst>
          </p:cNvPr>
          <p:cNvSpPr txBox="1"/>
          <p:nvPr/>
        </p:nvSpPr>
        <p:spPr>
          <a:xfrm>
            <a:off x="6324393" y="2449574"/>
            <a:ext cx="4361539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Bài</a:t>
            </a:r>
            <a:r>
              <a:rPr lang="fr-FR" sz="3200" b="1" i="1" u="sng" dirty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3200" b="1" i="1" u="sng" dirty="0" err="1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giải</a:t>
            </a:r>
            <a:endParaRPr lang="en-US" sz="3200" b="1" i="1" u="sng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1276173" y="1881849"/>
            <a:ext cx="274008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4212893" y="1881849"/>
            <a:ext cx="691230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>
            <a:off x="1125277" y="2352468"/>
            <a:ext cx="505579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A274125B-CE0C-43B4-8E54-58BDAF72ACDC}"/>
              </a:ext>
            </a:extLst>
          </p:cNvPr>
          <p:cNvCxnSpPr>
            <a:cxnSpLocks/>
          </p:cNvCxnSpPr>
          <p:nvPr/>
        </p:nvCxnSpPr>
        <p:spPr>
          <a:xfrm flipV="1">
            <a:off x="1135961" y="2420458"/>
            <a:ext cx="5017246" cy="2220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xmlns="" id="{A2F0E5CB-0643-4591-B060-FDBFB777BD40}"/>
              </a:ext>
            </a:extLst>
          </p:cNvPr>
          <p:cNvCxnSpPr>
            <a:cxnSpLocks/>
          </p:cNvCxnSpPr>
          <p:nvPr/>
        </p:nvCxnSpPr>
        <p:spPr>
          <a:xfrm>
            <a:off x="2029512" y="4364276"/>
            <a:ext cx="3997104" cy="749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2019238" y="4153787"/>
            <a:ext cx="0" cy="318888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2985935" y="4219720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3988255" y="4223126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5028413" y="4219721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xmlns="" id="{245A3202-FD82-4DC5-8B53-20FE4E068680}"/>
              </a:ext>
            </a:extLst>
          </p:cNvPr>
          <p:cNvCxnSpPr>
            <a:cxnSpLocks/>
          </p:cNvCxnSpPr>
          <p:nvPr/>
        </p:nvCxnSpPr>
        <p:spPr>
          <a:xfrm flipV="1">
            <a:off x="6026616" y="4197890"/>
            <a:ext cx="0" cy="27481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724643" y="5409282"/>
            <a:ext cx="8857128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/>
          </a:p>
        </p:txBody>
      </p:sp>
      <p:sp>
        <p:nvSpPr>
          <p:cNvPr id="44" name="Rectangle 43"/>
          <p:cNvSpPr/>
          <p:nvPr/>
        </p:nvSpPr>
        <p:spPr>
          <a:xfrm>
            <a:off x="807235" y="5409282"/>
            <a:ext cx="10691944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280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</TotalTime>
  <Words>1044</Words>
  <Application>Microsoft Office PowerPoint</Application>
  <PresentationFormat>Custom</PresentationFormat>
  <Paragraphs>186</Paragraphs>
  <Slides>23</Slides>
  <Notes>10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6_Office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108</cp:revision>
  <dcterms:created xsi:type="dcterms:W3CDTF">2022-07-11T22:35:54Z</dcterms:created>
  <dcterms:modified xsi:type="dcterms:W3CDTF">2022-11-07T16:18:19Z</dcterms:modified>
</cp:coreProperties>
</file>