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58" r:id="rId3"/>
    <p:sldId id="337" r:id="rId4"/>
    <p:sldId id="359" r:id="rId5"/>
    <p:sldId id="347" r:id="rId6"/>
    <p:sldId id="348" r:id="rId7"/>
    <p:sldId id="349" r:id="rId8"/>
    <p:sldId id="350" r:id="rId9"/>
    <p:sldId id="351" r:id="rId10"/>
    <p:sldId id="343" r:id="rId11"/>
  </p:sldIdLst>
  <p:sldSz cx="12195175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D85D"/>
    <a:srgbClr val="FDF5C5"/>
    <a:srgbClr val="85CA3A"/>
    <a:srgbClr val="CCE9AD"/>
    <a:srgbClr val="BCE292"/>
    <a:srgbClr val="F3F3F3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4" autoAdjust="0"/>
    <p:restoredTop sz="89324" autoAdjust="0"/>
  </p:normalViewPr>
  <p:slideViewPr>
    <p:cSldViewPr showGuides="1">
      <p:cViewPr varScale="1">
        <p:scale>
          <a:sx n="70" d="100"/>
          <a:sy n="70" d="100"/>
        </p:scale>
        <p:origin x="584" y="36"/>
      </p:cViewPr>
      <p:guideLst>
        <p:guide orient="horz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6139A-A79B-4645-92A0-09FBA3C9B72F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06AC1-A2C3-49E6-95F4-01B67F45C1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03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6025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6025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968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899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450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Câu</a:t>
            </a:r>
            <a:r>
              <a:rPr lang="vi-VN" altLang="zh-CN" baseline="0" dirty="0"/>
              <a:t> hỏi thêm: Những phép tính có kết quả bằng 12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8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Thêm</a:t>
            </a:r>
            <a:r>
              <a:rPr lang="vi-VN" altLang="zh-CN" baseline="0" dirty="0"/>
              <a:t> BTMR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81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GV kích</a:t>
            </a:r>
            <a:r>
              <a:rPr lang="vi-VN" altLang="zh-CN" baseline="0" dirty="0"/>
              <a:t> chuột vào từng con gấu để hiện đáp án.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18F09-5854-43D5-BC8D-088631B89FE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81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GV MR: Không</a:t>
            </a:r>
            <a:r>
              <a:rPr lang="vi-VN" baseline="0" dirty="0"/>
              <a:t> thực hiện tính điền dấu so sánh.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06AC1-A2C3-49E6-95F4-01B67F45C1C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5215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90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17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66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35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638" y="2130431"/>
            <a:ext cx="1036589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3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6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0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33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17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00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83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67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99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35" y="4406902"/>
            <a:ext cx="10365899" cy="1362075"/>
          </a:xfrm>
        </p:spPr>
        <p:txBody>
          <a:bodyPr anchor="t"/>
          <a:lstStyle>
            <a:lvl1pPr algn="l">
              <a:defRPr sz="509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35" y="2906715"/>
            <a:ext cx="10365899" cy="1500187"/>
          </a:xfrm>
        </p:spPr>
        <p:txBody>
          <a:bodyPr anchor="b"/>
          <a:lstStyle>
            <a:lvl1pPr marL="0" indent="0">
              <a:buNone/>
              <a:defRPr sz="2621">
                <a:solidFill>
                  <a:schemeClr val="tx1">
                    <a:tint val="75000"/>
                  </a:schemeClr>
                </a:solidFill>
              </a:defRPr>
            </a:lvl1pPr>
            <a:lvl2pPr marL="583408" indent="0">
              <a:buNone/>
              <a:defRPr sz="2330">
                <a:solidFill>
                  <a:schemeClr val="tx1">
                    <a:tint val="75000"/>
                  </a:schemeClr>
                </a:solidFill>
              </a:defRPr>
            </a:lvl2pPr>
            <a:lvl3pPr marL="1166815" indent="0">
              <a:buNone/>
              <a:defRPr sz="2039">
                <a:solidFill>
                  <a:schemeClr val="tx1">
                    <a:tint val="75000"/>
                  </a:schemeClr>
                </a:solidFill>
              </a:defRPr>
            </a:lvl3pPr>
            <a:lvl4pPr marL="1750221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4pPr>
            <a:lvl5pPr marL="2333630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5pPr>
            <a:lvl6pPr marL="2917037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6pPr>
            <a:lvl7pPr marL="3500445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7pPr>
            <a:lvl8pPr marL="4083852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8pPr>
            <a:lvl9pPr marL="4667259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8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600202"/>
            <a:ext cx="5386202" cy="4525962"/>
          </a:xfrm>
        </p:spPr>
        <p:txBody>
          <a:bodyPr/>
          <a:lstStyle>
            <a:lvl1pPr>
              <a:defRPr sz="3568"/>
            </a:lvl1pPr>
            <a:lvl2pPr>
              <a:defRPr sz="3058"/>
            </a:lvl2pPr>
            <a:lvl3pPr>
              <a:defRPr sz="2621"/>
            </a:lvl3pPr>
            <a:lvl4pPr>
              <a:defRPr sz="2330"/>
            </a:lvl4pPr>
            <a:lvl5pPr>
              <a:defRPr sz="2330"/>
            </a:lvl5pPr>
            <a:lvl6pPr>
              <a:defRPr sz="2330"/>
            </a:lvl6pPr>
            <a:lvl7pPr>
              <a:defRPr sz="2330"/>
            </a:lvl7pPr>
            <a:lvl8pPr>
              <a:defRPr sz="2330"/>
            </a:lvl8pPr>
            <a:lvl9pPr>
              <a:defRPr sz="23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600202"/>
            <a:ext cx="5386202" cy="4525962"/>
          </a:xfrm>
        </p:spPr>
        <p:txBody>
          <a:bodyPr/>
          <a:lstStyle>
            <a:lvl1pPr>
              <a:defRPr sz="3568"/>
            </a:lvl1pPr>
            <a:lvl2pPr>
              <a:defRPr sz="3058"/>
            </a:lvl2pPr>
            <a:lvl3pPr>
              <a:defRPr sz="2621"/>
            </a:lvl3pPr>
            <a:lvl4pPr>
              <a:defRPr sz="2330"/>
            </a:lvl4pPr>
            <a:lvl5pPr>
              <a:defRPr sz="2330"/>
            </a:lvl5pPr>
            <a:lvl6pPr>
              <a:defRPr sz="2330"/>
            </a:lvl6pPr>
            <a:lvl7pPr>
              <a:defRPr sz="2330"/>
            </a:lvl7pPr>
            <a:lvl8pPr>
              <a:defRPr sz="2330"/>
            </a:lvl8pPr>
            <a:lvl9pPr>
              <a:defRPr sz="23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89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35116"/>
            <a:ext cx="5388320" cy="639763"/>
          </a:xfrm>
        </p:spPr>
        <p:txBody>
          <a:bodyPr anchor="b"/>
          <a:lstStyle>
            <a:lvl1pPr marL="0" indent="0">
              <a:buNone/>
              <a:defRPr sz="3058" b="1"/>
            </a:lvl1pPr>
            <a:lvl2pPr marL="583408" indent="0">
              <a:buNone/>
              <a:defRPr sz="2621" b="1"/>
            </a:lvl2pPr>
            <a:lvl3pPr marL="1166815" indent="0">
              <a:buNone/>
              <a:defRPr sz="2330" b="1"/>
            </a:lvl3pPr>
            <a:lvl4pPr marL="1750221" indent="0">
              <a:buNone/>
              <a:defRPr sz="2039" b="1"/>
            </a:lvl4pPr>
            <a:lvl5pPr marL="2333630" indent="0">
              <a:buNone/>
              <a:defRPr sz="2039" b="1"/>
            </a:lvl5pPr>
            <a:lvl6pPr marL="2917037" indent="0">
              <a:buNone/>
              <a:defRPr sz="2039" b="1"/>
            </a:lvl6pPr>
            <a:lvl7pPr marL="3500445" indent="0">
              <a:buNone/>
              <a:defRPr sz="2039" b="1"/>
            </a:lvl7pPr>
            <a:lvl8pPr marL="4083852" indent="0">
              <a:buNone/>
              <a:defRPr sz="2039" b="1"/>
            </a:lvl8pPr>
            <a:lvl9pPr marL="4667259" indent="0">
              <a:buNone/>
              <a:defRPr sz="20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3058"/>
            </a:lvl1pPr>
            <a:lvl2pPr>
              <a:defRPr sz="2621"/>
            </a:lvl2pPr>
            <a:lvl3pPr>
              <a:defRPr sz="2330"/>
            </a:lvl3pPr>
            <a:lvl4pPr>
              <a:defRPr sz="2039"/>
            </a:lvl4pPr>
            <a:lvl5pPr>
              <a:defRPr sz="2039"/>
            </a:lvl5pPr>
            <a:lvl6pPr>
              <a:defRPr sz="2039"/>
            </a:lvl6pPr>
            <a:lvl7pPr>
              <a:defRPr sz="2039"/>
            </a:lvl7pPr>
            <a:lvl8pPr>
              <a:defRPr sz="2039"/>
            </a:lvl8pPr>
            <a:lvl9pPr>
              <a:defRPr sz="20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5" y="1535116"/>
            <a:ext cx="5390436" cy="639763"/>
          </a:xfrm>
        </p:spPr>
        <p:txBody>
          <a:bodyPr anchor="b"/>
          <a:lstStyle>
            <a:lvl1pPr marL="0" indent="0">
              <a:buNone/>
              <a:defRPr sz="3058" b="1"/>
            </a:lvl1pPr>
            <a:lvl2pPr marL="583408" indent="0">
              <a:buNone/>
              <a:defRPr sz="2621" b="1"/>
            </a:lvl2pPr>
            <a:lvl3pPr marL="1166815" indent="0">
              <a:buNone/>
              <a:defRPr sz="2330" b="1"/>
            </a:lvl3pPr>
            <a:lvl4pPr marL="1750221" indent="0">
              <a:buNone/>
              <a:defRPr sz="2039" b="1"/>
            </a:lvl4pPr>
            <a:lvl5pPr marL="2333630" indent="0">
              <a:buNone/>
              <a:defRPr sz="2039" b="1"/>
            </a:lvl5pPr>
            <a:lvl6pPr marL="2917037" indent="0">
              <a:buNone/>
              <a:defRPr sz="2039" b="1"/>
            </a:lvl6pPr>
            <a:lvl7pPr marL="3500445" indent="0">
              <a:buNone/>
              <a:defRPr sz="2039" b="1"/>
            </a:lvl7pPr>
            <a:lvl8pPr marL="4083852" indent="0">
              <a:buNone/>
              <a:defRPr sz="2039" b="1"/>
            </a:lvl8pPr>
            <a:lvl9pPr marL="4667259" indent="0">
              <a:buNone/>
              <a:defRPr sz="20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5" y="2174875"/>
            <a:ext cx="5390436" cy="3951288"/>
          </a:xfrm>
        </p:spPr>
        <p:txBody>
          <a:bodyPr/>
          <a:lstStyle>
            <a:lvl1pPr>
              <a:defRPr sz="3058"/>
            </a:lvl1pPr>
            <a:lvl2pPr>
              <a:defRPr sz="2621"/>
            </a:lvl2pPr>
            <a:lvl3pPr>
              <a:defRPr sz="2330"/>
            </a:lvl3pPr>
            <a:lvl4pPr>
              <a:defRPr sz="2039"/>
            </a:lvl4pPr>
            <a:lvl5pPr>
              <a:defRPr sz="2039"/>
            </a:lvl5pPr>
            <a:lvl6pPr>
              <a:defRPr sz="2039"/>
            </a:lvl6pPr>
            <a:lvl7pPr>
              <a:defRPr sz="2039"/>
            </a:lvl7pPr>
            <a:lvl8pPr>
              <a:defRPr sz="2039"/>
            </a:lvl8pPr>
            <a:lvl9pPr>
              <a:defRPr sz="20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37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61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26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2" y="273051"/>
            <a:ext cx="4012129" cy="1162051"/>
          </a:xfrm>
        </p:spPr>
        <p:txBody>
          <a:bodyPr anchor="b"/>
          <a:lstStyle>
            <a:lvl1pPr algn="l">
              <a:defRPr sz="262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975" y="273055"/>
            <a:ext cx="6817441" cy="5853113"/>
          </a:xfrm>
        </p:spPr>
        <p:txBody>
          <a:bodyPr/>
          <a:lstStyle>
            <a:lvl1pPr>
              <a:defRPr sz="4150"/>
            </a:lvl1pPr>
            <a:lvl2pPr>
              <a:defRPr sz="3568"/>
            </a:lvl2pPr>
            <a:lvl3pPr>
              <a:defRPr sz="3058"/>
            </a:lvl3pPr>
            <a:lvl4pPr>
              <a:defRPr sz="2621"/>
            </a:lvl4pPr>
            <a:lvl5pPr>
              <a:defRPr sz="2621"/>
            </a:lvl5pPr>
            <a:lvl6pPr>
              <a:defRPr sz="2621"/>
            </a:lvl6pPr>
            <a:lvl7pPr>
              <a:defRPr sz="2621"/>
            </a:lvl7pPr>
            <a:lvl8pPr>
              <a:defRPr sz="2621"/>
            </a:lvl8pPr>
            <a:lvl9pPr>
              <a:defRPr sz="26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62" y="1435104"/>
            <a:ext cx="4012129" cy="4691062"/>
          </a:xfrm>
        </p:spPr>
        <p:txBody>
          <a:bodyPr/>
          <a:lstStyle>
            <a:lvl1pPr marL="0" indent="0">
              <a:buNone/>
              <a:defRPr sz="1820"/>
            </a:lvl1pPr>
            <a:lvl2pPr marL="583408" indent="0">
              <a:buNone/>
              <a:defRPr sz="1529"/>
            </a:lvl2pPr>
            <a:lvl3pPr marL="1166815" indent="0">
              <a:buNone/>
              <a:defRPr sz="1311"/>
            </a:lvl3pPr>
            <a:lvl4pPr marL="1750221" indent="0">
              <a:buNone/>
              <a:defRPr sz="1165"/>
            </a:lvl4pPr>
            <a:lvl5pPr marL="2333630" indent="0">
              <a:buNone/>
              <a:defRPr sz="1165"/>
            </a:lvl5pPr>
            <a:lvl6pPr marL="2917037" indent="0">
              <a:buNone/>
              <a:defRPr sz="1165"/>
            </a:lvl6pPr>
            <a:lvl7pPr marL="3500445" indent="0">
              <a:buNone/>
              <a:defRPr sz="1165"/>
            </a:lvl7pPr>
            <a:lvl8pPr marL="4083852" indent="0">
              <a:buNone/>
              <a:defRPr sz="1165"/>
            </a:lvl8pPr>
            <a:lvl9pPr marL="4667259" indent="0">
              <a:buNone/>
              <a:defRPr sz="11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6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428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341" y="4800601"/>
            <a:ext cx="7317105" cy="566738"/>
          </a:xfrm>
        </p:spPr>
        <p:txBody>
          <a:bodyPr anchor="b"/>
          <a:lstStyle>
            <a:lvl1pPr algn="l">
              <a:defRPr sz="262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341" y="612776"/>
            <a:ext cx="7317105" cy="4114800"/>
          </a:xfrm>
        </p:spPr>
        <p:txBody>
          <a:bodyPr/>
          <a:lstStyle>
            <a:lvl1pPr marL="0" indent="0">
              <a:buNone/>
              <a:defRPr sz="4150"/>
            </a:lvl1pPr>
            <a:lvl2pPr marL="583408" indent="0">
              <a:buNone/>
              <a:defRPr sz="3568"/>
            </a:lvl2pPr>
            <a:lvl3pPr marL="1166815" indent="0">
              <a:buNone/>
              <a:defRPr sz="3058"/>
            </a:lvl3pPr>
            <a:lvl4pPr marL="1750221" indent="0">
              <a:buNone/>
              <a:defRPr sz="2621"/>
            </a:lvl4pPr>
            <a:lvl5pPr marL="2333630" indent="0">
              <a:buNone/>
              <a:defRPr sz="2621"/>
            </a:lvl5pPr>
            <a:lvl6pPr marL="2917037" indent="0">
              <a:buNone/>
              <a:defRPr sz="2621"/>
            </a:lvl6pPr>
            <a:lvl7pPr marL="3500445" indent="0">
              <a:buNone/>
              <a:defRPr sz="2621"/>
            </a:lvl7pPr>
            <a:lvl8pPr marL="4083852" indent="0">
              <a:buNone/>
              <a:defRPr sz="2621"/>
            </a:lvl8pPr>
            <a:lvl9pPr marL="4667259" indent="0">
              <a:buNone/>
              <a:defRPr sz="262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341" y="5367341"/>
            <a:ext cx="7317105" cy="804863"/>
          </a:xfrm>
        </p:spPr>
        <p:txBody>
          <a:bodyPr/>
          <a:lstStyle>
            <a:lvl1pPr marL="0" indent="0">
              <a:buNone/>
              <a:defRPr sz="1820"/>
            </a:lvl1pPr>
            <a:lvl2pPr marL="583408" indent="0">
              <a:buNone/>
              <a:defRPr sz="1529"/>
            </a:lvl2pPr>
            <a:lvl3pPr marL="1166815" indent="0">
              <a:buNone/>
              <a:defRPr sz="1311"/>
            </a:lvl3pPr>
            <a:lvl4pPr marL="1750221" indent="0">
              <a:buNone/>
              <a:defRPr sz="1165"/>
            </a:lvl4pPr>
            <a:lvl5pPr marL="2333630" indent="0">
              <a:buNone/>
              <a:defRPr sz="1165"/>
            </a:lvl5pPr>
            <a:lvl6pPr marL="2917037" indent="0">
              <a:buNone/>
              <a:defRPr sz="1165"/>
            </a:lvl6pPr>
            <a:lvl7pPr marL="3500445" indent="0">
              <a:buNone/>
              <a:defRPr sz="1165"/>
            </a:lvl7pPr>
            <a:lvl8pPr marL="4083852" indent="0">
              <a:buNone/>
              <a:defRPr sz="1165"/>
            </a:lvl8pPr>
            <a:lvl9pPr marL="4667259" indent="0">
              <a:buNone/>
              <a:defRPr sz="11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98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42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1502" y="274640"/>
            <a:ext cx="27439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759" y="274640"/>
            <a:ext cx="802849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4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4742" y="4252913"/>
            <a:ext cx="914638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146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8"/>
          <p:cNvSpPr txBox="1">
            <a:spLocks noGrp="1"/>
          </p:cNvSpPr>
          <p:nvPr>
            <p:ph type="title"/>
          </p:nvPr>
        </p:nvSpPr>
        <p:spPr>
          <a:xfrm>
            <a:off x="2287196" y="2204163"/>
            <a:ext cx="7620784" cy="29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996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906" name="Google Shape;906;p8"/>
          <p:cNvGrpSpPr/>
          <p:nvPr/>
        </p:nvGrpSpPr>
        <p:grpSpPr>
          <a:xfrm>
            <a:off x="279605" y="184198"/>
            <a:ext cx="11635965" cy="6489604"/>
            <a:chOff x="179178" y="68203"/>
            <a:chExt cx="8724702" cy="4867203"/>
          </a:xfrm>
        </p:grpSpPr>
        <p:grpSp>
          <p:nvGrpSpPr>
            <p:cNvPr id="907" name="Google Shape;907;p8"/>
            <p:cNvGrpSpPr/>
            <p:nvPr/>
          </p:nvGrpSpPr>
          <p:grpSpPr>
            <a:xfrm flipH="1">
              <a:off x="235049" y="2117262"/>
              <a:ext cx="424423" cy="381701"/>
              <a:chOff x="882850" y="2647922"/>
              <a:chExt cx="1064250" cy="957125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12" name="Google Shape;91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13" name="Google Shape;91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14" name="Google Shape;914;p8"/>
            <p:cNvGrpSpPr/>
            <p:nvPr/>
          </p:nvGrpSpPr>
          <p:grpSpPr>
            <a:xfrm flipH="1">
              <a:off x="4200964" y="760242"/>
              <a:ext cx="424423" cy="381701"/>
              <a:chOff x="882850" y="2647922"/>
              <a:chExt cx="1064250" cy="957125"/>
            </a:xfrm>
          </p:grpSpPr>
          <p:grpSp>
            <p:nvGrpSpPr>
              <p:cNvPr id="915" name="Google Shape;915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16" name="Google Shape;91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17" name="Google Shape;91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18" name="Google Shape;918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19" name="Google Shape;91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0" name="Google Shape;92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21" name="Google Shape;921;p8"/>
            <p:cNvGrpSpPr/>
            <p:nvPr/>
          </p:nvGrpSpPr>
          <p:grpSpPr>
            <a:xfrm flipH="1">
              <a:off x="2106994" y="964627"/>
              <a:ext cx="424347" cy="431480"/>
              <a:chOff x="4023775" y="1855149"/>
              <a:chExt cx="1174825" cy="1194575"/>
            </a:xfrm>
          </p:grpSpPr>
          <p:grpSp>
            <p:nvGrpSpPr>
              <p:cNvPr id="922" name="Google Shape;922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923" name="Google Shape;92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4" name="Google Shape;92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5" name="Google Shape;92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6" name="Google Shape;92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7" name="Google Shape;92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28" name="Google Shape;92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29" name="Google Shape;929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930" name="Google Shape;93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1" name="Google Shape;93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2" name="Google Shape;932;p8"/>
                <p:cNvSpPr/>
                <p:nvPr/>
              </p:nvSpPr>
              <p:spPr>
                <a:xfrm>
                  <a:off x="4151667" y="1982309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36" name="Google Shape;936;p8"/>
            <p:cNvGrpSpPr/>
            <p:nvPr/>
          </p:nvGrpSpPr>
          <p:grpSpPr>
            <a:xfrm flipH="1">
              <a:off x="179178" y="735349"/>
              <a:ext cx="424347" cy="431480"/>
              <a:chOff x="4023775" y="1855149"/>
              <a:chExt cx="1174825" cy="1194575"/>
            </a:xfrm>
          </p:grpSpPr>
          <p:grpSp>
            <p:nvGrpSpPr>
              <p:cNvPr id="937" name="Google Shape;937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938" name="Google Shape;93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39" name="Google Shape;93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0" name="Google Shape;94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1" name="Google Shape;94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2" name="Google Shape;94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3" name="Google Shape;94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44" name="Google Shape;944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945" name="Google Shape;94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6" name="Google Shape;94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7" name="Google Shape;94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8" name="Google Shape;94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49" name="Google Shape;94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50" name="Google Shape;95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51" name="Google Shape;951;p8"/>
            <p:cNvGrpSpPr/>
            <p:nvPr/>
          </p:nvGrpSpPr>
          <p:grpSpPr>
            <a:xfrm rot="-1799742" flipH="1">
              <a:off x="1004471" y="151798"/>
              <a:ext cx="424377" cy="335756"/>
              <a:chOff x="4414850" y="3021000"/>
              <a:chExt cx="1302400" cy="1030425"/>
            </a:xfrm>
          </p:grpSpPr>
          <p:sp>
            <p:nvSpPr>
              <p:cNvPr id="952" name="Google Shape;952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953" name="Google Shape;953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954" name="Google Shape;954;p8"/>
            <p:cNvGrpSpPr/>
            <p:nvPr/>
          </p:nvGrpSpPr>
          <p:grpSpPr>
            <a:xfrm rot="8100000">
              <a:off x="1528589" y="4498790"/>
              <a:ext cx="424367" cy="335748"/>
              <a:chOff x="4414850" y="3021000"/>
              <a:chExt cx="1302400" cy="1030425"/>
            </a:xfrm>
          </p:grpSpPr>
          <p:sp>
            <p:nvSpPr>
              <p:cNvPr id="955" name="Google Shape;955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956" name="Google Shape;956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957" name="Google Shape;957;p8"/>
            <p:cNvGrpSpPr/>
            <p:nvPr/>
          </p:nvGrpSpPr>
          <p:grpSpPr>
            <a:xfrm rot="10800000">
              <a:off x="612869" y="3535909"/>
              <a:ext cx="424413" cy="370488"/>
              <a:chOff x="2133000" y="1731619"/>
              <a:chExt cx="1164050" cy="1016150"/>
            </a:xfrm>
          </p:grpSpPr>
          <p:grpSp>
            <p:nvGrpSpPr>
              <p:cNvPr id="958" name="Google Shape;958;p8"/>
              <p:cNvGrpSpPr/>
              <p:nvPr/>
            </p:nvGrpSpPr>
            <p:grpSpPr>
              <a:xfrm>
                <a:off x="2133000" y="1731619"/>
                <a:ext cx="1164050" cy="1016150"/>
                <a:chOff x="4286075" y="4175525"/>
                <a:chExt cx="1164050" cy="1016150"/>
              </a:xfrm>
            </p:grpSpPr>
            <p:sp>
              <p:nvSpPr>
                <p:cNvPr id="959" name="Google Shape;959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0" name="Google Shape;960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1" name="Google Shape;961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2" name="Google Shape;962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3" name="Google Shape;963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4" name="Google Shape;964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5" name="Google Shape;965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66" name="Google Shape;966;p8"/>
              <p:cNvGrpSpPr/>
              <p:nvPr/>
            </p:nvGrpSpPr>
            <p:grpSpPr>
              <a:xfrm rot="10800000">
                <a:off x="2292009" y="1870425"/>
                <a:ext cx="846032" cy="738538"/>
                <a:chOff x="4286075" y="4175525"/>
                <a:chExt cx="1164050" cy="1016150"/>
              </a:xfrm>
            </p:grpSpPr>
            <p:sp>
              <p:nvSpPr>
                <p:cNvPr id="967" name="Google Shape;967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8" name="Google Shape;968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69" name="Google Shape;969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70" name="Google Shape;970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71" name="Google Shape;971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72" name="Google Shape;972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73" name="Google Shape;973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74" name="Google Shape;974;p8"/>
            <p:cNvGrpSpPr/>
            <p:nvPr/>
          </p:nvGrpSpPr>
          <p:grpSpPr>
            <a:xfrm rot="10800000">
              <a:off x="370111" y="4469286"/>
              <a:ext cx="424338" cy="323264"/>
              <a:chOff x="2213900" y="503525"/>
              <a:chExt cx="1369275" cy="1043125"/>
            </a:xfrm>
          </p:grpSpPr>
          <p:sp>
            <p:nvSpPr>
              <p:cNvPr id="975" name="Google Shape;975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B1A2">
                  <a:alpha val="73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976" name="Google Shape;976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B1A2">
                  <a:alpha val="73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977" name="Google Shape;977;p8"/>
            <p:cNvGrpSpPr/>
            <p:nvPr/>
          </p:nvGrpSpPr>
          <p:grpSpPr>
            <a:xfrm rot="9599876">
              <a:off x="2729583" y="4121799"/>
              <a:ext cx="424328" cy="323257"/>
              <a:chOff x="2213900" y="503525"/>
              <a:chExt cx="1369275" cy="1043125"/>
            </a:xfrm>
          </p:grpSpPr>
          <p:sp>
            <p:nvSpPr>
              <p:cNvPr id="978" name="Google Shape;978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979" name="Google Shape;979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980" name="Google Shape;980;p8"/>
            <p:cNvGrpSpPr/>
            <p:nvPr/>
          </p:nvGrpSpPr>
          <p:grpSpPr>
            <a:xfrm flipH="1">
              <a:off x="870794" y="1270537"/>
              <a:ext cx="424423" cy="381701"/>
              <a:chOff x="882850" y="2647922"/>
              <a:chExt cx="1064250" cy="957125"/>
            </a:xfrm>
          </p:grpSpPr>
          <p:grpSp>
            <p:nvGrpSpPr>
              <p:cNvPr id="981" name="Google Shape;981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82" name="Google Shape;98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83" name="Google Shape;98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84" name="Google Shape;984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85" name="Google Shape;985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86" name="Google Shape;986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87" name="Google Shape;987;p8"/>
            <p:cNvGrpSpPr/>
            <p:nvPr/>
          </p:nvGrpSpPr>
          <p:grpSpPr>
            <a:xfrm rot="10800000">
              <a:off x="3873981" y="4475817"/>
              <a:ext cx="424423" cy="381701"/>
              <a:chOff x="882850" y="2647922"/>
              <a:chExt cx="1064250" cy="957125"/>
            </a:xfrm>
          </p:grpSpPr>
          <p:grpSp>
            <p:nvGrpSpPr>
              <p:cNvPr id="988" name="Google Shape;98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89" name="Google Shape;98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90" name="Google Shape;99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91" name="Google Shape;99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92" name="Google Shape;99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93" name="Google Shape;99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994" name="Google Shape;994;p8"/>
            <p:cNvGrpSpPr/>
            <p:nvPr/>
          </p:nvGrpSpPr>
          <p:grpSpPr>
            <a:xfrm>
              <a:off x="4975986" y="4475797"/>
              <a:ext cx="424423" cy="381701"/>
              <a:chOff x="882850" y="2647922"/>
              <a:chExt cx="1064250" cy="957125"/>
            </a:xfrm>
          </p:grpSpPr>
          <p:grpSp>
            <p:nvGrpSpPr>
              <p:cNvPr id="995" name="Google Shape;995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96" name="Google Shape;99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997" name="Google Shape;99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998" name="Google Shape;998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99" name="Google Shape;99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0" name="Google Shape;100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01" name="Google Shape;1001;p8"/>
            <p:cNvGrpSpPr/>
            <p:nvPr/>
          </p:nvGrpSpPr>
          <p:grpSpPr>
            <a:xfrm flipH="1">
              <a:off x="3153979" y="235785"/>
              <a:ext cx="424347" cy="431480"/>
              <a:chOff x="4023775" y="1855149"/>
              <a:chExt cx="1174825" cy="1194575"/>
            </a:xfrm>
          </p:grpSpPr>
          <p:grpSp>
            <p:nvGrpSpPr>
              <p:cNvPr id="1002" name="Google Shape;1002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03" name="Google Shape;100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4" name="Google Shape;100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5" name="Google Shape;100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6" name="Google Shape;100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7" name="Google Shape;100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08" name="Google Shape;100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09" name="Google Shape;1009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10" name="Google Shape;101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1" name="Google Shape;101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2" name="Google Shape;1012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3" name="Google Shape;101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4" name="Google Shape;101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5" name="Google Shape;101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16" name="Google Shape;1016;p8"/>
            <p:cNvGrpSpPr/>
            <p:nvPr/>
          </p:nvGrpSpPr>
          <p:grpSpPr>
            <a:xfrm flipH="1">
              <a:off x="1020151" y="2709677"/>
              <a:ext cx="424347" cy="431480"/>
              <a:chOff x="4023775" y="1855149"/>
              <a:chExt cx="1174825" cy="1194575"/>
            </a:xfrm>
          </p:grpSpPr>
          <p:grpSp>
            <p:nvGrpSpPr>
              <p:cNvPr id="1017" name="Google Shape;1017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18" name="Google Shape;101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19" name="Google Shape;101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0" name="Google Shape;102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1" name="Google Shape;102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2" name="Google Shape;102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3" name="Google Shape;102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24" name="Google Shape;1024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25" name="Google Shape;102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6" name="Google Shape;102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7" name="Google Shape;102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8" name="Google Shape;102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29" name="Google Shape;102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30" name="Google Shape;103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31" name="Google Shape;1031;p8"/>
            <p:cNvGrpSpPr/>
            <p:nvPr/>
          </p:nvGrpSpPr>
          <p:grpSpPr>
            <a:xfrm>
              <a:off x="7964635" y="2018937"/>
              <a:ext cx="424423" cy="381701"/>
              <a:chOff x="882850" y="2647922"/>
              <a:chExt cx="1064250" cy="957125"/>
            </a:xfrm>
          </p:grpSpPr>
          <p:grpSp>
            <p:nvGrpSpPr>
              <p:cNvPr id="1032" name="Google Shape;1032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1033" name="Google Shape;1033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34" name="Google Shape;1034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35" name="Google Shape;1035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1036" name="Google Shape;103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37" name="Google Shape;103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38" name="Google Shape;1038;p8"/>
            <p:cNvGrpSpPr/>
            <p:nvPr/>
          </p:nvGrpSpPr>
          <p:grpSpPr>
            <a:xfrm>
              <a:off x="6295011" y="472114"/>
              <a:ext cx="424347" cy="431480"/>
              <a:chOff x="4023775" y="1855149"/>
              <a:chExt cx="1174825" cy="1194575"/>
            </a:xfrm>
          </p:grpSpPr>
          <p:grpSp>
            <p:nvGrpSpPr>
              <p:cNvPr id="1039" name="Google Shape;1039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40" name="Google Shape;104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1" name="Google Shape;104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2" name="Google Shape;1042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3" name="Google Shape;104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4" name="Google Shape;104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5" name="Google Shape;104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46" name="Google Shape;1046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47" name="Google Shape;1047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8" name="Google Shape;1048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49" name="Google Shape;1049;p8"/>
                <p:cNvSpPr/>
                <p:nvPr/>
              </p:nvSpPr>
              <p:spPr>
                <a:xfrm>
                  <a:off x="4151667" y="1982309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0" name="Google Shape;1050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1" name="Google Shape;1051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2" name="Google Shape;1052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53" name="Google Shape;1053;p8"/>
            <p:cNvGrpSpPr/>
            <p:nvPr/>
          </p:nvGrpSpPr>
          <p:grpSpPr>
            <a:xfrm>
              <a:off x="8389057" y="1079303"/>
              <a:ext cx="424347" cy="431480"/>
              <a:chOff x="4023775" y="1855149"/>
              <a:chExt cx="1174825" cy="1194575"/>
            </a:xfrm>
          </p:grpSpPr>
          <p:grpSp>
            <p:nvGrpSpPr>
              <p:cNvPr id="1054" name="Google Shape;1054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55" name="Google Shape;105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6" name="Google Shape;105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7" name="Google Shape;105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8" name="Google Shape;105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59" name="Google Shape;105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0" name="Google Shape;106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61" name="Google Shape;1061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62" name="Google Shape;1062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3" name="Google Shape;1063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4" name="Google Shape;1064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5" name="Google Shape;1065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6" name="Google Shape;1066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67" name="Google Shape;1067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68" name="Google Shape;1068;p8"/>
            <p:cNvGrpSpPr/>
            <p:nvPr/>
          </p:nvGrpSpPr>
          <p:grpSpPr>
            <a:xfrm rot="1799742">
              <a:off x="7830959" y="151798"/>
              <a:ext cx="424377" cy="335756"/>
              <a:chOff x="4414850" y="3021000"/>
              <a:chExt cx="1302400" cy="1030425"/>
            </a:xfrm>
          </p:grpSpPr>
          <p:sp>
            <p:nvSpPr>
              <p:cNvPr id="1069" name="Google Shape;1069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1071" name="Google Shape;1071;p8"/>
            <p:cNvGrpSpPr/>
            <p:nvPr/>
          </p:nvGrpSpPr>
          <p:grpSpPr>
            <a:xfrm rot="10800000" flipH="1">
              <a:off x="7247647" y="4440718"/>
              <a:ext cx="424322" cy="335712"/>
              <a:chOff x="4414850" y="3021000"/>
              <a:chExt cx="1302400" cy="1030425"/>
            </a:xfrm>
          </p:grpSpPr>
          <p:sp>
            <p:nvSpPr>
              <p:cNvPr id="1072" name="Google Shape;1072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1074" name="Google Shape;1074;p8"/>
            <p:cNvGrpSpPr/>
            <p:nvPr/>
          </p:nvGrpSpPr>
          <p:grpSpPr>
            <a:xfrm rot="10800000" flipH="1">
              <a:off x="7429050" y="3477947"/>
              <a:ext cx="424413" cy="370488"/>
              <a:chOff x="2133000" y="1731619"/>
              <a:chExt cx="1164050" cy="1016150"/>
            </a:xfrm>
          </p:grpSpPr>
          <p:grpSp>
            <p:nvGrpSpPr>
              <p:cNvPr id="1075" name="Google Shape;1075;p8"/>
              <p:cNvGrpSpPr/>
              <p:nvPr/>
            </p:nvGrpSpPr>
            <p:grpSpPr>
              <a:xfrm>
                <a:off x="2133000" y="1731619"/>
                <a:ext cx="1164050" cy="1016150"/>
                <a:chOff x="4286075" y="4175525"/>
                <a:chExt cx="1164050" cy="1016150"/>
              </a:xfrm>
            </p:grpSpPr>
            <p:sp>
              <p:nvSpPr>
                <p:cNvPr id="1076" name="Google Shape;1076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77" name="Google Shape;1077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78" name="Google Shape;1078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79" name="Google Shape;1079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0" name="Google Shape;1080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1" name="Google Shape;1081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2" name="Google Shape;1082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083" name="Google Shape;1083;p8"/>
              <p:cNvGrpSpPr/>
              <p:nvPr/>
            </p:nvGrpSpPr>
            <p:grpSpPr>
              <a:xfrm rot="10800000">
                <a:off x="2292009" y="1870425"/>
                <a:ext cx="846032" cy="738538"/>
                <a:chOff x="4286075" y="4175525"/>
                <a:chExt cx="1164050" cy="1016150"/>
              </a:xfrm>
            </p:grpSpPr>
            <p:sp>
              <p:nvSpPr>
                <p:cNvPr id="1084" name="Google Shape;1084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5" name="Google Shape;1085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6" name="Google Shape;1086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7" name="Google Shape;1087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8" name="Google Shape;1088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89" name="Google Shape;1089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090" name="Google Shape;1090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091" name="Google Shape;1091;p8"/>
            <p:cNvGrpSpPr/>
            <p:nvPr/>
          </p:nvGrpSpPr>
          <p:grpSpPr>
            <a:xfrm rot="10800000" flipH="1">
              <a:off x="8349550" y="3848426"/>
              <a:ext cx="424338" cy="323264"/>
              <a:chOff x="2213900" y="503525"/>
              <a:chExt cx="1369275" cy="1043125"/>
            </a:xfrm>
          </p:grpSpPr>
          <p:sp>
            <p:nvSpPr>
              <p:cNvPr id="1092" name="Google Shape;1092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1094" name="Google Shape;1094;p8"/>
            <p:cNvGrpSpPr/>
            <p:nvPr/>
          </p:nvGrpSpPr>
          <p:grpSpPr>
            <a:xfrm rot="7199416" flipH="1">
              <a:off x="6111865" y="4505025"/>
              <a:ext cx="424326" cy="323255"/>
              <a:chOff x="2213900" y="503525"/>
              <a:chExt cx="1369275" cy="1043125"/>
            </a:xfrm>
          </p:grpSpPr>
          <p:sp>
            <p:nvSpPr>
              <p:cNvPr id="1095" name="Google Shape;1095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41"/>
              </a:p>
            </p:txBody>
          </p:sp>
        </p:grpSp>
        <p:grpSp>
          <p:nvGrpSpPr>
            <p:cNvPr id="1097" name="Google Shape;1097;p8"/>
            <p:cNvGrpSpPr/>
            <p:nvPr/>
          </p:nvGrpSpPr>
          <p:grpSpPr>
            <a:xfrm>
              <a:off x="7341996" y="1071187"/>
              <a:ext cx="424423" cy="381701"/>
              <a:chOff x="882850" y="2647922"/>
              <a:chExt cx="1064250" cy="957125"/>
            </a:xfrm>
          </p:grpSpPr>
          <p:grpSp>
            <p:nvGrpSpPr>
              <p:cNvPr id="1098" name="Google Shape;109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1099" name="Google Shape;109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00" name="Google Shape;110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101" name="Google Shape;110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1102" name="Google Shape;110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03" name="Google Shape;110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104" name="Google Shape;1104;p8"/>
            <p:cNvGrpSpPr/>
            <p:nvPr/>
          </p:nvGrpSpPr>
          <p:grpSpPr>
            <a:xfrm>
              <a:off x="5248025" y="235792"/>
              <a:ext cx="424347" cy="431480"/>
              <a:chOff x="4023775" y="1855149"/>
              <a:chExt cx="1174825" cy="1194575"/>
            </a:xfrm>
          </p:grpSpPr>
          <p:grpSp>
            <p:nvGrpSpPr>
              <p:cNvPr id="1105" name="Google Shape;1105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106" name="Google Shape;1106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07" name="Google Shape;1107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08" name="Google Shape;1108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09" name="Google Shape;1109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0" name="Google Shape;1110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1" name="Google Shape;1111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112" name="Google Shape;1112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113" name="Google Shape;111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7" name="Google Shape;111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18" name="Google Shape;111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  <p:grpSp>
          <p:nvGrpSpPr>
            <p:cNvPr id="1119" name="Google Shape;1119;p8"/>
            <p:cNvGrpSpPr/>
            <p:nvPr/>
          </p:nvGrpSpPr>
          <p:grpSpPr>
            <a:xfrm>
              <a:off x="8479534" y="2908792"/>
              <a:ext cx="424347" cy="431480"/>
              <a:chOff x="4023775" y="1855149"/>
              <a:chExt cx="1174825" cy="1194575"/>
            </a:xfrm>
          </p:grpSpPr>
          <p:grpSp>
            <p:nvGrpSpPr>
              <p:cNvPr id="1120" name="Google Shape;1120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121" name="Google Shape;1121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  <p:grpSp>
            <p:nvGrpSpPr>
              <p:cNvPr id="1127" name="Google Shape;1127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128" name="Google Shape;112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29" name="Google Shape;112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30" name="Google Shape;113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24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0965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921" y="6225655"/>
            <a:ext cx="412706" cy="1820482"/>
            <a:chOff x="4980416" y="5037518"/>
            <a:chExt cx="412706" cy="1820482"/>
          </a:xfrm>
        </p:grpSpPr>
        <p:sp>
          <p:nvSpPr>
            <p:cNvPr id="26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475" y="6225655"/>
            <a:ext cx="412706" cy="1502706"/>
            <a:chOff x="5502862" y="5355294"/>
            <a:chExt cx="412706" cy="1502706"/>
          </a:xfrm>
        </p:grpSpPr>
        <p:sp>
          <p:nvSpPr>
            <p:cNvPr id="27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937" y="6225655"/>
            <a:ext cx="407320" cy="1502706"/>
            <a:chOff x="6959786" y="5355294"/>
            <a:chExt cx="407320" cy="1502706"/>
          </a:xfrm>
        </p:grpSpPr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4287" y="6225655"/>
            <a:ext cx="403952" cy="2588666"/>
            <a:chOff x="6007804" y="4266641"/>
            <a:chExt cx="403952" cy="2588666"/>
          </a:xfrm>
        </p:grpSpPr>
        <p:sp>
          <p:nvSpPr>
            <p:cNvPr id="29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275" y="6225655"/>
            <a:ext cx="409339" cy="3142082"/>
            <a:chOff x="6480429" y="3713225"/>
            <a:chExt cx="409339" cy="3142082"/>
          </a:xfrm>
        </p:grpSpPr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80237" y="6225655"/>
            <a:ext cx="412706" cy="1820482"/>
            <a:chOff x="4980416" y="5037518"/>
            <a:chExt cx="412706" cy="1820482"/>
          </a:xfrm>
        </p:grpSpPr>
        <p:sp>
          <p:nvSpPr>
            <p:cNvPr id="32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2978" y="6225655"/>
            <a:ext cx="412706" cy="1502706"/>
            <a:chOff x="5502862" y="5355294"/>
            <a:chExt cx="412706" cy="1502706"/>
          </a:xfrm>
        </p:grpSpPr>
        <p:sp>
          <p:nvSpPr>
            <p:cNvPr id="33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4694" y="6225655"/>
            <a:ext cx="407320" cy="1502706"/>
            <a:chOff x="6959786" y="5355294"/>
            <a:chExt cx="407320" cy="1502706"/>
          </a:xfrm>
        </p:grpSpPr>
        <p:sp>
          <p:nvSpPr>
            <p:cNvPr id="34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9226" y="6225655"/>
            <a:ext cx="403952" cy="2167807"/>
            <a:chOff x="6007804" y="4266641"/>
            <a:chExt cx="403952" cy="2588666"/>
          </a:xfrm>
        </p:grpSpPr>
        <p:sp>
          <p:nvSpPr>
            <p:cNvPr id="35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3724" y="6225655"/>
            <a:ext cx="409339" cy="3142082"/>
            <a:chOff x="6480429" y="3713225"/>
            <a:chExt cx="409339" cy="3142082"/>
          </a:xfrm>
        </p:grpSpPr>
        <p:sp>
          <p:nvSpPr>
            <p:cNvPr id="36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5670" y="6225655"/>
            <a:ext cx="403952" cy="2167807"/>
            <a:chOff x="6007804" y="4266641"/>
            <a:chExt cx="403952" cy="2588666"/>
          </a:xfrm>
        </p:grpSpPr>
        <p:sp>
          <p:nvSpPr>
            <p:cNvPr id="38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8007" y="6225656"/>
            <a:ext cx="412706" cy="1820482"/>
            <a:chOff x="4980416" y="5037518"/>
            <a:chExt cx="412706" cy="1820482"/>
          </a:xfrm>
        </p:grpSpPr>
        <p:sp>
          <p:nvSpPr>
            <p:cNvPr id="392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5561" y="6225656"/>
            <a:ext cx="412706" cy="1494115"/>
            <a:chOff x="5502862" y="5355294"/>
            <a:chExt cx="412706" cy="1502706"/>
          </a:xfrm>
        </p:grpSpPr>
        <p:sp>
          <p:nvSpPr>
            <p:cNvPr id="404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5323" y="6225657"/>
            <a:ext cx="412706" cy="1497992"/>
            <a:chOff x="4980416" y="5037518"/>
            <a:chExt cx="412706" cy="1820482"/>
          </a:xfrm>
        </p:grpSpPr>
        <p:sp>
          <p:nvSpPr>
            <p:cNvPr id="416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8064" y="6225656"/>
            <a:ext cx="412706" cy="1299094"/>
            <a:chOff x="5502862" y="5355294"/>
            <a:chExt cx="412706" cy="1502706"/>
          </a:xfrm>
        </p:grpSpPr>
        <p:sp>
          <p:nvSpPr>
            <p:cNvPr id="428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9780" y="6225656"/>
            <a:ext cx="407320" cy="1295020"/>
            <a:chOff x="6959786" y="5355294"/>
            <a:chExt cx="407320" cy="1502706"/>
          </a:xfrm>
        </p:grpSpPr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4312" y="6225656"/>
            <a:ext cx="403952" cy="2106477"/>
            <a:chOff x="6007804" y="4266641"/>
            <a:chExt cx="403952" cy="2588666"/>
          </a:xfrm>
        </p:grpSpPr>
        <p:sp>
          <p:nvSpPr>
            <p:cNvPr id="452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70506" y="6225656"/>
            <a:ext cx="409339" cy="2412631"/>
            <a:chOff x="6480429" y="3713225"/>
            <a:chExt cx="409339" cy="3142082"/>
          </a:xfrm>
        </p:grpSpPr>
        <p:sp>
          <p:nvSpPr>
            <p:cNvPr id="464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7596" y="6225656"/>
            <a:ext cx="412706" cy="1502706"/>
            <a:chOff x="5502862" y="5355294"/>
            <a:chExt cx="412706" cy="1502706"/>
          </a:xfrm>
        </p:grpSpPr>
        <p:sp>
          <p:nvSpPr>
            <p:cNvPr id="476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7918" y="6225656"/>
            <a:ext cx="407320" cy="1299095"/>
            <a:chOff x="6959786" y="5355294"/>
            <a:chExt cx="407320" cy="1502706"/>
          </a:xfrm>
        </p:grpSpPr>
        <p:sp>
          <p:nvSpPr>
            <p:cNvPr id="488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2450" y="6225656"/>
            <a:ext cx="403952" cy="2167807"/>
            <a:chOff x="6007804" y="4266641"/>
            <a:chExt cx="403952" cy="2588666"/>
          </a:xfrm>
        </p:grpSpPr>
        <p:sp>
          <p:nvSpPr>
            <p:cNvPr id="50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4"/>
            <a:ext cx="758949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2" y="921962"/>
            <a:ext cx="12187592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5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325228" y="6093296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232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8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2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7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58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83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058F-3419-4783-A32B-A7489A7A248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10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274640"/>
            <a:ext cx="10975658" cy="1143000"/>
          </a:xfrm>
          <a:prstGeom prst="rect">
            <a:avLst/>
          </a:prstGeom>
        </p:spPr>
        <p:txBody>
          <a:bodyPr vert="horz" lIns="160254" tIns="80129" rIns="160254" bIns="8012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600202"/>
            <a:ext cx="10975658" cy="4525962"/>
          </a:xfrm>
          <a:prstGeom prst="rect">
            <a:avLst/>
          </a:prstGeom>
        </p:spPr>
        <p:txBody>
          <a:bodyPr vert="horz" lIns="160254" tIns="80129" rIns="160254" bIns="801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759" y="6356350"/>
            <a:ext cx="2845541" cy="365126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l">
              <a:defRPr sz="15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6685" y="6356350"/>
            <a:ext cx="3861805" cy="365126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ctr">
              <a:defRPr sz="15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9875" y="6356350"/>
            <a:ext cx="2845541" cy="365126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r">
              <a:defRPr sz="15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6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166815" rtl="0" eaLnBrk="1" latinLnBrk="0" hangingPunct="1">
        <a:spcBef>
          <a:spcPct val="0"/>
        </a:spcBef>
        <a:buNone/>
        <a:defRPr sz="56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7555" indent="-437555" algn="l" defTabSz="1166815" rtl="0" eaLnBrk="1" latinLnBrk="0" hangingPunct="1">
        <a:spcBef>
          <a:spcPct val="20000"/>
        </a:spcBef>
        <a:buFont typeface="Arial" pitchFamily="34" charset="0"/>
        <a:buChar char="•"/>
        <a:defRPr sz="4150" kern="1200">
          <a:solidFill>
            <a:schemeClr val="tx1"/>
          </a:solidFill>
          <a:latin typeface="+mn-lt"/>
          <a:ea typeface="+mn-ea"/>
          <a:cs typeface="+mn-cs"/>
        </a:defRPr>
      </a:lvl1pPr>
      <a:lvl2pPr marL="948036" indent="-364630" algn="l" defTabSz="1166815" rtl="0" eaLnBrk="1" latinLnBrk="0" hangingPunct="1">
        <a:spcBef>
          <a:spcPct val="20000"/>
        </a:spcBef>
        <a:buFont typeface="Arial" pitchFamily="34" charset="0"/>
        <a:buChar char="–"/>
        <a:defRPr sz="3568" kern="1200">
          <a:solidFill>
            <a:schemeClr val="tx1"/>
          </a:solidFill>
          <a:latin typeface="+mn-lt"/>
          <a:ea typeface="+mn-ea"/>
          <a:cs typeface="+mn-cs"/>
        </a:defRPr>
      </a:lvl2pPr>
      <a:lvl3pPr marL="1458519" indent="-291705" algn="l" defTabSz="1166815" rtl="0" eaLnBrk="1" latinLnBrk="0" hangingPunct="1">
        <a:spcBef>
          <a:spcPct val="20000"/>
        </a:spcBef>
        <a:buFont typeface="Arial" pitchFamily="34" charset="0"/>
        <a:buChar char="•"/>
        <a:defRPr sz="3058" kern="1200">
          <a:solidFill>
            <a:schemeClr val="tx1"/>
          </a:solidFill>
          <a:latin typeface="+mn-lt"/>
          <a:ea typeface="+mn-ea"/>
          <a:cs typeface="+mn-cs"/>
        </a:defRPr>
      </a:lvl3pPr>
      <a:lvl4pPr marL="2041926" indent="-291705" algn="l" defTabSz="1166815" rtl="0" eaLnBrk="1" latinLnBrk="0" hangingPunct="1">
        <a:spcBef>
          <a:spcPct val="20000"/>
        </a:spcBef>
        <a:buFont typeface="Arial" pitchFamily="34" charset="0"/>
        <a:buChar char="–"/>
        <a:defRPr sz="2621" kern="1200">
          <a:solidFill>
            <a:schemeClr val="tx1"/>
          </a:solidFill>
          <a:latin typeface="+mn-lt"/>
          <a:ea typeface="+mn-ea"/>
          <a:cs typeface="+mn-cs"/>
        </a:defRPr>
      </a:lvl4pPr>
      <a:lvl5pPr marL="2625333" indent="-291705" algn="l" defTabSz="1166815" rtl="0" eaLnBrk="1" latinLnBrk="0" hangingPunct="1">
        <a:spcBef>
          <a:spcPct val="20000"/>
        </a:spcBef>
        <a:buFont typeface="Arial" pitchFamily="34" charset="0"/>
        <a:buChar char="»"/>
        <a:defRPr sz="2621" kern="1200">
          <a:solidFill>
            <a:schemeClr val="tx1"/>
          </a:solidFill>
          <a:latin typeface="+mn-lt"/>
          <a:ea typeface="+mn-ea"/>
          <a:cs typeface="+mn-cs"/>
        </a:defRPr>
      </a:lvl5pPr>
      <a:lvl6pPr marL="3208740" indent="-291705" algn="l" defTabSz="1166815" rtl="0" eaLnBrk="1" latinLnBrk="0" hangingPunct="1">
        <a:spcBef>
          <a:spcPct val="20000"/>
        </a:spcBef>
        <a:buFont typeface="Arial" pitchFamily="34" charset="0"/>
        <a:buChar char="•"/>
        <a:defRPr sz="2621" kern="1200">
          <a:solidFill>
            <a:schemeClr val="tx1"/>
          </a:solidFill>
          <a:latin typeface="+mn-lt"/>
          <a:ea typeface="+mn-ea"/>
          <a:cs typeface="+mn-cs"/>
        </a:defRPr>
      </a:lvl6pPr>
      <a:lvl7pPr marL="3792148" indent="-291705" algn="l" defTabSz="1166815" rtl="0" eaLnBrk="1" latinLnBrk="0" hangingPunct="1">
        <a:spcBef>
          <a:spcPct val="20000"/>
        </a:spcBef>
        <a:buFont typeface="Arial" pitchFamily="34" charset="0"/>
        <a:buChar char="•"/>
        <a:defRPr sz="2621" kern="1200">
          <a:solidFill>
            <a:schemeClr val="tx1"/>
          </a:solidFill>
          <a:latin typeface="+mn-lt"/>
          <a:ea typeface="+mn-ea"/>
          <a:cs typeface="+mn-cs"/>
        </a:defRPr>
      </a:lvl7pPr>
      <a:lvl8pPr marL="4375556" indent="-291705" algn="l" defTabSz="1166815" rtl="0" eaLnBrk="1" latinLnBrk="0" hangingPunct="1">
        <a:spcBef>
          <a:spcPct val="20000"/>
        </a:spcBef>
        <a:buFont typeface="Arial" pitchFamily="34" charset="0"/>
        <a:buChar char="•"/>
        <a:defRPr sz="2621" kern="1200">
          <a:solidFill>
            <a:schemeClr val="tx1"/>
          </a:solidFill>
          <a:latin typeface="+mn-lt"/>
          <a:ea typeface="+mn-ea"/>
          <a:cs typeface="+mn-cs"/>
        </a:defRPr>
      </a:lvl8pPr>
      <a:lvl9pPr marL="4958964" indent="-291705" algn="l" defTabSz="1166815" rtl="0" eaLnBrk="1" latinLnBrk="0" hangingPunct="1">
        <a:spcBef>
          <a:spcPct val="20000"/>
        </a:spcBef>
        <a:buFont typeface="Arial" pitchFamily="34" charset="0"/>
        <a:buChar char="•"/>
        <a:defRPr sz="262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1pPr>
      <a:lvl2pPr marL="583408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2pPr>
      <a:lvl3pPr marL="1166815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750221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4pPr>
      <a:lvl5pPr marL="2333630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5pPr>
      <a:lvl6pPr marL="2917037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6pPr>
      <a:lvl7pPr marL="3500445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7pPr>
      <a:lvl8pPr marL="4083852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8pPr>
      <a:lvl9pPr marL="4667259" algn="l" defTabSz="1166815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2732" y="99986"/>
            <a:ext cx="8249713" cy="721286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932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 CNTT TRONG DẠY – HỌC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B889A1-0D76-4CD7-A482-54DA09810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5975" cy="45259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1,2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84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3.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84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84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endParaRPr lang="en-US" sz="384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4.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kéo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</a:t>
            </a:r>
            <a:endParaRPr lang="en-US" sz="396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5.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96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6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396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16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3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588" y="3852772"/>
            <a:ext cx="12206689" cy="30052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587" y="4708284"/>
            <a:ext cx="12192000" cy="214971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992" y="4077699"/>
            <a:ext cx="11939563" cy="278693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8" y="2844768"/>
            <a:ext cx="810620" cy="9571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094" y="294641"/>
            <a:ext cx="1525407" cy="2730479"/>
          </a:xfrm>
          <a:prstGeom prst="rect">
            <a:avLst/>
          </a:prstGeom>
        </p:spPr>
      </p:pic>
      <p:pic>
        <p:nvPicPr>
          <p:cNvPr id="17" name="7 Princess-甜蜜的爱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80212" y="-1787211"/>
            <a:ext cx="812800" cy="812800"/>
          </a:xfrm>
          <a:prstGeom prst="rect">
            <a:avLst/>
          </a:prstGeom>
        </p:spPr>
      </p:pic>
      <p:sp>
        <p:nvSpPr>
          <p:cNvPr id="19" name="文本框 22">
            <a:extLst>
              <a:ext uri="{FF2B5EF4-FFF2-40B4-BE49-F238E27FC236}">
                <a16:creationId xmlns:a16="http://schemas.microsoft.com/office/drawing/2014/main" id="{9C78778A-D784-4F69-8EDE-B82399896D02}"/>
              </a:ext>
            </a:extLst>
          </p:cNvPr>
          <p:cNvSpPr txBox="1"/>
          <p:nvPr/>
        </p:nvSpPr>
        <p:spPr>
          <a:xfrm>
            <a:off x="3649315" y="2361029"/>
            <a:ext cx="6219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LUYỆN TẬP (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Tiết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2)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9D9F94-22B7-4C96-B384-302EECBEFE3E}"/>
              </a:ext>
            </a:extLst>
          </p:cNvPr>
          <p:cNvSpPr txBox="1"/>
          <p:nvPr/>
        </p:nvSpPr>
        <p:spPr>
          <a:xfrm>
            <a:off x="2353171" y="1052736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54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54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4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(qua 10)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091" y="13990"/>
            <a:ext cx="1559496" cy="103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4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9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5187" y="3926105"/>
            <a:ext cx="12173320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4840" y="4779279"/>
            <a:ext cx="12158672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-59975" y="4078653"/>
            <a:ext cx="12238482" cy="26635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4841" y="2846369"/>
            <a:ext cx="808404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87" y="766473"/>
            <a:ext cx="12173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Ba, </a:t>
            </a:r>
            <a:r>
              <a:rPr lang="en-US" sz="4400" b="1" dirty="0" err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5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10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44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/>
            <a:r>
              <a:rPr lang="vi-VN" sz="4400" b="1" u="sng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Toán</a:t>
            </a:r>
            <a:endParaRPr lang="en-US" sz="4400" b="1" u="sng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9043" y="2123094"/>
            <a:ext cx="104119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</a:t>
            </a:r>
            <a:r>
              <a:rPr lang="en-US" sz="4400" b="1" u="sng" dirty="0" err="1">
                <a:solidFill>
                  <a:srgbClr val="00000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4400" b="1" u="sng" dirty="0">
                <a:solidFill>
                  <a:srgbClr val="00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4400" b="1" u="sng" dirty="0">
                <a:solidFill>
                  <a:srgbClr val="000000"/>
                </a:solidFill>
                <a:latin typeface="HP001 4 hàng" panose="020B0603050302020204" pitchFamily="34" charset="0"/>
                <a:cs typeface="UTM Avo" panose="02040603050506020204" charset="0"/>
              </a:rPr>
              <a:t>22</a:t>
            </a:r>
            <a:r>
              <a:rPr lang="vi-VN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: 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Bảng cộng (qua 10)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</a:t>
            </a:r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tập</a:t>
            </a:r>
            <a:r>
              <a:rPr lang="vi-VN" sz="44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(Trang 34)</a:t>
            </a:r>
            <a:endParaRPr lang="en-US" sz="4400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34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01" l="0" r="100000">
                        <a14:foregroundMark x1="14535" y1="25974" x2="23256" y2="25325"/>
                        <a14:foregroundMark x1="58721" y1="74026" x2="68023" y2="75974"/>
                        <a14:foregroundMark x1="73837" y1="68182" x2="97384" y2="7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9" y="-69454"/>
            <a:ext cx="2520280" cy="1189364"/>
          </a:xfrm>
          <a:prstGeom prst="rect">
            <a:avLst/>
          </a:prstGeom>
        </p:spPr>
      </p:pic>
      <p:grpSp>
        <p:nvGrpSpPr>
          <p:cNvPr id="104" name="Group 103"/>
          <p:cNvGrpSpPr/>
          <p:nvPr/>
        </p:nvGrpSpPr>
        <p:grpSpPr>
          <a:xfrm>
            <a:off x="221164" y="1628800"/>
            <a:ext cx="1786462" cy="597184"/>
            <a:chOff x="238537" y="208174"/>
            <a:chExt cx="1786462" cy="597184"/>
          </a:xfrm>
        </p:grpSpPr>
        <p:sp>
          <p:nvSpPr>
            <p:cNvPr id="108" name="Rounded Rectangle 107"/>
            <p:cNvSpPr/>
            <p:nvPr/>
          </p:nvSpPr>
          <p:spPr>
            <a:xfrm>
              <a:off x="917049" y="220583"/>
              <a:ext cx="671273" cy="58477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78913" y="220583"/>
              <a:ext cx="8226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Số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590265" y="208174"/>
              <a:ext cx="43473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aphicFrame>
        <p:nvGraphicFramePr>
          <p:cNvPr id="115" name="Table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86967"/>
              </p:ext>
            </p:extLst>
          </p:nvPr>
        </p:nvGraphicFramePr>
        <p:xfrm>
          <a:off x="1689992" y="2851786"/>
          <a:ext cx="9160123" cy="24494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7184">
                  <a:extLst>
                    <a:ext uri="{9D8B030D-6E8A-4147-A177-3AD203B41FA5}">
                      <a16:colId xmlns:a16="http://schemas.microsoft.com/office/drawing/2014/main" val="445180498"/>
                    </a:ext>
                  </a:extLst>
                </a:gridCol>
                <a:gridCol w="1292034">
                  <a:extLst>
                    <a:ext uri="{9D8B030D-6E8A-4147-A177-3AD203B41FA5}">
                      <a16:colId xmlns:a16="http://schemas.microsoft.com/office/drawing/2014/main" val="635703943"/>
                    </a:ext>
                  </a:extLst>
                </a:gridCol>
                <a:gridCol w="1301466">
                  <a:extLst>
                    <a:ext uri="{9D8B030D-6E8A-4147-A177-3AD203B41FA5}">
                      <a16:colId xmlns:a16="http://schemas.microsoft.com/office/drawing/2014/main" val="3250306580"/>
                    </a:ext>
                  </a:extLst>
                </a:gridCol>
                <a:gridCol w="1254312">
                  <a:extLst>
                    <a:ext uri="{9D8B030D-6E8A-4147-A177-3AD203B41FA5}">
                      <a16:colId xmlns:a16="http://schemas.microsoft.com/office/drawing/2014/main" val="122851537"/>
                    </a:ext>
                  </a:extLst>
                </a:gridCol>
                <a:gridCol w="1131709">
                  <a:extLst>
                    <a:ext uri="{9D8B030D-6E8A-4147-A177-3AD203B41FA5}">
                      <a16:colId xmlns:a16="http://schemas.microsoft.com/office/drawing/2014/main" val="2168795036"/>
                    </a:ext>
                  </a:extLst>
                </a:gridCol>
                <a:gridCol w="1131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474">
                <a:tc>
                  <a:txBody>
                    <a:bodyPr/>
                    <a:lstStyle/>
                    <a:p>
                      <a:pPr algn="ctr"/>
                      <a:r>
                        <a:rPr lang="vi-VN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vi-VN" sz="3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hạng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597055"/>
                  </a:ext>
                </a:extLst>
              </a:tr>
              <a:tr h="816474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hạng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854903"/>
                  </a:ext>
                </a:extLst>
              </a:tr>
              <a:tr h="816474">
                <a:tc>
                  <a:txBody>
                    <a:bodyPr/>
                    <a:lstStyle/>
                    <a:p>
                      <a:pPr algn="ctr"/>
                      <a:r>
                        <a:rPr lang="vi-VN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179290"/>
                  </a:ext>
                </a:extLst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7882680" y="4537121"/>
            <a:ext cx="73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0042920" y="4537120"/>
            <a:ext cx="73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586536" y="4509120"/>
            <a:ext cx="73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5058754" y="4437112"/>
            <a:ext cx="826658" cy="785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7666656" y="4437112"/>
            <a:ext cx="826658" cy="785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9792326" y="4437112"/>
            <a:ext cx="826658" cy="785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343444" y="4533238"/>
            <a:ext cx="73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6370512" y="4437112"/>
            <a:ext cx="826658" cy="785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8746776" y="4437112"/>
            <a:ext cx="826658" cy="785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197170" y="1107901"/>
            <a:ext cx="3622731" cy="1384995"/>
            <a:chOff x="7197170" y="1107901"/>
            <a:chExt cx="3622731" cy="1384995"/>
          </a:xfrm>
        </p:grpSpPr>
        <p:sp>
          <p:nvSpPr>
            <p:cNvPr id="4" name="Rounded Rectangular Callout 3"/>
            <p:cNvSpPr/>
            <p:nvPr/>
          </p:nvSpPr>
          <p:spPr>
            <a:xfrm>
              <a:off x="7197170" y="1119910"/>
              <a:ext cx="3622731" cy="1361266"/>
            </a:xfrm>
            <a:prstGeom prst="wedgeRoundRectCallout">
              <a:avLst>
                <a:gd name="adj1" fmla="val -39967"/>
                <a:gd name="adj2" fmla="val 69624"/>
                <a:gd name="adj3" fmla="val 16667"/>
              </a:avLst>
            </a:prstGeom>
            <a:solidFill>
              <a:srgbClr val="85CA3A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389882" y="1107901"/>
              <a:ext cx="33162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vi-VN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êu thêm những phép tính có cùng kết quả bằng 12</a:t>
              </a:r>
              <a:endPara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3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1"/>
      <p:bldP spid="117" grpId="1"/>
      <p:bldP spid="118" grpId="1"/>
      <p:bldP spid="119" grpId="0"/>
      <p:bldP spid="120" grpId="0"/>
      <p:bldP spid="121" grpId="0"/>
      <p:bldP spid="122" grpId="1"/>
      <p:bldP spid="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221164" y="1268760"/>
            <a:ext cx="1786462" cy="597184"/>
            <a:chOff x="238537" y="208174"/>
            <a:chExt cx="1786462" cy="597184"/>
          </a:xfrm>
        </p:grpSpPr>
        <p:sp>
          <p:nvSpPr>
            <p:cNvPr id="48" name="Rounded Rectangle 47"/>
            <p:cNvSpPr/>
            <p:nvPr/>
          </p:nvSpPr>
          <p:spPr>
            <a:xfrm>
              <a:off x="917049" y="220583"/>
              <a:ext cx="671273" cy="58477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78913" y="220583"/>
              <a:ext cx="8226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Số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90265" y="208174"/>
              <a:ext cx="43473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01" l="0" r="100000">
                        <a14:foregroundMark x1="14535" y1="25974" x2="23256" y2="25325"/>
                        <a14:foregroundMark x1="58721" y1="74026" x2="68023" y2="75974"/>
                        <a14:foregroundMark x1="73837" y1="68182" x2="97384" y2="7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9" y="-69454"/>
            <a:ext cx="2520280" cy="118936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217147" y="2284864"/>
            <a:ext cx="640080" cy="64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4939" y="3219294"/>
            <a:ext cx="640080" cy="6417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>
            <a:stCxn id="9" idx="3"/>
            <a:endCxn id="8" idx="2"/>
          </p:cNvCxnSpPr>
          <p:nvPr/>
        </p:nvCxnSpPr>
        <p:spPr>
          <a:xfrm flipV="1">
            <a:off x="905019" y="2604904"/>
            <a:ext cx="1312128" cy="9352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5-Point Star 11"/>
          <p:cNvSpPr/>
          <p:nvPr/>
        </p:nvSpPr>
        <p:spPr>
          <a:xfrm>
            <a:off x="4044458" y="3140968"/>
            <a:ext cx="720080" cy="641754"/>
          </a:xfrm>
          <a:prstGeom prst="star5">
            <a:avLst>
              <a:gd name="adj" fmla="val 23255"/>
              <a:gd name="hf" fmla="val 105146"/>
              <a:gd name="vf" fmla="val 110557"/>
            </a:avLst>
          </a:prstGeom>
          <a:solidFill>
            <a:srgbClr val="FFFF00"/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>
            <a:endCxn id="12" idx="1"/>
          </p:cNvCxnSpPr>
          <p:nvPr/>
        </p:nvCxnSpPr>
        <p:spPr>
          <a:xfrm>
            <a:off x="2857227" y="2603230"/>
            <a:ext cx="1187232" cy="782866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9405551">
            <a:off x="1000525" y="2606388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2000530">
            <a:off x="3311296" y="2566646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14102" y="2276872"/>
            <a:ext cx="643125" cy="640080"/>
            <a:chOff x="2137147" y="3436992"/>
            <a:chExt cx="643125" cy="640080"/>
          </a:xfrm>
        </p:grpSpPr>
        <p:sp>
          <p:nvSpPr>
            <p:cNvPr id="57" name="Oval 56"/>
            <p:cNvSpPr/>
            <p:nvPr/>
          </p:nvSpPr>
          <p:spPr>
            <a:xfrm>
              <a:off x="2137147" y="3436992"/>
              <a:ext cx="640080" cy="64008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137147" y="3501008"/>
              <a:ext cx="6431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00" b="1" dirty="0">
                  <a:solidFill>
                    <a:srgbClr val="FDF5C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44458" y="3147286"/>
            <a:ext cx="720080" cy="641754"/>
            <a:chOff x="4044458" y="4132518"/>
            <a:chExt cx="720080" cy="641754"/>
          </a:xfrm>
        </p:grpSpPr>
        <p:sp>
          <p:nvSpPr>
            <p:cNvPr id="60" name="5-Point Star 59"/>
            <p:cNvSpPr/>
            <p:nvPr/>
          </p:nvSpPr>
          <p:spPr>
            <a:xfrm>
              <a:off x="4044458" y="4132518"/>
              <a:ext cx="720080" cy="641754"/>
            </a:xfrm>
            <a:prstGeom prst="star5">
              <a:avLst>
                <a:gd name="adj" fmla="val 23255"/>
                <a:gd name="hf" fmla="val 105146"/>
                <a:gd name="vf" fmla="val 110557"/>
              </a:avLst>
            </a:prstGeom>
            <a:solidFill>
              <a:srgbClr val="FFFF00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129718" y="4263479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21164" y="198884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457627" y="206084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7726660" y="2400786"/>
            <a:ext cx="640080" cy="64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5774452" y="3335216"/>
            <a:ext cx="640080" cy="6417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Straight Arrow Connector 77"/>
          <p:cNvCxnSpPr>
            <a:stCxn id="77" idx="3"/>
            <a:endCxn id="76" idx="2"/>
          </p:cNvCxnSpPr>
          <p:nvPr/>
        </p:nvCxnSpPr>
        <p:spPr>
          <a:xfrm flipV="1">
            <a:off x="6414532" y="2720826"/>
            <a:ext cx="1312128" cy="9352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5-Point Star 78"/>
          <p:cNvSpPr/>
          <p:nvPr/>
        </p:nvSpPr>
        <p:spPr>
          <a:xfrm>
            <a:off x="11138147" y="2276872"/>
            <a:ext cx="720080" cy="641754"/>
          </a:xfrm>
          <a:prstGeom prst="star5">
            <a:avLst>
              <a:gd name="adj" fmla="val 23255"/>
              <a:gd name="hf" fmla="val 105146"/>
              <a:gd name="vf" fmla="val 110557"/>
            </a:avLst>
          </a:prstGeom>
          <a:solidFill>
            <a:srgbClr val="FFFF00"/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8366739" y="2780928"/>
            <a:ext cx="1187232" cy="782866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 rot="19405551">
            <a:off x="6545141" y="2750404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+ 9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 rot="2000530">
            <a:off x="8388202" y="3009764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726660" y="2391546"/>
            <a:ext cx="643125" cy="640080"/>
            <a:chOff x="2137147" y="3436992"/>
            <a:chExt cx="643125" cy="640080"/>
          </a:xfrm>
        </p:grpSpPr>
        <p:sp>
          <p:nvSpPr>
            <p:cNvPr id="84" name="Oval 83"/>
            <p:cNvSpPr/>
            <p:nvPr/>
          </p:nvSpPr>
          <p:spPr>
            <a:xfrm>
              <a:off x="2137147" y="3436992"/>
              <a:ext cx="640080" cy="64008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137147" y="3501008"/>
              <a:ext cx="6431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00" b="1" dirty="0">
                  <a:solidFill>
                    <a:srgbClr val="FDF5C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1138147" y="2276872"/>
            <a:ext cx="720080" cy="641754"/>
            <a:chOff x="4044458" y="4132518"/>
            <a:chExt cx="720080" cy="641754"/>
          </a:xfrm>
        </p:grpSpPr>
        <p:sp>
          <p:nvSpPr>
            <p:cNvPr id="87" name="5-Point Star 86"/>
            <p:cNvSpPr/>
            <p:nvPr/>
          </p:nvSpPr>
          <p:spPr>
            <a:xfrm>
              <a:off x="4044458" y="4132518"/>
              <a:ext cx="720080" cy="641754"/>
            </a:xfrm>
            <a:prstGeom prst="star5">
              <a:avLst>
                <a:gd name="adj" fmla="val 23255"/>
                <a:gd name="hf" fmla="val 105146"/>
                <a:gd name="vf" fmla="val 110557"/>
              </a:avLst>
            </a:prstGeom>
            <a:solidFill>
              <a:srgbClr val="FFFF00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129718" y="4263479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Isosceles Triangle 20"/>
          <p:cNvSpPr/>
          <p:nvPr/>
        </p:nvSpPr>
        <p:spPr>
          <a:xfrm>
            <a:off x="9417947" y="3284984"/>
            <a:ext cx="640080" cy="641754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405278" y="3284984"/>
            <a:ext cx="640080" cy="754492"/>
            <a:chOff x="9091289" y="4762740"/>
            <a:chExt cx="640080" cy="754492"/>
          </a:xfrm>
        </p:grpSpPr>
        <p:sp>
          <p:nvSpPr>
            <p:cNvPr id="89" name="Isosceles Triangle 88"/>
            <p:cNvSpPr/>
            <p:nvPr/>
          </p:nvSpPr>
          <p:spPr>
            <a:xfrm>
              <a:off x="9091289" y="4762740"/>
              <a:ext cx="640080" cy="641754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9112570" y="4994012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1" name="Straight Arrow Connector 90"/>
          <p:cNvCxnSpPr/>
          <p:nvPr/>
        </p:nvCxnSpPr>
        <p:spPr>
          <a:xfrm flipV="1">
            <a:off x="9969662" y="2729573"/>
            <a:ext cx="1312128" cy="9352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 rot="19790073">
            <a:off x="10257953" y="2775958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3081243" y="4437112"/>
            <a:ext cx="6355367" cy="1515713"/>
            <a:chOff x="2838564" y="4725144"/>
            <a:chExt cx="6355367" cy="1515713"/>
          </a:xfrm>
        </p:grpSpPr>
        <p:grpSp>
          <p:nvGrpSpPr>
            <p:cNvPr id="104" name="Group 103"/>
            <p:cNvGrpSpPr/>
            <p:nvPr/>
          </p:nvGrpSpPr>
          <p:grpSpPr>
            <a:xfrm>
              <a:off x="8473851" y="5451542"/>
              <a:ext cx="720080" cy="641754"/>
              <a:chOff x="4116466" y="4348542"/>
              <a:chExt cx="720080" cy="641754"/>
            </a:xfrm>
          </p:grpSpPr>
          <p:sp>
            <p:nvSpPr>
              <p:cNvPr id="105" name="5-Point Star 104"/>
              <p:cNvSpPr/>
              <p:nvPr/>
            </p:nvSpPr>
            <p:spPr>
              <a:xfrm>
                <a:off x="4116466" y="4348542"/>
                <a:ext cx="720080" cy="641754"/>
              </a:xfrm>
              <a:prstGeom prst="star5">
                <a:avLst>
                  <a:gd name="adj" fmla="val 23255"/>
                  <a:gd name="hf" fmla="val 105146"/>
                  <a:gd name="vf" fmla="val 110557"/>
                </a:avLst>
              </a:prstGeom>
              <a:solidFill>
                <a:srgbClr val="FFFF00"/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4188474" y="4528631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2838564" y="4725144"/>
              <a:ext cx="5883319" cy="1515713"/>
              <a:chOff x="2838564" y="4725144"/>
              <a:chExt cx="5883319" cy="1515713"/>
            </a:xfrm>
          </p:grpSpPr>
          <p:sp>
            <p:nvSpPr>
              <p:cNvPr id="95" name="Rounded Rectangle 94"/>
              <p:cNvSpPr/>
              <p:nvPr/>
            </p:nvSpPr>
            <p:spPr>
              <a:xfrm>
                <a:off x="2838564" y="4876045"/>
                <a:ext cx="640080" cy="64175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5012818" y="5600777"/>
                <a:ext cx="640080" cy="64008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Straight Arrow Connector 95"/>
              <p:cNvCxnSpPr>
                <a:stCxn id="95" idx="3"/>
                <a:endCxn id="94" idx="2"/>
              </p:cNvCxnSpPr>
              <p:nvPr/>
            </p:nvCxnSpPr>
            <p:spPr>
              <a:xfrm>
                <a:off x="3478644" y="5196922"/>
                <a:ext cx="1534174" cy="72389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94" idx="6"/>
                <a:endCxn id="107" idx="1"/>
              </p:cNvCxnSpPr>
              <p:nvPr/>
            </p:nvCxnSpPr>
            <p:spPr>
              <a:xfrm flipV="1">
                <a:off x="5652898" y="5046021"/>
                <a:ext cx="1324789" cy="874796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/>
              <p:cNvSpPr txBox="1"/>
              <p:nvPr/>
            </p:nvSpPr>
            <p:spPr>
              <a:xfrm rot="1300959">
                <a:off x="4004774" y="5111013"/>
                <a:ext cx="6046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 rot="19744824">
                <a:off x="5947328" y="5440717"/>
                <a:ext cx="7922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+ ...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Isosceles Triangle 106"/>
              <p:cNvSpPr/>
              <p:nvPr/>
            </p:nvSpPr>
            <p:spPr>
              <a:xfrm>
                <a:off x="6817667" y="4725144"/>
                <a:ext cx="640080" cy="641754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1" name="Straight Arrow Connector 110"/>
              <p:cNvCxnSpPr>
                <a:stCxn id="107" idx="5"/>
              </p:cNvCxnSpPr>
              <p:nvPr/>
            </p:nvCxnSpPr>
            <p:spPr>
              <a:xfrm>
                <a:off x="7297727" y="5046021"/>
                <a:ext cx="1424156" cy="58885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/>
              <p:cNvSpPr txBox="1"/>
              <p:nvPr/>
            </p:nvSpPr>
            <p:spPr>
              <a:xfrm rot="1201881">
                <a:off x="7822682" y="4963162"/>
                <a:ext cx="694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1" name="Group 100"/>
          <p:cNvGrpSpPr/>
          <p:nvPr/>
        </p:nvGrpSpPr>
        <p:grpSpPr>
          <a:xfrm>
            <a:off x="5241483" y="5309200"/>
            <a:ext cx="640080" cy="640080"/>
            <a:chOff x="2137147" y="3436992"/>
            <a:chExt cx="640080" cy="640080"/>
          </a:xfrm>
        </p:grpSpPr>
        <p:sp>
          <p:nvSpPr>
            <p:cNvPr id="102" name="Oval 101"/>
            <p:cNvSpPr/>
            <p:nvPr/>
          </p:nvSpPr>
          <p:spPr>
            <a:xfrm>
              <a:off x="2137147" y="3436992"/>
              <a:ext cx="640080" cy="64008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251051" y="3501008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7033691" y="4437112"/>
            <a:ext cx="640080" cy="754492"/>
            <a:chOff x="9091289" y="4762740"/>
            <a:chExt cx="640080" cy="754492"/>
          </a:xfrm>
        </p:grpSpPr>
        <p:sp>
          <p:nvSpPr>
            <p:cNvPr id="109" name="Isosceles Triangle 108"/>
            <p:cNvSpPr/>
            <p:nvPr/>
          </p:nvSpPr>
          <p:spPr>
            <a:xfrm>
              <a:off x="9091289" y="4762740"/>
              <a:ext cx="640080" cy="641754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9202311" y="499401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7" name="TextBox 116"/>
          <p:cNvSpPr txBox="1"/>
          <p:nvPr/>
        </p:nvSpPr>
        <p:spPr>
          <a:xfrm rot="19625287">
            <a:off x="6282520" y="5227413"/>
            <a:ext cx="80342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081243" y="4587446"/>
            <a:ext cx="640080" cy="641754"/>
            <a:chOff x="3001243" y="4881334"/>
            <a:chExt cx="640080" cy="641754"/>
          </a:xfrm>
        </p:grpSpPr>
        <p:sp>
          <p:nvSpPr>
            <p:cNvPr id="113" name="Rounded Rectangle 112"/>
            <p:cNvSpPr/>
            <p:nvPr/>
          </p:nvSpPr>
          <p:spPr>
            <a:xfrm>
              <a:off x="3001243" y="4881334"/>
              <a:ext cx="640080" cy="64175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001243" y="494116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3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1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375" b="89193" l="11054" r="28258">
                        <a14:foregroundMark x1="18741" y1="76042" x2="21010" y2="78776"/>
                        <a14:foregroundMark x1="18228" y1="79948" x2="21230" y2="76563"/>
                        <a14:foregroundMark x1="14348" y1="79427" x2="12592" y2="81250"/>
                        <a14:foregroundMark x1="13104" y1="77995" x2="14129" y2="81771"/>
                        <a14:foregroundMark x1="24231" y1="75000" x2="24451" y2="77995"/>
                        <a14:foregroundMark x1="18594" y1="78125" x2="19839" y2="755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59285" r="71837" b="12295"/>
          <a:stretch/>
        </p:blipFill>
        <p:spPr bwMode="auto">
          <a:xfrm>
            <a:off x="7969795" y="836712"/>
            <a:ext cx="2218277" cy="207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719" b="88021" l="49488" r="67643">
                        <a14:foregroundMark x1="59004" y1="77083" x2="61493" y2="81510"/>
                        <a14:foregroundMark x1="60176" y1="77083" x2="57833" y2="78906"/>
                        <a14:foregroundMark x1="54539" y1="78125" x2="54173" y2="82422"/>
                        <a14:foregroundMark x1="52928" y1="70443" x2="52635" y2="7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68" t="61237" r="31052" b="12295"/>
          <a:stretch/>
        </p:blipFill>
        <p:spPr bwMode="auto">
          <a:xfrm>
            <a:off x="7903334" y="2636912"/>
            <a:ext cx="2586741" cy="193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547" b="90104" l="29502" r="46852">
                        <a14:foregroundMark x1="31113" y1="68490" x2="34041" y2="68099"/>
                        <a14:foregroundMark x1="38067" y1="75651" x2="40410" y2="78385"/>
                        <a14:foregroundMark x1="42972" y1="80339" x2="43851" y2="82682"/>
                        <a14:foregroundMark x1="32723" y1="70573" x2="32430" y2="71875"/>
                        <a14:foregroundMark x1="32430" y1="70052" x2="31991" y2="70443"/>
                        <a14:foregroundMark x1="43558" y1="78776" x2="43119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1" t="59153" r="52027" b="10212"/>
          <a:stretch/>
        </p:blipFill>
        <p:spPr bwMode="auto">
          <a:xfrm>
            <a:off x="8052238" y="4149080"/>
            <a:ext cx="2365829" cy="224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ấu 6 +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81" b="52734" l="46413" r="6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2" t="26435" r="32223" b="47097"/>
          <a:stretch/>
        </p:blipFill>
        <p:spPr bwMode="auto">
          <a:xfrm>
            <a:off x="2884717" y="4189077"/>
            <a:ext cx="3716926" cy="2336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ấu 8 +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21" b="57813" l="27160" r="49488">
                        <a14:foregroundMark x1="37189" y1="30339" x2="38067" y2="34635"/>
                        <a14:foregroundMark x1="37848" y1="31641" x2="39239" y2="32422"/>
                        <a14:foregroundMark x1="38799" y1="30599" x2="39019" y2="36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8" t="26435" r="51722" b="45013"/>
          <a:stretch/>
        </p:blipFill>
        <p:spPr bwMode="auto">
          <a:xfrm>
            <a:off x="331006" y="3068960"/>
            <a:ext cx="389437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gấu 9 +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172" b="51823" l="9224" r="28624">
                        <a14:foregroundMark x1="15739" y1="39063" x2="20205" y2="38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26435" r="69907" b="46685"/>
          <a:stretch/>
        </p:blipFill>
        <p:spPr bwMode="auto">
          <a:xfrm>
            <a:off x="3001243" y="1683428"/>
            <a:ext cx="3096344" cy="246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940343" y="404664"/>
            <a:ext cx="4581180" cy="584775"/>
            <a:chOff x="238537" y="208174"/>
            <a:chExt cx="4581180" cy="584775"/>
          </a:xfrm>
        </p:grpSpPr>
        <p:sp>
          <p:nvSpPr>
            <p:cNvPr id="40" name="Oval 39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58376" y="208174"/>
              <a:ext cx="39613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b="1" dirty="0">
                  <a:latin typeface="Arial" pitchFamily="34" charset="0"/>
                  <a:cs typeface="Arial" pitchFamily="34" charset="0"/>
                </a:rPr>
                <a:t>Tìm tổ ong cho gấu</a:t>
              </a:r>
              <a:endParaRPr lang="en-US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7" name="Curved Connector 6"/>
          <p:cNvCxnSpPr/>
          <p:nvPr/>
        </p:nvCxnSpPr>
        <p:spPr>
          <a:xfrm rot="21780000" flipH="1">
            <a:off x="5925857" y="2445151"/>
            <a:ext cx="2808312" cy="3200400"/>
          </a:xfrm>
          <a:prstGeom prst="curvedConnector3">
            <a:avLst>
              <a:gd name="adj1" fmla="val 35754"/>
            </a:avLst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45"/>
          <p:cNvSpPr/>
          <p:nvPr/>
        </p:nvSpPr>
        <p:spPr>
          <a:xfrm>
            <a:off x="2838450" y="3581400"/>
            <a:ext cx="5791200" cy="1104900"/>
          </a:xfrm>
          <a:custGeom>
            <a:avLst/>
            <a:gdLst>
              <a:gd name="connsiteX0" fmla="*/ 0 w 5791200"/>
              <a:gd name="connsiteY0" fmla="*/ 1104900 h 1104900"/>
              <a:gd name="connsiteX1" fmla="*/ 2686050 w 5791200"/>
              <a:gd name="connsiteY1" fmla="*/ 95250 h 1104900"/>
              <a:gd name="connsiteX2" fmla="*/ 5791200 w 5791200"/>
              <a:gd name="connsiteY2" fmla="*/ 57150 h 1104900"/>
              <a:gd name="connsiteX3" fmla="*/ 5791200 w 5791200"/>
              <a:gd name="connsiteY3" fmla="*/ 57150 h 1104900"/>
              <a:gd name="connsiteX4" fmla="*/ 5791200 w 5791200"/>
              <a:gd name="connsiteY4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1200" h="1104900">
                <a:moveTo>
                  <a:pt x="0" y="1104900"/>
                </a:moveTo>
                <a:cubicBezTo>
                  <a:pt x="860425" y="687387"/>
                  <a:pt x="1720850" y="269875"/>
                  <a:pt x="2686050" y="95250"/>
                </a:cubicBezTo>
                <a:cubicBezTo>
                  <a:pt x="3651250" y="-79375"/>
                  <a:pt x="5791200" y="57150"/>
                  <a:pt x="5791200" y="57150"/>
                </a:cubicBezTo>
                <a:lnTo>
                  <a:pt x="5791200" y="57150"/>
                </a:lnTo>
                <a:lnTo>
                  <a:pt x="5791200" y="0"/>
                </a:lnTo>
              </a:path>
            </a:pathLst>
          </a:cu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c 47"/>
          <p:cNvSpPr/>
          <p:nvPr/>
        </p:nvSpPr>
        <p:spPr>
          <a:xfrm rot="2787601" flipV="1">
            <a:off x="2272006" y="260979"/>
            <a:ext cx="9018997" cy="3737224"/>
          </a:xfrm>
          <a:prstGeom prst="arc">
            <a:avLst>
              <a:gd name="adj1" fmla="val 15584138"/>
              <a:gd name="adj2" fmla="val 20833644"/>
            </a:avLst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6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61083" y="404664"/>
            <a:ext cx="1406154" cy="572924"/>
          </a:xfrm>
          <a:prstGeom prst="roundRect">
            <a:avLst/>
          </a:prstGeom>
          <a:solidFill>
            <a:srgbClr val="FFD85D"/>
          </a:solidFill>
          <a:ln>
            <a:solidFill>
              <a:srgbClr val="FFD8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40343" y="404664"/>
            <a:ext cx="2503688" cy="584775"/>
            <a:chOff x="238537" y="208174"/>
            <a:chExt cx="2503688" cy="584775"/>
          </a:xfrm>
        </p:grpSpPr>
        <p:sp>
          <p:nvSpPr>
            <p:cNvPr id="3" name="Oval 2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latin typeface="Arial" pitchFamily="34" charset="0"/>
                  <a:cs typeface="Arial" pitchFamily="34" charset="0"/>
                </a:rPr>
                <a:t>4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58376" y="208174"/>
              <a:ext cx="18838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b="1" dirty="0">
                  <a:latin typeface="Arial" pitchFamily="34" charset="0"/>
                  <a:cs typeface="Arial" pitchFamily="34" charset="0"/>
                </a:rPr>
                <a:t>&gt;; &lt;; =  ?</a:t>
              </a:r>
              <a:endParaRPr lang="en-US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41003" y="908720"/>
            <a:ext cx="349807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300000"/>
              </a:lnSpc>
              <a:buAutoNum type="alphaLcParenR"/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+ 6             11</a:t>
            </a:r>
          </a:p>
          <a:p>
            <a:pPr>
              <a:lnSpc>
                <a:spcPct val="300000"/>
              </a:lnSpc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 + 5             12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46216" y="908720"/>
            <a:ext cx="407996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9 + 3             3 + 9</a:t>
            </a:r>
          </a:p>
          <a:p>
            <a:pPr>
              <a:lnSpc>
                <a:spcPct val="300000"/>
              </a:lnSpc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9 + 2             7  + 7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44464" y="155679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</a:rPr>
              <a:t>?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85219" y="299695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</a:rPr>
              <a:t>?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273434" y="155679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</a:rPr>
              <a:t>?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290432" y="299695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</a:rPr>
              <a:t>?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458203" y="2132857"/>
            <a:ext cx="822960" cy="811251"/>
            <a:chOff x="2034267" y="2132857"/>
            <a:chExt cx="822960" cy="811251"/>
          </a:xfrm>
        </p:grpSpPr>
        <p:sp>
          <p:nvSpPr>
            <p:cNvPr id="12" name="Left Brace 11"/>
            <p:cNvSpPr/>
            <p:nvPr/>
          </p:nvSpPr>
          <p:spPr>
            <a:xfrm rot="16200000">
              <a:off x="2354307" y="1812817"/>
              <a:ext cx="182880" cy="822960"/>
            </a:xfrm>
            <a:prstGeom prst="leftBrace">
              <a:avLst>
                <a:gd name="adj1" fmla="val 41402"/>
                <a:gd name="adj2" fmla="val 50827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37147" y="242088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2744464" y="155679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&gt;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458203" y="3645024"/>
            <a:ext cx="822960" cy="811251"/>
            <a:chOff x="2034267" y="2132857"/>
            <a:chExt cx="822960" cy="811251"/>
          </a:xfrm>
        </p:grpSpPr>
        <p:sp>
          <p:nvSpPr>
            <p:cNvPr id="17" name="Left Brace 16"/>
            <p:cNvSpPr/>
            <p:nvPr/>
          </p:nvSpPr>
          <p:spPr>
            <a:xfrm rot="16200000">
              <a:off x="2354307" y="1812817"/>
              <a:ext cx="182880" cy="822960"/>
            </a:xfrm>
            <a:prstGeom prst="leftBrace">
              <a:avLst>
                <a:gd name="adj1" fmla="val 41402"/>
                <a:gd name="adj2" fmla="val 50827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37147" y="242088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2795959" y="299695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=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265939" y="1563265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=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952676" y="3645024"/>
            <a:ext cx="822960" cy="811251"/>
            <a:chOff x="2034267" y="2132857"/>
            <a:chExt cx="822960" cy="811251"/>
          </a:xfrm>
        </p:grpSpPr>
        <p:sp>
          <p:nvSpPr>
            <p:cNvPr id="25" name="Left Brace 24"/>
            <p:cNvSpPr/>
            <p:nvPr/>
          </p:nvSpPr>
          <p:spPr>
            <a:xfrm rot="16200000">
              <a:off x="2354307" y="1812817"/>
              <a:ext cx="182880" cy="822960"/>
            </a:xfrm>
            <a:prstGeom prst="leftBrace">
              <a:avLst>
                <a:gd name="adj1" fmla="val 41402"/>
                <a:gd name="adj2" fmla="val 50827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37147" y="2420888"/>
              <a:ext cx="5656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9290432" y="2996952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&lt;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0370552" y="3645023"/>
            <a:ext cx="822960" cy="811251"/>
            <a:chOff x="2034267" y="2132857"/>
            <a:chExt cx="822960" cy="811251"/>
          </a:xfrm>
        </p:grpSpPr>
        <p:sp>
          <p:nvSpPr>
            <p:cNvPr id="29" name="Left Brace 28"/>
            <p:cNvSpPr/>
            <p:nvPr/>
          </p:nvSpPr>
          <p:spPr>
            <a:xfrm rot="16200000">
              <a:off x="2354307" y="1812817"/>
              <a:ext cx="182880" cy="822960"/>
            </a:xfrm>
            <a:prstGeom prst="leftBrace">
              <a:avLst>
                <a:gd name="adj1" fmla="val 41402"/>
                <a:gd name="adj2" fmla="val 50827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37147" y="242088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081363" y="3933056"/>
            <a:ext cx="4102405" cy="3046988"/>
            <a:chOff x="3746506" y="3933056"/>
            <a:chExt cx="4102405" cy="3046988"/>
          </a:xfrm>
        </p:grpSpPr>
        <p:sp>
          <p:nvSpPr>
            <p:cNvPr id="33" name="Rounded Rectangle 32"/>
            <p:cNvSpPr/>
            <p:nvPr/>
          </p:nvSpPr>
          <p:spPr>
            <a:xfrm>
              <a:off x="5828679" y="4589512"/>
              <a:ext cx="637332" cy="648072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46506" y="3933056"/>
              <a:ext cx="4102405" cy="30469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300000"/>
                </a:lnSpc>
              </a:pPr>
              <a:r>
                <a:rPr lang="vi-VN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 9 + 5             9 + 4</a:t>
              </a:r>
            </a:p>
            <a:p>
              <a:pPr>
                <a:lnSpc>
                  <a:spcPct val="300000"/>
                </a:lnSpc>
              </a:pPr>
              <a:r>
                <a:rPr lang="vi-VN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endPara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6169595" y="4581128"/>
            <a:ext cx="637332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&gt;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63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3" grpId="0" animBg="1"/>
      <p:bldP spid="27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0923" y="188640"/>
            <a:ext cx="11665295" cy="1077218"/>
            <a:chOff x="238537" y="208174"/>
            <a:chExt cx="11042683" cy="1077218"/>
          </a:xfrm>
        </p:grpSpPr>
        <p:sp>
          <p:nvSpPr>
            <p:cNvPr id="3" name="Oval 2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58375" y="208174"/>
              <a:ext cx="1042284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Trong ca</a:t>
              </a:r>
              <a:r>
                <a:rPr lang="en-US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-</a:t>
              </a:r>
              <a:r>
                <a:rPr lang="vi-VN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bin thứ nhất có 7 người, trong ca</a:t>
              </a:r>
              <a:r>
                <a:rPr lang="en-US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-</a:t>
              </a:r>
              <a:r>
                <a:rPr lang="vi-VN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bin thứ hai có 8 người. Hỏi trong hai ca</a:t>
              </a:r>
              <a:r>
                <a:rPr lang="en-US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-</a:t>
              </a:r>
              <a:r>
                <a:rPr lang="vi-VN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bin có tất cả bao nhiêu người?</a:t>
              </a:r>
              <a:endParaRPr lang="en-US" sz="3200" b="1" dirty="0">
                <a:solidFill>
                  <a:srgbClr val="002060"/>
                </a:solidFill>
                <a:latin typeface="+mj-lt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953" b="84375" l="15813" r="76720">
                        <a14:foregroundMark x1="50805" y1="58854" x2="61347" y2="59115"/>
                        <a14:foregroundMark x1="56076" y1="58073" x2="57394" y2="57552"/>
                        <a14:foregroundMark x1="54026" y1="56771" x2="57101" y2="56510"/>
                        <a14:foregroundMark x1="53441" y1="55990" x2="56955" y2="58594"/>
                        <a14:foregroundMark x1="73939" y1="54688" x2="74524" y2="60156"/>
                        <a14:foregroundMark x1="74963" y1="61719" x2="75110" y2="77604"/>
                        <a14:foregroundMark x1="72621" y1="37500" x2="74963" y2="58073"/>
                        <a14:foregroundMark x1="73206" y1="39063" x2="75110" y2="54167"/>
                        <a14:foregroundMark x1="75256" y1="55469" x2="74817" y2="64583"/>
                        <a14:foregroundMark x1="75256" y1="61979" x2="75256" y2="70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66" t="27213" r="22694" b="16146"/>
          <a:stretch/>
        </p:blipFill>
        <p:spPr bwMode="auto">
          <a:xfrm>
            <a:off x="4081363" y="1340768"/>
            <a:ext cx="4203253" cy="217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>
            <a:off x="3505299" y="727249"/>
            <a:ext cx="3446120" cy="3431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8473851" y="727249"/>
            <a:ext cx="302433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3865339" y="1253742"/>
            <a:ext cx="338437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8752" y="3573016"/>
            <a:ext cx="5551520" cy="2955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 tắt</a:t>
            </a:r>
          </a:p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 thứ nhất: 7 người</a:t>
            </a:r>
          </a:p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 thứ hai  : 8 người</a:t>
            </a:r>
          </a:p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tất cả           : .... người?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40028" y="3573016"/>
            <a:ext cx="6390207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giải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tất cả số người là: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vi-VN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+ 8 = 15 (người)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vi-VN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15 người.</a:t>
            </a:r>
            <a:endParaRPr lang="en-US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77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588" y="3852772"/>
            <a:ext cx="12206689" cy="30052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868" y="0"/>
            <a:ext cx="10370545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587" y="4708284"/>
            <a:ext cx="12192000" cy="214971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8" y="2844768"/>
            <a:ext cx="810620" cy="9571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094" y="294641"/>
            <a:ext cx="1525407" cy="27304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992" y="4077699"/>
            <a:ext cx="11939563" cy="27869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2393071" y="1716631"/>
            <a:ext cx="75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1163" y="2729550"/>
            <a:ext cx="7709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Ôn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(qua 10).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vi-VN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 </a:t>
            </a:r>
            <a:r>
              <a:rPr lang="vi-VN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toán về thêm, bớt một số bao nhiêu </a:t>
            </a:r>
            <a:r>
              <a:rPr lang="vi-VN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đơn vị</a:t>
            </a:r>
            <a:r>
              <a:rPr lang="en-US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091" y="7304"/>
            <a:ext cx="1559496" cy="118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5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79f886d91965d3ffffa23f853ac6f55391e328f"/>
</p:tagLst>
</file>

<file path=ppt/theme/theme1.xml><?xml version="1.0" encoding="utf-8"?>
<a:theme xmlns:a="http://schemas.openxmlformats.org/drawingml/2006/main" name="第一PPT，www.1ppt.com​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387</Words>
  <Application>Microsoft Office PowerPoint</Application>
  <PresentationFormat>Tùy chỉnh</PresentationFormat>
  <Paragraphs>120</Paragraphs>
  <Slides>9</Slides>
  <Notes>8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HP001 4 hàng</vt:lpstr>
      <vt:lpstr>iCiel Crocante</vt:lpstr>
      <vt:lpstr>Times New Roman</vt:lpstr>
      <vt:lpstr>第一PPT，www.1ppt.com​</vt:lpstr>
      <vt:lpstr>1_Office Theme</vt:lpstr>
      <vt:lpstr>ỨNG DỤNG CNTT TRONG DẠY – HỌC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幼儿园家长会</dc:title>
  <dc:creator>第一PPT</dc:creator>
  <cp:keywords>www.1ppt.com</cp:keywords>
  <cp:lastModifiedBy>Nguyễn Thị Thu Hà</cp:lastModifiedBy>
  <cp:revision>233</cp:revision>
  <dcterms:created xsi:type="dcterms:W3CDTF">2015-10-14T02:42:14Z</dcterms:created>
  <dcterms:modified xsi:type="dcterms:W3CDTF">2021-10-03T14:42:32Z</dcterms:modified>
</cp:coreProperties>
</file>