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0" r:id="rId1"/>
    <p:sldMasterId id="2147483702" r:id="rId2"/>
    <p:sldMasterId id="2147483714" r:id="rId3"/>
    <p:sldMasterId id="2147483726" r:id="rId4"/>
  </p:sldMasterIdLst>
  <p:notesMasterIdLst>
    <p:notesMasterId r:id="rId27"/>
  </p:notesMasterIdLst>
  <p:sldIdLst>
    <p:sldId id="4331" r:id="rId5"/>
    <p:sldId id="4316" r:id="rId6"/>
    <p:sldId id="4317" r:id="rId7"/>
    <p:sldId id="4318" r:id="rId8"/>
    <p:sldId id="4319" r:id="rId9"/>
    <p:sldId id="4320" r:id="rId10"/>
    <p:sldId id="4297" r:id="rId11"/>
    <p:sldId id="4322" r:id="rId12"/>
    <p:sldId id="4323" r:id="rId13"/>
    <p:sldId id="4299" r:id="rId14"/>
    <p:sldId id="4298" r:id="rId15"/>
    <p:sldId id="4321" r:id="rId16"/>
    <p:sldId id="4326" r:id="rId17"/>
    <p:sldId id="4327" r:id="rId18"/>
    <p:sldId id="4307" r:id="rId19"/>
    <p:sldId id="4310" r:id="rId20"/>
    <p:sldId id="4311" r:id="rId21"/>
    <p:sldId id="4325" r:id="rId22"/>
    <p:sldId id="4324" r:id="rId23"/>
    <p:sldId id="4313" r:id="rId24"/>
    <p:sldId id="4330" r:id="rId25"/>
    <p:sldId id="4292" r:id="rId26"/>
  </p:sldIdLst>
  <p:sldSz cx="12192000" cy="6858000"/>
  <p:notesSz cx="6858000" cy="9144000"/>
  <p:embeddedFontLst>
    <p:embeddedFont>
      <p:font typeface="Roboto Slab Black" panose="020B0604020202020204" charset="0"/>
      <p:bold r:id="rId28"/>
    </p:embeddedFont>
    <p:embeddedFont>
      <p:font typeface="Roboto" panose="020B0604020202020204" charset="0"/>
      <p:regular r:id="rId29"/>
      <p:bold r:id="rId30"/>
      <p:italic r:id="rId31"/>
      <p:boldItalic r:id="rId32"/>
    </p:embeddedFont>
    <p:embeddedFont>
      <p:font typeface="Roboto Black" panose="020B0604020202020204" charset="0"/>
      <p:bold r:id="rId33"/>
      <p:boldItalic r:id="rId34"/>
    </p:embeddedFont>
    <p:embeddedFont>
      <p:font typeface="SimSun" panose="02010600030101010101" pitchFamily="2" charset="-122"/>
      <p:regular r:id="rId35"/>
    </p:embeddedFont>
    <p:embeddedFont>
      <p:font typeface="Pangolin" panose="020B0604020202020204" charset="0"/>
      <p:regular r:id="rId36"/>
    </p:embeddedFont>
    <p:embeddedFont>
      <p:font typeface="Calibri Light" panose="020F0302020204030204" pitchFamily="34" charset="0"/>
      <p:regular r:id="rId37"/>
      <p:italic r:id="rId38"/>
    </p:embeddedFont>
    <p:embeddedFont>
      <p:font typeface="Calibri" panose="020F0502020204030204" pitchFamily="34" charset="0"/>
      <p:regular r:id="rId39"/>
      <p:bold r:id="rId40"/>
      <p:italic r:id="rId41"/>
      <p:boldItalic r:id="rId42"/>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EFF7"/>
    <a:srgbClr val="D89D6B"/>
    <a:srgbClr val="EE8944"/>
    <a:srgbClr val="F4AA02"/>
    <a:srgbClr val="EB5C10"/>
    <a:srgbClr val="545C63"/>
    <a:srgbClr val="585F65"/>
    <a:srgbClr val="616870"/>
    <a:srgbClr val="596065"/>
    <a:srgbClr val="E453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385" autoAdjust="0"/>
  </p:normalViewPr>
  <p:slideViewPr>
    <p:cSldViewPr snapToGrid="0">
      <p:cViewPr varScale="1">
        <p:scale>
          <a:sx n="87" d="100"/>
          <a:sy n="87" d="100"/>
        </p:scale>
        <p:origin x="528" y="48"/>
      </p:cViewPr>
      <p:guideLst>
        <p:guide orient="horz" pos="2160"/>
        <p:guide pos="3840"/>
      </p:guideLst>
    </p:cSldViewPr>
  </p:slideViewPr>
  <p:outlineViewPr>
    <p:cViewPr>
      <p:scale>
        <a:sx n="100" d="100"/>
        <a:sy n="100" d="100"/>
      </p:scale>
      <p:origin x="0" y="-75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16/01/2024</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4064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8049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hỏi</a:t>
            </a:r>
            <a:r>
              <a:rPr lang="en-US" baseline="0"/>
              <a:t> HS đây là số mấy? Sau đó chiếu đáp 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5807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GV gọi lên đọc từng số. GV bấm vào các ô xanh để hiện đáp án. Có thể cho HS lựa chọn tùy ý số mình biết để đọc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0136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GV gọi lên đọc từng số. GV bấm vào các ô xanh để hiện đáp án. Có thể cho HS lựa chọn tùy ý số mình biết để đọc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8969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1358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phổ</a:t>
            </a:r>
            <a:r>
              <a:rPr lang="en-US" baseline="0"/>
              <a:t> biến luật chơi và cho HS chơi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6921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trả</a:t>
            </a:r>
            <a:r>
              <a:rPr lang="en-US" baseline="0"/>
              <a:t> lời các câu hỏi. Giải thích thêm về cách đọc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7764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trả</a:t>
            </a:r>
            <a:r>
              <a:rPr lang="en-US" baseline="0"/>
              <a:t> lời các câu hỏi. Giải thích thêm về cách đọc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6583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trả</a:t>
            </a:r>
            <a:r>
              <a:rPr lang="en-US" baseline="0"/>
              <a:t> lời các câu hỏi. Giải thích thêm về cách đọc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8057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708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Kim </a:t>
            </a:r>
            <a:r>
              <a:rPr lang="en-US" dirty="0" err="1"/>
              <a:t>đồng</a:t>
            </a:r>
            <a:r>
              <a:rPr lang="en-US" dirty="0"/>
              <a:t> </a:t>
            </a:r>
            <a:r>
              <a:rPr lang="en-US" dirty="0" err="1"/>
              <a:t>hồ</a:t>
            </a:r>
            <a:r>
              <a:rPr lang="en-US" dirty="0"/>
              <a:t> quay </a:t>
            </a:r>
            <a:r>
              <a:rPr lang="en-US" dirty="0" err="1"/>
              <a:t>và</a:t>
            </a:r>
            <a:r>
              <a:rPr lang="en-US" dirty="0"/>
              <a:t> </a:t>
            </a:r>
            <a:r>
              <a:rPr lang="en-US" dirty="0" err="1"/>
              <a:t>dừng</a:t>
            </a:r>
            <a:r>
              <a:rPr lang="en-US" dirty="0"/>
              <a:t> ở </a:t>
            </a:r>
            <a:r>
              <a:rPr lang="en-US" dirty="0" err="1"/>
              <a:t>vị</a:t>
            </a:r>
            <a:r>
              <a:rPr lang="en-US" dirty="0"/>
              <a:t> </a:t>
            </a:r>
            <a:r>
              <a:rPr lang="en-US" dirty="0" err="1"/>
              <a:t>trí</a:t>
            </a:r>
            <a:r>
              <a:rPr lang="en-US" dirty="0"/>
              <a:t> </a:t>
            </a:r>
            <a:r>
              <a:rPr lang="en-US" dirty="0" err="1"/>
              <a:t>nào</a:t>
            </a:r>
            <a:r>
              <a:rPr lang="en-US" dirty="0"/>
              <a:t> </a:t>
            </a:r>
            <a:r>
              <a:rPr lang="en-US" dirty="0" err="1"/>
              <a:t>đó</a:t>
            </a:r>
            <a:r>
              <a:rPr lang="en-US" dirty="0"/>
              <a:t>. GV </a:t>
            </a:r>
            <a:r>
              <a:rPr lang="en-US" dirty="0" err="1"/>
              <a:t>hỏi</a:t>
            </a:r>
            <a:r>
              <a:rPr lang="en-US" dirty="0"/>
              <a:t> HS </a:t>
            </a:r>
            <a:r>
              <a:rPr lang="en-US" dirty="0" err="1"/>
              <a:t>đồng</a:t>
            </a:r>
            <a:r>
              <a:rPr lang="en-US" dirty="0"/>
              <a:t> </a:t>
            </a:r>
            <a:r>
              <a:rPr lang="en-US" dirty="0" err="1"/>
              <a:t>hồ</a:t>
            </a:r>
            <a:r>
              <a:rPr lang="en-US" dirty="0"/>
              <a:t> </a:t>
            </a:r>
            <a:r>
              <a:rPr lang="en-US" dirty="0" err="1"/>
              <a:t>chỉ</a:t>
            </a:r>
            <a:r>
              <a:rPr lang="en-US" dirty="0"/>
              <a:t> </a:t>
            </a:r>
            <a:r>
              <a:rPr lang="en-US" dirty="0" err="1"/>
              <a:t>mấy</a:t>
            </a:r>
            <a:r>
              <a:rPr lang="en-US" dirty="0"/>
              <a:t> </a:t>
            </a:r>
            <a:r>
              <a:rPr lang="en-US" dirty="0" err="1"/>
              <a:t>giờ</a:t>
            </a:r>
            <a:r>
              <a:rPr lang="en-US" dirty="0"/>
              <a:t>? HS </a:t>
            </a:r>
            <a:r>
              <a:rPr lang="en-US" dirty="0" err="1"/>
              <a:t>trả</a:t>
            </a:r>
            <a:r>
              <a:rPr lang="en-US" dirty="0"/>
              <a:t> </a:t>
            </a:r>
            <a:r>
              <a:rPr lang="en-US" dirty="0" err="1"/>
              <a:t>lời</a:t>
            </a:r>
            <a:r>
              <a:rPr lang="en-US" dirty="0"/>
              <a:t>. GV </a:t>
            </a:r>
            <a:r>
              <a:rPr lang="en-US" dirty="0" err="1"/>
              <a:t>đưa</a:t>
            </a:r>
            <a:r>
              <a:rPr lang="en-US" dirty="0"/>
              <a:t> </a:t>
            </a:r>
            <a:r>
              <a:rPr lang="en-US" dirty="0" err="1"/>
              <a:t>ra</a:t>
            </a:r>
            <a:r>
              <a:rPr lang="en-US" dirty="0"/>
              <a:t> </a:t>
            </a:r>
            <a:r>
              <a:rPr lang="en-US" dirty="0" err="1"/>
              <a:t>đáp</a:t>
            </a:r>
            <a:r>
              <a:rPr lang="en-US" dirty="0"/>
              <a:t> </a:t>
            </a:r>
            <a:r>
              <a:rPr lang="en-US" dirty="0" err="1"/>
              <a:t>án</a:t>
            </a:r>
            <a:r>
              <a:rPr lang="en-US" dirty="0"/>
              <a:t> </a:t>
            </a:r>
            <a:r>
              <a:rPr lang="en-US" dirty="0" err="1"/>
              <a:t>đúng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5188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6373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Kim </a:t>
            </a:r>
            <a:r>
              <a:rPr lang="en-US" dirty="0" err="1"/>
              <a:t>đồng</a:t>
            </a:r>
            <a:r>
              <a:rPr lang="en-US" dirty="0"/>
              <a:t> </a:t>
            </a:r>
            <a:r>
              <a:rPr lang="en-US" dirty="0" err="1"/>
              <a:t>hồ</a:t>
            </a:r>
            <a:r>
              <a:rPr lang="en-US" dirty="0"/>
              <a:t> quay </a:t>
            </a:r>
            <a:r>
              <a:rPr lang="en-US" dirty="0" err="1"/>
              <a:t>và</a:t>
            </a:r>
            <a:r>
              <a:rPr lang="en-US" dirty="0"/>
              <a:t> </a:t>
            </a:r>
            <a:r>
              <a:rPr lang="en-US" dirty="0" err="1"/>
              <a:t>dừng</a:t>
            </a:r>
            <a:r>
              <a:rPr lang="en-US" dirty="0"/>
              <a:t> ở </a:t>
            </a:r>
            <a:r>
              <a:rPr lang="en-US" dirty="0" err="1"/>
              <a:t>vị</a:t>
            </a:r>
            <a:r>
              <a:rPr lang="en-US" dirty="0"/>
              <a:t> </a:t>
            </a:r>
            <a:r>
              <a:rPr lang="en-US" dirty="0" err="1"/>
              <a:t>trí</a:t>
            </a:r>
            <a:r>
              <a:rPr lang="en-US" dirty="0"/>
              <a:t> </a:t>
            </a:r>
            <a:r>
              <a:rPr lang="en-US" dirty="0" err="1"/>
              <a:t>nào</a:t>
            </a:r>
            <a:r>
              <a:rPr lang="en-US" dirty="0"/>
              <a:t> </a:t>
            </a:r>
            <a:r>
              <a:rPr lang="en-US" dirty="0" err="1"/>
              <a:t>đó</a:t>
            </a:r>
            <a:r>
              <a:rPr lang="en-US" dirty="0"/>
              <a:t>. GV </a:t>
            </a:r>
            <a:r>
              <a:rPr lang="en-US" dirty="0" err="1"/>
              <a:t>hỏi</a:t>
            </a:r>
            <a:r>
              <a:rPr lang="en-US" dirty="0"/>
              <a:t> HS </a:t>
            </a:r>
            <a:r>
              <a:rPr lang="en-US" dirty="0" err="1"/>
              <a:t>đồng</a:t>
            </a:r>
            <a:r>
              <a:rPr lang="en-US" dirty="0"/>
              <a:t> </a:t>
            </a:r>
            <a:r>
              <a:rPr lang="en-US" dirty="0" err="1"/>
              <a:t>hồ</a:t>
            </a:r>
            <a:r>
              <a:rPr lang="en-US" dirty="0"/>
              <a:t> </a:t>
            </a:r>
            <a:r>
              <a:rPr lang="en-US" dirty="0" err="1"/>
              <a:t>chỉ</a:t>
            </a:r>
            <a:r>
              <a:rPr lang="en-US" dirty="0"/>
              <a:t> </a:t>
            </a:r>
            <a:r>
              <a:rPr lang="en-US" dirty="0" err="1"/>
              <a:t>mấy</a:t>
            </a:r>
            <a:r>
              <a:rPr lang="en-US" dirty="0"/>
              <a:t> </a:t>
            </a:r>
            <a:r>
              <a:rPr lang="en-US" dirty="0" err="1"/>
              <a:t>giờ</a:t>
            </a:r>
            <a:r>
              <a:rPr lang="en-US" dirty="0"/>
              <a:t>? HS </a:t>
            </a:r>
            <a:r>
              <a:rPr lang="en-US" dirty="0" err="1"/>
              <a:t>trả</a:t>
            </a:r>
            <a:r>
              <a:rPr lang="en-US" dirty="0"/>
              <a:t> </a:t>
            </a:r>
            <a:r>
              <a:rPr lang="en-US" dirty="0" err="1"/>
              <a:t>lời</a:t>
            </a:r>
            <a:r>
              <a:rPr lang="en-US" dirty="0"/>
              <a:t>. GV </a:t>
            </a:r>
            <a:r>
              <a:rPr lang="en-US" dirty="0" err="1"/>
              <a:t>đưa</a:t>
            </a:r>
            <a:r>
              <a:rPr lang="en-US" dirty="0"/>
              <a:t> </a:t>
            </a:r>
            <a:r>
              <a:rPr lang="en-US" dirty="0" err="1"/>
              <a:t>ra</a:t>
            </a:r>
            <a:r>
              <a:rPr lang="en-US" dirty="0"/>
              <a:t> </a:t>
            </a:r>
            <a:r>
              <a:rPr lang="en-US" dirty="0" err="1"/>
              <a:t>đáp</a:t>
            </a:r>
            <a:r>
              <a:rPr lang="en-US" dirty="0"/>
              <a:t> </a:t>
            </a:r>
            <a:r>
              <a:rPr lang="en-US" dirty="0" err="1"/>
              <a:t>án</a:t>
            </a:r>
            <a:r>
              <a:rPr lang="en-US" dirty="0"/>
              <a:t> </a:t>
            </a:r>
            <a:r>
              <a:rPr lang="en-US" dirty="0" err="1"/>
              <a:t>đúng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39409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Kim </a:t>
            </a:r>
            <a:r>
              <a:rPr lang="en-US" dirty="0" err="1"/>
              <a:t>đồng</a:t>
            </a:r>
            <a:r>
              <a:rPr lang="en-US" dirty="0"/>
              <a:t> </a:t>
            </a:r>
            <a:r>
              <a:rPr lang="en-US" dirty="0" err="1"/>
              <a:t>hồ</a:t>
            </a:r>
            <a:r>
              <a:rPr lang="en-US" dirty="0"/>
              <a:t> quay </a:t>
            </a:r>
            <a:r>
              <a:rPr lang="en-US" dirty="0" err="1"/>
              <a:t>và</a:t>
            </a:r>
            <a:r>
              <a:rPr lang="en-US" dirty="0"/>
              <a:t> </a:t>
            </a:r>
            <a:r>
              <a:rPr lang="en-US" dirty="0" err="1"/>
              <a:t>dừng</a:t>
            </a:r>
            <a:r>
              <a:rPr lang="en-US" dirty="0"/>
              <a:t> ở </a:t>
            </a:r>
            <a:r>
              <a:rPr lang="en-US" dirty="0" err="1"/>
              <a:t>vị</a:t>
            </a:r>
            <a:r>
              <a:rPr lang="en-US" dirty="0"/>
              <a:t> </a:t>
            </a:r>
            <a:r>
              <a:rPr lang="en-US" dirty="0" err="1"/>
              <a:t>trí</a:t>
            </a:r>
            <a:r>
              <a:rPr lang="en-US" dirty="0"/>
              <a:t> </a:t>
            </a:r>
            <a:r>
              <a:rPr lang="en-US" dirty="0" err="1"/>
              <a:t>nào</a:t>
            </a:r>
            <a:r>
              <a:rPr lang="en-US" dirty="0"/>
              <a:t> </a:t>
            </a:r>
            <a:r>
              <a:rPr lang="en-US" dirty="0" err="1"/>
              <a:t>đó</a:t>
            </a:r>
            <a:r>
              <a:rPr lang="en-US" dirty="0"/>
              <a:t>. GV </a:t>
            </a:r>
            <a:r>
              <a:rPr lang="en-US" dirty="0" err="1"/>
              <a:t>hỏi</a:t>
            </a:r>
            <a:r>
              <a:rPr lang="en-US" dirty="0"/>
              <a:t> HS </a:t>
            </a:r>
            <a:r>
              <a:rPr lang="en-US" dirty="0" err="1"/>
              <a:t>đồng</a:t>
            </a:r>
            <a:r>
              <a:rPr lang="en-US" dirty="0"/>
              <a:t> </a:t>
            </a:r>
            <a:r>
              <a:rPr lang="en-US" dirty="0" err="1"/>
              <a:t>hồ</a:t>
            </a:r>
            <a:r>
              <a:rPr lang="en-US" dirty="0"/>
              <a:t> </a:t>
            </a:r>
            <a:r>
              <a:rPr lang="en-US" dirty="0" err="1"/>
              <a:t>chỉ</a:t>
            </a:r>
            <a:r>
              <a:rPr lang="en-US" dirty="0"/>
              <a:t> </a:t>
            </a:r>
            <a:r>
              <a:rPr lang="en-US" dirty="0" err="1"/>
              <a:t>mấy</a:t>
            </a:r>
            <a:r>
              <a:rPr lang="en-US" dirty="0"/>
              <a:t> </a:t>
            </a:r>
            <a:r>
              <a:rPr lang="en-US" dirty="0" err="1"/>
              <a:t>giờ</a:t>
            </a:r>
            <a:r>
              <a:rPr lang="en-US" dirty="0"/>
              <a:t>? HS </a:t>
            </a:r>
            <a:r>
              <a:rPr lang="en-US" dirty="0" err="1"/>
              <a:t>trả</a:t>
            </a:r>
            <a:r>
              <a:rPr lang="en-US" dirty="0"/>
              <a:t> </a:t>
            </a:r>
            <a:r>
              <a:rPr lang="en-US" dirty="0" err="1"/>
              <a:t>lời</a:t>
            </a:r>
            <a:r>
              <a:rPr lang="en-US" dirty="0"/>
              <a:t>. GV </a:t>
            </a:r>
            <a:r>
              <a:rPr lang="en-US" dirty="0" err="1"/>
              <a:t>đưa</a:t>
            </a:r>
            <a:r>
              <a:rPr lang="en-US" dirty="0"/>
              <a:t> </a:t>
            </a:r>
            <a:r>
              <a:rPr lang="en-US" dirty="0" err="1"/>
              <a:t>ra</a:t>
            </a:r>
            <a:r>
              <a:rPr lang="en-US" dirty="0"/>
              <a:t> </a:t>
            </a:r>
            <a:r>
              <a:rPr lang="en-US" dirty="0" err="1"/>
              <a:t>đáp</a:t>
            </a:r>
            <a:r>
              <a:rPr lang="en-US" dirty="0"/>
              <a:t> </a:t>
            </a:r>
            <a:r>
              <a:rPr lang="en-US" dirty="0" err="1"/>
              <a:t>án</a:t>
            </a:r>
            <a:r>
              <a:rPr lang="en-US" dirty="0"/>
              <a:t> </a:t>
            </a:r>
            <a:r>
              <a:rPr lang="en-US" dirty="0" err="1"/>
              <a:t>đúng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0684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Kim </a:t>
            </a:r>
            <a:r>
              <a:rPr lang="en-US" dirty="0" err="1"/>
              <a:t>đồng</a:t>
            </a:r>
            <a:r>
              <a:rPr lang="en-US" dirty="0"/>
              <a:t> </a:t>
            </a:r>
            <a:r>
              <a:rPr lang="en-US" dirty="0" err="1"/>
              <a:t>hồ</a:t>
            </a:r>
            <a:r>
              <a:rPr lang="en-US" dirty="0"/>
              <a:t> quay </a:t>
            </a:r>
            <a:r>
              <a:rPr lang="en-US" dirty="0" err="1"/>
              <a:t>và</a:t>
            </a:r>
            <a:r>
              <a:rPr lang="en-US" dirty="0"/>
              <a:t> </a:t>
            </a:r>
            <a:r>
              <a:rPr lang="en-US" dirty="0" err="1"/>
              <a:t>dừng</a:t>
            </a:r>
            <a:r>
              <a:rPr lang="en-US" dirty="0"/>
              <a:t> ở </a:t>
            </a:r>
            <a:r>
              <a:rPr lang="en-US" dirty="0" err="1"/>
              <a:t>vị</a:t>
            </a:r>
            <a:r>
              <a:rPr lang="en-US" dirty="0"/>
              <a:t> </a:t>
            </a:r>
            <a:r>
              <a:rPr lang="en-US" dirty="0" err="1"/>
              <a:t>trí</a:t>
            </a:r>
            <a:r>
              <a:rPr lang="en-US" dirty="0"/>
              <a:t> </a:t>
            </a:r>
            <a:r>
              <a:rPr lang="en-US" dirty="0" err="1"/>
              <a:t>nào</a:t>
            </a:r>
            <a:r>
              <a:rPr lang="en-US" dirty="0"/>
              <a:t> </a:t>
            </a:r>
            <a:r>
              <a:rPr lang="en-US" dirty="0" err="1"/>
              <a:t>đó</a:t>
            </a:r>
            <a:r>
              <a:rPr lang="en-US" dirty="0"/>
              <a:t>. GV </a:t>
            </a:r>
            <a:r>
              <a:rPr lang="en-US" dirty="0" err="1"/>
              <a:t>hỏi</a:t>
            </a:r>
            <a:r>
              <a:rPr lang="en-US" dirty="0"/>
              <a:t> HS </a:t>
            </a:r>
            <a:r>
              <a:rPr lang="en-US" dirty="0" err="1"/>
              <a:t>đồng</a:t>
            </a:r>
            <a:r>
              <a:rPr lang="en-US" dirty="0"/>
              <a:t> </a:t>
            </a:r>
            <a:r>
              <a:rPr lang="en-US" dirty="0" err="1"/>
              <a:t>hồ</a:t>
            </a:r>
            <a:r>
              <a:rPr lang="en-US" dirty="0"/>
              <a:t> </a:t>
            </a:r>
            <a:r>
              <a:rPr lang="en-US" dirty="0" err="1"/>
              <a:t>chỉ</a:t>
            </a:r>
            <a:r>
              <a:rPr lang="en-US" dirty="0"/>
              <a:t> </a:t>
            </a:r>
            <a:r>
              <a:rPr lang="en-US" dirty="0" err="1"/>
              <a:t>mấy</a:t>
            </a:r>
            <a:r>
              <a:rPr lang="en-US" dirty="0"/>
              <a:t> </a:t>
            </a:r>
            <a:r>
              <a:rPr lang="en-US" dirty="0" err="1"/>
              <a:t>giờ</a:t>
            </a:r>
            <a:r>
              <a:rPr lang="en-US" dirty="0"/>
              <a:t>? HS </a:t>
            </a:r>
            <a:r>
              <a:rPr lang="en-US" dirty="0" err="1"/>
              <a:t>trả</a:t>
            </a:r>
            <a:r>
              <a:rPr lang="en-US" dirty="0"/>
              <a:t> </a:t>
            </a:r>
            <a:r>
              <a:rPr lang="en-US" dirty="0" err="1"/>
              <a:t>lời</a:t>
            </a:r>
            <a:r>
              <a:rPr lang="en-US" dirty="0"/>
              <a:t>. GV </a:t>
            </a:r>
            <a:r>
              <a:rPr lang="en-US" dirty="0" err="1"/>
              <a:t>đưa</a:t>
            </a:r>
            <a:r>
              <a:rPr lang="en-US" dirty="0"/>
              <a:t> </a:t>
            </a:r>
            <a:r>
              <a:rPr lang="en-US" dirty="0" err="1"/>
              <a:t>ra</a:t>
            </a:r>
            <a:r>
              <a:rPr lang="en-US" dirty="0"/>
              <a:t> </a:t>
            </a:r>
            <a:r>
              <a:rPr lang="en-US" dirty="0" err="1"/>
              <a:t>đáp</a:t>
            </a:r>
            <a:r>
              <a:rPr lang="en-US" dirty="0"/>
              <a:t> </a:t>
            </a:r>
            <a:r>
              <a:rPr lang="en-US" dirty="0" err="1"/>
              <a:t>án</a:t>
            </a:r>
            <a:r>
              <a:rPr lang="en-US" dirty="0"/>
              <a:t> </a:t>
            </a:r>
            <a:r>
              <a:rPr lang="en-US" dirty="0" err="1"/>
              <a:t>đúng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8935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Kim </a:t>
            </a:r>
            <a:r>
              <a:rPr lang="en-US" dirty="0" err="1"/>
              <a:t>đồng</a:t>
            </a:r>
            <a:r>
              <a:rPr lang="en-US" dirty="0"/>
              <a:t> </a:t>
            </a:r>
            <a:r>
              <a:rPr lang="en-US" dirty="0" err="1"/>
              <a:t>hồ</a:t>
            </a:r>
            <a:r>
              <a:rPr lang="en-US" dirty="0"/>
              <a:t> quay </a:t>
            </a:r>
            <a:r>
              <a:rPr lang="en-US" dirty="0" err="1"/>
              <a:t>và</a:t>
            </a:r>
            <a:r>
              <a:rPr lang="en-US" dirty="0"/>
              <a:t> </a:t>
            </a:r>
            <a:r>
              <a:rPr lang="en-US" dirty="0" err="1"/>
              <a:t>dừng</a:t>
            </a:r>
            <a:r>
              <a:rPr lang="en-US" dirty="0"/>
              <a:t> ở </a:t>
            </a:r>
            <a:r>
              <a:rPr lang="en-US" dirty="0" err="1"/>
              <a:t>vị</a:t>
            </a:r>
            <a:r>
              <a:rPr lang="en-US" dirty="0"/>
              <a:t> </a:t>
            </a:r>
            <a:r>
              <a:rPr lang="en-US" dirty="0" err="1"/>
              <a:t>trí</a:t>
            </a:r>
            <a:r>
              <a:rPr lang="en-US" dirty="0"/>
              <a:t> </a:t>
            </a:r>
            <a:r>
              <a:rPr lang="en-US" dirty="0" err="1"/>
              <a:t>nào</a:t>
            </a:r>
            <a:r>
              <a:rPr lang="en-US" dirty="0"/>
              <a:t> </a:t>
            </a:r>
            <a:r>
              <a:rPr lang="en-US" dirty="0" err="1"/>
              <a:t>đó</a:t>
            </a:r>
            <a:r>
              <a:rPr lang="en-US" dirty="0"/>
              <a:t>. GV </a:t>
            </a:r>
            <a:r>
              <a:rPr lang="en-US" dirty="0" err="1"/>
              <a:t>hỏi</a:t>
            </a:r>
            <a:r>
              <a:rPr lang="en-US" dirty="0"/>
              <a:t> HS </a:t>
            </a:r>
            <a:r>
              <a:rPr lang="en-US" dirty="0" err="1"/>
              <a:t>đồng</a:t>
            </a:r>
            <a:r>
              <a:rPr lang="en-US" dirty="0"/>
              <a:t> </a:t>
            </a:r>
            <a:r>
              <a:rPr lang="en-US" dirty="0" err="1"/>
              <a:t>hồ</a:t>
            </a:r>
            <a:r>
              <a:rPr lang="en-US" dirty="0"/>
              <a:t> </a:t>
            </a:r>
            <a:r>
              <a:rPr lang="en-US" dirty="0" err="1"/>
              <a:t>chỉ</a:t>
            </a:r>
            <a:r>
              <a:rPr lang="en-US" dirty="0"/>
              <a:t> </a:t>
            </a:r>
            <a:r>
              <a:rPr lang="en-US" dirty="0" err="1"/>
              <a:t>mấy</a:t>
            </a:r>
            <a:r>
              <a:rPr lang="en-US" dirty="0"/>
              <a:t> </a:t>
            </a:r>
            <a:r>
              <a:rPr lang="en-US" dirty="0" err="1"/>
              <a:t>giờ</a:t>
            </a:r>
            <a:r>
              <a:rPr lang="en-US" dirty="0"/>
              <a:t>? HS </a:t>
            </a:r>
            <a:r>
              <a:rPr lang="en-US" dirty="0" err="1"/>
              <a:t>trả</a:t>
            </a:r>
            <a:r>
              <a:rPr lang="en-US" dirty="0"/>
              <a:t> </a:t>
            </a:r>
            <a:r>
              <a:rPr lang="en-US" dirty="0" err="1"/>
              <a:t>lời</a:t>
            </a:r>
            <a:r>
              <a:rPr lang="en-US" dirty="0"/>
              <a:t>. GV </a:t>
            </a:r>
            <a:r>
              <a:rPr lang="en-US" dirty="0" err="1"/>
              <a:t>đưa</a:t>
            </a:r>
            <a:r>
              <a:rPr lang="en-US" dirty="0"/>
              <a:t> </a:t>
            </a:r>
            <a:r>
              <a:rPr lang="en-US" dirty="0" err="1"/>
              <a:t>ra</a:t>
            </a:r>
            <a:r>
              <a:rPr lang="en-US" dirty="0"/>
              <a:t> </a:t>
            </a:r>
            <a:r>
              <a:rPr lang="en-US" dirty="0" err="1"/>
              <a:t>đáp</a:t>
            </a:r>
            <a:r>
              <a:rPr lang="en-US" dirty="0"/>
              <a:t> </a:t>
            </a:r>
            <a:r>
              <a:rPr lang="en-US" dirty="0" err="1"/>
              <a:t>án</a:t>
            </a:r>
            <a:r>
              <a:rPr lang="en-US" dirty="0"/>
              <a:t> </a:t>
            </a:r>
            <a:r>
              <a:rPr lang="en-US" dirty="0" err="1"/>
              <a:t>đúng</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9717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 </a:t>
            </a:r>
            <a:r>
              <a:rPr lang="en-US"/>
              <a:t>các</a:t>
            </a:r>
            <a:r>
              <a:rPr lang="en-US" baseline="0"/>
              <a:t> em hãy so sánh tất cả đặc điểm của 2 chiếc đồng hồ trên như: hình dáng, màu sắc, kim chỉ giờ, các số như thế nào? Từ đó khẳng định 2 đồng hồ giống nhau chỉ khác các số hiển thị trên mặt đồng hồ.</a:t>
            </a:r>
          </a:p>
          <a:p>
            <a:r>
              <a:rPr lang="en-US" baseline="0"/>
              <a:t>GV giới thiệu: </a:t>
            </a:r>
            <a:r>
              <a:rPr lang="en-US" sz="1800">
                <a:effectLst/>
                <a:latin typeface="Times New Roman" panose="02020603050405020304" pitchFamily="18" charset="0"/>
                <a:ea typeface="SimSun" panose="02010600030101010101" pitchFamily="2" charset="-122"/>
              </a:rPr>
              <a:t>Các số trên mặt đồng hồ thứ nhất được viết bằng chữ số La Mã.</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4443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đọc</a:t>
            </a:r>
            <a:r>
              <a:rPr lang="en-US" baseline="0"/>
              <a:t> lần lượt các số trên mặt đồng hồ</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2518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a:t>
            </a:r>
            <a:r>
              <a:rPr lang="en-US" baseline="0"/>
              <a:t> HS lên chỉ nối số trên 2 đồng hồ</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3100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448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761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684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133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632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5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9581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203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256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065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213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0924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904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024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036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3E125-8AAE-7D79-7FC6-C2E1D55A1D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79FE8965-DF0F-6574-D026-E882535E97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A7D4E5EF-8C57-5055-3DA8-B47F353298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07724377-79F8-C72B-6C0B-A0F0DEB8A4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206A0C10-E00C-CF1C-061E-EE5A3912CD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2548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C7D89-B9E1-FAE0-36F9-F043F19D650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5CC3C26-409B-8A34-566A-6F45BE5DFE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2CD183F-BF53-0F0D-A59D-E077B072295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E2EEE0B9-73EA-8186-267E-548AB31E9B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5ED6A398-7A4E-D0F2-44F0-F61CE6BBA2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5113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7C2DB-579E-A19F-8987-F60F4BB58B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3D5F5A5F-914F-A8B3-9B83-C06B113CB1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0C2B112-3508-4EDA-7EF1-252674DE6D0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2B41A199-04CF-8B61-A3BC-5AE90A80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758E356B-8E7D-6D7A-3FD3-4D0329A567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09825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917E5-AB8E-EEB3-C3C3-E0737742E25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E443DAA8-B7BE-9A30-678C-0D17185781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94B854B2-022E-F6C4-8022-C0C5225F64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BF8458A8-7322-2E3E-A516-80E976CCB30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4A5C485F-6D2B-C260-73B0-4782C44751C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48517B2B-FA6C-8612-B4A5-3ABE74DB3B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2493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83980-4333-7826-795E-1CCF540F817E}"/>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EBDA8EF-8C75-70E1-C219-5A7BB50427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E37339-50BD-EF10-2128-76C8CE94B6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7A314F4B-F9C7-A272-4416-2340716A40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F30AFC-7E8C-D2CD-867C-25D95F08E9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79D5FCB-8627-C06C-38F5-5D3EDD4012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7D3A7FC1-FEC4-3545-D658-7BC39CC2C91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81BFFFD2-6156-B087-2235-9B1697DC91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68940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0190D-5D16-9D7D-9D8F-ADFFAC031DB0}"/>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AD06B1EA-6957-6A3D-94C9-4AFECAD010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B287CFC1-E706-AD74-4317-2EBD860CDBF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95844279-6F01-5AF9-6C3E-1E93FE4B4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57940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35188B-6F0A-5E55-C94B-4C547F310C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081A5AC2-D02C-7914-8BC0-0DEDAE63F56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0019CF85-6187-8E93-9C11-FEA9BECF40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7322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3447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ECFE-41E8-C11C-22AB-A9C48DD2CF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4F1896B-92AD-B5DB-F019-69ADEEDB77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7A4CABA8-3499-1DDA-F27C-2930E3FC32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E17BC6-D321-6E34-84B5-62D8A7D6B85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E7E92463-5CE7-74F8-56B7-DDBCFD9BAB2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BDCB42BE-CBAD-5C09-E227-32AA884816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291269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EF946-EE6E-68D6-BCD2-56FFC1AE97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9BB17AE2-74B1-6F7E-3C3B-CE2A868E12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7B350B18-4225-ECAC-055A-3FF4BCEF9F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8F39C2-4536-978F-8A1F-BC73FE745D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C76B7C0A-E410-4BFF-A848-E08412B2695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9B5C1237-D3D9-50B2-6FDA-285CA3D23E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85339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1230C-6E06-1D27-D9F5-1507FEF519EE}"/>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CB24471-A5F8-8C7D-3FE0-C9255990E3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69467F3-D1FE-C82C-5AFF-9EC1AC4307C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23D70216-C340-34DF-B512-B7808C1E95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32832BA-9723-7E7E-AB6A-B26C45D8AB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52964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DBC793-B78C-DE37-DE8A-FCBB6EEF88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6945F69-41ED-DBF8-85E4-CF1048EB8C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E20EAEB-E199-2574-EA63-E1030690D13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58828464-11AE-04AC-0582-E3B28653EB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C725AE3-5B68-7DCE-454D-6BB1A4643D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64123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E78A3-6270-4F88-B4D6-138E62DA60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2496-EA63-476A-978F-356ECE059E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D265E5-44FC-48F1-A5DE-D6370E2408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E969BE1-1CC6-4A1F-B967-6C7FC22CFB9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5800226-17C8-4F43-B919-0DA230DCDA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54645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27E60-E2CA-41EF-9B5B-9406EA70F2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DE8FAC-4DD7-4EF4-A028-0BB59DDAB9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38922D-487E-4792-9E50-4C84169DAE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7FE89B-4B71-4EE9-BE87-F52E27AFDD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2EEFBF3-29BB-4141-B7D6-279AA531EB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788145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27E60-E2CA-41EF-9B5B-9406EA70F2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DE8FAC-4DD7-4EF4-A028-0BB59DDAB9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38922D-487E-4792-9E50-4C84169DAE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7FE89B-4B71-4EE9-BE87-F52E27AFDD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2EEFBF3-29BB-4141-B7D6-279AA531EB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607079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27E60-E2CA-41EF-9B5B-9406EA70F2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DE8FAC-4DD7-4EF4-A028-0BB59DDAB9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38922D-487E-4792-9E50-4C84169DAE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7FE89B-4B71-4EE9-BE87-F52E27AFDD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2EEFBF3-29BB-4141-B7D6-279AA531EB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758112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27E60-E2CA-41EF-9B5B-9406EA70F2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DE8FAC-4DD7-4EF4-A028-0BB59DDAB9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38922D-487E-4792-9E50-4C84169DAE6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7FE89B-4B71-4EE9-BE87-F52E27AFDD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2EEFBF3-29BB-4141-B7D6-279AA531EB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20195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70711-819B-40AF-9D0C-D0E718CCB15F}"/>
              </a:ext>
            </a:extLst>
          </p:cNvPr>
          <p:cNvSpPr>
            <a:spLocks noGrp="1"/>
          </p:cNvSpPr>
          <p:nvPr>
            <p:ph type="title"/>
          </p:nvPr>
        </p:nvSpPr>
        <p:spPr>
          <a:xfrm>
            <a:off x="831851" y="170976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17829A-EA52-47C6-B5E5-4775C2FC8B0C}"/>
              </a:ext>
            </a:extLst>
          </p:cNvPr>
          <p:cNvSpPr>
            <a:spLocks noGrp="1"/>
          </p:cNvSpPr>
          <p:nvPr>
            <p:ph type="body" idx="1"/>
          </p:nvPr>
        </p:nvSpPr>
        <p:spPr>
          <a:xfrm>
            <a:off x="831851" y="458948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2569F0-1D1C-438A-8CAB-5FEE6B32FD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7A9C36DE-8C6A-4AD1-8358-F2315EE9F04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7EFA904A-EF43-4C93-B791-05289E9266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68460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8018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9E5E6-1BFE-45A9-A0C4-8E0157BDA0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76C1E1-3366-4138-9780-E02D97C357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5B4F56-3D15-4A44-B2E6-7D0D040E57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3D3774-20F0-4494-A50B-2AEC9E2BF4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67D8E5C8-B9E5-4FC5-8C43-CDA97C8729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E7EF7785-ECCF-47AD-9522-670C706386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791326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3520C-68B5-4CD4-9ABF-03B76CAB733D}"/>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745A2C-BBDE-4847-A472-CFDB0B233263}"/>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D26522-D7D6-4D09-B2A4-67BAEAB0D6D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56FA1-AEBF-4B05-92DA-0F8CB797B218}"/>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CB257A-B004-4DEB-9D73-4D573F0E98EA}"/>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74820E-2BCF-4DEE-ABE4-EAE57B664C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a:extLst>
              <a:ext uri="{FF2B5EF4-FFF2-40B4-BE49-F238E27FC236}">
                <a16:creationId xmlns:a16="http://schemas.microsoft.com/office/drawing/2014/main" id="{D1A6293B-1FDB-4BB7-B84A-B9EB40BB85F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a:extLst>
              <a:ext uri="{FF2B5EF4-FFF2-40B4-BE49-F238E27FC236}">
                <a16:creationId xmlns:a16="http://schemas.microsoft.com/office/drawing/2014/main" id="{AA4A41E6-0744-43B5-9D3B-BF2677A465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8860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5425-EC61-4452-8A6C-CF9F4260E9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AB4B2C-87FE-41A0-AC35-F7BC6C7B2B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63782827-DA40-49FD-A4AA-EE452243C19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92098B27-9F7C-4903-8169-903AB52601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56468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21408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892247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13145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422801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209773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302861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55596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2636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38784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547C54-BCCD-45C1-AFD5-14428B6FAC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4C2106C1-1524-4E93-9B34-8F7E014248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30638C17-2605-4F23-B70C-7D07A81C6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428253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35D29-E284-4157-AA7D-8BFA36BAF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CF11DC-CD1B-4316-ACA4-27A7852C2AD6}"/>
              </a:ext>
            </a:extLst>
          </p:cNvPr>
          <p:cNvSpPr>
            <a:spLocks noGrp="1"/>
          </p:cNvSpPr>
          <p:nvPr>
            <p:ph idx="1"/>
          </p:nvPr>
        </p:nvSpPr>
        <p:spPr>
          <a:xfrm>
            <a:off x="5183188" y="98744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21BBA8-1091-41FC-A9B8-02293EF7A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82B637-D382-4F8C-B800-C1960D371BA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22662616-6804-433B-A443-DAC3EBBE13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EAC27291-9023-4EAE-ABF0-A220A1663E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513578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1AD08-E125-4573-B83C-50F55DB179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B501A1-A75D-4DEC-B767-A22AB9683D40}"/>
              </a:ext>
            </a:extLst>
          </p:cNvPr>
          <p:cNvSpPr>
            <a:spLocks noGrp="1"/>
          </p:cNvSpPr>
          <p:nvPr>
            <p:ph type="pic" idx="1"/>
          </p:nvPr>
        </p:nvSpPr>
        <p:spPr>
          <a:xfrm>
            <a:off x="5183188" y="98744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BAC6D1-DC7C-478E-8291-464E42BE42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A7A2E4-C5F9-4455-BB29-6EA34EE0F00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D8155225-FC2E-40A2-A9AF-D75350A009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CBA952F8-6B4D-4E28-B9E1-BE8BBE9A8B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11183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96DD-ABB4-4F7D-ABEF-E3F3C5E79A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A86C65-AFF0-43B4-B4EA-C076A5CADA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A80D2-BBA9-4119-AA4F-4388CE0A1A7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00A1385-0ABF-4AC7-B319-1802F4820D4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1F6F0475-70B5-43FE-BCD3-FEB53AE8EF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823153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3457A1-8C71-4C07-8ACC-5E8DCC5FF476}"/>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38D7B6-9BAA-4611-9EF9-1B5DDE724266}"/>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3BAC7-1C8F-439E-8EA0-CECA90F6B3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000CE5C-3ADA-46AF-AC14-806F9C2BF3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FE87D6D3-01C1-40CA-82B0-18B9EE609A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98230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762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78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270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388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theme" Target="../theme/theme4.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150368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94835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47EC70-BA6F-12E8-0291-4240ACBF3F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DF5D953-902E-0282-A3C4-2F08B30CC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3EFA383-BA64-B72E-69E3-7BAD52B981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79C4C5A-7F63-4AA8-9CB2-F1F2FBE2F4D0}"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16/01/2024</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DF3DA85D-25C0-91CC-416F-135F3C7387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FA0CA6F-0830-55A3-4B40-922952408D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1D10328-E964-4A97-AE75-FA005F033AF2}"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730509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EE7DC9-4773-4C89-9912-F5B5112B51D3}"/>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BE4A65-0BBA-46F5-9A6C-0277910F2C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62D07-4E42-4A7F-8F60-C9AB3E774EBA}"/>
              </a:ext>
            </a:extLst>
          </p:cNvPr>
          <p:cNvSpPr>
            <a:spLocks noGrp="1"/>
          </p:cNvSpPr>
          <p:nvPr>
            <p:ph type="dt" sz="half" idx="2"/>
          </p:nvPr>
        </p:nvSpPr>
        <p:spPr>
          <a:xfrm>
            <a:off x="838200" y="635637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5E011E8-E0B6-4393-9A0A-1E4DA73B884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6F0E6EB-4FB8-4C3B-A54A-8131958F1443}"/>
              </a:ext>
            </a:extLst>
          </p:cNvPr>
          <p:cNvSpPr>
            <a:spLocks noGrp="1"/>
          </p:cNvSpPr>
          <p:nvPr>
            <p:ph type="ftr" sz="quarter" idx="3"/>
          </p:nvPr>
        </p:nvSpPr>
        <p:spPr>
          <a:xfrm>
            <a:off x="4038600" y="635637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6E19424-FAEE-4033-B78B-3FEE055FACFB}"/>
              </a:ext>
            </a:extLst>
          </p:cNvPr>
          <p:cNvSpPr>
            <a:spLocks noGrp="1"/>
          </p:cNvSpPr>
          <p:nvPr>
            <p:ph type="sldNum" sz="quarter" idx="4"/>
          </p:nvPr>
        </p:nvSpPr>
        <p:spPr>
          <a:xfrm>
            <a:off x="8610600" y="635637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515C85-8865-4EEA-BF8B-2648B75F3270}"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3934055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hyperlink" Target="http://www.glitter-graphics.com/" TargetMode="External"/><Relationship Id="rId7"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gif"/><Relationship Id="rId10" Type="http://schemas.openxmlformats.org/officeDocument/2006/relationships/image" Target="../media/image10.wmf"/><Relationship Id="rId4" Type="http://schemas.openxmlformats.org/officeDocument/2006/relationships/image" Target="../media/image4.gif"/><Relationship Id="rId9" Type="http://schemas.openxmlformats.org/officeDocument/2006/relationships/image" Target="../media/image9.wm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708245qq9tddswa1">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895838" y="4704240"/>
            <a:ext cx="2354582" cy="2153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140"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02870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141"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194310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142"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194310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143"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85725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144"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448800" y="125730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145"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165735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7" name="Picture 148" descr="Sao"/>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1085850"/>
            <a:ext cx="12192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8" name="WordArt 10"/>
          <p:cNvSpPr>
            <a:spLocks noChangeArrowheads="1" noChangeShapeType="1" noTextEdit="1"/>
          </p:cNvSpPr>
          <p:nvPr/>
        </p:nvSpPr>
        <p:spPr bwMode="auto">
          <a:xfrm>
            <a:off x="2743200" y="257768"/>
            <a:ext cx="6866467" cy="488267"/>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700" b="1" i="0" u="none" strike="noStrike" kern="10" cap="none" spc="0" normalizeH="0" baseline="0" noProof="0" dirty="0" smtClean="0">
                <a:ln w="9525">
                  <a:solidFill>
                    <a:srgbClr val="800000"/>
                  </a:solidFill>
                  <a:round/>
                  <a:headEnd/>
                  <a:tailEnd/>
                </a:ln>
                <a:solidFill>
                  <a:srgbClr val="3333CC"/>
                </a:solidFill>
                <a:effectLst/>
                <a:uLnTx/>
                <a:uFillTx/>
                <a:latin typeface="Times New Roman"/>
                <a:ea typeface="+mn-ea"/>
                <a:cs typeface="Times New Roman"/>
              </a:rPr>
              <a:t>TRƯỜNG TIỂU HỌC TRUNG SƠN TRẦM</a:t>
            </a:r>
            <a:endParaRPr kumimoji="0" lang="en-US" sz="2700" b="1" i="0" u="none" strike="noStrike" kern="10" cap="none" spc="0" normalizeH="0" baseline="0" noProof="0" dirty="0" smtClean="0">
              <a:ln w="9525">
                <a:solidFill>
                  <a:srgbClr val="800000"/>
                </a:solidFill>
                <a:round/>
                <a:headEnd/>
                <a:tailEnd/>
              </a:ln>
              <a:solidFill>
                <a:srgbClr val="3333CC"/>
              </a:solidFill>
              <a:effectLst/>
              <a:uLnTx/>
              <a:uFillTx/>
              <a:latin typeface="Times New Roman"/>
              <a:ea typeface="+mn-ea"/>
              <a:cs typeface="Times New Roman"/>
            </a:endParaRPr>
          </a:p>
        </p:txBody>
      </p:sp>
      <p:sp>
        <p:nvSpPr>
          <p:cNvPr id="63499" name="WordArt 13"/>
          <p:cNvSpPr>
            <a:spLocks noChangeArrowheads="1" noChangeShapeType="1" noTextEdit="1"/>
          </p:cNvSpPr>
          <p:nvPr/>
        </p:nvSpPr>
        <p:spPr bwMode="auto">
          <a:xfrm>
            <a:off x="3414355" y="6415088"/>
            <a:ext cx="4990677" cy="442912"/>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2700" b="1" i="0" u="none" strike="noStrike" kern="10" cap="none" spc="0" normalizeH="0" baseline="0" noProof="0" dirty="0" smtClean="0">
                <a:ln w="9525">
                  <a:solidFill>
                    <a:srgbClr val="800000"/>
                  </a:solidFill>
                  <a:round/>
                  <a:headEnd/>
                  <a:tailEnd/>
                </a:ln>
                <a:solidFill>
                  <a:srgbClr val="00B050"/>
                </a:solidFill>
                <a:effectLst>
                  <a:outerShdw dist="45791" dir="2021404" algn="ctr" rotWithShape="0">
                    <a:srgbClr val="B2B2B2">
                      <a:alpha val="79999"/>
                    </a:srgbClr>
                  </a:outerShdw>
                </a:effectLst>
                <a:uLnTx/>
                <a:uFillTx/>
                <a:latin typeface="Times New Roman"/>
                <a:ea typeface="+mn-ea"/>
                <a:cs typeface="Times New Roman"/>
              </a:rPr>
              <a:t>GIÁO VIÊN: KIỀU THỊ MƠ</a:t>
            </a:r>
            <a:endParaRPr kumimoji="0" lang="en-US" sz="2700" b="1" i="0" u="none" strike="noStrike" kern="10" cap="none" spc="0" normalizeH="0" baseline="0" noProof="0" dirty="0" smtClean="0">
              <a:ln w="9525">
                <a:solidFill>
                  <a:srgbClr val="800000"/>
                </a:solidFill>
                <a:round/>
                <a:headEnd/>
                <a:tailEnd/>
              </a:ln>
              <a:solidFill>
                <a:srgbClr val="00B050"/>
              </a:solidFill>
              <a:effectLst>
                <a:outerShdw dist="45791" dir="2021404" algn="ctr" rotWithShape="0">
                  <a:srgbClr val="B2B2B2">
                    <a:alpha val="79999"/>
                  </a:srgbClr>
                </a:outerShdw>
              </a:effectLst>
              <a:uLnTx/>
              <a:uFillTx/>
              <a:latin typeface="Times New Roman"/>
              <a:ea typeface="+mn-ea"/>
              <a:cs typeface="Times New Roman"/>
            </a:endParaRPr>
          </a:p>
        </p:txBody>
      </p:sp>
      <p:grpSp>
        <p:nvGrpSpPr>
          <p:cNvPr id="63500" name="Group 18"/>
          <p:cNvGrpSpPr>
            <a:grpSpLocks/>
          </p:cNvGrpSpPr>
          <p:nvPr/>
        </p:nvGrpSpPr>
        <p:grpSpPr bwMode="auto">
          <a:xfrm>
            <a:off x="1" y="115692"/>
            <a:ext cx="2600959" cy="2231427"/>
            <a:chOff x="5225" y="9216"/>
            <a:chExt cx="2520" cy="1869"/>
          </a:xfrm>
        </p:grpSpPr>
        <p:sp>
          <p:nvSpPr>
            <p:cNvPr id="22" name="AutoShape 27" descr="2">
              <a:extLst/>
            </p:cNvPr>
            <p:cNvSpPr>
              <a:spLocks noChangeArrowheads="1"/>
            </p:cNvSpPr>
            <p:nvPr/>
          </p:nvSpPr>
          <p:spPr bwMode="auto">
            <a:xfrm>
              <a:off x="5225" y="9806"/>
              <a:ext cx="2520" cy="1279"/>
            </a:xfrm>
            <a:prstGeom prst="wave">
              <a:avLst>
                <a:gd name="adj1" fmla="val 20644"/>
                <a:gd name="adj2" fmla="val 0"/>
              </a:avLst>
            </a:prstGeom>
            <a:blipFill dpi="0" rotWithShape="0">
              <a:blip r:embed="rId6"/>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lIns="68576" tIns="34289" rIns="68576" bIns="34289"/>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charset="0"/>
              </a:endParaRPr>
            </a:p>
          </p:txBody>
        </p:sp>
        <p:pic>
          <p:nvPicPr>
            <p:cNvPr id="63504" name="Picture 26" descr="cosmo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5" name="Picture 25" descr="BOOK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14" y="10122"/>
              <a:ext cx="1260" cy="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6" name="Picture 24" descr="BOOK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7" name="Picture 23" descr="QUILLPE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63" y="9216"/>
              <a:ext cx="76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8" name="Text Box 22"/>
            <p:cNvSpPr txBox="1">
              <a:spLocks noChangeArrowheads="1"/>
            </p:cNvSpPr>
            <p:nvPr/>
          </p:nvSpPr>
          <p:spPr bwMode="auto">
            <a:xfrm>
              <a:off x="5741" y="9897"/>
              <a:ext cx="1026"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600" b="1" i="0" u="none" strike="noStrike" kern="1200" cap="none" spc="0" normalizeH="0" baseline="0" noProof="0" smtClean="0">
                  <a:ln>
                    <a:noFill/>
                  </a:ln>
                  <a:solidFill>
                    <a:prstClr val="black"/>
                  </a:solidFill>
                  <a:effectLst/>
                  <a:uLnTx/>
                  <a:uFillTx/>
                  <a:latin typeface="VnBangkok"/>
                  <a:ea typeface="+mn-ea"/>
                  <a:cs typeface="Times New Roman" pitchFamily="18" charset="0"/>
                </a:rPr>
                <a:t> </a:t>
              </a:r>
              <a:endParaRPr kumimoji="0" lang="en-US" altLang="en-US" sz="3600" b="0" i="0" u="none" strike="noStrike" kern="1200" cap="none" spc="0" normalizeH="0" baseline="0" noProof="0" smtClean="0">
                <a:ln>
                  <a:noFill/>
                </a:ln>
                <a:solidFill>
                  <a:prstClr val="black"/>
                </a:solidFill>
                <a:effectLst/>
                <a:uLnTx/>
                <a:uFillTx/>
                <a:latin typeface="Calibri" pitchFamily="34" charset="0"/>
                <a:ea typeface="+mn-ea"/>
                <a:cs typeface="Times New Roman" pitchFamily="18" charset="0"/>
              </a:endParaRPr>
            </a:p>
          </p:txBody>
        </p:sp>
        <p:sp>
          <p:nvSpPr>
            <p:cNvPr id="63509"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600" b="0" i="0" u="none" strike="noStrike" kern="1200" cap="none" spc="0" normalizeH="0" baseline="0" noProof="0" smtClean="0">
                <a:ln>
                  <a:noFill/>
                </a:ln>
                <a:solidFill>
                  <a:prstClr val="black"/>
                </a:solidFill>
                <a:effectLst/>
                <a:uLnTx/>
                <a:uFillTx/>
                <a:latin typeface="Calibri" pitchFamily="34" charset="0"/>
                <a:ea typeface="+mn-ea"/>
                <a:cs typeface="Arial" charset="0"/>
              </a:endParaRPr>
            </a:p>
          </p:txBody>
        </p:sp>
        <p:sp>
          <p:nvSpPr>
            <p:cNvPr id="63510" name="WordArt 20"/>
            <p:cNvSpPr>
              <a:spLocks noChangeArrowheads="1" noChangeShapeType="1" noTextEdit="1"/>
            </p:cNvSpPr>
            <p:nvPr/>
          </p:nvSpPr>
          <p:spPr bwMode="auto">
            <a:xfrm rot="1334491">
              <a:off x="6068" y="10703"/>
              <a:ext cx="787" cy="146"/>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50" b="1" i="0" u="none" strike="noStrike" kern="10" cap="none" spc="0" normalizeH="0" baseline="0" noProof="0" dirty="0" smtClean="0">
                  <a:ln>
                    <a:noFill/>
                  </a:ln>
                  <a:solidFill>
                    <a:srgbClr val="FFFFFF"/>
                  </a:solidFill>
                  <a:effectLst/>
                  <a:uLnTx/>
                  <a:uFillTx/>
                  <a:latin typeface="VNbritannic"/>
                  <a:ea typeface="+mn-ea"/>
                  <a:cs typeface="+mn-cs"/>
                </a:rPr>
                <a:t>40 </a:t>
              </a:r>
              <a:r>
                <a:rPr kumimoji="0" lang="en-US" sz="1350" b="1" i="1" u="none" strike="noStrike" kern="10" cap="none" spc="0" normalizeH="0" baseline="0" noProof="0" dirty="0" smtClean="0">
                  <a:ln>
                    <a:noFill/>
                  </a:ln>
                  <a:solidFill>
                    <a:srgbClr val="FFFFFF"/>
                  </a:solidFill>
                  <a:effectLst/>
                  <a:uLnTx/>
                  <a:uFillTx/>
                  <a:latin typeface="VNbritannic"/>
                  <a:ea typeface="+mn-ea"/>
                  <a:cs typeface="+mn-cs"/>
                </a:rPr>
                <a:t>NÀM</a:t>
              </a:r>
              <a:r>
                <a:rPr kumimoji="0" lang="en-US" sz="1350" b="1" i="0" u="none" strike="noStrike" kern="10" cap="none" spc="0" normalizeH="0" baseline="0" noProof="0" dirty="0" smtClean="0">
                  <a:ln>
                    <a:noFill/>
                  </a:ln>
                  <a:solidFill>
                    <a:srgbClr val="FFFFFF"/>
                  </a:solidFill>
                  <a:effectLst/>
                  <a:uLnTx/>
                  <a:uFillTx/>
                  <a:latin typeface="VNbritannic"/>
                  <a:ea typeface="+mn-ea"/>
                  <a:cs typeface="+mn-cs"/>
                </a:rPr>
                <a:t> </a:t>
              </a:r>
            </a:p>
          </p:txBody>
        </p:sp>
        <p:sp>
          <p:nvSpPr>
            <p:cNvPr id="63511"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9" rIns="68576" bIns="34289"/>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3600" b="0" i="0" u="none" strike="noStrike" kern="1200" cap="none" spc="0" normalizeH="0" baseline="0" noProof="0" smtClean="0">
                <a:ln>
                  <a:noFill/>
                </a:ln>
                <a:solidFill>
                  <a:prstClr val="black"/>
                </a:solidFill>
                <a:effectLst/>
                <a:uLnTx/>
                <a:uFillTx/>
                <a:latin typeface="Calibri" pitchFamily="34" charset="0"/>
                <a:ea typeface="+mn-ea"/>
                <a:cs typeface="Arial" charset="0"/>
              </a:endParaRPr>
            </a:p>
          </p:txBody>
        </p:sp>
      </p:grpSp>
      <p:sp>
        <p:nvSpPr>
          <p:cNvPr id="277529" name="WordArt 25"/>
          <p:cNvSpPr>
            <a:spLocks noChangeArrowheads="1" noChangeShapeType="1" noTextEdit="1"/>
          </p:cNvSpPr>
          <p:nvPr/>
        </p:nvSpPr>
        <p:spPr bwMode="auto">
          <a:xfrm>
            <a:off x="1111601" y="3814296"/>
            <a:ext cx="10048240" cy="2203612"/>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Đồng</a:t>
            </a: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 </a:t>
            </a: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hồ</a:t>
            </a: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 </a:t>
            </a: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sử</a:t>
            </a: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 </a:t>
            </a: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dụng</a:t>
            </a: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 </a:t>
            </a: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số</a:t>
            </a: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 La </a:t>
            </a: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Mã</a:t>
            </a:r>
            <a:endPar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a:t>
            </a:r>
            <a:r>
              <a:rPr kumimoji="0" lang="en-US" sz="4050" b="1" i="0" u="none" strike="noStrike" kern="10" cap="none" spc="0" normalizeH="0" baseline="0" noProof="0" dirty="0" err="1" smtClean="0">
                <a:ln w="12700">
                  <a:solidFill>
                    <a:srgbClr val="FF0000"/>
                  </a:solidFill>
                  <a:round/>
                  <a:headEnd/>
                  <a:tailEnd/>
                </a:ln>
                <a:solidFill>
                  <a:srgbClr val="FF0000"/>
                </a:solidFill>
                <a:effectLst/>
                <a:uLnTx/>
                <a:uFillTx/>
                <a:latin typeface="Times New Roman"/>
                <a:ea typeface="+mn-ea"/>
                <a:cs typeface="Times New Roman"/>
              </a:rPr>
              <a:t>Tiết</a:t>
            </a:r>
            <a:r>
              <a:rPr kumimoji="0" lang="en-US" sz="4050" b="1" i="0" u="none" strike="noStrike" kern="10" cap="none" spc="0" normalizeH="0" baseline="0" noProof="0" dirty="0" smtClean="0">
                <a:ln w="12700">
                  <a:solidFill>
                    <a:srgbClr val="FF0000"/>
                  </a:solidFill>
                  <a:round/>
                  <a:headEnd/>
                  <a:tailEnd/>
                </a:ln>
                <a:solidFill>
                  <a:srgbClr val="FF0000"/>
                </a:solidFill>
                <a:effectLst/>
                <a:uLnTx/>
                <a:uFillTx/>
                <a:latin typeface="Times New Roman"/>
                <a:ea typeface="+mn-ea"/>
                <a:cs typeface="Times New Roman"/>
              </a:rPr>
              <a:t> 1)</a:t>
            </a:r>
          </a:p>
        </p:txBody>
      </p:sp>
      <p:sp>
        <p:nvSpPr>
          <p:cNvPr id="63502" name="WordArt 26"/>
          <p:cNvSpPr>
            <a:spLocks noChangeArrowheads="1" noChangeShapeType="1" noTextEdit="1"/>
          </p:cNvSpPr>
          <p:nvPr/>
        </p:nvSpPr>
        <p:spPr bwMode="auto">
          <a:xfrm>
            <a:off x="2885440" y="949044"/>
            <a:ext cx="6730153" cy="2247705"/>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0" cap="none" spc="0" normalizeH="0" baseline="0" noProof="0" dirty="0" smtClean="0">
                <a:ln w="9525">
                  <a:solidFill>
                    <a:srgbClr val="0000FF"/>
                  </a:solidFill>
                  <a:round/>
                  <a:headEnd/>
                  <a:tailEnd/>
                </a:ln>
                <a:solidFill>
                  <a:srgbClr val="3333CC"/>
                </a:solidFill>
                <a:effectLst>
                  <a:outerShdw dist="45791" dir="2021404" algn="ctr" rotWithShape="0">
                    <a:srgbClr val="B2B2B2">
                      <a:alpha val="79999"/>
                    </a:srgbClr>
                  </a:outerShdw>
                </a:effectLst>
                <a:uLnTx/>
                <a:uFillTx/>
                <a:latin typeface="Times New Roman"/>
                <a:ea typeface="+mn-ea"/>
                <a:cs typeface="Times New Roman"/>
              </a:rPr>
              <a:t>CHUYÊN ĐỀ TOÁN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700" b="1" i="0" u="none" strike="noStrike" kern="10" cap="none" spc="0" normalizeH="0" baseline="0" noProof="0" dirty="0" err="1" smtClean="0">
                <a:ln w="9525">
                  <a:solidFill>
                    <a:srgbClr val="0000FF"/>
                  </a:solidFill>
                  <a:round/>
                  <a:headEnd/>
                  <a:tailEnd/>
                </a:ln>
                <a:solidFill>
                  <a:srgbClr val="3333CC"/>
                </a:solidFill>
                <a:effectLst>
                  <a:outerShdw dist="45791" dir="2021404" algn="ctr" rotWithShape="0">
                    <a:srgbClr val="B2B2B2">
                      <a:alpha val="79999"/>
                    </a:srgbClr>
                  </a:outerShdw>
                </a:effectLst>
                <a:uLnTx/>
                <a:uFillTx/>
                <a:latin typeface="Times New Roman"/>
                <a:ea typeface="+mn-ea"/>
                <a:cs typeface="Times New Roman"/>
              </a:rPr>
              <a:t>Lớp</a:t>
            </a:r>
            <a:r>
              <a:rPr kumimoji="0" lang="en-US" sz="2700" b="1" i="0" u="none" strike="noStrike" kern="10" cap="none" spc="0" normalizeH="0" baseline="0" noProof="0" dirty="0" smtClean="0">
                <a:ln w="9525">
                  <a:solidFill>
                    <a:srgbClr val="0000FF"/>
                  </a:solidFill>
                  <a:round/>
                  <a:headEnd/>
                  <a:tailEnd/>
                </a:ln>
                <a:solidFill>
                  <a:srgbClr val="3333CC"/>
                </a:solidFill>
                <a:effectLst>
                  <a:outerShdw dist="45791" dir="2021404" algn="ctr" rotWithShape="0">
                    <a:srgbClr val="B2B2B2">
                      <a:alpha val="79999"/>
                    </a:srgbClr>
                  </a:outerShdw>
                </a:effectLst>
                <a:uLnTx/>
                <a:uFillTx/>
                <a:latin typeface="Times New Roman"/>
                <a:ea typeface="+mn-ea"/>
                <a:cs typeface="Times New Roman"/>
              </a:rPr>
              <a:t> 3A3 </a:t>
            </a:r>
          </a:p>
        </p:txBody>
      </p: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95838" y="12701"/>
            <a:ext cx="2296159" cy="2452687"/>
          </a:xfrm>
          <a:prstGeom prst="rect">
            <a:avLst/>
          </a:prstGeom>
        </p:spPr>
      </p:pic>
      <p:sp>
        <p:nvSpPr>
          <p:cNvPr id="25" name="WordArt 13"/>
          <p:cNvSpPr>
            <a:spLocks noChangeArrowheads="1" noChangeShapeType="1" noTextEdit="1"/>
          </p:cNvSpPr>
          <p:nvPr/>
        </p:nvSpPr>
        <p:spPr bwMode="auto">
          <a:xfrm>
            <a:off x="60960" y="3196749"/>
            <a:ext cx="4990677" cy="545379"/>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700" b="1" i="0" u="none" strike="noStrike" kern="10" cap="none" spc="0" normalizeH="0" baseline="0" noProof="0" dirty="0" smtClean="0">
                <a:ln w="9525">
                  <a:solidFill>
                    <a:srgbClr val="800000"/>
                  </a:solidFill>
                  <a:round/>
                  <a:headEnd/>
                  <a:tailEnd/>
                </a:ln>
                <a:solidFill>
                  <a:srgbClr val="44546A">
                    <a:lumMod val="75000"/>
                  </a:srgbClr>
                </a:solidFill>
                <a:effectLst>
                  <a:outerShdw dist="45791" dir="2021404" algn="ctr" rotWithShape="0">
                    <a:srgbClr val="B2B2B2">
                      <a:alpha val="79999"/>
                    </a:srgbClr>
                  </a:outerShdw>
                </a:effectLst>
                <a:uLnTx/>
                <a:uFillTx/>
                <a:latin typeface="Times New Roman"/>
                <a:ea typeface="+mn-ea"/>
                <a:cs typeface="Times New Roman"/>
              </a:rPr>
              <a:t>BÀI HỌC STEM: </a:t>
            </a:r>
            <a:endParaRPr kumimoji="0" lang="en-US" sz="2700" b="1" i="0" u="none" strike="noStrike" kern="10" cap="none" spc="0" normalizeH="0" baseline="0" noProof="0" dirty="0" smtClean="0">
              <a:ln w="9525">
                <a:solidFill>
                  <a:srgbClr val="800000"/>
                </a:solidFill>
                <a:round/>
                <a:headEnd/>
                <a:tailEnd/>
              </a:ln>
              <a:solidFill>
                <a:srgbClr val="44546A">
                  <a:lumMod val="75000"/>
                </a:srgbClr>
              </a:solidFill>
              <a:effectLst>
                <a:outerShdw dist="45791" dir="2021404" algn="ctr" rotWithShape="0">
                  <a:srgbClr val="B2B2B2">
                    <a:alpha val="79999"/>
                  </a:srgbClr>
                </a:outerShdw>
              </a:effectLst>
              <a:uLnTx/>
              <a:uFillTx/>
              <a:latin typeface="Times New Roman"/>
              <a:ea typeface="+mn-ea"/>
              <a:cs typeface="Times New Roman"/>
            </a:endParaRPr>
          </a:p>
        </p:txBody>
      </p:sp>
    </p:spTree>
    <p:extLst>
      <p:ext uri="{BB962C8B-B14F-4D97-AF65-F5344CB8AC3E}">
        <p14:creationId xmlns:p14="http://schemas.microsoft.com/office/powerpoint/2010/main" val="691299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repeatCount="5000" fill="hold" grpId="0" nodeType="withEffect">
                                  <p:stCondLst>
                                    <p:cond delay="0"/>
                                  </p:stCondLst>
                                  <p:childTnLst>
                                    <p:set>
                                      <p:cBhvr>
                                        <p:cTn id="6" dur="1" fill="hold">
                                          <p:stCondLst>
                                            <p:cond delay="0"/>
                                          </p:stCondLst>
                                        </p:cTn>
                                        <p:tgtEl>
                                          <p:spTgt spid="277529"/>
                                        </p:tgtEl>
                                        <p:attrNameLst>
                                          <p:attrName>style.visibility</p:attrName>
                                        </p:attrNameLst>
                                      </p:cBhvr>
                                      <p:to>
                                        <p:strVal val="visible"/>
                                      </p:to>
                                    </p:set>
                                    <p:animEffect transition="in" filter="wheel(4)">
                                      <p:cBhvr>
                                        <p:cTn id="7" dur="2000"/>
                                        <p:tgtEl>
                                          <p:spTgt spid="277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2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3817884" y="48787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162DC7A4-404E-4999-5ADA-A3EEC21B3903}"/>
              </a:ext>
            </a:extLst>
          </p:cNvPr>
          <p:cNvPicPr>
            <a:picLocks noChangeAspect="1"/>
          </p:cNvPicPr>
          <p:nvPr/>
        </p:nvPicPr>
        <p:blipFill>
          <a:blip r:embed="rId4"/>
          <a:stretch>
            <a:fillRect/>
          </a:stretch>
        </p:blipFill>
        <p:spPr>
          <a:xfrm>
            <a:off x="1504635" y="1072645"/>
            <a:ext cx="8736645" cy="4775715"/>
          </a:xfrm>
          <a:prstGeom prst="roundRect">
            <a:avLst>
              <a:gd name="adj" fmla="val 12678"/>
            </a:avLst>
          </a:prstGeom>
          <a:ln w="28575">
            <a:solidFill>
              <a:schemeClr val="tx1"/>
            </a:solidFill>
          </a:ln>
        </p:spPr>
      </p:pic>
      <p:sp>
        <p:nvSpPr>
          <p:cNvPr id="2" name="Rectangle 1"/>
          <p:cNvSpPr/>
          <p:nvPr/>
        </p:nvSpPr>
        <p:spPr>
          <a:xfrm>
            <a:off x="2042160" y="1691083"/>
            <a:ext cx="3922857"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Đồng</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hồ</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có</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12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số</a:t>
            </a:r>
            <a:endPar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a:extLst>
              <a:ext uri="{FF2B5EF4-FFF2-40B4-BE49-F238E27FC236}">
                <a16:creationId xmlns:a16="http://schemas.microsoft.com/office/drawing/2014/main" id="{2790CE7B-D8E7-16F1-E895-A06F70AF5703}"/>
              </a:ext>
            </a:extLst>
          </p:cNvPr>
          <p:cNvSpPr/>
          <p:nvPr/>
        </p:nvSpPr>
        <p:spPr>
          <a:xfrm>
            <a:off x="1666240" y="2651760"/>
            <a:ext cx="4694212" cy="4616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1, 2, 3, 4, 5, 6, 7, 8, 9, 10, 11, 12</a:t>
            </a:r>
            <a:endPar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a:extLst>
              <a:ext uri="{FF2B5EF4-FFF2-40B4-BE49-F238E27FC236}">
                <a16:creationId xmlns:a16="http://schemas.microsoft.com/office/drawing/2014/main" id="{BC527E02-5A36-FAE7-576A-FD9A1001A629}"/>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2062" b="99485" l="2036" r="98728">
                        <a14:foregroundMark x1="28753" y1="10052" x2="55216" y2="8763"/>
                        <a14:foregroundMark x1="28244" y1="14691" x2="33079" y2="16753"/>
                        <a14:foregroundMark x1="68702" y1="14691" x2="71247" y2="14691"/>
                        <a14:foregroundMark x1="79644" y1="25773" x2="85751" y2="30928"/>
                        <a14:foregroundMark x1="89822" y1="46649" x2="92366" y2="54897"/>
                        <a14:foregroundMark x1="88804" y1="69072" x2="82697" y2="76031"/>
                        <a14:foregroundMark x1="75318" y1="85825" x2="70229" y2="90464"/>
                        <a14:foregroundMark x1="47583" y1="90464" x2="54707" y2="92268"/>
                        <a14:foregroundMark x1="27735" y1="81701" x2="34606" y2="87887"/>
                        <a14:foregroundMark x1="13995" y1="70103" x2="16539" y2="76031"/>
                        <a14:foregroundMark x1="14504" y1="47680" x2="11196" y2="55928"/>
                        <a14:foregroundMark x1="21628" y1="26804" x2="15013" y2="33505"/>
                        <a14:backgroundMark x1="33588" y1="36598" x2="54198" y2="49227"/>
                        <a14:backgroundMark x1="72265" y1="30412" x2="52672" y2="45103"/>
                      </a14:backgroundRemoval>
                    </a14:imgEffect>
                  </a14:imgLayer>
                </a14:imgProps>
              </a:ext>
              <a:ext uri="{28A0092B-C50C-407E-A947-70E740481C1C}">
                <a14:useLocalDpi xmlns:a14="http://schemas.microsoft.com/office/drawing/2010/main" val="0"/>
              </a:ext>
            </a:extLst>
          </a:blip>
          <a:stretch>
            <a:fillRect/>
          </a:stretch>
        </p:blipFill>
        <p:spPr>
          <a:xfrm>
            <a:off x="6979919" y="1981200"/>
            <a:ext cx="1950721" cy="1679835"/>
          </a:xfrm>
          <a:prstGeom prst="rect">
            <a:avLst/>
          </a:prstGeom>
        </p:spPr>
      </p:pic>
      <p:cxnSp>
        <p:nvCxnSpPr>
          <p:cNvPr id="12" name="Straight Connector 11">
            <a:extLst>
              <a:ext uri="{FF2B5EF4-FFF2-40B4-BE49-F238E27FC236}">
                <a16:creationId xmlns:a16="http://schemas.microsoft.com/office/drawing/2014/main" id="{296ED05F-29BC-3281-7B57-918564E90EC5}"/>
              </a:ext>
            </a:extLst>
          </p:cNvPr>
          <p:cNvCxnSpPr/>
          <p:nvPr/>
        </p:nvCxnSpPr>
        <p:spPr>
          <a:xfrm>
            <a:off x="2032000" y="4239491"/>
            <a:ext cx="2921000"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97FBDA1-812E-F4BF-0F7F-8D2DDDA9BE21}"/>
              </a:ext>
            </a:extLst>
          </p:cNvPr>
          <p:cNvCxnSpPr/>
          <p:nvPr/>
        </p:nvCxnSpPr>
        <p:spPr>
          <a:xfrm>
            <a:off x="2752437" y="4230256"/>
            <a:ext cx="2770909" cy="104888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1D8488D-1950-7515-9E79-8DB012502ABE}"/>
              </a:ext>
            </a:extLst>
          </p:cNvPr>
          <p:cNvCxnSpPr/>
          <p:nvPr/>
        </p:nvCxnSpPr>
        <p:spPr>
          <a:xfrm>
            <a:off x="3556000" y="4239491"/>
            <a:ext cx="5502275"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2783A20-A101-514C-2430-85ADA6BA7001}"/>
              </a:ext>
            </a:extLst>
          </p:cNvPr>
          <p:cNvCxnSpPr/>
          <p:nvPr/>
        </p:nvCxnSpPr>
        <p:spPr>
          <a:xfrm flipH="1">
            <a:off x="1871087" y="4239491"/>
            <a:ext cx="2922586"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FEA8070-7D05-EB92-ADC0-94F32C632665}"/>
              </a:ext>
            </a:extLst>
          </p:cNvPr>
          <p:cNvCxnSpPr/>
          <p:nvPr/>
        </p:nvCxnSpPr>
        <p:spPr>
          <a:xfrm>
            <a:off x="4137891" y="4230256"/>
            <a:ext cx="4221018" cy="104888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D080CEE-BF93-19F3-AD43-EB754704BF5A}"/>
              </a:ext>
            </a:extLst>
          </p:cNvPr>
          <p:cNvCxnSpPr/>
          <p:nvPr/>
        </p:nvCxnSpPr>
        <p:spPr>
          <a:xfrm flipH="1">
            <a:off x="3556000" y="4230256"/>
            <a:ext cx="2041236" cy="104888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32F587A-5284-B17E-DD53-2B5E58D41EBB}"/>
              </a:ext>
            </a:extLst>
          </p:cNvPr>
          <p:cNvCxnSpPr/>
          <p:nvPr/>
        </p:nvCxnSpPr>
        <p:spPr>
          <a:xfrm flipH="1">
            <a:off x="2752437" y="4239491"/>
            <a:ext cx="3565236"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528DAFF-C614-C291-7D70-8A3C3D3AF7ED}"/>
              </a:ext>
            </a:extLst>
          </p:cNvPr>
          <p:cNvCxnSpPr/>
          <p:nvPr/>
        </p:nvCxnSpPr>
        <p:spPr>
          <a:xfrm flipH="1">
            <a:off x="4137891" y="4239491"/>
            <a:ext cx="2834409"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0B22AD6-96F4-93CB-A83F-D5AA21482799}"/>
              </a:ext>
            </a:extLst>
          </p:cNvPr>
          <p:cNvCxnSpPr/>
          <p:nvPr/>
        </p:nvCxnSpPr>
        <p:spPr>
          <a:xfrm flipH="1">
            <a:off x="6317673" y="4230256"/>
            <a:ext cx="1413164" cy="104888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FF99770-92BA-C64A-E1A7-3EBCF1C97AF0}"/>
              </a:ext>
            </a:extLst>
          </p:cNvPr>
          <p:cNvCxnSpPr/>
          <p:nvPr/>
        </p:nvCxnSpPr>
        <p:spPr>
          <a:xfrm>
            <a:off x="8437419" y="4239491"/>
            <a:ext cx="1445490"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7FF2F57-FECA-6175-CC7C-B5C3B48183B7}"/>
              </a:ext>
            </a:extLst>
          </p:cNvPr>
          <p:cNvCxnSpPr/>
          <p:nvPr/>
        </p:nvCxnSpPr>
        <p:spPr>
          <a:xfrm flipH="1">
            <a:off x="7730836" y="4230256"/>
            <a:ext cx="1481253" cy="104888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60FBEA8-4F8F-DFBF-B7EE-192F352120D6}"/>
              </a:ext>
            </a:extLst>
          </p:cNvPr>
          <p:cNvCxnSpPr/>
          <p:nvPr/>
        </p:nvCxnSpPr>
        <p:spPr>
          <a:xfrm flipH="1">
            <a:off x="7213600" y="4239491"/>
            <a:ext cx="2669309" cy="1039649"/>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643046B-B2D2-4808-94DF-1B9706B6F5DC}"/>
              </a:ext>
            </a:extLst>
          </p:cNvPr>
          <p:cNvPicPr>
            <a:picLocks noChangeAspect="1"/>
          </p:cNvPicPr>
          <p:nvPr/>
        </p:nvPicPr>
        <p:blipFill>
          <a:blip r:embed="rId7"/>
          <a:stretch>
            <a:fillRect/>
          </a:stretch>
        </p:blipFill>
        <p:spPr>
          <a:xfrm rot="14344530">
            <a:off x="7086900" y="3010744"/>
            <a:ext cx="396189" cy="280764"/>
          </a:xfrm>
          <a:prstGeom prst="rect">
            <a:avLst/>
          </a:prstGeom>
        </p:spPr>
      </p:pic>
    </p:spTree>
    <p:extLst>
      <p:ext uri="{BB962C8B-B14F-4D97-AF65-F5344CB8AC3E}">
        <p14:creationId xmlns:p14="http://schemas.microsoft.com/office/powerpoint/2010/main" val="288660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 calcmode="lin" valueType="num">
                                      <p:cBhvr additive="base">
                                        <p:cTn id="33" dur="500" fill="hold"/>
                                        <p:tgtEl>
                                          <p:spTgt spid="36"/>
                                        </p:tgtEl>
                                        <p:attrNameLst>
                                          <p:attrName>ppt_x</p:attrName>
                                        </p:attrNameLst>
                                      </p:cBhvr>
                                      <p:tavLst>
                                        <p:tav tm="0">
                                          <p:val>
                                            <p:strVal val="#ppt_x"/>
                                          </p:val>
                                        </p:tav>
                                        <p:tav tm="100000">
                                          <p:val>
                                            <p:strVal val="#ppt_x"/>
                                          </p:val>
                                        </p:tav>
                                      </p:tavLst>
                                    </p:anim>
                                    <p:anim calcmode="lin" valueType="num">
                                      <p:cBhvr additive="base">
                                        <p:cTn id="3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barn(inVertical)">
                                      <p:cBhvr>
                                        <p:cTn id="44" dur="500"/>
                                        <p:tgtEl>
                                          <p:spTgt spid="3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inVertical)">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barn(inVertical)">
                                      <p:cBhvr>
                                        <p:cTn id="54" dur="500"/>
                                        <p:tgtEl>
                                          <p:spTgt spid="4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barn(inVertical)">
                                      <p:cBhvr>
                                        <p:cTn id="59" dur="500"/>
                                        <p:tgtEl>
                                          <p:spTgt spid="44"/>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arn(inVertical)">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barn(inVertical)">
                                      <p:cBhvr>
                                        <p:cTn id="69" dur="500"/>
                                        <p:tgtEl>
                                          <p:spTgt spid="48"/>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50"/>
                                        </p:tgtEl>
                                        <p:attrNameLst>
                                          <p:attrName>style.visibility</p:attrName>
                                        </p:attrNameLst>
                                      </p:cBhvr>
                                      <p:to>
                                        <p:strVal val="visible"/>
                                      </p:to>
                                    </p:set>
                                    <p:animEffect transition="in" filter="barn(inVertical)">
                                      <p:cBhvr>
                                        <p:cTn id="74" dur="500"/>
                                        <p:tgtEl>
                                          <p:spTgt spid="50"/>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barn(inVertical)">
                                      <p:cBhvr>
                                        <p:cTn id="79" dur="500"/>
                                        <p:tgtEl>
                                          <p:spTgt spid="10"/>
                                        </p:tgtEl>
                                      </p:cBhvr>
                                    </p:animEffect>
                                  </p:childTnLst>
                                </p:cTn>
                              </p:par>
                              <p:par>
                                <p:cTn id="80" presetID="16" presetClass="entr" presetSubtype="21" fill="hold" nodeType="with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barn(inVertical)">
                                      <p:cBhvr>
                                        <p:cTn id="8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060834" y="1857676"/>
            <a:ext cx="5210330" cy="116871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3312686" y="1857676"/>
            <a:ext cx="316346" cy="100892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B050"/>
                </a:solidFill>
                <a:effectLst/>
                <a:uLnTx/>
                <a:uFillTx/>
                <a:latin typeface="Times New Roman" panose="02020603050405020304" pitchFamily="18" charset="0"/>
                <a:ea typeface="Roboto" panose="02000000000000000000" pitchFamily="2" charset="0"/>
                <a:cs typeface="Times New Roman" panose="02020603050405020304" pitchFamily="18" charset="0"/>
              </a:rPr>
              <a:t>I</a:t>
            </a:r>
            <a:endParaRPr kumimoji="0" lang="en-US" altLang="zh-CN" sz="6000" b="1" i="0" u="none" strike="noStrike" kern="1200" cap="none" spc="0" normalizeH="0" baseline="0" noProof="0" dirty="0">
              <a:ln>
                <a:noFill/>
              </a:ln>
              <a:solidFill>
                <a:srgbClr val="00B05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CÙNG TÌM HIỂU VỀ CÁC SỐ LA MÃ</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3312686" y="1221361"/>
            <a:ext cx="495847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Một số chữ số La Mã thường dùng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3254935" y="3217486"/>
            <a:ext cx="57622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B050"/>
                </a:solidFill>
                <a:effectLst/>
                <a:uLnTx/>
                <a:uFillTx/>
                <a:latin typeface="Times New Roman" panose="02020603050405020304" pitchFamily="18" charset="0"/>
                <a:ea typeface="Roboto" panose="02000000000000000000" pitchFamily="2" charset="0"/>
                <a:cs typeface="Times New Roman" panose="02020603050405020304" pitchFamily="18" charset="0"/>
              </a:rPr>
              <a:t>V</a:t>
            </a:r>
            <a:endParaRPr kumimoji="0" lang="en-US" altLang="zh-CN" sz="6000" b="1" i="0" u="none" strike="noStrike" kern="1200" cap="none" spc="0" normalizeH="0" baseline="0" noProof="0" dirty="0">
              <a:ln>
                <a:noFill/>
              </a:ln>
              <a:solidFill>
                <a:srgbClr val="00B05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sp>
        <p:nvSpPr>
          <p:cNvPr id="8" name="TextBox 7"/>
          <p:cNvSpPr txBox="1"/>
          <p:nvPr/>
        </p:nvSpPr>
        <p:spPr>
          <a:xfrm>
            <a:off x="3307874" y="4577268"/>
            <a:ext cx="47035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B050"/>
                </a:solidFill>
                <a:effectLst/>
                <a:uLnTx/>
                <a:uFillTx/>
                <a:latin typeface="Times New Roman" panose="02020603050405020304" pitchFamily="18" charset="0"/>
                <a:ea typeface="Roboto" panose="02000000000000000000" pitchFamily="2" charset="0"/>
                <a:cs typeface="Times New Roman" panose="02020603050405020304" pitchFamily="18" charset="0"/>
              </a:rPr>
              <a:t>X</a:t>
            </a:r>
            <a:endParaRPr kumimoji="0" lang="en-US" altLang="zh-CN" sz="6000" b="1" i="0" u="none" strike="noStrike" kern="1200" cap="none" spc="0" normalizeH="0" baseline="0" noProof="0" dirty="0">
              <a:ln>
                <a:noFill/>
              </a:ln>
              <a:solidFill>
                <a:srgbClr val="00B05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sp>
        <p:nvSpPr>
          <p:cNvPr id="9" name="TextBox 8"/>
          <p:cNvSpPr txBox="1"/>
          <p:nvPr/>
        </p:nvSpPr>
        <p:spPr>
          <a:xfrm>
            <a:off x="7115308" y="1887099"/>
            <a:ext cx="59547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rPr>
              <a:t>1</a:t>
            </a:r>
            <a:endParaRPr kumimoji="0" lang="en-US" altLang="zh-CN" sz="6000" b="1" i="0" u="none" strike="noStrike" kern="1200" cap="none" spc="0" normalizeH="0" baseline="0" noProof="0" dirty="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sp>
        <p:nvSpPr>
          <p:cNvPr id="10" name="TextBox 9"/>
          <p:cNvSpPr txBox="1"/>
          <p:nvPr/>
        </p:nvSpPr>
        <p:spPr>
          <a:xfrm>
            <a:off x="7043118" y="3201039"/>
            <a:ext cx="73985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rPr>
              <a:t>5</a:t>
            </a:r>
            <a:endParaRPr kumimoji="0" lang="en-US" altLang="zh-CN" sz="6000" b="1" i="0" u="none" strike="noStrike" kern="1200" cap="none" spc="0" normalizeH="0" baseline="0" noProof="0" dirty="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sp>
        <p:nvSpPr>
          <p:cNvPr id="11" name="TextBox 10"/>
          <p:cNvSpPr txBox="1"/>
          <p:nvPr/>
        </p:nvSpPr>
        <p:spPr>
          <a:xfrm>
            <a:off x="6731207" y="4477732"/>
            <a:ext cx="128454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rPr>
              <a:t>10</a:t>
            </a:r>
            <a:endParaRPr kumimoji="0" lang="en-US" altLang="zh-CN" sz="6000" b="1" i="0" u="none" strike="noStrike" kern="1200" cap="none" spc="0" normalizeH="0" baseline="0" noProof="0" dirty="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77551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22" presetClass="entr" presetSubtype="1" fill="hold" grpId="0" nodeType="afterEffect">
                                  <p:stCondLst>
                                    <p:cond delay="0"/>
                                  </p:stCondLst>
                                  <p:childTnLst>
                                    <p:set>
                                      <p:cBhvr>
                                        <p:cTn id="20" dur="1" fill="hold">
                                          <p:stCondLst>
                                            <p:cond delay="0"/>
                                          </p:stCondLst>
                                        </p:cTn>
                                        <p:tgtEl>
                                          <p:spTgt spid="116"/>
                                        </p:tgtEl>
                                        <p:attrNameLst>
                                          <p:attrName>style.visibility</p:attrName>
                                        </p:attrNameLst>
                                      </p:cBhvr>
                                      <p:to>
                                        <p:strVal val="visible"/>
                                      </p:to>
                                    </p:set>
                                    <p:animEffect transition="in" filter="wipe(up)">
                                      <p:cBhvr>
                                        <p:cTn id="21" dur="500"/>
                                        <p:tgtEl>
                                          <p:spTgt spid="1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1" nodeType="clickEffect">
                                  <p:stCondLst>
                                    <p:cond delay="0"/>
                                  </p:stCondLst>
                                  <p:childTnLst>
                                    <p:animMotion origin="layout" path="M -2.70833E-6 -2.59259E-6 L -0.0013 0.20301 " pathEditMode="relative" rAng="0" ptsTypes="AA">
                                      <p:cBhvr>
                                        <p:cTn id="30" dur="2000" fill="hold"/>
                                        <p:tgtEl>
                                          <p:spTgt spid="3"/>
                                        </p:tgtEl>
                                        <p:attrNameLst>
                                          <p:attrName>ppt_x</p:attrName>
                                          <p:attrName>ppt_y</p:attrName>
                                        </p:attrNameLst>
                                      </p:cBhvr>
                                      <p:rCtr x="-39" y="10185"/>
                                    </p:animMotion>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up)">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grpId="2" nodeType="clickEffect">
                                  <p:stCondLst>
                                    <p:cond delay="0"/>
                                  </p:stCondLst>
                                  <p:childTnLst>
                                    <p:animMotion origin="layout" path="M -0.0013 0.20301 L -0.00208 0.39352 " pathEditMode="relative" rAng="0" ptsTypes="AA">
                                      <p:cBhvr>
                                        <p:cTn id="43" dur="2000" fill="hold"/>
                                        <p:tgtEl>
                                          <p:spTgt spid="3"/>
                                        </p:tgtEl>
                                        <p:attrNameLst>
                                          <p:attrName>ppt_x</p:attrName>
                                          <p:attrName>ppt_y</p:attrName>
                                        </p:attrNameLst>
                                      </p:cBhvr>
                                      <p:rCtr x="-39" y="9514"/>
                                    </p:animMotion>
                                  </p:childTnLst>
                                </p:cTn>
                              </p:par>
                            </p:childTnLst>
                          </p:cTn>
                        </p:par>
                        <p:par>
                          <p:cTn id="44" fill="hold">
                            <p:stCondLst>
                              <p:cond delay="2000"/>
                            </p:stCondLst>
                            <p:childTnLst>
                              <p:par>
                                <p:cTn id="45" presetID="22" presetClass="entr" presetSubtype="1" fill="hold" grpId="0"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up)">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up)">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116" grpId="0"/>
      <p:bldP spid="117" grpId="0"/>
      <p:bldP spid="13" grpId="0"/>
      <p:bldP spid="7" grpId="0"/>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0409" y="1994961"/>
            <a:ext cx="11271183" cy="4453965"/>
          </a:xfrm>
          <a:prstGeom prst="roundRect">
            <a:avLst/>
          </a:prstGeom>
          <a:solidFill>
            <a:srgbClr val="EB5C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CÙNG TÌM HIỂU VỀ CÁC SỐ LA MÃ</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592365" y="1144015"/>
            <a:ext cx="9423133" cy="461665"/>
          </a:xfrm>
          <a:prstGeom prst="rect">
            <a:avLst/>
          </a:prstGeom>
          <a:noFill/>
        </p:spPr>
        <p:txBody>
          <a:bodyPr wrap="square" rtlCol="0">
            <a:spAutoFit/>
          </a:bodyPr>
          <a:lstStyle/>
          <a:p>
            <a:pPr lvl="0" algn="ctr">
              <a:defRPr/>
            </a:pPr>
            <a:r>
              <a:rPr lang="en-US" sz="2400" dirty="0" err="1">
                <a:solidFill>
                  <a:srgbClr val="FF0000"/>
                </a:solidFill>
                <a:latin typeface="Roboto" panose="02000000000000000000" pitchFamily="2" charset="0"/>
                <a:ea typeface="Roboto" panose="02000000000000000000" pitchFamily="2" charset="0"/>
              </a:rPr>
              <a:t>Em</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hãy</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cho</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biết</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các</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số</a:t>
            </a:r>
            <a:r>
              <a:rPr lang="en-US" sz="2400" dirty="0">
                <a:solidFill>
                  <a:srgbClr val="FF0000"/>
                </a:solidFill>
                <a:latin typeface="Roboto" panose="02000000000000000000" pitchFamily="2" charset="0"/>
                <a:ea typeface="Roboto" panose="02000000000000000000" pitchFamily="2" charset="0"/>
              </a:rPr>
              <a:t> La </a:t>
            </a:r>
            <a:r>
              <a:rPr lang="en-US" sz="2400" dirty="0" err="1">
                <a:solidFill>
                  <a:srgbClr val="FF0000"/>
                </a:solidFill>
                <a:latin typeface="Roboto" panose="02000000000000000000" pitchFamily="2" charset="0"/>
                <a:ea typeface="Roboto" panose="02000000000000000000" pitchFamily="2" charset="0"/>
              </a:rPr>
              <a:t>Mã</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sau</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tương</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ứng</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với</a:t>
            </a:r>
            <a:r>
              <a:rPr lang="en-US" sz="2400" dirty="0">
                <a:solidFill>
                  <a:srgbClr val="FF0000"/>
                </a:solidFill>
                <a:latin typeface="Roboto" panose="02000000000000000000" pitchFamily="2" charset="0"/>
                <a:ea typeface="Roboto" panose="02000000000000000000" pitchFamily="2" charset="0"/>
              </a:rPr>
              <a:t> </a:t>
            </a:r>
            <a:r>
              <a:rPr lang="en-US" sz="2400" dirty="0" err="1" smtClean="0">
                <a:solidFill>
                  <a:srgbClr val="FF0000"/>
                </a:solidFill>
                <a:latin typeface="Roboto" panose="02000000000000000000" pitchFamily="2" charset="0"/>
                <a:ea typeface="Roboto" panose="02000000000000000000" pitchFamily="2" charset="0"/>
              </a:rPr>
              <a:t>số</a:t>
            </a:r>
            <a:r>
              <a:rPr lang="en-US" sz="2400" dirty="0" smtClean="0">
                <a:solidFill>
                  <a:srgbClr val="FF0000"/>
                </a:solidFill>
                <a:latin typeface="Roboto" panose="02000000000000000000" pitchFamily="2" charset="0"/>
                <a:ea typeface="Roboto" panose="02000000000000000000" pitchFamily="2" charset="0"/>
              </a:rPr>
              <a:t> </a:t>
            </a:r>
            <a:r>
              <a:rPr lang="en-US" sz="2400" dirty="0" err="1" smtClean="0">
                <a:solidFill>
                  <a:srgbClr val="FF0000"/>
                </a:solidFill>
                <a:latin typeface="Roboto" panose="02000000000000000000" pitchFamily="2" charset="0"/>
                <a:ea typeface="Roboto" panose="02000000000000000000" pitchFamily="2" charset="0"/>
              </a:rPr>
              <a:t>Latinh</a:t>
            </a:r>
            <a:r>
              <a:rPr lang="en-US" sz="2400" dirty="0" smtClean="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nào</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nhé</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DD93BB54-BAB7-FF60-CE16-697428C58D1A}"/>
              </a:ext>
            </a:extLst>
          </p:cNvPr>
          <p:cNvSpPr txBox="1"/>
          <p:nvPr/>
        </p:nvSpPr>
        <p:spPr>
          <a:xfrm>
            <a:off x="864671" y="2441644"/>
            <a:ext cx="1073216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I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II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III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en-US" sz="4000" b="0" i="0" u="none" strike="noStrike" kern="1200" cap="none" spc="0" normalizeH="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IV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V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VI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VII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VIII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IX   </a:t>
            </a:r>
            <a:r>
              <a:rPr kumimoji="0" lang="en-US"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dirty="0">
                <a:ln>
                  <a:noFill/>
                </a:ln>
                <a:solidFill>
                  <a:srgbClr val="00B050"/>
                </a:solidFill>
                <a:effectLst/>
                <a:uLnTx/>
                <a:uFillTx/>
                <a:latin typeface="Roboto Slab Black" pitchFamily="2" charset="0"/>
                <a:ea typeface="Roboto Slab Black" pitchFamily="2" charset="0"/>
                <a:cs typeface="+mn-cs"/>
              </a:rPr>
              <a:t>X </a:t>
            </a:r>
          </a:p>
        </p:txBody>
      </p:sp>
      <p:sp>
        <p:nvSpPr>
          <p:cNvPr id="17" name="TextBox 16">
            <a:extLst>
              <a:ext uri="{FF2B5EF4-FFF2-40B4-BE49-F238E27FC236}">
                <a16:creationId xmlns:a16="http://schemas.microsoft.com/office/drawing/2014/main" id="{58AC2B9D-5640-BE7B-948E-1E48677286C3}"/>
              </a:ext>
            </a:extLst>
          </p:cNvPr>
          <p:cNvSpPr txBox="1"/>
          <p:nvPr/>
        </p:nvSpPr>
        <p:spPr>
          <a:xfrm>
            <a:off x="595164" y="4272660"/>
            <a:ext cx="112711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XI  XII  XIII  XIV  XV  XVI  XVII XVIII</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XIX</a:t>
            </a:r>
            <a:r>
              <a:rPr kumimoji="0" lang="en-US" sz="4000" b="0" i="0" u="none" strike="noStrike" kern="1200" cap="none" spc="0" normalizeH="0" noProof="0">
                <a:ln>
                  <a:noFill/>
                </a:ln>
                <a:solidFill>
                  <a:srgbClr val="00B050"/>
                </a:solidFill>
                <a:effectLst/>
                <a:uLnTx/>
                <a:uFillTx/>
                <a:latin typeface="Roboto Slab Black" pitchFamily="2" charset="0"/>
                <a:ea typeface="Roboto Slab Black" pitchFamily="2" charset="0"/>
                <a:cs typeface="+mn-cs"/>
              </a:rPr>
              <a:t> XX</a:t>
            </a:r>
            <a:endPar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endParaRPr>
          </a:p>
        </p:txBody>
      </p:sp>
      <p:sp>
        <p:nvSpPr>
          <p:cNvPr id="20" name="Rectangle 19"/>
          <p:cNvSpPr/>
          <p:nvPr/>
        </p:nvSpPr>
        <p:spPr>
          <a:xfrm>
            <a:off x="674555"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583606"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581988" y="3134257"/>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699749"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4747821"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839343"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127378"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8433424"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9693514"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0598457"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36254" y="498054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576112"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534698"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3699749"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792078"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5919125"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7159789"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8500196"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9740860"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0654551"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66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9280" y="1158241"/>
            <a:ext cx="8859520" cy="3027680"/>
          </a:xfrm>
          <a:solidFill>
            <a:schemeClr val="accent6">
              <a:lumMod val="60000"/>
              <a:lumOff val="40000"/>
            </a:schemeClr>
          </a:solidFill>
        </p:spPr>
        <p:txBody>
          <a:bodyPr>
            <a:normAutofit fontScale="90000"/>
          </a:bodyPr>
          <a:lstStyle/>
          <a:p>
            <a:r>
              <a:rPr lang="vi-VN" sz="3600" b="1" dirty="0" smtClean="0">
                <a:solidFill>
                  <a:srgbClr val="FFFF00"/>
                </a:solidFill>
                <a:latin typeface="Times New Roman" panose="02020603050405020304" pitchFamily="18" charset="0"/>
                <a:cs typeface="Times New Roman" panose="02020603050405020304" pitchFamily="18" charset="0"/>
              </a:rPr>
              <a:t>Số </a:t>
            </a:r>
            <a:r>
              <a:rPr lang="vi-VN" sz="3600" b="1" dirty="0">
                <a:solidFill>
                  <a:srgbClr val="FFFF00"/>
                </a:solidFill>
                <a:latin typeface="Times New Roman" panose="02020603050405020304" pitchFamily="18" charset="0"/>
                <a:cs typeface="Times New Roman" panose="02020603050405020304" pitchFamily="18" charset="0"/>
              </a:rPr>
              <a:t>La Mã </a:t>
            </a:r>
            <a:r>
              <a:rPr lang="vi-VN" sz="3600" b="1" dirty="0">
                <a:solidFill>
                  <a:srgbClr val="C00000"/>
                </a:solidFill>
                <a:latin typeface="Times New Roman" panose="02020603050405020304" pitchFamily="18" charset="0"/>
                <a:cs typeface="Times New Roman" panose="02020603050405020304" pitchFamily="18" charset="0"/>
              </a:rPr>
              <a:t>hay chữ số La Mã là hệ thống chữ số cổ </a:t>
            </a:r>
            <a:r>
              <a:rPr lang="vi-VN" sz="3600" b="1" dirty="0" smtClean="0">
                <a:solidFill>
                  <a:srgbClr val="C00000"/>
                </a:solidFill>
                <a:latin typeface="Times New Roman" panose="02020603050405020304" pitchFamily="18" charset="0"/>
                <a:cs typeface="Times New Roman" panose="02020603050405020304" pitchFamily="18" charset="0"/>
              </a:rPr>
              <a:t>đại, dựa </a:t>
            </a:r>
            <a:r>
              <a:rPr lang="vi-VN" sz="3600" b="1" dirty="0">
                <a:solidFill>
                  <a:srgbClr val="C00000"/>
                </a:solidFill>
                <a:latin typeface="Times New Roman" panose="02020603050405020304" pitchFamily="18" charset="0"/>
                <a:cs typeface="Times New Roman" panose="02020603050405020304" pitchFamily="18" charset="0"/>
              </a:rPr>
              <a:t>theo chữ số Etruria. </a:t>
            </a:r>
            <a:r>
              <a:rPr lang="vi-VN" sz="3600" b="1" dirty="0" smtClean="0">
                <a:solidFill>
                  <a:srgbClr val="C00000"/>
                </a:solidFill>
                <a:latin typeface="Times New Roman" panose="02020603050405020304" pitchFamily="18" charset="0"/>
                <a:cs typeface="Times New Roman" panose="02020603050405020304" pitchFamily="18" charset="0"/>
              </a:rPr>
              <a:t>Hệ </a:t>
            </a:r>
            <a:r>
              <a:rPr lang="vi-VN" sz="3600" b="1" dirty="0">
                <a:solidFill>
                  <a:srgbClr val="C00000"/>
                </a:solidFill>
                <a:latin typeface="Times New Roman" panose="02020603050405020304" pitchFamily="18" charset="0"/>
                <a:cs typeface="Times New Roman" panose="02020603050405020304" pitchFamily="18" charset="0"/>
              </a:rPr>
              <a:t>thống chữ số La Mã dùng trong thời cổ đại và đã được người ta chỉnh sửa vào thời Trung Cổ để biến nó thành </a:t>
            </a:r>
            <a:r>
              <a:rPr lang="vi-VN" sz="3600" b="1" dirty="0" smtClean="0">
                <a:solidFill>
                  <a:srgbClr val="C00000"/>
                </a:solidFill>
                <a:latin typeface="Times New Roman" panose="02020603050405020304" pitchFamily="18" charset="0"/>
                <a:cs typeface="Times New Roman" panose="02020603050405020304" pitchFamily="18" charset="0"/>
              </a:rPr>
              <a:t>dạng </a:t>
            </a:r>
            <a:r>
              <a:rPr lang="vi-VN" sz="3600" b="1" dirty="0">
                <a:solidFill>
                  <a:srgbClr val="C00000"/>
                </a:solidFill>
                <a:latin typeface="Times New Roman" panose="02020603050405020304" pitchFamily="18" charset="0"/>
                <a:cs typeface="Times New Roman" panose="02020603050405020304" pitchFamily="18" charset="0"/>
              </a:rPr>
              <a:t>mà chúng ta sử dụng ngày nay.</a:t>
            </a:r>
            <a:endParaRPr lang="en-US" sz="36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159760" y="4409441"/>
            <a:ext cx="8829040" cy="1879599"/>
          </a:xfrm>
          <a:solidFill>
            <a:schemeClr val="accent6">
              <a:lumMod val="60000"/>
              <a:lumOff val="40000"/>
            </a:schemeClr>
          </a:solidFill>
        </p:spPr>
        <p:txBody>
          <a:bodyPr>
            <a:normAutofit/>
          </a:bodyPr>
          <a:lstStyle/>
          <a:p>
            <a:pPr marL="0" indent="0">
              <a:buNone/>
            </a:pPr>
            <a:endParaRPr lang="en-US" dirty="0"/>
          </a:p>
          <a:p>
            <a:pPr marL="0" indent="0">
              <a:buNone/>
            </a:pPr>
            <a:r>
              <a:rPr lang="en-US" b="1" dirty="0" err="1" smtClean="0">
                <a:solidFill>
                  <a:srgbClr val="FFFF00"/>
                </a:solidFill>
                <a:latin typeface="Times New Roman" panose="02020603050405020304" pitchFamily="18" charset="0"/>
                <a:cs typeface="Times New Roman" panose="02020603050405020304" pitchFamily="18" charset="0"/>
              </a:rPr>
              <a:t>Số</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FFFF00"/>
                </a:solidFill>
                <a:latin typeface="Times New Roman" panose="02020603050405020304" pitchFamily="18" charset="0"/>
                <a:cs typeface="Times New Roman" panose="02020603050405020304" pitchFamily="18" charset="0"/>
              </a:rPr>
              <a:t>Latinh</a:t>
            </a:r>
            <a:r>
              <a:rPr lang="en-US" b="1" dirty="0" smtClean="0">
                <a:solidFill>
                  <a:srgbClr val="FFFF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là</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các</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số</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chúng</a:t>
            </a:r>
            <a:r>
              <a:rPr lang="en-US" b="1" dirty="0" smtClean="0">
                <a:solidFill>
                  <a:srgbClr val="C00000"/>
                </a:solidFill>
                <a:latin typeface="Times New Roman" panose="02020603050405020304" pitchFamily="18" charset="0"/>
                <a:cs typeface="Times New Roman" panose="02020603050405020304" pitchFamily="18" charset="0"/>
              </a:rPr>
              <a:t> ta </a:t>
            </a:r>
            <a:r>
              <a:rPr lang="en-US" b="1" dirty="0" err="1" smtClean="0">
                <a:solidFill>
                  <a:srgbClr val="C00000"/>
                </a:solidFill>
                <a:latin typeface="Times New Roman" panose="02020603050405020304" pitchFamily="18" charset="0"/>
                <a:cs typeface="Times New Roman" panose="02020603050405020304" pitchFamily="18" charset="0"/>
              </a:rPr>
              <a:t>đang</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sử</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dụng</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hàng</a:t>
            </a:r>
            <a:r>
              <a:rPr lang="en-US" b="1" dirty="0" smtClean="0">
                <a:solidFill>
                  <a:srgbClr val="C00000"/>
                </a:solidFill>
                <a:latin typeface="Times New Roman" panose="02020603050405020304" pitchFamily="18" charset="0"/>
                <a:cs typeface="Times New Roman" panose="02020603050405020304" pitchFamily="18" charset="0"/>
              </a:rPr>
              <a:t> </a:t>
            </a:r>
            <a:r>
              <a:rPr lang="en-US" b="1" dirty="0" err="1" smtClean="0">
                <a:solidFill>
                  <a:srgbClr val="C00000"/>
                </a:solidFill>
                <a:latin typeface="Times New Roman" panose="02020603050405020304" pitchFamily="18" charset="0"/>
                <a:cs typeface="Times New Roman" panose="02020603050405020304" pitchFamily="18" charset="0"/>
              </a:rPr>
              <a:t>ngày</a:t>
            </a:r>
            <a:r>
              <a:rPr lang="en-US" b="1" dirty="0" smtClean="0">
                <a:solidFill>
                  <a:srgbClr val="C00000"/>
                </a:solidFill>
                <a:latin typeface="Times New Roman" panose="02020603050405020304" pitchFamily="18" charset="0"/>
                <a:cs typeface="Times New Roman" panose="02020603050405020304" pitchFamily="18" charset="0"/>
              </a:rPr>
              <a:t>: 1,2,3, ... ,99, 100, ...</a:t>
            </a:r>
          </a:p>
        </p:txBody>
      </p:sp>
    </p:spTree>
    <p:extLst>
      <p:ext uri="{BB962C8B-B14F-4D97-AF65-F5344CB8AC3E}">
        <p14:creationId xmlns:p14="http://schemas.microsoft.com/office/powerpoint/2010/main" val="154215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0409" y="1994961"/>
            <a:ext cx="11271183" cy="4453965"/>
          </a:xfrm>
          <a:prstGeom prst="roundRect">
            <a:avLst/>
          </a:prstGeom>
          <a:solidFill>
            <a:srgbClr val="EB5C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CÙNG TÌM HIỂU VỀ CÁC SỐ LA MÃ</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592365" y="1144015"/>
            <a:ext cx="9423133" cy="461665"/>
          </a:xfrm>
          <a:prstGeom prst="rect">
            <a:avLst/>
          </a:prstGeom>
          <a:noFill/>
        </p:spPr>
        <p:txBody>
          <a:bodyPr wrap="square" rtlCol="0">
            <a:spAutoFit/>
          </a:bodyPr>
          <a:lstStyle/>
          <a:p>
            <a:pPr lvl="0" algn="ctr">
              <a:defRPr/>
            </a:pPr>
            <a:r>
              <a:rPr lang="en-US" sz="2400" dirty="0" err="1">
                <a:solidFill>
                  <a:srgbClr val="FF0000"/>
                </a:solidFill>
                <a:latin typeface="Roboto" panose="02000000000000000000" pitchFamily="2" charset="0"/>
                <a:ea typeface="Roboto" panose="02000000000000000000" pitchFamily="2" charset="0"/>
              </a:rPr>
              <a:t>Em</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hãy</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cho</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biết</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các</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số</a:t>
            </a:r>
            <a:r>
              <a:rPr lang="en-US" sz="2400" dirty="0">
                <a:solidFill>
                  <a:srgbClr val="FF0000"/>
                </a:solidFill>
                <a:latin typeface="Roboto" panose="02000000000000000000" pitchFamily="2" charset="0"/>
                <a:ea typeface="Roboto" panose="02000000000000000000" pitchFamily="2" charset="0"/>
              </a:rPr>
              <a:t> La </a:t>
            </a:r>
            <a:r>
              <a:rPr lang="en-US" sz="2400" dirty="0" err="1">
                <a:solidFill>
                  <a:srgbClr val="FF0000"/>
                </a:solidFill>
                <a:latin typeface="Roboto" panose="02000000000000000000" pitchFamily="2" charset="0"/>
                <a:ea typeface="Roboto" panose="02000000000000000000" pitchFamily="2" charset="0"/>
              </a:rPr>
              <a:t>Mã</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sau</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tương</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ứng</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với</a:t>
            </a:r>
            <a:r>
              <a:rPr lang="en-US" sz="2400" dirty="0">
                <a:solidFill>
                  <a:srgbClr val="FF0000"/>
                </a:solidFill>
                <a:latin typeface="Roboto" panose="02000000000000000000" pitchFamily="2" charset="0"/>
                <a:ea typeface="Roboto" panose="02000000000000000000" pitchFamily="2" charset="0"/>
              </a:rPr>
              <a:t> </a:t>
            </a:r>
            <a:r>
              <a:rPr lang="en-US" sz="2400" dirty="0" err="1" smtClean="0">
                <a:solidFill>
                  <a:srgbClr val="FF0000"/>
                </a:solidFill>
                <a:latin typeface="Roboto" panose="02000000000000000000" pitchFamily="2" charset="0"/>
                <a:ea typeface="Roboto" panose="02000000000000000000" pitchFamily="2" charset="0"/>
              </a:rPr>
              <a:t>số</a:t>
            </a:r>
            <a:r>
              <a:rPr lang="en-US" sz="2400" dirty="0" smtClean="0">
                <a:solidFill>
                  <a:srgbClr val="FF0000"/>
                </a:solidFill>
                <a:latin typeface="Roboto" panose="02000000000000000000" pitchFamily="2" charset="0"/>
                <a:ea typeface="Roboto" panose="02000000000000000000" pitchFamily="2" charset="0"/>
              </a:rPr>
              <a:t> </a:t>
            </a:r>
            <a:r>
              <a:rPr lang="en-US" sz="2400" dirty="0" err="1" smtClean="0">
                <a:solidFill>
                  <a:srgbClr val="FF0000"/>
                </a:solidFill>
                <a:latin typeface="Roboto" panose="02000000000000000000" pitchFamily="2" charset="0"/>
                <a:ea typeface="Roboto" panose="02000000000000000000" pitchFamily="2" charset="0"/>
              </a:rPr>
              <a:t>Latinh</a:t>
            </a:r>
            <a:r>
              <a:rPr lang="en-US" sz="2400" dirty="0" smtClean="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nào</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nhé</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TextBox 13">
            <a:extLst>
              <a:ext uri="{FF2B5EF4-FFF2-40B4-BE49-F238E27FC236}">
                <a16:creationId xmlns:a16="http://schemas.microsoft.com/office/drawing/2014/main" id="{8B729658-46DB-FE0E-18E8-C021134A2A93}"/>
              </a:ext>
            </a:extLst>
          </p:cNvPr>
          <p:cNvSpPr txBox="1"/>
          <p:nvPr/>
        </p:nvSpPr>
        <p:spPr>
          <a:xfrm>
            <a:off x="864671" y="3156403"/>
            <a:ext cx="106182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1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2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3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4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5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6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7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8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9         10</a:t>
            </a:r>
          </a:p>
        </p:txBody>
      </p:sp>
      <p:sp>
        <p:nvSpPr>
          <p:cNvPr id="15" name="TextBox 14">
            <a:extLst>
              <a:ext uri="{FF2B5EF4-FFF2-40B4-BE49-F238E27FC236}">
                <a16:creationId xmlns:a16="http://schemas.microsoft.com/office/drawing/2014/main" id="{DD93BB54-BAB7-FF60-CE16-697428C58D1A}"/>
              </a:ext>
            </a:extLst>
          </p:cNvPr>
          <p:cNvSpPr txBox="1"/>
          <p:nvPr/>
        </p:nvSpPr>
        <p:spPr>
          <a:xfrm>
            <a:off x="864671" y="2441644"/>
            <a:ext cx="1073216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I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II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III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en-US" sz="4000" b="0" i="0" u="none" strike="noStrike" kern="1200" cap="none" spc="0" normalizeH="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IV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V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VI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VII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VIII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IX   </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a:t>
            </a: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X </a:t>
            </a:r>
          </a:p>
        </p:txBody>
      </p:sp>
      <p:sp>
        <p:nvSpPr>
          <p:cNvPr id="16" name="TextBox 15">
            <a:extLst>
              <a:ext uri="{FF2B5EF4-FFF2-40B4-BE49-F238E27FC236}">
                <a16:creationId xmlns:a16="http://schemas.microsoft.com/office/drawing/2014/main" id="{47AE527A-524A-5249-6C18-D3432FDCC963}"/>
              </a:ext>
            </a:extLst>
          </p:cNvPr>
          <p:cNvSpPr txBox="1"/>
          <p:nvPr/>
        </p:nvSpPr>
        <p:spPr>
          <a:xfrm>
            <a:off x="595165" y="5006831"/>
            <a:ext cx="1088777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1 1        12          13           1 4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15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16            </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a:t>
            </a:r>
            <a:r>
              <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17             1 8</a:t>
            </a:r>
            <a:r>
              <a:rPr kumimoji="0" lang="en-US"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rPr>
              <a:t>             19        20</a:t>
            </a:r>
            <a:endParaRPr kumimoji="0" lang="vi-VN" sz="2400" b="0" i="0" u="none" strike="noStrike" kern="1200" cap="none" spc="0" normalizeH="0" baseline="0" noProof="0">
              <a:ln>
                <a:noFill/>
              </a:ln>
              <a:solidFill>
                <a:prstClr val="white"/>
              </a:solidFill>
              <a:effectLst/>
              <a:uLnTx/>
              <a:uFillTx/>
              <a:latin typeface="Roboto Slab Black" pitchFamily="2" charset="0"/>
              <a:ea typeface="Roboto Slab Black" pitchFamily="2" charset="0"/>
              <a:cs typeface="+mn-cs"/>
            </a:endParaRPr>
          </a:p>
        </p:txBody>
      </p:sp>
      <p:sp>
        <p:nvSpPr>
          <p:cNvPr id="17" name="TextBox 16">
            <a:extLst>
              <a:ext uri="{FF2B5EF4-FFF2-40B4-BE49-F238E27FC236}">
                <a16:creationId xmlns:a16="http://schemas.microsoft.com/office/drawing/2014/main" id="{58AC2B9D-5640-BE7B-948E-1E48677286C3}"/>
              </a:ext>
            </a:extLst>
          </p:cNvPr>
          <p:cNvSpPr txBox="1"/>
          <p:nvPr/>
        </p:nvSpPr>
        <p:spPr>
          <a:xfrm>
            <a:off x="595164" y="4272660"/>
            <a:ext cx="112711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XI  XII  XIII  XIV  XV  XVI  XVII XVIII</a:t>
            </a:r>
            <a:r>
              <a:rPr kumimoji="0" lang="en-US"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rPr>
              <a:t> XIX</a:t>
            </a:r>
            <a:r>
              <a:rPr kumimoji="0" lang="en-US" sz="4000" b="0" i="0" u="none" strike="noStrike" kern="1200" cap="none" spc="0" normalizeH="0" noProof="0">
                <a:ln>
                  <a:noFill/>
                </a:ln>
                <a:solidFill>
                  <a:srgbClr val="00B050"/>
                </a:solidFill>
                <a:effectLst/>
                <a:uLnTx/>
                <a:uFillTx/>
                <a:latin typeface="Roboto Slab Black" pitchFamily="2" charset="0"/>
                <a:ea typeface="Roboto Slab Black" pitchFamily="2" charset="0"/>
                <a:cs typeface="+mn-cs"/>
              </a:rPr>
              <a:t> XX</a:t>
            </a:r>
            <a:endParaRPr kumimoji="0" lang="vi-VN" sz="4000" b="0" i="0" u="none" strike="noStrike" kern="1200" cap="none" spc="0" normalizeH="0" baseline="0" noProof="0">
              <a:ln>
                <a:noFill/>
              </a:ln>
              <a:solidFill>
                <a:srgbClr val="00B050"/>
              </a:solidFill>
              <a:effectLst/>
              <a:uLnTx/>
              <a:uFillTx/>
              <a:latin typeface="Roboto Slab Black" pitchFamily="2" charset="0"/>
              <a:ea typeface="Roboto Slab Black" pitchFamily="2" charset="0"/>
              <a:cs typeface="+mn-cs"/>
            </a:endParaRPr>
          </a:p>
        </p:txBody>
      </p:sp>
      <p:sp>
        <p:nvSpPr>
          <p:cNvPr id="20" name="Rectangle 19"/>
          <p:cNvSpPr/>
          <p:nvPr/>
        </p:nvSpPr>
        <p:spPr>
          <a:xfrm>
            <a:off x="644895"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546560"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639781"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755843"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4803915"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895437"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183472"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8489518"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9749608"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0654551" y="3119966"/>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567190"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510140"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590792"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3755843"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848172"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5975219"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7215883"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8556290"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9796954"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0710645" y="4971323"/>
            <a:ext cx="721894" cy="526048"/>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495980" y="5987261"/>
            <a:ext cx="4958478" cy="461665"/>
          </a:xfrm>
          <a:prstGeom prst="rect">
            <a:avLst/>
          </a:prstGeom>
          <a:noFill/>
        </p:spPr>
        <p:txBody>
          <a:bodyPr wrap="square" rtlCol="0">
            <a:spAutoFit/>
          </a:bodyPr>
          <a:lstStyle/>
          <a:p>
            <a:pPr lvl="0" algn="ctr">
              <a:defRPr/>
            </a:pPr>
            <a:r>
              <a:rPr lang="vi-VN" sz="2400" dirty="0">
                <a:solidFill>
                  <a:srgbClr val="002060"/>
                </a:solidFill>
                <a:latin typeface="Roboto Black" panose="02000000000000000000" pitchFamily="2" charset="0"/>
                <a:ea typeface="Roboto Black" panose="02000000000000000000" pitchFamily="2" charset="0"/>
              </a:rPr>
              <a:t>CÁC SỐ LA MÃ TỪ 1 ĐẾN 20</a:t>
            </a:r>
            <a:endParaRPr kumimoji="0" lang="en-US" altLang="zh-CN" sz="24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333461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par>
                                <p:cTn id="33" presetID="10"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500"/>
                                        <p:tgtEl>
                                          <p:spTgt spid="3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500"/>
                                        <p:tgtEl>
                                          <p:spTgt spid="32"/>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fade">
                                      <p:cBhvr>
                                        <p:cTn id="83" dur="500"/>
                                        <p:tgtEl>
                                          <p:spTgt spid="37"/>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fade">
                                      <p:cBhvr>
                                        <p:cTn id="86" dur="500"/>
                                        <p:tgtEl>
                                          <p:spTgt spid="38"/>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9"/>
                                        </p:tgtEl>
                                        <p:attrNameLst>
                                          <p:attrName>style.visibility</p:attrName>
                                        </p:attrNameLst>
                                      </p:cBhvr>
                                      <p:to>
                                        <p:strVal val="visible"/>
                                      </p:to>
                                    </p:set>
                                    <p:animEffect transition="in" filter="fade">
                                      <p:cBhvr>
                                        <p:cTn id="89" dur="500"/>
                                        <p:tgtEl>
                                          <p:spTgt spid="39"/>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0"/>
                                        </p:tgtEl>
                                        <p:attrNameLst>
                                          <p:attrName>style.visibility</p:attrName>
                                        </p:attrNameLst>
                                      </p:cBhvr>
                                      <p:to>
                                        <p:strVal val="visible"/>
                                      </p:to>
                                    </p:set>
                                    <p:animEffect transition="in" filter="fade">
                                      <p:cBhvr>
                                        <p:cTn id="92" dur="500"/>
                                        <p:tgtEl>
                                          <p:spTgt spid="40"/>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1000"/>
                                        <p:tgtEl>
                                          <p:spTgt spid="41"/>
                                        </p:tgtEl>
                                      </p:cBhvr>
                                    </p:animEffect>
                                    <p:anim calcmode="lin" valueType="num">
                                      <p:cBhvr>
                                        <p:cTn id="98" dur="1000" fill="hold"/>
                                        <p:tgtEl>
                                          <p:spTgt spid="41"/>
                                        </p:tgtEl>
                                        <p:attrNameLst>
                                          <p:attrName>ppt_x</p:attrName>
                                        </p:attrNameLst>
                                      </p:cBhvr>
                                      <p:tavLst>
                                        <p:tav tm="0">
                                          <p:val>
                                            <p:strVal val="#ppt_x"/>
                                          </p:val>
                                        </p:tav>
                                        <p:tav tm="100000">
                                          <p:val>
                                            <p:strVal val="#ppt_x"/>
                                          </p:val>
                                        </p:tav>
                                      </p:tavLst>
                                    </p:anim>
                                    <p:anim calcmode="lin" valueType="num">
                                      <p:cBhvr>
                                        <p:cTn id="9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0" restart="whenNotActive" fill="hold" evtFilter="cancelBubble" nodeType="interactiveSeq">
                <p:stCondLst>
                  <p:cond evt="onClick" delay="0">
                    <p:tgtEl>
                      <p:spTgt spid="20"/>
                    </p:tgtEl>
                  </p:cond>
                </p:stCondLst>
                <p:endSync evt="end" delay="0">
                  <p:rtn val="all"/>
                </p:endSync>
                <p:childTnLst>
                  <p:par>
                    <p:cTn id="101" fill="hold">
                      <p:stCondLst>
                        <p:cond delay="0"/>
                      </p:stCondLst>
                      <p:childTnLst>
                        <p:par>
                          <p:cTn id="102" fill="hold">
                            <p:stCondLst>
                              <p:cond delay="0"/>
                            </p:stCondLst>
                            <p:childTnLst>
                              <p:par>
                                <p:cTn id="103" presetID="16" presetClass="exit" presetSubtype="21" fill="hold" grpId="1" nodeType="clickEffect">
                                  <p:stCondLst>
                                    <p:cond delay="0"/>
                                  </p:stCondLst>
                                  <p:childTnLst>
                                    <p:animEffect transition="out" filter="barn(inVertical)">
                                      <p:cBhvr>
                                        <p:cTn id="104" dur="500"/>
                                        <p:tgtEl>
                                          <p:spTgt spid="20"/>
                                        </p:tgtEl>
                                      </p:cBhvr>
                                    </p:animEffect>
                                    <p:set>
                                      <p:cBhvr>
                                        <p:cTn id="10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06" restart="whenNotActive" fill="hold" evtFilter="cancelBubble" nodeType="interactiveSeq">
                <p:stCondLst>
                  <p:cond evt="onClick" delay="0">
                    <p:tgtEl>
                      <p:spTgt spid="22"/>
                    </p:tgtEl>
                  </p:cond>
                </p:stCondLst>
                <p:endSync evt="end" delay="0">
                  <p:rtn val="all"/>
                </p:endSync>
                <p:childTnLst>
                  <p:par>
                    <p:cTn id="107" fill="hold">
                      <p:stCondLst>
                        <p:cond delay="0"/>
                      </p:stCondLst>
                      <p:childTnLst>
                        <p:par>
                          <p:cTn id="108" fill="hold">
                            <p:stCondLst>
                              <p:cond delay="0"/>
                            </p:stCondLst>
                            <p:childTnLst>
                              <p:par>
                                <p:cTn id="109" presetID="16" presetClass="exit" presetSubtype="21" fill="hold" grpId="1" nodeType="clickEffect">
                                  <p:stCondLst>
                                    <p:cond delay="0"/>
                                  </p:stCondLst>
                                  <p:childTnLst>
                                    <p:animEffect transition="out" filter="barn(inVertical)">
                                      <p:cBhvr>
                                        <p:cTn id="110" dur="500"/>
                                        <p:tgtEl>
                                          <p:spTgt spid="22"/>
                                        </p:tgtEl>
                                      </p:cBhvr>
                                    </p:animEffect>
                                    <p:set>
                                      <p:cBhvr>
                                        <p:cTn id="11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12" restart="whenNotActive" fill="hold" evtFilter="cancelBubble" nodeType="interactiveSeq">
                <p:stCondLst>
                  <p:cond evt="onClick" delay="0">
                    <p:tgtEl>
                      <p:spTgt spid="23"/>
                    </p:tgtEl>
                  </p:cond>
                </p:stCondLst>
                <p:endSync evt="end" delay="0">
                  <p:rtn val="all"/>
                </p:endSync>
                <p:childTnLst>
                  <p:par>
                    <p:cTn id="113" fill="hold">
                      <p:stCondLst>
                        <p:cond delay="0"/>
                      </p:stCondLst>
                      <p:childTnLst>
                        <p:par>
                          <p:cTn id="114" fill="hold">
                            <p:stCondLst>
                              <p:cond delay="0"/>
                            </p:stCondLst>
                            <p:childTnLst>
                              <p:par>
                                <p:cTn id="115" presetID="16" presetClass="exit" presetSubtype="21" fill="hold" grpId="1" nodeType="clickEffect">
                                  <p:stCondLst>
                                    <p:cond delay="0"/>
                                  </p:stCondLst>
                                  <p:childTnLst>
                                    <p:animEffect transition="out" filter="barn(inVertical)">
                                      <p:cBhvr>
                                        <p:cTn id="116" dur="500"/>
                                        <p:tgtEl>
                                          <p:spTgt spid="23"/>
                                        </p:tgtEl>
                                      </p:cBhvr>
                                    </p:animEffect>
                                    <p:set>
                                      <p:cBhvr>
                                        <p:cTn id="11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18" restart="whenNotActive" fill="hold" evtFilter="cancelBubble" nodeType="interactiveSeq">
                <p:stCondLst>
                  <p:cond evt="onClick" delay="0">
                    <p:tgtEl>
                      <p:spTgt spid="24"/>
                    </p:tgtEl>
                  </p:cond>
                </p:stCondLst>
                <p:endSync evt="end" delay="0">
                  <p:rtn val="all"/>
                </p:endSync>
                <p:childTnLst>
                  <p:par>
                    <p:cTn id="119" fill="hold">
                      <p:stCondLst>
                        <p:cond delay="0"/>
                      </p:stCondLst>
                      <p:childTnLst>
                        <p:par>
                          <p:cTn id="120" fill="hold">
                            <p:stCondLst>
                              <p:cond delay="0"/>
                            </p:stCondLst>
                            <p:childTnLst>
                              <p:par>
                                <p:cTn id="121" presetID="16" presetClass="exit" presetSubtype="21" fill="hold" grpId="1" nodeType="clickEffect">
                                  <p:stCondLst>
                                    <p:cond delay="0"/>
                                  </p:stCondLst>
                                  <p:childTnLst>
                                    <p:animEffect transition="out" filter="barn(inVertical)">
                                      <p:cBhvr>
                                        <p:cTn id="122" dur="500"/>
                                        <p:tgtEl>
                                          <p:spTgt spid="24"/>
                                        </p:tgtEl>
                                      </p:cBhvr>
                                    </p:animEffect>
                                    <p:set>
                                      <p:cBhvr>
                                        <p:cTn id="12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4" restart="whenNotActive" fill="hold" evtFilter="cancelBubble" nodeType="interactiveSeq">
                <p:stCondLst>
                  <p:cond evt="onClick" delay="0">
                    <p:tgtEl>
                      <p:spTgt spid="25"/>
                    </p:tgtEl>
                  </p:cond>
                </p:stCondLst>
                <p:endSync evt="end" delay="0">
                  <p:rtn val="all"/>
                </p:endSync>
                <p:childTnLst>
                  <p:par>
                    <p:cTn id="125" fill="hold">
                      <p:stCondLst>
                        <p:cond delay="0"/>
                      </p:stCondLst>
                      <p:childTnLst>
                        <p:par>
                          <p:cTn id="126" fill="hold">
                            <p:stCondLst>
                              <p:cond delay="0"/>
                            </p:stCondLst>
                            <p:childTnLst>
                              <p:par>
                                <p:cTn id="127" presetID="16" presetClass="exit" presetSubtype="21" fill="hold" grpId="1" nodeType="clickEffect">
                                  <p:stCondLst>
                                    <p:cond delay="0"/>
                                  </p:stCondLst>
                                  <p:childTnLst>
                                    <p:animEffect transition="out" filter="barn(inVertical)">
                                      <p:cBhvr>
                                        <p:cTn id="128" dur="500"/>
                                        <p:tgtEl>
                                          <p:spTgt spid="25"/>
                                        </p:tgtEl>
                                      </p:cBhvr>
                                    </p:animEffect>
                                    <p:set>
                                      <p:cBhvr>
                                        <p:cTn id="129"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30" restart="whenNotActive" fill="hold" evtFilter="cancelBubble" nodeType="interactiveSeq">
                <p:stCondLst>
                  <p:cond evt="onClick" delay="0">
                    <p:tgtEl>
                      <p:spTgt spid="26"/>
                    </p:tgtEl>
                  </p:cond>
                </p:stCondLst>
                <p:endSync evt="end" delay="0">
                  <p:rtn val="all"/>
                </p:endSync>
                <p:childTnLst>
                  <p:par>
                    <p:cTn id="131" fill="hold">
                      <p:stCondLst>
                        <p:cond delay="0"/>
                      </p:stCondLst>
                      <p:childTnLst>
                        <p:par>
                          <p:cTn id="132" fill="hold">
                            <p:stCondLst>
                              <p:cond delay="0"/>
                            </p:stCondLst>
                            <p:childTnLst>
                              <p:par>
                                <p:cTn id="133" presetID="16" presetClass="exit" presetSubtype="21" fill="hold" grpId="1" nodeType="clickEffect">
                                  <p:stCondLst>
                                    <p:cond delay="0"/>
                                  </p:stCondLst>
                                  <p:childTnLst>
                                    <p:animEffect transition="out" filter="barn(inVertical)">
                                      <p:cBhvr>
                                        <p:cTn id="134" dur="500"/>
                                        <p:tgtEl>
                                          <p:spTgt spid="26"/>
                                        </p:tgtEl>
                                      </p:cBhvr>
                                    </p:animEffect>
                                    <p:set>
                                      <p:cBhvr>
                                        <p:cTn id="13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36" restart="whenNotActive" fill="hold" evtFilter="cancelBubble" nodeType="interactiveSeq">
                <p:stCondLst>
                  <p:cond evt="onClick" delay="0">
                    <p:tgtEl>
                      <p:spTgt spid="27"/>
                    </p:tgtEl>
                  </p:cond>
                </p:stCondLst>
                <p:endSync evt="end" delay="0">
                  <p:rtn val="all"/>
                </p:endSync>
                <p:childTnLst>
                  <p:par>
                    <p:cTn id="137" fill="hold">
                      <p:stCondLst>
                        <p:cond delay="0"/>
                      </p:stCondLst>
                      <p:childTnLst>
                        <p:par>
                          <p:cTn id="138" fill="hold">
                            <p:stCondLst>
                              <p:cond delay="0"/>
                            </p:stCondLst>
                            <p:childTnLst>
                              <p:par>
                                <p:cTn id="139" presetID="16" presetClass="exit" presetSubtype="21" fill="hold" grpId="1" nodeType="clickEffect">
                                  <p:stCondLst>
                                    <p:cond delay="0"/>
                                  </p:stCondLst>
                                  <p:childTnLst>
                                    <p:animEffect transition="out" filter="barn(inVertical)">
                                      <p:cBhvr>
                                        <p:cTn id="140" dur="500"/>
                                        <p:tgtEl>
                                          <p:spTgt spid="27"/>
                                        </p:tgtEl>
                                      </p:cBhvr>
                                    </p:animEffect>
                                    <p:set>
                                      <p:cBhvr>
                                        <p:cTn id="141"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42" restart="whenNotActive" fill="hold" evtFilter="cancelBubble" nodeType="interactiveSeq">
                <p:stCondLst>
                  <p:cond evt="onClick" delay="0">
                    <p:tgtEl>
                      <p:spTgt spid="28"/>
                    </p:tgtEl>
                  </p:cond>
                </p:stCondLst>
                <p:endSync evt="end" delay="0">
                  <p:rtn val="all"/>
                </p:endSync>
                <p:childTnLst>
                  <p:par>
                    <p:cTn id="143" fill="hold">
                      <p:stCondLst>
                        <p:cond delay="0"/>
                      </p:stCondLst>
                      <p:childTnLst>
                        <p:par>
                          <p:cTn id="144" fill="hold">
                            <p:stCondLst>
                              <p:cond delay="0"/>
                            </p:stCondLst>
                            <p:childTnLst>
                              <p:par>
                                <p:cTn id="145" presetID="16" presetClass="exit" presetSubtype="21" fill="hold" grpId="1" nodeType="clickEffect">
                                  <p:stCondLst>
                                    <p:cond delay="0"/>
                                  </p:stCondLst>
                                  <p:childTnLst>
                                    <p:animEffect transition="out" filter="barn(inVertical)">
                                      <p:cBhvr>
                                        <p:cTn id="146" dur="500"/>
                                        <p:tgtEl>
                                          <p:spTgt spid="28"/>
                                        </p:tgtEl>
                                      </p:cBhvr>
                                    </p:animEffect>
                                    <p:set>
                                      <p:cBhvr>
                                        <p:cTn id="147"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48" restart="whenNotActive" fill="hold" evtFilter="cancelBubble" nodeType="interactiveSeq">
                <p:stCondLst>
                  <p:cond evt="onClick" delay="0">
                    <p:tgtEl>
                      <p:spTgt spid="29"/>
                    </p:tgtEl>
                  </p:cond>
                </p:stCondLst>
                <p:endSync evt="end" delay="0">
                  <p:rtn val="all"/>
                </p:endSync>
                <p:childTnLst>
                  <p:par>
                    <p:cTn id="149" fill="hold">
                      <p:stCondLst>
                        <p:cond delay="0"/>
                      </p:stCondLst>
                      <p:childTnLst>
                        <p:par>
                          <p:cTn id="150" fill="hold">
                            <p:stCondLst>
                              <p:cond delay="0"/>
                            </p:stCondLst>
                            <p:childTnLst>
                              <p:par>
                                <p:cTn id="151" presetID="16" presetClass="exit" presetSubtype="21" fill="hold" grpId="1" nodeType="clickEffect">
                                  <p:stCondLst>
                                    <p:cond delay="0"/>
                                  </p:stCondLst>
                                  <p:childTnLst>
                                    <p:animEffect transition="out" filter="barn(inVertical)">
                                      <p:cBhvr>
                                        <p:cTn id="152" dur="500"/>
                                        <p:tgtEl>
                                          <p:spTgt spid="29"/>
                                        </p:tgtEl>
                                      </p:cBhvr>
                                    </p:animEffect>
                                    <p:set>
                                      <p:cBhvr>
                                        <p:cTn id="153"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54" restart="whenNotActive" fill="hold" evtFilter="cancelBubble" nodeType="interactiveSeq">
                <p:stCondLst>
                  <p:cond evt="onClick" delay="0">
                    <p:tgtEl>
                      <p:spTgt spid="30"/>
                    </p:tgtEl>
                  </p:cond>
                </p:stCondLst>
                <p:endSync evt="end" delay="0">
                  <p:rtn val="all"/>
                </p:endSync>
                <p:childTnLst>
                  <p:par>
                    <p:cTn id="155" fill="hold">
                      <p:stCondLst>
                        <p:cond delay="0"/>
                      </p:stCondLst>
                      <p:childTnLst>
                        <p:par>
                          <p:cTn id="156" fill="hold">
                            <p:stCondLst>
                              <p:cond delay="0"/>
                            </p:stCondLst>
                            <p:childTnLst>
                              <p:par>
                                <p:cTn id="157" presetID="16" presetClass="exit" presetSubtype="21" fill="hold" grpId="1" nodeType="clickEffect">
                                  <p:stCondLst>
                                    <p:cond delay="0"/>
                                  </p:stCondLst>
                                  <p:childTnLst>
                                    <p:animEffect transition="out" filter="barn(inVertical)">
                                      <p:cBhvr>
                                        <p:cTn id="158" dur="500"/>
                                        <p:tgtEl>
                                          <p:spTgt spid="30"/>
                                        </p:tgtEl>
                                      </p:cBhvr>
                                    </p:animEffect>
                                    <p:set>
                                      <p:cBhvr>
                                        <p:cTn id="159"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60" restart="whenNotActive" fill="hold" evtFilter="cancelBubble" nodeType="interactiveSeq">
                <p:stCondLst>
                  <p:cond evt="onClick" delay="0">
                    <p:tgtEl>
                      <p:spTgt spid="31"/>
                    </p:tgtEl>
                  </p:cond>
                </p:stCondLst>
                <p:endSync evt="end" delay="0">
                  <p:rtn val="all"/>
                </p:endSync>
                <p:childTnLst>
                  <p:par>
                    <p:cTn id="161" fill="hold">
                      <p:stCondLst>
                        <p:cond delay="0"/>
                      </p:stCondLst>
                      <p:childTnLst>
                        <p:par>
                          <p:cTn id="162" fill="hold">
                            <p:stCondLst>
                              <p:cond delay="0"/>
                            </p:stCondLst>
                            <p:childTnLst>
                              <p:par>
                                <p:cTn id="163" presetID="16" presetClass="exit" presetSubtype="21" fill="hold" grpId="1" nodeType="clickEffect">
                                  <p:stCondLst>
                                    <p:cond delay="0"/>
                                  </p:stCondLst>
                                  <p:childTnLst>
                                    <p:animEffect transition="out" filter="barn(inVertical)">
                                      <p:cBhvr>
                                        <p:cTn id="164" dur="500"/>
                                        <p:tgtEl>
                                          <p:spTgt spid="31"/>
                                        </p:tgtEl>
                                      </p:cBhvr>
                                    </p:animEffect>
                                    <p:set>
                                      <p:cBhvr>
                                        <p:cTn id="165"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66" restart="whenNotActive" fill="hold" evtFilter="cancelBubble" nodeType="interactiveSeq">
                <p:stCondLst>
                  <p:cond evt="onClick" delay="0">
                    <p:tgtEl>
                      <p:spTgt spid="32"/>
                    </p:tgtEl>
                  </p:cond>
                </p:stCondLst>
                <p:endSync evt="end" delay="0">
                  <p:rtn val="all"/>
                </p:endSync>
                <p:childTnLst>
                  <p:par>
                    <p:cTn id="167" fill="hold">
                      <p:stCondLst>
                        <p:cond delay="0"/>
                      </p:stCondLst>
                      <p:childTnLst>
                        <p:par>
                          <p:cTn id="168" fill="hold">
                            <p:stCondLst>
                              <p:cond delay="0"/>
                            </p:stCondLst>
                            <p:childTnLst>
                              <p:par>
                                <p:cTn id="169" presetID="16" presetClass="exit" presetSubtype="21" fill="hold" grpId="1" nodeType="clickEffect">
                                  <p:stCondLst>
                                    <p:cond delay="0"/>
                                  </p:stCondLst>
                                  <p:childTnLst>
                                    <p:animEffect transition="out" filter="barn(inVertical)">
                                      <p:cBhvr>
                                        <p:cTn id="170" dur="500"/>
                                        <p:tgtEl>
                                          <p:spTgt spid="32"/>
                                        </p:tgtEl>
                                      </p:cBhvr>
                                    </p:animEffect>
                                    <p:set>
                                      <p:cBhvr>
                                        <p:cTn id="171"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72" restart="whenNotActive" fill="hold" evtFilter="cancelBubble" nodeType="interactiveSeq">
                <p:stCondLst>
                  <p:cond evt="onClick" delay="0">
                    <p:tgtEl>
                      <p:spTgt spid="33"/>
                    </p:tgtEl>
                  </p:cond>
                </p:stCondLst>
                <p:endSync evt="end" delay="0">
                  <p:rtn val="all"/>
                </p:endSync>
                <p:childTnLst>
                  <p:par>
                    <p:cTn id="173" fill="hold">
                      <p:stCondLst>
                        <p:cond delay="0"/>
                      </p:stCondLst>
                      <p:childTnLst>
                        <p:par>
                          <p:cTn id="174" fill="hold">
                            <p:stCondLst>
                              <p:cond delay="0"/>
                            </p:stCondLst>
                            <p:childTnLst>
                              <p:par>
                                <p:cTn id="175" presetID="16" presetClass="exit" presetSubtype="21" fill="hold" grpId="1" nodeType="clickEffect">
                                  <p:stCondLst>
                                    <p:cond delay="0"/>
                                  </p:stCondLst>
                                  <p:childTnLst>
                                    <p:animEffect transition="out" filter="barn(inVertical)">
                                      <p:cBhvr>
                                        <p:cTn id="176" dur="500"/>
                                        <p:tgtEl>
                                          <p:spTgt spid="33"/>
                                        </p:tgtEl>
                                      </p:cBhvr>
                                    </p:animEffect>
                                    <p:set>
                                      <p:cBhvr>
                                        <p:cTn id="177"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78" restart="whenNotActive" fill="hold" evtFilter="cancelBubble" nodeType="interactiveSeq">
                <p:stCondLst>
                  <p:cond evt="onClick" delay="0">
                    <p:tgtEl>
                      <p:spTgt spid="34"/>
                    </p:tgtEl>
                  </p:cond>
                </p:stCondLst>
                <p:endSync evt="end" delay="0">
                  <p:rtn val="all"/>
                </p:endSync>
                <p:childTnLst>
                  <p:par>
                    <p:cTn id="179" fill="hold">
                      <p:stCondLst>
                        <p:cond delay="0"/>
                      </p:stCondLst>
                      <p:childTnLst>
                        <p:par>
                          <p:cTn id="180" fill="hold">
                            <p:stCondLst>
                              <p:cond delay="0"/>
                            </p:stCondLst>
                            <p:childTnLst>
                              <p:par>
                                <p:cTn id="181" presetID="16" presetClass="exit" presetSubtype="21" fill="hold" grpId="1" nodeType="clickEffect">
                                  <p:stCondLst>
                                    <p:cond delay="0"/>
                                  </p:stCondLst>
                                  <p:childTnLst>
                                    <p:animEffect transition="out" filter="barn(inVertical)">
                                      <p:cBhvr>
                                        <p:cTn id="182" dur="500"/>
                                        <p:tgtEl>
                                          <p:spTgt spid="34"/>
                                        </p:tgtEl>
                                      </p:cBhvr>
                                    </p:animEffect>
                                    <p:set>
                                      <p:cBhvr>
                                        <p:cTn id="183"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84" restart="whenNotActive" fill="hold" evtFilter="cancelBubble" nodeType="interactiveSeq">
                <p:stCondLst>
                  <p:cond evt="onClick" delay="0">
                    <p:tgtEl>
                      <p:spTgt spid="35"/>
                    </p:tgtEl>
                  </p:cond>
                </p:stCondLst>
                <p:endSync evt="end" delay="0">
                  <p:rtn val="all"/>
                </p:endSync>
                <p:childTnLst>
                  <p:par>
                    <p:cTn id="185" fill="hold">
                      <p:stCondLst>
                        <p:cond delay="0"/>
                      </p:stCondLst>
                      <p:childTnLst>
                        <p:par>
                          <p:cTn id="186" fill="hold">
                            <p:stCondLst>
                              <p:cond delay="0"/>
                            </p:stCondLst>
                            <p:childTnLst>
                              <p:par>
                                <p:cTn id="187" presetID="16" presetClass="exit" presetSubtype="21" fill="hold" grpId="1" nodeType="clickEffect">
                                  <p:stCondLst>
                                    <p:cond delay="0"/>
                                  </p:stCondLst>
                                  <p:childTnLst>
                                    <p:animEffect transition="out" filter="barn(inVertical)">
                                      <p:cBhvr>
                                        <p:cTn id="188" dur="500"/>
                                        <p:tgtEl>
                                          <p:spTgt spid="35"/>
                                        </p:tgtEl>
                                      </p:cBhvr>
                                    </p:animEffect>
                                    <p:set>
                                      <p:cBhvr>
                                        <p:cTn id="18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90" restart="whenNotActive" fill="hold" evtFilter="cancelBubble" nodeType="interactiveSeq">
                <p:stCondLst>
                  <p:cond evt="onClick" delay="0">
                    <p:tgtEl>
                      <p:spTgt spid="36"/>
                    </p:tgtEl>
                  </p:cond>
                </p:stCondLst>
                <p:endSync evt="end" delay="0">
                  <p:rtn val="all"/>
                </p:endSync>
                <p:childTnLst>
                  <p:par>
                    <p:cTn id="191" fill="hold">
                      <p:stCondLst>
                        <p:cond delay="0"/>
                      </p:stCondLst>
                      <p:childTnLst>
                        <p:par>
                          <p:cTn id="192" fill="hold">
                            <p:stCondLst>
                              <p:cond delay="0"/>
                            </p:stCondLst>
                            <p:childTnLst>
                              <p:par>
                                <p:cTn id="193" presetID="16" presetClass="exit" presetSubtype="21" fill="hold" grpId="1" nodeType="clickEffect">
                                  <p:stCondLst>
                                    <p:cond delay="0"/>
                                  </p:stCondLst>
                                  <p:childTnLst>
                                    <p:animEffect transition="out" filter="barn(inVertical)">
                                      <p:cBhvr>
                                        <p:cTn id="194" dur="500"/>
                                        <p:tgtEl>
                                          <p:spTgt spid="36"/>
                                        </p:tgtEl>
                                      </p:cBhvr>
                                    </p:animEffect>
                                    <p:set>
                                      <p:cBhvr>
                                        <p:cTn id="195"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96" restart="whenNotActive" fill="hold" evtFilter="cancelBubble" nodeType="interactiveSeq">
                <p:stCondLst>
                  <p:cond evt="onClick" delay="0">
                    <p:tgtEl>
                      <p:spTgt spid="37"/>
                    </p:tgtEl>
                  </p:cond>
                </p:stCondLst>
                <p:endSync evt="end" delay="0">
                  <p:rtn val="all"/>
                </p:endSync>
                <p:childTnLst>
                  <p:par>
                    <p:cTn id="197" fill="hold">
                      <p:stCondLst>
                        <p:cond delay="0"/>
                      </p:stCondLst>
                      <p:childTnLst>
                        <p:par>
                          <p:cTn id="198" fill="hold">
                            <p:stCondLst>
                              <p:cond delay="0"/>
                            </p:stCondLst>
                            <p:childTnLst>
                              <p:par>
                                <p:cTn id="199" presetID="16" presetClass="exit" presetSubtype="21" fill="hold" grpId="1" nodeType="clickEffect">
                                  <p:stCondLst>
                                    <p:cond delay="0"/>
                                  </p:stCondLst>
                                  <p:childTnLst>
                                    <p:animEffect transition="out" filter="barn(inVertical)">
                                      <p:cBhvr>
                                        <p:cTn id="200" dur="500"/>
                                        <p:tgtEl>
                                          <p:spTgt spid="37"/>
                                        </p:tgtEl>
                                      </p:cBhvr>
                                    </p:animEffect>
                                    <p:set>
                                      <p:cBhvr>
                                        <p:cTn id="201"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202" restart="whenNotActive" fill="hold" evtFilter="cancelBubble" nodeType="interactiveSeq">
                <p:stCondLst>
                  <p:cond evt="onClick" delay="0">
                    <p:tgtEl>
                      <p:spTgt spid="38"/>
                    </p:tgtEl>
                  </p:cond>
                </p:stCondLst>
                <p:endSync evt="end" delay="0">
                  <p:rtn val="all"/>
                </p:endSync>
                <p:childTnLst>
                  <p:par>
                    <p:cTn id="203" fill="hold">
                      <p:stCondLst>
                        <p:cond delay="0"/>
                      </p:stCondLst>
                      <p:childTnLst>
                        <p:par>
                          <p:cTn id="204" fill="hold">
                            <p:stCondLst>
                              <p:cond delay="0"/>
                            </p:stCondLst>
                            <p:childTnLst>
                              <p:par>
                                <p:cTn id="205" presetID="16" presetClass="exit" presetSubtype="21" fill="hold" grpId="1" nodeType="clickEffect">
                                  <p:stCondLst>
                                    <p:cond delay="0"/>
                                  </p:stCondLst>
                                  <p:childTnLst>
                                    <p:animEffect transition="out" filter="barn(inVertical)">
                                      <p:cBhvr>
                                        <p:cTn id="206" dur="500"/>
                                        <p:tgtEl>
                                          <p:spTgt spid="38"/>
                                        </p:tgtEl>
                                      </p:cBhvr>
                                    </p:animEffect>
                                    <p:set>
                                      <p:cBhvr>
                                        <p:cTn id="20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208" restart="whenNotActive" fill="hold" evtFilter="cancelBubble" nodeType="interactiveSeq">
                <p:stCondLst>
                  <p:cond evt="onClick" delay="0">
                    <p:tgtEl>
                      <p:spTgt spid="39"/>
                    </p:tgtEl>
                  </p:cond>
                </p:stCondLst>
                <p:endSync evt="end" delay="0">
                  <p:rtn val="all"/>
                </p:endSync>
                <p:childTnLst>
                  <p:par>
                    <p:cTn id="209" fill="hold">
                      <p:stCondLst>
                        <p:cond delay="0"/>
                      </p:stCondLst>
                      <p:childTnLst>
                        <p:par>
                          <p:cTn id="210" fill="hold">
                            <p:stCondLst>
                              <p:cond delay="0"/>
                            </p:stCondLst>
                            <p:childTnLst>
                              <p:par>
                                <p:cTn id="211" presetID="16" presetClass="exit" presetSubtype="21" fill="hold" grpId="1" nodeType="clickEffect">
                                  <p:stCondLst>
                                    <p:cond delay="0"/>
                                  </p:stCondLst>
                                  <p:childTnLst>
                                    <p:animEffect transition="out" filter="barn(inVertical)">
                                      <p:cBhvr>
                                        <p:cTn id="212" dur="500"/>
                                        <p:tgtEl>
                                          <p:spTgt spid="39"/>
                                        </p:tgtEl>
                                      </p:cBhvr>
                                    </p:animEffect>
                                    <p:set>
                                      <p:cBhvr>
                                        <p:cTn id="21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214" restart="whenNotActive" fill="hold" evtFilter="cancelBubble" nodeType="interactiveSeq">
                <p:stCondLst>
                  <p:cond evt="onClick" delay="0">
                    <p:tgtEl>
                      <p:spTgt spid="40"/>
                    </p:tgtEl>
                  </p:cond>
                </p:stCondLst>
                <p:endSync evt="end" delay="0">
                  <p:rtn val="all"/>
                </p:endSync>
                <p:childTnLst>
                  <p:par>
                    <p:cTn id="215" fill="hold">
                      <p:stCondLst>
                        <p:cond delay="0"/>
                      </p:stCondLst>
                      <p:childTnLst>
                        <p:par>
                          <p:cTn id="216" fill="hold">
                            <p:stCondLst>
                              <p:cond delay="0"/>
                            </p:stCondLst>
                            <p:childTnLst>
                              <p:par>
                                <p:cTn id="217" presetID="16" presetClass="exit" presetSubtype="21" fill="hold" grpId="1" nodeType="clickEffect">
                                  <p:stCondLst>
                                    <p:cond delay="0"/>
                                  </p:stCondLst>
                                  <p:childTnLst>
                                    <p:animEffect transition="out" filter="barn(inVertical)">
                                      <p:cBhvr>
                                        <p:cTn id="218" dur="500"/>
                                        <p:tgtEl>
                                          <p:spTgt spid="40"/>
                                        </p:tgtEl>
                                      </p:cBhvr>
                                    </p:animEffect>
                                    <p:set>
                                      <p:cBhvr>
                                        <p:cTn id="21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bldLst>
      <p:bldP spid="117" grpId="0"/>
      <p:bldP spid="13" grpId="0"/>
      <p:bldP spid="14" grpId="0"/>
      <p:bldP spid="15" grpId="0"/>
      <p:bldP spid="16" grpId="0"/>
      <p:bldP spid="17" grpId="0"/>
      <p:bldP spid="20" grpId="0" animBg="1"/>
      <p:bldP spid="20"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779642" y="541442"/>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pic>
        <p:nvPicPr>
          <p:cNvPr id="3" name="Picture 2">
            <a:extLst>
              <a:ext uri="{FF2B5EF4-FFF2-40B4-BE49-F238E27FC236}">
                <a16:creationId xmlns:a16="http://schemas.microsoft.com/office/drawing/2014/main" id="{306C8664-E861-89D3-9CB8-312C8D5F1E51}"/>
              </a:ext>
            </a:extLst>
          </p:cNvPr>
          <p:cNvPicPr>
            <a:picLocks noChangeAspect="1"/>
          </p:cNvPicPr>
          <p:nvPr/>
        </p:nvPicPr>
        <p:blipFill>
          <a:blip r:embed="rId4"/>
          <a:stretch>
            <a:fillRect/>
          </a:stretch>
        </p:blipFill>
        <p:spPr>
          <a:xfrm>
            <a:off x="928137" y="1251173"/>
            <a:ext cx="10936165" cy="4762988"/>
          </a:xfrm>
          <a:prstGeom prst="rect">
            <a:avLst/>
          </a:prstGeom>
        </p:spPr>
      </p:pic>
      <p:sp>
        <p:nvSpPr>
          <p:cNvPr id="6" name="TextBox 5">
            <a:extLst>
              <a:ext uri="{FF2B5EF4-FFF2-40B4-BE49-F238E27FC236}">
                <a16:creationId xmlns:a16="http://schemas.microsoft.com/office/drawing/2014/main" id="{2E365DF4-5A03-13B6-66C4-8D4B68B13B80}"/>
              </a:ext>
            </a:extLst>
          </p:cNvPr>
          <p:cNvSpPr txBox="1"/>
          <p:nvPr/>
        </p:nvSpPr>
        <p:spPr>
          <a:xfrm>
            <a:off x="4919087" y="3806612"/>
            <a:ext cx="5387669"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XVII, VIII, V, II</a:t>
            </a:r>
          </a:p>
        </p:txBody>
      </p:sp>
      <p:sp>
        <p:nvSpPr>
          <p:cNvPr id="7" name="Oval 6">
            <a:extLst>
              <a:ext uri="{FF2B5EF4-FFF2-40B4-BE49-F238E27FC236}">
                <a16:creationId xmlns:a16="http://schemas.microsoft.com/office/drawing/2014/main" id="{72F99E50-C3CD-3B38-ACBA-FF0D93202EB8}"/>
              </a:ext>
            </a:extLst>
          </p:cNvPr>
          <p:cNvSpPr/>
          <p:nvPr/>
        </p:nvSpPr>
        <p:spPr>
          <a:xfrm>
            <a:off x="8463711" y="2613227"/>
            <a:ext cx="470932" cy="4916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2DA4BABE-3B29-125D-E922-0D774F95C475}"/>
              </a:ext>
            </a:extLst>
          </p:cNvPr>
          <p:cNvSpPr/>
          <p:nvPr/>
        </p:nvSpPr>
        <p:spPr>
          <a:xfrm>
            <a:off x="3208143" y="5029440"/>
            <a:ext cx="470932" cy="49166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02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7"/>
                                        </p:tgtEl>
                                      </p:cBhvr>
                                    </p:animEffect>
                                    <p:animScale>
                                      <p:cBhvr>
                                        <p:cTn id="10" dur="500" autoRev="1" fill="hold"/>
                                        <p:tgtEl>
                                          <p:spTgt spid="7"/>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26" presetClass="emph" presetSubtype="0" repeatCount="3000" fill="hold" grpId="1" nodeType="withEffect">
                                  <p:stCondLst>
                                    <p:cond delay="0"/>
                                  </p:stCondLst>
                                  <p:childTnLst>
                                    <p:animEffect transition="out" filter="fade">
                                      <p:cBhvr>
                                        <p:cTn id="24" dur="1000" tmFilter="0, 0; .2, .5; .8, .5; 1, 0"/>
                                        <p:tgtEl>
                                          <p:spTgt spid="8"/>
                                        </p:tgtEl>
                                      </p:cBhvr>
                                    </p:animEffect>
                                    <p:animScale>
                                      <p:cBhvr>
                                        <p:cTn id="25" dur="50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7" grpId="1" animBg="1"/>
      <p:bldP spid="8" grpId="0" animBg="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1657" y="1348563"/>
            <a:ext cx="5274644" cy="5509437"/>
          </a:xfrm>
          <a:prstGeom prst="rect">
            <a:avLst/>
          </a:prstGeom>
          <a:solidFill>
            <a:srgbClr val="F4A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773843" y="513850"/>
            <a:ext cx="6447160" cy="584775"/>
          </a:xfrm>
          <a:prstGeom prst="rect">
            <a:avLst/>
          </a:prstGeom>
          <a:noFill/>
        </p:spPr>
        <p:txBody>
          <a:bodyPr wrap="square" rtlCol="0">
            <a:spAutoFit/>
          </a:bodyPr>
          <a:lstStyle/>
          <a:p>
            <a:pPr lvl="0" algn="ctr">
              <a:defRPr/>
            </a:pPr>
            <a:r>
              <a:rPr lang="it-IT" altLang="zh-CN" sz="3200" b="1">
                <a:solidFill>
                  <a:srgbClr val="002060"/>
                </a:solidFill>
                <a:latin typeface="Roboto Black" panose="02000000000000000000" pitchFamily="2" charset="0"/>
                <a:ea typeface="Roboto Black" panose="02000000000000000000" pitchFamily="2" charset="0"/>
              </a:rPr>
              <a:t>TRÒ CHƠI “AI NHANH HƠN?”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5392" y="2012493"/>
            <a:ext cx="5394806" cy="4349806"/>
          </a:xfrm>
          <a:prstGeom prst="hexag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 name="TextBox 10"/>
          <p:cNvSpPr txBox="1"/>
          <p:nvPr/>
        </p:nvSpPr>
        <p:spPr>
          <a:xfrm>
            <a:off x="609003" y="1678985"/>
            <a:ext cx="5099952" cy="830997"/>
          </a:xfrm>
          <a:prstGeom prst="rect">
            <a:avLst/>
          </a:prstGeom>
          <a:noFill/>
        </p:spPr>
        <p:txBody>
          <a:bodyPr wrap="square" rtlCol="0">
            <a:spAutoFit/>
          </a:bodyPr>
          <a:lstStyle/>
          <a:p>
            <a:pPr lvl="0" algn="just">
              <a:defRPr/>
            </a:pPr>
            <a:r>
              <a:rPr lang="en-US" sz="2400" b="1" spc="-5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spc="-5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en-US" sz="2400" spc="-50">
                <a:solidFill>
                  <a:srgbClr val="002060"/>
                </a:solidFill>
                <a:latin typeface="Roboto" panose="02000000000000000000" pitchFamily="2" charset="0"/>
                <a:ea typeface="Roboto" panose="02000000000000000000" pitchFamily="2" charset="0"/>
              </a:rPr>
              <a:t>Sử dụng một bộ thẻ số từ 1 đến 20 và hai bộ thẻ số La Mã từ I đến </a:t>
            </a:r>
            <a:r>
              <a:rPr lang="en-US" sz="2400">
                <a:solidFill>
                  <a:srgbClr val="002060"/>
                </a:solidFill>
                <a:latin typeface="Roboto" panose="02000000000000000000" pitchFamily="2" charset="0"/>
                <a:ea typeface="Roboto" panose="02000000000000000000" pitchFamily="2" charset="0"/>
              </a:rPr>
              <a:t>XX</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616017" y="2873609"/>
            <a:ext cx="5035823" cy="1200329"/>
          </a:xfrm>
          <a:prstGeom prst="rect">
            <a:avLst/>
          </a:prstGeom>
          <a:noFill/>
        </p:spPr>
        <p:txBody>
          <a:bodyPr wrap="square" rtlCol="0">
            <a:spAutoFit/>
          </a:bodyPr>
          <a:lstStyle/>
          <a:p>
            <a:pPr lvl="0" algn="just">
              <a:defRPr/>
            </a:pP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Một bạn làm quản trò giơ một thẻ số bất kì,</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người chơi tìm và giơ thẻ ghi số La Mã tương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ứng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667929" y="4437565"/>
            <a:ext cx="4982100" cy="830997"/>
          </a:xfrm>
          <a:prstGeom prst="rect">
            <a:avLst/>
          </a:prstGeom>
          <a:noFill/>
        </p:spPr>
        <p:txBody>
          <a:bodyPr wrap="square" rtlCol="0">
            <a:spAutoFit/>
          </a:bodyPr>
          <a:lstStyle/>
          <a:p>
            <a:pPr lvl="0" algn="just">
              <a:defRPr/>
            </a:pP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Bạn nào tìm được đúng và nhanh hơn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thì được 5 điểm</a:t>
            </a:r>
            <a:endParaRPr lang="en-US" sz="2400">
              <a:solidFill>
                <a:srgbClr val="002060"/>
              </a:solidFill>
              <a:latin typeface="Roboto" panose="02000000000000000000" pitchFamily="2" charset="0"/>
              <a:ea typeface="Roboto" panose="02000000000000000000" pitchFamily="2" charset="0"/>
            </a:endParaRPr>
          </a:p>
        </p:txBody>
      </p:sp>
      <p:sp>
        <p:nvSpPr>
          <p:cNvPr id="17" name="TextBox 16"/>
          <p:cNvSpPr txBox="1"/>
          <p:nvPr/>
        </p:nvSpPr>
        <p:spPr>
          <a:xfrm>
            <a:off x="667928" y="5632189"/>
            <a:ext cx="5016578" cy="830997"/>
          </a:xfrm>
          <a:prstGeom prst="rect">
            <a:avLst/>
          </a:prstGeom>
          <a:noFill/>
        </p:spPr>
        <p:txBody>
          <a:bodyPr wrap="square" rtlCol="0">
            <a:spAutoFit/>
          </a:bodyPr>
          <a:lstStyle/>
          <a:p>
            <a:pPr lvl="0" algn="just">
              <a:defRPr/>
            </a:pPr>
            <a:r>
              <a:rPr lang="en-US" sz="2400" b="1">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Kết thúc trò chơi, bạn nào</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được nhiều điểm hơn thì chiến thắng</a:t>
            </a:r>
            <a:endParaRPr lang="en-US"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4886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3640246" y="342451"/>
            <a:ext cx="4911508" cy="584775"/>
          </a:xfrm>
          <a:prstGeom prst="rect">
            <a:avLst/>
          </a:prstGeom>
          <a:noFill/>
        </p:spPr>
        <p:txBody>
          <a:bodyPr wrap="square" rtlCol="0">
            <a:spAutoFit/>
          </a:bodyPr>
          <a:lstStyle/>
          <a:p>
            <a:pPr lvl="0" algn="just">
              <a:defRPr/>
            </a:pPr>
            <a:r>
              <a:rPr lang="en-US" sz="3200" b="1">
                <a:solidFill>
                  <a:srgbClr val="002060"/>
                </a:solidFill>
                <a:latin typeface="Roboto Black" panose="02000000000000000000" pitchFamily="2" charset="0"/>
                <a:ea typeface="Roboto Black" panose="02000000000000000000" pitchFamily="2" charset="0"/>
              </a:rPr>
              <a:t>ĐỌC GIỜ TRÊN ĐỒNG HỒ</a:t>
            </a:r>
            <a:r>
              <a:rPr lang="en-US" sz="3200">
                <a:solidFill>
                  <a:srgbClr val="002060"/>
                </a:solidFill>
                <a:latin typeface="Roboto Black" panose="02000000000000000000" pitchFamily="2" charset="0"/>
                <a:ea typeface="Roboto Black" panose="02000000000000000000" pitchFamily="2" charset="0"/>
              </a:rPr>
              <a:t> </a:t>
            </a:r>
            <a:endParaRPr kumimoji="0" lang="en-US"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4" name="TextBox 13"/>
          <p:cNvSpPr txBox="1"/>
          <p:nvPr/>
        </p:nvSpPr>
        <p:spPr>
          <a:xfrm>
            <a:off x="5065701" y="2062937"/>
            <a:ext cx="4632776" cy="830997"/>
          </a:xfrm>
          <a:prstGeom prst="rect">
            <a:avLst/>
          </a:prstGeom>
          <a:solidFill>
            <a:schemeClr val="accent5">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Em</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hãy</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biết</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đồng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hồ</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đang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vào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nào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5065700" y="3193418"/>
            <a:ext cx="4632777" cy="830997"/>
          </a:xfrm>
          <a:prstGeom prst="rect">
            <a:avLst/>
          </a:prstGeom>
          <a:solidFill>
            <a:schemeClr val="accent5">
              <a:lumMod val="40000"/>
              <a:lumOff val="60000"/>
            </a:schemeClr>
          </a:solid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Trên</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đồng</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hồ</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dài</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12,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ngắn</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2</a:t>
            </a:r>
            <a:endParaRPr kumimoji="0" lang="vi-V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1672713" y="1829501"/>
            <a:ext cx="2757874" cy="2757874"/>
          </a:xfrm>
          <a:prstGeom prst="rect">
            <a:avLst/>
          </a:prstGeom>
        </p:spPr>
      </p:pic>
      <p:sp>
        <p:nvSpPr>
          <p:cNvPr id="24" name="TextBox 23"/>
          <p:cNvSpPr txBox="1"/>
          <p:nvPr/>
        </p:nvSpPr>
        <p:spPr>
          <a:xfrm>
            <a:off x="5065701" y="4261728"/>
            <a:ext cx="4632776" cy="461665"/>
          </a:xfrm>
          <a:prstGeom prst="rect">
            <a:avLst/>
          </a:prstGeom>
          <a:solidFill>
            <a:schemeClr val="accent5">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noProof="0" dirty="0" err="1">
                <a:solidFill>
                  <a:srgbClr val="002060"/>
                </a:solidFill>
                <a:latin typeface="Roboto" panose="02000000000000000000" pitchFamily="2" charset="0"/>
                <a:ea typeface="Roboto" panose="02000000000000000000" pitchFamily="2" charset="0"/>
              </a:rPr>
              <a:t>Đồng</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hồ</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chỉ</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mấy</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giờ</a:t>
            </a:r>
            <a:r>
              <a:rPr lang="en-US" sz="2400" noProof="0" dirty="0">
                <a:solidFill>
                  <a:srgbClr val="002060"/>
                </a:solidFill>
                <a:latin typeface="Roboto" panose="02000000000000000000" pitchFamily="2" charset="0"/>
                <a:ea typeface="Roboto" panose="02000000000000000000" pitchFamily="2" charset="0"/>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a:off x="5065700" y="4969229"/>
            <a:ext cx="4632777" cy="461665"/>
          </a:xfrm>
          <a:prstGeom prst="rect">
            <a:avLst/>
          </a:prstGeom>
          <a:solidFill>
            <a:schemeClr val="accent5">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noProof="0" dirty="0">
                <a:solidFill>
                  <a:srgbClr val="FF0000"/>
                </a:solidFill>
                <a:latin typeface="Roboto" panose="02000000000000000000" pitchFamily="2" charset="0"/>
                <a:ea typeface="Roboto" panose="02000000000000000000" pitchFamily="2" charset="0"/>
              </a:rPr>
              <a:t>- </a:t>
            </a:r>
            <a:r>
              <a:rPr lang="en-US" sz="2400" noProof="0" dirty="0" err="1">
                <a:solidFill>
                  <a:srgbClr val="FF0000"/>
                </a:solidFill>
                <a:latin typeface="Roboto" panose="02000000000000000000" pitchFamily="2" charset="0"/>
                <a:ea typeface="Roboto" panose="02000000000000000000" pitchFamily="2" charset="0"/>
              </a:rPr>
              <a:t>Đồng</a:t>
            </a:r>
            <a:r>
              <a:rPr lang="en-US" sz="2400" noProof="0" dirty="0">
                <a:solidFill>
                  <a:srgbClr val="FF0000"/>
                </a:solidFill>
                <a:latin typeface="Roboto" panose="02000000000000000000" pitchFamily="2" charset="0"/>
                <a:ea typeface="Roboto" panose="02000000000000000000" pitchFamily="2" charset="0"/>
              </a:rPr>
              <a:t> </a:t>
            </a:r>
            <a:r>
              <a:rPr lang="en-US" sz="2400" noProof="0" dirty="0" err="1">
                <a:solidFill>
                  <a:srgbClr val="FF0000"/>
                </a:solidFill>
                <a:latin typeface="Roboto" panose="02000000000000000000" pitchFamily="2" charset="0"/>
                <a:ea typeface="Roboto" panose="02000000000000000000" pitchFamily="2" charset="0"/>
              </a:rPr>
              <a:t>hồ</a:t>
            </a:r>
            <a:r>
              <a:rPr lang="en-US" sz="2400" noProof="0" dirty="0">
                <a:solidFill>
                  <a:srgbClr val="FF0000"/>
                </a:solidFill>
                <a:latin typeface="Roboto" panose="02000000000000000000" pitchFamily="2" charset="0"/>
                <a:ea typeface="Roboto" panose="02000000000000000000" pitchFamily="2" charset="0"/>
              </a:rPr>
              <a:t> </a:t>
            </a:r>
            <a:r>
              <a:rPr lang="en-US" sz="2400" noProof="0" dirty="0" err="1">
                <a:solidFill>
                  <a:srgbClr val="FF0000"/>
                </a:solidFill>
                <a:latin typeface="Roboto" panose="02000000000000000000" pitchFamily="2" charset="0"/>
                <a:ea typeface="Roboto" panose="02000000000000000000" pitchFamily="2" charset="0"/>
              </a:rPr>
              <a:t>chỉ</a:t>
            </a:r>
            <a:r>
              <a:rPr lang="en-US" sz="2400" noProof="0" dirty="0">
                <a:solidFill>
                  <a:srgbClr val="FF0000"/>
                </a:solidFill>
                <a:latin typeface="Roboto" panose="02000000000000000000" pitchFamily="2" charset="0"/>
                <a:ea typeface="Roboto" panose="02000000000000000000" pitchFamily="2" charset="0"/>
              </a:rPr>
              <a:t> 2 </a:t>
            </a:r>
            <a:r>
              <a:rPr lang="en-US" sz="2400" noProof="0" dirty="0" err="1">
                <a:solidFill>
                  <a:srgbClr val="FF0000"/>
                </a:solidFill>
                <a:latin typeface="Roboto" panose="02000000000000000000" pitchFamily="2" charset="0"/>
                <a:ea typeface="Roboto" panose="02000000000000000000" pitchFamily="2" charset="0"/>
              </a:rPr>
              <a:t>giờ</a:t>
            </a:r>
            <a:r>
              <a:rPr lang="en-US" sz="2400" noProof="0" dirty="0">
                <a:solidFill>
                  <a:srgbClr val="FF0000"/>
                </a:solidFill>
                <a:latin typeface="Roboto" panose="02000000000000000000" pitchFamily="2" charset="0"/>
                <a:ea typeface="Roboto" panose="02000000000000000000" pitchFamily="2" charset="0"/>
              </a:rPr>
              <a:t> (14 </a:t>
            </a:r>
            <a:r>
              <a:rPr lang="en-US" sz="2400" noProof="0" dirty="0" err="1">
                <a:solidFill>
                  <a:srgbClr val="FF0000"/>
                </a:solidFill>
                <a:latin typeface="Roboto" panose="02000000000000000000" pitchFamily="2" charset="0"/>
                <a:ea typeface="Roboto" panose="02000000000000000000" pitchFamily="2" charset="0"/>
              </a:rPr>
              <a:t>giờ</a:t>
            </a:r>
            <a:r>
              <a:rPr lang="en-US" sz="2400" noProof="0" dirty="0">
                <a:solidFill>
                  <a:srgbClr val="FF0000"/>
                </a:solidFill>
                <a:latin typeface="Roboto" panose="02000000000000000000" pitchFamily="2" charset="0"/>
                <a:ea typeface="Roboto" panose="02000000000000000000" pitchFamily="2" charset="0"/>
              </a:rPr>
              <a:t>)</a:t>
            </a:r>
            <a:endParaRPr kumimoji="0" lang="vi-V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FA6D1A4B-46E8-B26D-84C4-D1B211F4B407}"/>
              </a:ext>
            </a:extLst>
          </p:cNvPr>
          <p:cNvPicPr>
            <a:picLocks noChangeAspect="1"/>
          </p:cNvPicPr>
          <p:nvPr/>
        </p:nvPicPr>
        <p:blipFill>
          <a:blip r:embed="rId5"/>
          <a:stretch>
            <a:fillRect/>
          </a:stretch>
        </p:blipFill>
        <p:spPr>
          <a:xfrm>
            <a:off x="2819401" y="2366963"/>
            <a:ext cx="228623" cy="829946"/>
          </a:xfrm>
          <a:prstGeom prst="rect">
            <a:avLst/>
          </a:prstGeom>
        </p:spPr>
      </p:pic>
      <p:pic>
        <p:nvPicPr>
          <p:cNvPr id="6" name="Picture 5">
            <a:extLst>
              <a:ext uri="{FF2B5EF4-FFF2-40B4-BE49-F238E27FC236}">
                <a16:creationId xmlns:a16="http://schemas.microsoft.com/office/drawing/2014/main" id="{DB5439CD-A4B1-441D-7F1C-5A883D77A91C}"/>
              </a:ext>
            </a:extLst>
          </p:cNvPr>
          <p:cNvPicPr>
            <a:picLocks noChangeAspect="1"/>
          </p:cNvPicPr>
          <p:nvPr/>
        </p:nvPicPr>
        <p:blipFill>
          <a:blip r:embed="rId6"/>
          <a:stretch>
            <a:fillRect/>
          </a:stretch>
        </p:blipFill>
        <p:spPr>
          <a:xfrm>
            <a:off x="3043261" y="3262818"/>
            <a:ext cx="152377" cy="332459"/>
          </a:xfrm>
          <a:prstGeom prst="rect">
            <a:avLst/>
          </a:prstGeom>
        </p:spPr>
      </p:pic>
    </p:spTree>
    <p:extLst>
      <p:ext uri="{BB962C8B-B14F-4D97-AF65-F5344CB8AC3E}">
        <p14:creationId xmlns:p14="http://schemas.microsoft.com/office/powerpoint/2010/main" val="343520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1000"/>
                                        <p:tgtEl>
                                          <p:spTgt spid="24"/>
                                        </p:tgtEl>
                                      </p:cBhvr>
                                    </p:animEffect>
                                    <p:anim calcmode="lin" valueType="num">
                                      <p:cBhvr>
                                        <p:cTn id="43" dur="1000" fill="hold"/>
                                        <p:tgtEl>
                                          <p:spTgt spid="24"/>
                                        </p:tgtEl>
                                        <p:attrNameLst>
                                          <p:attrName>ppt_x</p:attrName>
                                        </p:attrNameLst>
                                      </p:cBhvr>
                                      <p:tavLst>
                                        <p:tav tm="0">
                                          <p:val>
                                            <p:strVal val="#ppt_x"/>
                                          </p:val>
                                        </p:tav>
                                        <p:tav tm="100000">
                                          <p:val>
                                            <p:strVal val="#ppt_x"/>
                                          </p:val>
                                        </p:tav>
                                      </p:tavLst>
                                    </p:anim>
                                    <p:anim calcmode="lin" valueType="num">
                                      <p:cBhvr>
                                        <p:cTn id="4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6" grpId="0" animBg="1"/>
      <p:bldP spid="24"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3640246" y="342451"/>
            <a:ext cx="4911508" cy="584775"/>
          </a:xfrm>
          <a:prstGeom prst="rect">
            <a:avLst/>
          </a:prstGeom>
          <a:noFill/>
        </p:spPr>
        <p:txBody>
          <a:bodyPr wrap="square" rtlCol="0">
            <a:spAutoFit/>
          </a:bodyPr>
          <a:lstStyle/>
          <a:p>
            <a:pPr lvl="0" algn="just">
              <a:defRPr/>
            </a:pPr>
            <a:r>
              <a:rPr lang="en-US" sz="3200" b="1">
                <a:solidFill>
                  <a:srgbClr val="002060"/>
                </a:solidFill>
                <a:latin typeface="Roboto Black" panose="02000000000000000000" pitchFamily="2" charset="0"/>
                <a:ea typeface="Roboto Black" panose="02000000000000000000" pitchFamily="2" charset="0"/>
              </a:rPr>
              <a:t>ĐỌC GIỜ TRÊN ĐỒNG HỒ</a:t>
            </a:r>
            <a:r>
              <a:rPr lang="en-US" sz="3200">
                <a:solidFill>
                  <a:srgbClr val="002060"/>
                </a:solidFill>
                <a:latin typeface="Roboto Black" panose="02000000000000000000" pitchFamily="2" charset="0"/>
                <a:ea typeface="Roboto Black" panose="02000000000000000000" pitchFamily="2" charset="0"/>
              </a:rPr>
              <a:t> </a:t>
            </a:r>
            <a:endParaRPr kumimoji="0" lang="en-US"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4" name="TextBox 13"/>
          <p:cNvSpPr txBox="1"/>
          <p:nvPr/>
        </p:nvSpPr>
        <p:spPr>
          <a:xfrm>
            <a:off x="5065701" y="2062937"/>
            <a:ext cx="4586395" cy="830997"/>
          </a:xfrm>
          <a:prstGeom prst="rect">
            <a:avLst/>
          </a:prstGeom>
          <a:solidFill>
            <a:schemeClr val="accent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Em</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hãy</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biết</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đồng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hồ</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đang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vào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nào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5065700" y="3165770"/>
            <a:ext cx="4586396" cy="830997"/>
          </a:xfrm>
          <a:prstGeom prst="rect">
            <a:avLst/>
          </a:prstGeom>
          <a:solidFill>
            <a:schemeClr val="accent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Trên</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đồng</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hồ</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dài</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3,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ngắn</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vị</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trí</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lang="en-US" sz="2400" dirty="0" err="1">
                <a:solidFill>
                  <a:srgbClr val="FF0000"/>
                </a:solidFill>
                <a:latin typeface="Roboto" panose="02000000000000000000" pitchFamily="2" charset="0"/>
                <a:ea typeface="Roboto" panose="02000000000000000000" pitchFamily="2" charset="0"/>
              </a:rPr>
              <a:t>sau</a:t>
            </a:r>
            <a:r>
              <a:rPr lang="en-US" sz="2400" dirty="0">
                <a:solidFill>
                  <a:srgbClr val="FF0000"/>
                </a:solidFill>
                <a:latin typeface="Roboto" panose="02000000000000000000" pitchFamily="2" charset="0"/>
                <a:ea typeface="Roboto" panose="02000000000000000000" pitchFamily="2" charset="0"/>
              </a:rPr>
              <a:t> </a:t>
            </a:r>
            <a:r>
              <a:rPr lang="en-US" sz="2400" dirty="0" err="1">
                <a:solidFill>
                  <a:srgbClr val="FF0000"/>
                </a:solidFill>
                <a:latin typeface="Roboto" panose="02000000000000000000" pitchFamily="2" charset="0"/>
                <a:ea typeface="Roboto" panose="02000000000000000000" pitchFamily="2" charset="0"/>
              </a:rPr>
              <a:t>số</a:t>
            </a:r>
            <a:r>
              <a:rPr lang="en-US" sz="2400" dirty="0">
                <a:solidFill>
                  <a:srgbClr val="FF0000"/>
                </a:solidFill>
                <a:latin typeface="Roboto" panose="02000000000000000000" pitchFamily="2" charset="0"/>
                <a:ea typeface="Roboto" panose="02000000000000000000" pitchFamily="2" charset="0"/>
              </a:rPr>
              <a:t> 10</a:t>
            </a:r>
            <a:endParaRPr kumimoji="0" lang="vi-V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24" name="TextBox 23"/>
          <p:cNvSpPr txBox="1"/>
          <p:nvPr/>
        </p:nvSpPr>
        <p:spPr>
          <a:xfrm>
            <a:off x="5065700" y="4268604"/>
            <a:ext cx="4586396" cy="461665"/>
          </a:xfrm>
          <a:prstGeom prst="rect">
            <a:avLst/>
          </a:prstGeom>
          <a:solidFill>
            <a:schemeClr val="accent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noProof="0" dirty="0" err="1">
                <a:solidFill>
                  <a:srgbClr val="002060"/>
                </a:solidFill>
                <a:latin typeface="Roboto" panose="02000000000000000000" pitchFamily="2" charset="0"/>
                <a:ea typeface="Roboto" panose="02000000000000000000" pitchFamily="2" charset="0"/>
              </a:rPr>
              <a:t>Đồng</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hồ</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chỉ</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mấy</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giờ</a:t>
            </a:r>
            <a:r>
              <a:rPr lang="en-US" sz="2400" noProof="0" dirty="0">
                <a:solidFill>
                  <a:srgbClr val="002060"/>
                </a:solidFill>
                <a:latin typeface="Roboto" panose="02000000000000000000" pitchFamily="2" charset="0"/>
                <a:ea typeface="Roboto" panose="02000000000000000000" pitchFamily="2" charset="0"/>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a:off x="5065700" y="4969229"/>
            <a:ext cx="4586396" cy="461665"/>
          </a:xfrm>
          <a:prstGeom prst="rect">
            <a:avLst/>
          </a:prstGeom>
          <a:solidFill>
            <a:schemeClr val="accent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noProof="0">
                <a:solidFill>
                  <a:srgbClr val="FF0000"/>
                </a:solidFill>
                <a:latin typeface="Roboto" panose="02000000000000000000" pitchFamily="2" charset="0"/>
                <a:ea typeface="Roboto" panose="02000000000000000000" pitchFamily="2" charset="0"/>
              </a:rPr>
              <a:t>- Đồng hồ chỉ 10 giờ 15 phút</a:t>
            </a:r>
            <a:endPar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F1EE9490-26E8-F950-23C4-58CCFE2D8ADE}"/>
              </a:ext>
            </a:extLst>
          </p:cNvPr>
          <p:cNvPicPr>
            <a:picLocks noChangeAspect="1"/>
          </p:cNvPicPr>
          <p:nvPr/>
        </p:nvPicPr>
        <p:blipFill>
          <a:blip r:embed="rId4"/>
          <a:stretch>
            <a:fillRect/>
          </a:stretch>
        </p:blipFill>
        <p:spPr>
          <a:xfrm>
            <a:off x="486767" y="2208427"/>
            <a:ext cx="3752255" cy="2977980"/>
          </a:xfrm>
          <a:prstGeom prst="rect">
            <a:avLst/>
          </a:prstGeom>
        </p:spPr>
      </p:pic>
    </p:spTree>
    <p:extLst>
      <p:ext uri="{BB962C8B-B14F-4D97-AF65-F5344CB8AC3E}">
        <p14:creationId xmlns:p14="http://schemas.microsoft.com/office/powerpoint/2010/main" val="58901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1000"/>
                                        <p:tgtEl>
                                          <p:spTgt spid="25"/>
                                        </p:tgtEl>
                                      </p:cBhvr>
                                    </p:animEffect>
                                    <p:anim calcmode="lin" valueType="num">
                                      <p:cBhvr>
                                        <p:cTn id="34" dur="1000" fill="hold"/>
                                        <p:tgtEl>
                                          <p:spTgt spid="25"/>
                                        </p:tgtEl>
                                        <p:attrNameLst>
                                          <p:attrName>ppt_x</p:attrName>
                                        </p:attrNameLst>
                                      </p:cBhvr>
                                      <p:tavLst>
                                        <p:tav tm="0">
                                          <p:val>
                                            <p:strVal val="#ppt_x"/>
                                          </p:val>
                                        </p:tav>
                                        <p:tav tm="100000">
                                          <p:val>
                                            <p:strVal val="#ppt_x"/>
                                          </p:val>
                                        </p:tav>
                                      </p:tavLst>
                                    </p:anim>
                                    <p:anim calcmode="lin" valueType="num">
                                      <p:cBhvr>
                                        <p:cTn id="3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6" grpId="0" animBg="1"/>
      <p:bldP spid="24" grpId="0" animBg="1"/>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3640246" y="342451"/>
            <a:ext cx="4911508" cy="584775"/>
          </a:xfrm>
          <a:prstGeom prst="rect">
            <a:avLst/>
          </a:prstGeom>
          <a:noFill/>
        </p:spPr>
        <p:txBody>
          <a:bodyPr wrap="square" rtlCol="0">
            <a:spAutoFit/>
          </a:bodyPr>
          <a:lstStyle/>
          <a:p>
            <a:pPr lvl="0" algn="just">
              <a:defRPr/>
            </a:pPr>
            <a:r>
              <a:rPr lang="en-US" sz="3200" b="1">
                <a:solidFill>
                  <a:srgbClr val="002060"/>
                </a:solidFill>
                <a:latin typeface="Roboto Black" panose="02000000000000000000" pitchFamily="2" charset="0"/>
                <a:ea typeface="Roboto Black" panose="02000000000000000000" pitchFamily="2" charset="0"/>
              </a:rPr>
              <a:t>ĐỌC GIỜ TRÊN ĐỒNG HỒ</a:t>
            </a:r>
            <a:r>
              <a:rPr lang="en-US" sz="3200">
                <a:solidFill>
                  <a:srgbClr val="002060"/>
                </a:solidFill>
                <a:latin typeface="Roboto Black" panose="02000000000000000000" pitchFamily="2" charset="0"/>
                <a:ea typeface="Roboto Black" panose="02000000000000000000" pitchFamily="2" charset="0"/>
              </a:rPr>
              <a:t> </a:t>
            </a:r>
            <a:endParaRPr kumimoji="0" lang="en-US"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4" name="TextBox 13"/>
          <p:cNvSpPr txBox="1"/>
          <p:nvPr/>
        </p:nvSpPr>
        <p:spPr>
          <a:xfrm>
            <a:off x="5065700" y="2062937"/>
            <a:ext cx="5084140" cy="830997"/>
          </a:xfrm>
          <a:prstGeom prst="rect">
            <a:avLst/>
          </a:prstGeom>
          <a:solidFill>
            <a:schemeClr val="tx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Em</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hãy</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biết</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đồng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hồ</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đang</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vào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nào</a:t>
            </a:r>
            <a:r>
              <a:rPr kumimoji="0" lang="en-US" sz="2400" b="0"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5065699" y="3160363"/>
            <a:ext cx="5084140" cy="830997"/>
          </a:xfrm>
          <a:prstGeom prst="rect">
            <a:avLst/>
          </a:prstGeom>
          <a:solidFill>
            <a:schemeClr val="tx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Trên</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đồng</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hồ</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dài</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6,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kim</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ngắn</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chỉ</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vị</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trí</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giữa</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9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và</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số</a:t>
            </a:r>
            <a:r>
              <a:rPr kumimoji="0" lang="en-US" sz="2400" b="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10</a:t>
            </a:r>
            <a:endParaRPr kumimoji="0" lang="vi-V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24" name="TextBox 23"/>
          <p:cNvSpPr txBox="1"/>
          <p:nvPr/>
        </p:nvSpPr>
        <p:spPr>
          <a:xfrm>
            <a:off x="5065699" y="4257790"/>
            <a:ext cx="5084139" cy="461665"/>
          </a:xfrm>
          <a:prstGeom prst="rect">
            <a:avLst/>
          </a:prstGeom>
          <a:solidFill>
            <a:schemeClr val="tx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noProof="0" dirty="0" err="1">
                <a:solidFill>
                  <a:srgbClr val="002060"/>
                </a:solidFill>
                <a:latin typeface="Roboto" panose="02000000000000000000" pitchFamily="2" charset="0"/>
                <a:ea typeface="Roboto" panose="02000000000000000000" pitchFamily="2" charset="0"/>
              </a:rPr>
              <a:t>Đồng</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hồ</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chỉ</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mấy</a:t>
            </a:r>
            <a:r>
              <a:rPr lang="en-US" sz="2400" noProof="0" dirty="0">
                <a:solidFill>
                  <a:srgbClr val="002060"/>
                </a:solidFill>
                <a:latin typeface="Roboto" panose="02000000000000000000" pitchFamily="2" charset="0"/>
                <a:ea typeface="Roboto" panose="02000000000000000000" pitchFamily="2" charset="0"/>
              </a:rPr>
              <a:t> </a:t>
            </a:r>
            <a:r>
              <a:rPr lang="en-US" sz="2400" noProof="0" dirty="0" err="1">
                <a:solidFill>
                  <a:srgbClr val="002060"/>
                </a:solidFill>
                <a:latin typeface="Roboto" panose="02000000000000000000" pitchFamily="2" charset="0"/>
                <a:ea typeface="Roboto" panose="02000000000000000000" pitchFamily="2" charset="0"/>
              </a:rPr>
              <a:t>giờ</a:t>
            </a:r>
            <a:r>
              <a:rPr lang="en-US" sz="2400" noProof="0" dirty="0">
                <a:solidFill>
                  <a:srgbClr val="002060"/>
                </a:solidFill>
                <a:latin typeface="Roboto" panose="02000000000000000000" pitchFamily="2" charset="0"/>
                <a:ea typeface="Roboto" panose="02000000000000000000" pitchFamily="2" charset="0"/>
              </a:rPr>
              <a:t>?</a:t>
            </a:r>
            <a:endPar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a:off x="5065699" y="4969229"/>
            <a:ext cx="5084139" cy="461665"/>
          </a:xfrm>
          <a:prstGeom prst="rect">
            <a:avLst/>
          </a:prstGeom>
          <a:solidFill>
            <a:schemeClr val="tx2">
              <a:lumMod val="40000"/>
              <a:lumOff val="6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noProof="0">
                <a:solidFill>
                  <a:srgbClr val="FF0000"/>
                </a:solidFill>
                <a:latin typeface="Roboto" panose="02000000000000000000" pitchFamily="2" charset="0"/>
                <a:ea typeface="Roboto" panose="02000000000000000000" pitchFamily="2" charset="0"/>
              </a:rPr>
              <a:t>- Đồng hồ chỉ 9 giờ 30 phút</a:t>
            </a:r>
            <a:endPar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13" name="Picture 12">
            <a:extLst>
              <a:ext uri="{FF2B5EF4-FFF2-40B4-BE49-F238E27FC236}">
                <a16:creationId xmlns:a16="http://schemas.microsoft.com/office/drawing/2014/main" id="{BDC2A64E-BE85-885C-9E05-4228127AC350}"/>
              </a:ext>
            </a:extLst>
          </p:cNvPr>
          <p:cNvPicPr>
            <a:picLocks noChangeAspect="1"/>
          </p:cNvPicPr>
          <p:nvPr/>
        </p:nvPicPr>
        <p:blipFill>
          <a:blip r:embed="rId4"/>
          <a:stretch>
            <a:fillRect/>
          </a:stretch>
        </p:blipFill>
        <p:spPr>
          <a:xfrm>
            <a:off x="1342688" y="2254813"/>
            <a:ext cx="2950955" cy="2914746"/>
          </a:xfrm>
          <a:prstGeom prst="rect">
            <a:avLst/>
          </a:prstGeom>
        </p:spPr>
      </p:pic>
    </p:spTree>
    <p:extLst>
      <p:ext uri="{BB962C8B-B14F-4D97-AF65-F5344CB8AC3E}">
        <p14:creationId xmlns:p14="http://schemas.microsoft.com/office/powerpoint/2010/main" val="385323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1000"/>
                                        <p:tgtEl>
                                          <p:spTgt spid="25"/>
                                        </p:tgtEl>
                                      </p:cBhvr>
                                    </p:animEffect>
                                    <p:anim calcmode="lin" valueType="num">
                                      <p:cBhvr>
                                        <p:cTn id="34" dur="1000" fill="hold"/>
                                        <p:tgtEl>
                                          <p:spTgt spid="25"/>
                                        </p:tgtEl>
                                        <p:attrNameLst>
                                          <p:attrName>ppt_x</p:attrName>
                                        </p:attrNameLst>
                                      </p:cBhvr>
                                      <p:tavLst>
                                        <p:tav tm="0">
                                          <p:val>
                                            <p:strVal val="#ppt_x"/>
                                          </p:val>
                                        </p:tav>
                                        <p:tav tm="100000">
                                          <p:val>
                                            <p:strVal val="#ppt_x"/>
                                          </p:val>
                                        </p:tav>
                                      </p:tavLst>
                                    </p:anim>
                                    <p:anim calcmode="lin" valueType="num">
                                      <p:cBhvr>
                                        <p:cTn id="3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6" grpId="0" animBg="1"/>
      <p:bldP spid="24"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B5020F18-2199-23BB-D0FA-5DA739C3F9C6}"/>
              </a:ext>
            </a:extLst>
          </p:cNvPr>
          <p:cNvGrpSpPr/>
          <p:nvPr/>
        </p:nvGrpSpPr>
        <p:grpSpPr>
          <a:xfrm>
            <a:off x="682051" y="2201031"/>
            <a:ext cx="3829050" cy="3830638"/>
            <a:chOff x="809625" y="2263370"/>
            <a:chExt cx="3829050" cy="3830638"/>
          </a:xfrm>
        </p:grpSpPr>
        <p:sp>
          <p:nvSpPr>
            <p:cNvPr id="89" name="Oval 28">
              <a:extLst>
                <a:ext uri="{FF2B5EF4-FFF2-40B4-BE49-F238E27FC236}">
                  <a16:creationId xmlns:a16="http://schemas.microsoft.com/office/drawing/2014/main" id="{642EF29E-93DA-08D7-E9B9-E1F4D567A2A8}"/>
                </a:ext>
              </a:extLst>
            </p:cNvPr>
            <p:cNvSpPr>
              <a:spLocks noChangeArrowheads="1"/>
            </p:cNvSpPr>
            <p:nvPr/>
          </p:nvSpPr>
          <p:spPr bwMode="auto">
            <a:xfrm rot="1786145">
              <a:off x="809625" y="2263370"/>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187" name="Picture 186">
              <a:extLst>
                <a:ext uri="{FF2B5EF4-FFF2-40B4-BE49-F238E27FC236}">
                  <a16:creationId xmlns:a16="http://schemas.microsoft.com/office/drawing/2014/main" id="{F1F8112C-4CDE-FF6E-2B4B-63ABBC989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403">
              <a:off x="2488314" y="3284106"/>
              <a:ext cx="396638" cy="986740"/>
            </a:xfrm>
            <a:prstGeom prst="rect">
              <a:avLst/>
            </a:prstGeom>
          </p:spPr>
        </p:pic>
        <p:pic>
          <p:nvPicPr>
            <p:cNvPr id="188" name="Picture 187">
              <a:extLst>
                <a:ext uri="{FF2B5EF4-FFF2-40B4-BE49-F238E27FC236}">
                  <a16:creationId xmlns:a16="http://schemas.microsoft.com/office/drawing/2014/main" id="{4359DD5C-CC4B-9A07-E106-144C5AB3FA8B}"/>
                </a:ext>
              </a:extLst>
            </p:cNvPr>
            <p:cNvPicPr>
              <a:picLocks noChangeAspect="1"/>
            </p:cNvPicPr>
            <p:nvPr/>
          </p:nvPicPr>
          <p:blipFill rotWithShape="1">
            <a:blip r:embed="rId5">
              <a:extLst>
                <a:ext uri="{28A0092B-C50C-407E-A947-70E740481C1C}">
                  <a14:useLocalDpi xmlns:a14="http://schemas.microsoft.com/office/drawing/2010/main" val="0"/>
                </a:ext>
              </a:extLst>
            </a:blip>
            <a:srcRect b="16604"/>
            <a:stretch/>
          </p:blipFill>
          <p:spPr>
            <a:xfrm rot="5611268">
              <a:off x="2926116" y="3582685"/>
              <a:ext cx="538931" cy="1167817"/>
            </a:xfrm>
            <a:prstGeom prst="rect">
              <a:avLst/>
            </a:prstGeom>
          </p:spPr>
        </p:pic>
      </p:grpSp>
      <p:grpSp>
        <p:nvGrpSpPr>
          <p:cNvPr id="179" name="Group 178">
            <a:extLst>
              <a:ext uri="{FF2B5EF4-FFF2-40B4-BE49-F238E27FC236}">
                <a16:creationId xmlns:a16="http://schemas.microsoft.com/office/drawing/2014/main" id="{A6D5501C-8519-58F3-7C6B-757AC9B3CA80}"/>
              </a:ext>
            </a:extLst>
          </p:cNvPr>
          <p:cNvGrpSpPr/>
          <p:nvPr/>
        </p:nvGrpSpPr>
        <p:grpSpPr>
          <a:xfrm>
            <a:off x="-111508" y="1104042"/>
            <a:ext cx="4975225" cy="5472906"/>
            <a:chOff x="30163" y="1176728"/>
            <a:chExt cx="4975225" cy="5472906"/>
          </a:xfrm>
        </p:grpSpPr>
        <p:sp>
          <p:nvSpPr>
            <p:cNvPr id="10" name="Freeform 11">
              <a:extLst>
                <a:ext uri="{FF2B5EF4-FFF2-40B4-BE49-F238E27FC236}">
                  <a16:creationId xmlns:a16="http://schemas.microsoft.com/office/drawing/2014/main" id="{B032C732-9847-F5FB-8C51-DA8269057E64}"/>
                </a:ext>
              </a:extLst>
            </p:cNvPr>
            <p:cNvSpPr>
              <a:spLocks/>
            </p:cNvSpPr>
            <p:nvPr/>
          </p:nvSpPr>
          <p:spPr bwMode="auto">
            <a:xfrm>
              <a:off x="838811" y="1581799"/>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4">
              <a:extLst>
                <a:ext uri="{FF2B5EF4-FFF2-40B4-BE49-F238E27FC236}">
                  <a16:creationId xmlns:a16="http://schemas.microsoft.com/office/drawing/2014/main" id="{E8C5CCB5-E190-4920-3491-794DF80A371F}"/>
                </a:ext>
              </a:extLst>
            </p:cNvPr>
            <p:cNvSpPr>
              <a:spLocks/>
            </p:cNvSpPr>
            <p:nvPr/>
          </p:nvSpPr>
          <p:spPr bwMode="auto">
            <a:xfrm>
              <a:off x="3678420" y="5708246"/>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0">
              <a:extLst>
                <a:ext uri="{FF2B5EF4-FFF2-40B4-BE49-F238E27FC236}">
                  <a16:creationId xmlns:a16="http://schemas.microsoft.com/office/drawing/2014/main" id="{8E032283-5956-14BC-098E-0EE964B69F77}"/>
                </a:ext>
              </a:extLst>
            </p:cNvPr>
            <p:cNvSpPr>
              <a:spLocks/>
            </p:cNvSpPr>
            <p:nvPr/>
          </p:nvSpPr>
          <p:spPr bwMode="auto">
            <a:xfrm>
              <a:off x="1024732" y="5690164"/>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0">
              <a:extLst>
                <a:ext uri="{FF2B5EF4-FFF2-40B4-BE49-F238E27FC236}">
                  <a16:creationId xmlns:a16="http://schemas.microsoft.com/office/drawing/2014/main" id="{13164BDD-6C38-EA06-E22F-4084A5BC6E52}"/>
                </a:ext>
              </a:extLst>
            </p:cNvPr>
            <p:cNvSpPr>
              <a:spLocks/>
            </p:cNvSpPr>
            <p:nvPr/>
          </p:nvSpPr>
          <p:spPr bwMode="auto">
            <a:xfrm>
              <a:off x="3739349" y="1593447"/>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5">
              <a:extLst>
                <a:ext uri="{FF2B5EF4-FFF2-40B4-BE49-F238E27FC236}">
                  <a16:creationId xmlns:a16="http://schemas.microsoft.com/office/drawing/2014/main" id="{D983A02D-C1DF-636F-4175-FD607F43D2F8}"/>
                </a:ext>
              </a:extLst>
            </p:cNvPr>
            <p:cNvSpPr>
              <a:spLocks noChangeArrowheads="1"/>
            </p:cNvSpPr>
            <p:nvPr/>
          </p:nvSpPr>
          <p:spPr bwMode="auto">
            <a:xfrm>
              <a:off x="2655888" y="17418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6">
              <a:extLst>
                <a:ext uri="{FF2B5EF4-FFF2-40B4-BE49-F238E27FC236}">
                  <a16:creationId xmlns:a16="http://schemas.microsoft.com/office/drawing/2014/main" id="{4F09D686-4888-E2F5-48A7-94C2925FD8F4}"/>
                </a:ext>
              </a:extLst>
            </p:cNvPr>
            <p:cNvSpPr>
              <a:spLocks noChangeArrowheads="1"/>
            </p:cNvSpPr>
            <p:nvPr/>
          </p:nvSpPr>
          <p:spPr bwMode="auto">
            <a:xfrm>
              <a:off x="2655888" y="17418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7">
              <a:extLst>
                <a:ext uri="{FF2B5EF4-FFF2-40B4-BE49-F238E27FC236}">
                  <a16:creationId xmlns:a16="http://schemas.microsoft.com/office/drawing/2014/main" id="{340D28EC-A07E-1FEB-F760-FAB877EBEF23}"/>
                </a:ext>
              </a:extLst>
            </p:cNvPr>
            <p:cNvSpPr>
              <a:spLocks noChangeArrowheads="1"/>
            </p:cNvSpPr>
            <p:nvPr/>
          </p:nvSpPr>
          <p:spPr bwMode="auto">
            <a:xfrm>
              <a:off x="2655888" y="17418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8">
              <a:extLst>
                <a:ext uri="{FF2B5EF4-FFF2-40B4-BE49-F238E27FC236}">
                  <a16:creationId xmlns:a16="http://schemas.microsoft.com/office/drawing/2014/main" id="{B14E8D00-A950-3124-AB4E-9E3D4983CA70}"/>
                </a:ext>
              </a:extLst>
            </p:cNvPr>
            <p:cNvSpPr>
              <a:spLocks noChangeArrowheads="1"/>
            </p:cNvSpPr>
            <p:nvPr/>
          </p:nvSpPr>
          <p:spPr bwMode="auto">
            <a:xfrm>
              <a:off x="2655888" y="17418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9">
              <a:extLst>
                <a:ext uri="{FF2B5EF4-FFF2-40B4-BE49-F238E27FC236}">
                  <a16:creationId xmlns:a16="http://schemas.microsoft.com/office/drawing/2014/main" id="{3F8CAA54-4C13-7464-0D9C-6661BC26FF33}"/>
                </a:ext>
              </a:extLst>
            </p:cNvPr>
            <p:cNvSpPr>
              <a:spLocks/>
            </p:cNvSpPr>
            <p:nvPr/>
          </p:nvSpPr>
          <p:spPr bwMode="auto">
            <a:xfrm>
              <a:off x="2498725" y="16339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2">
              <a:extLst>
                <a:ext uri="{FF2B5EF4-FFF2-40B4-BE49-F238E27FC236}">
                  <a16:creationId xmlns:a16="http://schemas.microsoft.com/office/drawing/2014/main" id="{84717278-D8DF-0F39-96CC-EF233C5092CF}"/>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3">
              <a:extLst>
                <a:ext uri="{FF2B5EF4-FFF2-40B4-BE49-F238E27FC236}">
                  <a16:creationId xmlns:a16="http://schemas.microsoft.com/office/drawing/2014/main" id="{2E55C8FD-F1CC-AAF5-0105-C50842CBB0FD}"/>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4">
              <a:extLst>
                <a:ext uri="{FF2B5EF4-FFF2-40B4-BE49-F238E27FC236}">
                  <a16:creationId xmlns:a16="http://schemas.microsoft.com/office/drawing/2014/main" id="{1A40171D-35B0-F793-EAD6-969CBBC9D72D}"/>
                </a:ext>
              </a:extLst>
            </p:cNvPr>
            <p:cNvSpPr>
              <a:spLocks/>
            </p:cNvSpPr>
            <p:nvPr/>
          </p:nvSpPr>
          <p:spPr bwMode="auto">
            <a:xfrm>
              <a:off x="1238250" y="21673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5">
              <a:extLst>
                <a:ext uri="{FF2B5EF4-FFF2-40B4-BE49-F238E27FC236}">
                  <a16:creationId xmlns:a16="http://schemas.microsoft.com/office/drawing/2014/main" id="{99976390-49E3-785B-DED9-B1C66996E41A}"/>
                </a:ext>
              </a:extLst>
            </p:cNvPr>
            <p:cNvSpPr>
              <a:spLocks/>
            </p:cNvSpPr>
            <p:nvPr/>
          </p:nvSpPr>
          <p:spPr bwMode="auto">
            <a:xfrm>
              <a:off x="4198938" y="23435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6">
              <a:extLst>
                <a:ext uri="{FF2B5EF4-FFF2-40B4-BE49-F238E27FC236}">
                  <a16:creationId xmlns:a16="http://schemas.microsoft.com/office/drawing/2014/main" id="{88D756CB-AFAE-8CFF-3B32-8E8F999EDB4B}"/>
                </a:ext>
              </a:extLst>
            </p:cNvPr>
            <p:cNvSpPr>
              <a:spLocks/>
            </p:cNvSpPr>
            <p:nvPr/>
          </p:nvSpPr>
          <p:spPr bwMode="auto">
            <a:xfrm>
              <a:off x="3959225" y="21895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7">
              <a:extLst>
                <a:ext uri="{FF2B5EF4-FFF2-40B4-BE49-F238E27FC236}">
                  <a16:creationId xmlns:a16="http://schemas.microsoft.com/office/drawing/2014/main" id="{F1498DEB-BB0E-361A-A746-E03C2B8EACC4}"/>
                </a:ext>
              </a:extLst>
            </p:cNvPr>
            <p:cNvSpPr>
              <a:spLocks/>
            </p:cNvSpPr>
            <p:nvPr/>
          </p:nvSpPr>
          <p:spPr bwMode="auto">
            <a:xfrm>
              <a:off x="457200" y="13497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8">
              <a:extLst>
                <a:ext uri="{FF2B5EF4-FFF2-40B4-BE49-F238E27FC236}">
                  <a16:creationId xmlns:a16="http://schemas.microsoft.com/office/drawing/2014/main" id="{84577AB0-5BEC-8AFB-4DE9-80CE4EA3AFDF}"/>
                </a:ext>
              </a:extLst>
            </p:cNvPr>
            <p:cNvSpPr>
              <a:spLocks noEditPoints="1"/>
            </p:cNvSpPr>
            <p:nvPr/>
          </p:nvSpPr>
          <p:spPr bwMode="auto">
            <a:xfrm>
              <a:off x="673100" y="25530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9">
              <a:extLst>
                <a:ext uri="{FF2B5EF4-FFF2-40B4-BE49-F238E27FC236}">
                  <a16:creationId xmlns:a16="http://schemas.microsoft.com/office/drawing/2014/main" id="{EDF17EA4-BE77-64BB-A2F1-C616E6EAAE9B}"/>
                </a:ext>
              </a:extLst>
            </p:cNvPr>
            <p:cNvSpPr>
              <a:spLocks/>
            </p:cNvSpPr>
            <p:nvPr/>
          </p:nvSpPr>
          <p:spPr bwMode="auto">
            <a:xfrm>
              <a:off x="606425" y="15894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1">
              <a:extLst>
                <a:ext uri="{FF2B5EF4-FFF2-40B4-BE49-F238E27FC236}">
                  <a16:creationId xmlns:a16="http://schemas.microsoft.com/office/drawing/2014/main" id="{EC75BF8B-3D5C-EA04-3175-EF3A270CC568}"/>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2">
              <a:extLst>
                <a:ext uri="{FF2B5EF4-FFF2-40B4-BE49-F238E27FC236}">
                  <a16:creationId xmlns:a16="http://schemas.microsoft.com/office/drawing/2014/main" id="{71983518-2761-D917-38F0-FABA06A4ADFF}"/>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3">
              <a:extLst>
                <a:ext uri="{FF2B5EF4-FFF2-40B4-BE49-F238E27FC236}">
                  <a16:creationId xmlns:a16="http://schemas.microsoft.com/office/drawing/2014/main" id="{C8162D06-B31B-7CBC-865E-F576726DAFFF}"/>
                </a:ext>
              </a:extLst>
            </p:cNvPr>
            <p:cNvSpPr>
              <a:spLocks/>
            </p:cNvSpPr>
            <p:nvPr/>
          </p:nvSpPr>
          <p:spPr bwMode="auto">
            <a:xfrm>
              <a:off x="1338263" y="59011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5">
              <a:extLst>
                <a:ext uri="{FF2B5EF4-FFF2-40B4-BE49-F238E27FC236}">
                  <a16:creationId xmlns:a16="http://schemas.microsoft.com/office/drawing/2014/main" id="{79F05E50-3545-4AB4-0882-7603934C967D}"/>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26">
              <a:extLst>
                <a:ext uri="{FF2B5EF4-FFF2-40B4-BE49-F238E27FC236}">
                  <a16:creationId xmlns:a16="http://schemas.microsoft.com/office/drawing/2014/main" id="{69AB058E-84A1-735F-95CA-54723DB6ABE8}"/>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7">
              <a:extLst>
                <a:ext uri="{FF2B5EF4-FFF2-40B4-BE49-F238E27FC236}">
                  <a16:creationId xmlns:a16="http://schemas.microsoft.com/office/drawing/2014/main" id="{D72ED02E-EE12-541B-38D0-8AF3EBD88676}"/>
                </a:ext>
              </a:extLst>
            </p:cNvPr>
            <p:cNvSpPr>
              <a:spLocks/>
            </p:cNvSpPr>
            <p:nvPr/>
          </p:nvSpPr>
          <p:spPr bwMode="auto">
            <a:xfrm>
              <a:off x="3795713" y="58995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9">
              <a:extLst>
                <a:ext uri="{FF2B5EF4-FFF2-40B4-BE49-F238E27FC236}">
                  <a16:creationId xmlns:a16="http://schemas.microsoft.com/office/drawing/2014/main" id="{725082C7-6CA7-BA9F-406E-39E43C1E0924}"/>
                </a:ext>
              </a:extLst>
            </p:cNvPr>
            <p:cNvSpPr>
              <a:spLocks noEditPoints="1"/>
            </p:cNvSpPr>
            <p:nvPr/>
          </p:nvSpPr>
          <p:spPr bwMode="auto">
            <a:xfrm>
              <a:off x="538163" y="19863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0">
              <a:extLst>
                <a:ext uri="{FF2B5EF4-FFF2-40B4-BE49-F238E27FC236}">
                  <a16:creationId xmlns:a16="http://schemas.microsoft.com/office/drawing/2014/main" id="{35EE2C1A-0CE9-7338-D039-CB3F8FB4445F}"/>
                </a:ext>
              </a:extLst>
            </p:cNvPr>
            <p:cNvSpPr>
              <a:spLocks noEditPoints="1"/>
            </p:cNvSpPr>
            <p:nvPr/>
          </p:nvSpPr>
          <p:spPr bwMode="auto">
            <a:xfrm>
              <a:off x="711200" y="21578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1">
              <a:extLst>
                <a:ext uri="{FF2B5EF4-FFF2-40B4-BE49-F238E27FC236}">
                  <a16:creationId xmlns:a16="http://schemas.microsoft.com/office/drawing/2014/main" id="{1508186B-20C8-C5AF-6B1B-018536BE8BEA}"/>
                </a:ext>
              </a:extLst>
            </p:cNvPr>
            <p:cNvSpPr>
              <a:spLocks noEditPoints="1"/>
            </p:cNvSpPr>
            <p:nvPr/>
          </p:nvSpPr>
          <p:spPr bwMode="auto">
            <a:xfrm>
              <a:off x="620713" y="20673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558CF23-7274-87AC-7F7F-CB72D160D943}"/>
                </a:ext>
              </a:extLst>
            </p:cNvPr>
            <p:cNvGrpSpPr/>
            <p:nvPr/>
          </p:nvGrpSpPr>
          <p:grpSpPr>
            <a:xfrm>
              <a:off x="2455863" y="2411803"/>
              <a:ext cx="566738" cy="566738"/>
              <a:chOff x="2455863" y="2411803"/>
              <a:chExt cx="566738" cy="566738"/>
            </a:xfrm>
          </p:grpSpPr>
          <p:sp>
            <p:nvSpPr>
              <p:cNvPr id="31" name="Oval 32">
                <a:extLst>
                  <a:ext uri="{FF2B5EF4-FFF2-40B4-BE49-F238E27FC236}">
                    <a16:creationId xmlns:a16="http://schemas.microsoft.com/office/drawing/2014/main" id="{72307B80-1F5D-BFA4-A35A-FD6F79915FD2}"/>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a:extLst>
                  <a:ext uri="{FF2B5EF4-FFF2-40B4-BE49-F238E27FC236}">
                    <a16:creationId xmlns:a16="http://schemas.microsoft.com/office/drawing/2014/main" id="{B7AC04E6-9350-A867-74E7-7603525D0E7D}"/>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a:extLst>
                  <a:ext uri="{FF2B5EF4-FFF2-40B4-BE49-F238E27FC236}">
                    <a16:creationId xmlns:a16="http://schemas.microsoft.com/office/drawing/2014/main" id="{777F0F69-D591-95AF-2BCC-8A651F0AC534}"/>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a:extLst>
                  <a:ext uri="{FF2B5EF4-FFF2-40B4-BE49-F238E27FC236}">
                    <a16:creationId xmlns:a16="http://schemas.microsoft.com/office/drawing/2014/main" id="{DBBC99D5-DFF4-6375-2A3C-9BC63022FBD0}"/>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a:extLst>
                  <a:ext uri="{FF2B5EF4-FFF2-40B4-BE49-F238E27FC236}">
                    <a16:creationId xmlns:a16="http://schemas.microsoft.com/office/drawing/2014/main" id="{7EA84F52-72CA-020F-6180-790E5BF7FD49}"/>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7">
                <a:extLst>
                  <a:ext uri="{FF2B5EF4-FFF2-40B4-BE49-F238E27FC236}">
                    <a16:creationId xmlns:a16="http://schemas.microsoft.com/office/drawing/2014/main" id="{519FB7A6-0322-E7D1-7C23-E7B8690D46C3}"/>
                  </a:ext>
                </a:extLst>
              </p:cNvPr>
              <p:cNvSpPr>
                <a:spLocks noChangeArrowheads="1"/>
              </p:cNvSpPr>
              <p:nvPr/>
            </p:nvSpPr>
            <p:spPr bwMode="auto">
              <a:xfrm>
                <a:off x="2593975" y="2499116"/>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37" name="Freeform 40">
              <a:extLst>
                <a:ext uri="{FF2B5EF4-FFF2-40B4-BE49-F238E27FC236}">
                  <a16:creationId xmlns:a16="http://schemas.microsoft.com/office/drawing/2014/main" id="{D6D6B42C-EB65-B61B-1211-04B5EA14B17E}"/>
                </a:ext>
              </a:extLst>
            </p:cNvPr>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8" name="Group 37">
              <a:extLst>
                <a:ext uri="{FF2B5EF4-FFF2-40B4-BE49-F238E27FC236}">
                  <a16:creationId xmlns:a16="http://schemas.microsoft.com/office/drawing/2014/main" id="{5019763F-70CD-EF6C-F75C-202D50BD822D}"/>
                </a:ext>
              </a:extLst>
            </p:cNvPr>
            <p:cNvGrpSpPr/>
            <p:nvPr/>
          </p:nvGrpSpPr>
          <p:grpSpPr>
            <a:xfrm>
              <a:off x="3722688" y="3113478"/>
              <a:ext cx="585788" cy="587375"/>
              <a:chOff x="3722688" y="3113478"/>
              <a:chExt cx="585788" cy="587375"/>
            </a:xfrm>
          </p:grpSpPr>
          <p:sp>
            <p:nvSpPr>
              <p:cNvPr id="39" name="Freeform 44">
                <a:extLst>
                  <a:ext uri="{FF2B5EF4-FFF2-40B4-BE49-F238E27FC236}">
                    <a16:creationId xmlns:a16="http://schemas.microsoft.com/office/drawing/2014/main" id="{CF0F91F0-FDE7-9445-028F-B8CDBA15E89D}"/>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45">
                <a:extLst>
                  <a:ext uri="{FF2B5EF4-FFF2-40B4-BE49-F238E27FC236}">
                    <a16:creationId xmlns:a16="http://schemas.microsoft.com/office/drawing/2014/main" id="{BC384320-B5E8-6109-7FCA-BFD17123966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46">
                <a:extLst>
                  <a:ext uri="{FF2B5EF4-FFF2-40B4-BE49-F238E27FC236}">
                    <a16:creationId xmlns:a16="http://schemas.microsoft.com/office/drawing/2014/main" id="{93E28D87-1FCA-F029-3AA2-51F50C60D91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47">
                <a:extLst>
                  <a:ext uri="{FF2B5EF4-FFF2-40B4-BE49-F238E27FC236}">
                    <a16:creationId xmlns:a16="http://schemas.microsoft.com/office/drawing/2014/main" id="{04D8AE5D-D640-0D86-781F-D192D8B6E034}"/>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8">
                <a:extLst>
                  <a:ext uri="{FF2B5EF4-FFF2-40B4-BE49-F238E27FC236}">
                    <a16:creationId xmlns:a16="http://schemas.microsoft.com/office/drawing/2014/main" id="{3C894039-8799-37D5-798F-C5E602F50C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9">
                <a:extLst>
                  <a:ext uri="{FF2B5EF4-FFF2-40B4-BE49-F238E27FC236}">
                    <a16:creationId xmlns:a16="http://schemas.microsoft.com/office/drawing/2014/main" id="{9E8EB691-A285-76F3-1429-57926D533863}"/>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45" name="Freeform 52">
              <a:extLst>
                <a:ext uri="{FF2B5EF4-FFF2-40B4-BE49-F238E27FC236}">
                  <a16:creationId xmlns:a16="http://schemas.microsoft.com/office/drawing/2014/main" id="{AAB09A53-FFC8-76F4-656D-14F7F4788168}"/>
                </a:ext>
              </a:extLst>
            </p:cNvPr>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oup 45">
              <a:extLst>
                <a:ext uri="{FF2B5EF4-FFF2-40B4-BE49-F238E27FC236}">
                  <a16:creationId xmlns:a16="http://schemas.microsoft.com/office/drawing/2014/main" id="{91FEAC7C-266A-4527-390A-E145EF14B204}"/>
                </a:ext>
              </a:extLst>
            </p:cNvPr>
            <p:cNvGrpSpPr/>
            <p:nvPr/>
          </p:nvGrpSpPr>
          <p:grpSpPr>
            <a:xfrm>
              <a:off x="3754438" y="4585091"/>
              <a:ext cx="566738" cy="568325"/>
              <a:chOff x="3754438" y="4585091"/>
              <a:chExt cx="566738" cy="568325"/>
            </a:xfrm>
          </p:grpSpPr>
          <p:sp>
            <p:nvSpPr>
              <p:cNvPr id="47" name="Freeform 56">
                <a:extLst>
                  <a:ext uri="{FF2B5EF4-FFF2-40B4-BE49-F238E27FC236}">
                    <a16:creationId xmlns:a16="http://schemas.microsoft.com/office/drawing/2014/main" id="{8A7627AC-A9D9-DE3A-7903-F97DF69FFC07}"/>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val 57">
                <a:extLst>
                  <a:ext uri="{FF2B5EF4-FFF2-40B4-BE49-F238E27FC236}">
                    <a16:creationId xmlns:a16="http://schemas.microsoft.com/office/drawing/2014/main" id="{EB85C87F-7263-0A02-4E16-20A84723515E}"/>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58">
                <a:extLst>
                  <a:ext uri="{FF2B5EF4-FFF2-40B4-BE49-F238E27FC236}">
                    <a16:creationId xmlns:a16="http://schemas.microsoft.com/office/drawing/2014/main" id="{3332DA00-B061-1B8A-7B98-6567BB4A868E}"/>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59">
                <a:extLst>
                  <a:ext uri="{FF2B5EF4-FFF2-40B4-BE49-F238E27FC236}">
                    <a16:creationId xmlns:a16="http://schemas.microsoft.com/office/drawing/2014/main" id="{B85ECC80-4FEB-081D-9B9E-FA15B7E17846}"/>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60">
                <a:extLst>
                  <a:ext uri="{FF2B5EF4-FFF2-40B4-BE49-F238E27FC236}">
                    <a16:creationId xmlns:a16="http://schemas.microsoft.com/office/drawing/2014/main" id="{E1DA129F-D2FB-361C-E5E3-A994752C5583}"/>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61">
                <a:extLst>
                  <a:ext uri="{FF2B5EF4-FFF2-40B4-BE49-F238E27FC236}">
                    <a16:creationId xmlns:a16="http://schemas.microsoft.com/office/drawing/2014/main" id="{074A365C-7E26-7398-774E-29BD25CA60D9}"/>
                  </a:ext>
                </a:extLst>
              </p:cNvPr>
              <p:cNvSpPr>
                <a:spLocks noChangeArrowheads="1"/>
              </p:cNvSpPr>
              <p:nvPr/>
            </p:nvSpPr>
            <p:spPr bwMode="auto">
              <a:xfrm>
                <a:off x="3965625" y="4688620"/>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4</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53" name="Freeform 64">
              <a:extLst>
                <a:ext uri="{FF2B5EF4-FFF2-40B4-BE49-F238E27FC236}">
                  <a16:creationId xmlns:a16="http://schemas.microsoft.com/office/drawing/2014/main" id="{5E2A2A65-7A48-F58B-779C-381B91C00802}"/>
                </a:ext>
              </a:extLst>
            </p:cNvPr>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70">
              <a:extLst>
                <a:ext uri="{FF2B5EF4-FFF2-40B4-BE49-F238E27FC236}">
                  <a16:creationId xmlns:a16="http://schemas.microsoft.com/office/drawing/2014/main" id="{198F8EDA-7175-DC46-290B-F1B83DCD44D2}"/>
                </a:ext>
              </a:extLst>
            </p:cNvPr>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78">
              <a:extLst>
                <a:ext uri="{FF2B5EF4-FFF2-40B4-BE49-F238E27FC236}">
                  <a16:creationId xmlns:a16="http://schemas.microsoft.com/office/drawing/2014/main" id="{962082B4-7C46-1218-520C-0972F8395DD3}"/>
                </a:ext>
              </a:extLst>
            </p:cNvPr>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6">
              <a:extLst>
                <a:ext uri="{FF2B5EF4-FFF2-40B4-BE49-F238E27FC236}">
                  <a16:creationId xmlns:a16="http://schemas.microsoft.com/office/drawing/2014/main" id="{42DDCE84-BD97-B4F8-6198-268D4F031D15}"/>
                </a:ext>
              </a:extLst>
            </p:cNvPr>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2814016F-1F52-F452-AA7E-97BDDCA6BBEE}"/>
                </a:ext>
              </a:extLst>
            </p:cNvPr>
            <p:cNvGrpSpPr/>
            <p:nvPr/>
          </p:nvGrpSpPr>
          <p:grpSpPr>
            <a:xfrm>
              <a:off x="2498725" y="5334391"/>
              <a:ext cx="568325" cy="566738"/>
              <a:chOff x="2498725" y="5334391"/>
              <a:chExt cx="568325" cy="566738"/>
            </a:xfrm>
          </p:grpSpPr>
          <p:sp>
            <p:nvSpPr>
              <p:cNvPr id="58" name="Freeform 88">
                <a:extLst>
                  <a:ext uri="{FF2B5EF4-FFF2-40B4-BE49-F238E27FC236}">
                    <a16:creationId xmlns:a16="http://schemas.microsoft.com/office/drawing/2014/main" id="{A1F6E1A8-BB95-A4FF-0D00-086FDE83C45E}"/>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89">
                <a:extLst>
                  <a:ext uri="{FF2B5EF4-FFF2-40B4-BE49-F238E27FC236}">
                    <a16:creationId xmlns:a16="http://schemas.microsoft.com/office/drawing/2014/main" id="{C829CD32-20B6-722F-2290-1CCEFECF0E6B}"/>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90">
                <a:extLst>
                  <a:ext uri="{FF2B5EF4-FFF2-40B4-BE49-F238E27FC236}">
                    <a16:creationId xmlns:a16="http://schemas.microsoft.com/office/drawing/2014/main" id="{819BE5A2-C6BF-D5A1-0606-019FE95D8B56}"/>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91">
                <a:extLst>
                  <a:ext uri="{FF2B5EF4-FFF2-40B4-BE49-F238E27FC236}">
                    <a16:creationId xmlns:a16="http://schemas.microsoft.com/office/drawing/2014/main" id="{87A1AACE-BEC6-747B-552D-42BECF9A864D}"/>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Rectangle 92">
                <a:extLst>
                  <a:ext uri="{FF2B5EF4-FFF2-40B4-BE49-F238E27FC236}">
                    <a16:creationId xmlns:a16="http://schemas.microsoft.com/office/drawing/2014/main" id="{9B7C3D0D-BDF3-3896-4F70-E5005819EFD3}"/>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93">
                <a:extLst>
                  <a:ext uri="{FF2B5EF4-FFF2-40B4-BE49-F238E27FC236}">
                    <a16:creationId xmlns:a16="http://schemas.microsoft.com/office/drawing/2014/main" id="{54AC04CB-2C09-17C9-7C14-C9712250B2F4}"/>
                  </a:ext>
                </a:extLst>
              </p:cNvPr>
              <p:cNvSpPr>
                <a:spLocks noChangeArrowheads="1"/>
              </p:cNvSpPr>
              <p:nvPr/>
            </p:nvSpPr>
            <p:spPr bwMode="auto">
              <a:xfrm>
                <a:off x="2646913" y="5456863"/>
                <a:ext cx="2276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 6</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64" name="Group 63">
              <a:extLst>
                <a:ext uri="{FF2B5EF4-FFF2-40B4-BE49-F238E27FC236}">
                  <a16:creationId xmlns:a16="http://schemas.microsoft.com/office/drawing/2014/main" id="{7EF79B59-F1C5-14C9-B529-2C20478DB69D}"/>
                </a:ext>
              </a:extLst>
            </p:cNvPr>
            <p:cNvGrpSpPr/>
            <p:nvPr/>
          </p:nvGrpSpPr>
          <p:grpSpPr>
            <a:xfrm>
              <a:off x="1157288" y="3113478"/>
              <a:ext cx="584200" cy="587375"/>
              <a:chOff x="1157288" y="3113478"/>
              <a:chExt cx="584200" cy="587375"/>
            </a:xfrm>
          </p:grpSpPr>
          <p:sp>
            <p:nvSpPr>
              <p:cNvPr id="65" name="Freeform 72">
                <a:extLst>
                  <a:ext uri="{FF2B5EF4-FFF2-40B4-BE49-F238E27FC236}">
                    <a16:creationId xmlns:a16="http://schemas.microsoft.com/office/drawing/2014/main" id="{71BFFAC3-D92F-5A45-6E8F-5A0D79DB2EBC}"/>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73">
                <a:extLst>
                  <a:ext uri="{FF2B5EF4-FFF2-40B4-BE49-F238E27FC236}">
                    <a16:creationId xmlns:a16="http://schemas.microsoft.com/office/drawing/2014/main" id="{B16514D7-2044-7725-4BC2-86E38C444C66}"/>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74">
                <a:extLst>
                  <a:ext uri="{FF2B5EF4-FFF2-40B4-BE49-F238E27FC236}">
                    <a16:creationId xmlns:a16="http://schemas.microsoft.com/office/drawing/2014/main" id="{647B65F2-670D-401A-B722-0438E1BB1BFA}"/>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75">
                <a:extLst>
                  <a:ext uri="{FF2B5EF4-FFF2-40B4-BE49-F238E27FC236}">
                    <a16:creationId xmlns:a16="http://schemas.microsoft.com/office/drawing/2014/main" id="{3734FB14-E16A-AB34-CB6B-B61073D857F2}"/>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96">
                <a:extLst>
                  <a:ext uri="{FF2B5EF4-FFF2-40B4-BE49-F238E27FC236}">
                    <a16:creationId xmlns:a16="http://schemas.microsoft.com/office/drawing/2014/main" id="{BA123E44-4EF7-356F-B308-638221D7EF4D}"/>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97">
                <a:extLst>
                  <a:ext uri="{FF2B5EF4-FFF2-40B4-BE49-F238E27FC236}">
                    <a16:creationId xmlns:a16="http://schemas.microsoft.com/office/drawing/2014/main" id="{11CCA97D-17AE-B21B-457F-C689486D411E}"/>
                  </a:ext>
                </a:extLst>
              </p:cNvPr>
              <p:cNvSpPr>
                <a:spLocks noChangeArrowheads="1"/>
              </p:cNvSpPr>
              <p:nvPr/>
            </p:nvSpPr>
            <p:spPr bwMode="auto">
              <a:xfrm>
                <a:off x="1311275" y="3218253"/>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10</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71" name="Group 70">
              <a:extLst>
                <a:ext uri="{FF2B5EF4-FFF2-40B4-BE49-F238E27FC236}">
                  <a16:creationId xmlns:a16="http://schemas.microsoft.com/office/drawing/2014/main" id="{2CFAE8DD-8C3C-3C6E-2025-C4259B58D36E}"/>
                </a:ext>
              </a:extLst>
            </p:cNvPr>
            <p:cNvGrpSpPr/>
            <p:nvPr/>
          </p:nvGrpSpPr>
          <p:grpSpPr>
            <a:xfrm>
              <a:off x="1162050" y="4580328"/>
              <a:ext cx="569913" cy="568325"/>
              <a:chOff x="1162050" y="4580328"/>
              <a:chExt cx="569913" cy="568325"/>
            </a:xfrm>
          </p:grpSpPr>
          <p:sp>
            <p:nvSpPr>
              <p:cNvPr id="72" name="Freeform 80">
                <a:extLst>
                  <a:ext uri="{FF2B5EF4-FFF2-40B4-BE49-F238E27FC236}">
                    <a16:creationId xmlns:a16="http://schemas.microsoft.com/office/drawing/2014/main" id="{331341CC-ECDD-5C0A-C865-733F3CECFC14}"/>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81">
                <a:extLst>
                  <a:ext uri="{FF2B5EF4-FFF2-40B4-BE49-F238E27FC236}">
                    <a16:creationId xmlns:a16="http://schemas.microsoft.com/office/drawing/2014/main" id="{4FAC519A-96D7-682E-2A59-8D349A4BC4BF}"/>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82">
                <a:extLst>
                  <a:ext uri="{FF2B5EF4-FFF2-40B4-BE49-F238E27FC236}">
                    <a16:creationId xmlns:a16="http://schemas.microsoft.com/office/drawing/2014/main" id="{D74E6DFC-4DB4-16E0-EDEA-77272CC52C99}"/>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83">
                <a:extLst>
                  <a:ext uri="{FF2B5EF4-FFF2-40B4-BE49-F238E27FC236}">
                    <a16:creationId xmlns:a16="http://schemas.microsoft.com/office/drawing/2014/main" id="{EDA75F50-CDBC-B3E4-AEC4-38ABB8BB2FF8}"/>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100">
                <a:extLst>
                  <a:ext uri="{FF2B5EF4-FFF2-40B4-BE49-F238E27FC236}">
                    <a16:creationId xmlns:a16="http://schemas.microsoft.com/office/drawing/2014/main" id="{464FE9E5-7B9A-0B90-AD0A-387711767B1D}"/>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101">
                <a:extLst>
                  <a:ext uri="{FF2B5EF4-FFF2-40B4-BE49-F238E27FC236}">
                    <a16:creationId xmlns:a16="http://schemas.microsoft.com/office/drawing/2014/main" id="{928ED859-5C44-B41D-800C-4BBDAB9EE909}"/>
                  </a:ext>
                </a:extLst>
              </p:cNvPr>
              <p:cNvSpPr>
                <a:spLocks noChangeArrowheads="1"/>
              </p:cNvSpPr>
              <p:nvPr/>
            </p:nvSpPr>
            <p:spPr bwMode="auto">
              <a:xfrm>
                <a:off x="1328738" y="4699391"/>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8</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80" name="Freeform 109">
              <a:extLst>
                <a:ext uri="{FF2B5EF4-FFF2-40B4-BE49-F238E27FC236}">
                  <a16:creationId xmlns:a16="http://schemas.microsoft.com/office/drawing/2014/main" id="{FA745932-F8D7-ADF2-E00E-5231D865C58D}"/>
                </a:ext>
              </a:extLst>
            </p:cNvPr>
            <p:cNvSpPr>
              <a:spLocks/>
            </p:cNvSpPr>
            <p:nvPr/>
          </p:nvSpPr>
          <p:spPr bwMode="auto">
            <a:xfrm>
              <a:off x="1808163" y="13021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10">
              <a:extLst>
                <a:ext uri="{FF2B5EF4-FFF2-40B4-BE49-F238E27FC236}">
                  <a16:creationId xmlns:a16="http://schemas.microsoft.com/office/drawing/2014/main" id="{70C18813-0FD6-3E17-0982-A9B519DC3D32}"/>
                </a:ext>
              </a:extLst>
            </p:cNvPr>
            <p:cNvSpPr>
              <a:spLocks/>
            </p:cNvSpPr>
            <p:nvPr/>
          </p:nvSpPr>
          <p:spPr bwMode="auto">
            <a:xfrm>
              <a:off x="1963738" y="12180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11">
              <a:extLst>
                <a:ext uri="{FF2B5EF4-FFF2-40B4-BE49-F238E27FC236}">
                  <a16:creationId xmlns:a16="http://schemas.microsoft.com/office/drawing/2014/main" id="{D8D87D06-9FFB-9637-0B4F-510C1076A61D}"/>
                </a:ext>
              </a:extLst>
            </p:cNvPr>
            <p:cNvSpPr>
              <a:spLocks/>
            </p:cNvSpPr>
            <p:nvPr/>
          </p:nvSpPr>
          <p:spPr bwMode="auto">
            <a:xfrm>
              <a:off x="30163" y="22054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113">
              <a:extLst>
                <a:ext uri="{FF2B5EF4-FFF2-40B4-BE49-F238E27FC236}">
                  <a16:creationId xmlns:a16="http://schemas.microsoft.com/office/drawing/2014/main" id="{2C90966C-EB45-9244-7777-BF8CE8F6BB98}"/>
                </a:ext>
              </a:extLst>
            </p:cNvPr>
            <p:cNvSpPr>
              <a:spLocks/>
            </p:cNvSpPr>
            <p:nvPr/>
          </p:nvSpPr>
          <p:spPr bwMode="auto">
            <a:xfrm>
              <a:off x="3340100" y="12592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114">
              <a:extLst>
                <a:ext uri="{FF2B5EF4-FFF2-40B4-BE49-F238E27FC236}">
                  <a16:creationId xmlns:a16="http://schemas.microsoft.com/office/drawing/2014/main" id="{34929B39-8AB1-38AC-3EEA-AB9D2830F646}"/>
                </a:ext>
              </a:extLst>
            </p:cNvPr>
            <p:cNvSpPr>
              <a:spLocks/>
            </p:cNvSpPr>
            <p:nvPr/>
          </p:nvSpPr>
          <p:spPr bwMode="auto">
            <a:xfrm>
              <a:off x="3184525" y="11767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115">
              <a:extLst>
                <a:ext uri="{FF2B5EF4-FFF2-40B4-BE49-F238E27FC236}">
                  <a16:creationId xmlns:a16="http://schemas.microsoft.com/office/drawing/2014/main" id="{809A835A-A74A-B680-3148-7E9ABC92F062}"/>
                </a:ext>
              </a:extLst>
            </p:cNvPr>
            <p:cNvSpPr>
              <a:spLocks/>
            </p:cNvSpPr>
            <p:nvPr/>
          </p:nvSpPr>
          <p:spPr bwMode="auto">
            <a:xfrm>
              <a:off x="3446463" y="13719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116">
              <a:extLst>
                <a:ext uri="{FF2B5EF4-FFF2-40B4-BE49-F238E27FC236}">
                  <a16:creationId xmlns:a16="http://schemas.microsoft.com/office/drawing/2014/main" id="{694E2D8E-CBE2-6646-D054-AB62DC391AB8}"/>
                </a:ext>
              </a:extLst>
            </p:cNvPr>
            <p:cNvSpPr>
              <a:spLocks/>
            </p:cNvSpPr>
            <p:nvPr/>
          </p:nvSpPr>
          <p:spPr bwMode="auto">
            <a:xfrm>
              <a:off x="4773613" y="26610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117">
              <a:extLst>
                <a:ext uri="{FF2B5EF4-FFF2-40B4-BE49-F238E27FC236}">
                  <a16:creationId xmlns:a16="http://schemas.microsoft.com/office/drawing/2014/main" id="{91CF0AFB-FC84-DDDB-BF71-827F34874A91}"/>
                </a:ext>
              </a:extLst>
            </p:cNvPr>
            <p:cNvSpPr>
              <a:spLocks/>
            </p:cNvSpPr>
            <p:nvPr/>
          </p:nvSpPr>
          <p:spPr bwMode="auto">
            <a:xfrm>
              <a:off x="4495800" y="16117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1" name="Group 100">
              <a:extLst>
                <a:ext uri="{FF2B5EF4-FFF2-40B4-BE49-F238E27FC236}">
                  <a16:creationId xmlns:a16="http://schemas.microsoft.com/office/drawing/2014/main" id="{ED7B7089-92BA-B1C5-522E-F75A0BDF40FD}"/>
                </a:ext>
              </a:extLst>
            </p:cNvPr>
            <p:cNvGrpSpPr/>
            <p:nvPr/>
          </p:nvGrpSpPr>
          <p:grpSpPr>
            <a:xfrm>
              <a:off x="3182395" y="2634848"/>
              <a:ext cx="585788" cy="587375"/>
              <a:chOff x="3722688" y="3113478"/>
              <a:chExt cx="585788" cy="587375"/>
            </a:xfrm>
          </p:grpSpPr>
          <p:sp>
            <p:nvSpPr>
              <p:cNvPr id="102" name="Freeform 44">
                <a:extLst>
                  <a:ext uri="{FF2B5EF4-FFF2-40B4-BE49-F238E27FC236}">
                    <a16:creationId xmlns:a16="http://schemas.microsoft.com/office/drawing/2014/main" id="{45C5CDED-626D-5CDD-26C2-51C4147A63D3}"/>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45">
                <a:extLst>
                  <a:ext uri="{FF2B5EF4-FFF2-40B4-BE49-F238E27FC236}">
                    <a16:creationId xmlns:a16="http://schemas.microsoft.com/office/drawing/2014/main" id="{2A979FF9-2E2E-2E69-8B0C-DEECCB281127}"/>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46">
                <a:extLst>
                  <a:ext uri="{FF2B5EF4-FFF2-40B4-BE49-F238E27FC236}">
                    <a16:creationId xmlns:a16="http://schemas.microsoft.com/office/drawing/2014/main" id="{CB1B1A0B-1712-7C3B-ACA5-347C6D9C3070}"/>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47">
                <a:extLst>
                  <a:ext uri="{FF2B5EF4-FFF2-40B4-BE49-F238E27FC236}">
                    <a16:creationId xmlns:a16="http://schemas.microsoft.com/office/drawing/2014/main" id="{6B8865A2-8F29-2A65-A823-243A73DE19E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48">
                <a:extLst>
                  <a:ext uri="{FF2B5EF4-FFF2-40B4-BE49-F238E27FC236}">
                    <a16:creationId xmlns:a16="http://schemas.microsoft.com/office/drawing/2014/main" id="{97F7CE91-686D-CA3D-7008-636A84FA73C1}"/>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49">
                <a:extLst>
                  <a:ext uri="{FF2B5EF4-FFF2-40B4-BE49-F238E27FC236}">
                    <a16:creationId xmlns:a16="http://schemas.microsoft.com/office/drawing/2014/main" id="{62EBE02E-1D20-6ED8-60EA-AB519E7A9854}"/>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08" name="Group 107">
              <a:extLst>
                <a:ext uri="{FF2B5EF4-FFF2-40B4-BE49-F238E27FC236}">
                  <a16:creationId xmlns:a16="http://schemas.microsoft.com/office/drawing/2014/main" id="{73B8850B-8325-0329-C6CC-5257E792B1EE}"/>
                </a:ext>
              </a:extLst>
            </p:cNvPr>
            <p:cNvGrpSpPr/>
            <p:nvPr/>
          </p:nvGrpSpPr>
          <p:grpSpPr>
            <a:xfrm>
              <a:off x="3894423" y="3854840"/>
              <a:ext cx="585788" cy="587375"/>
              <a:chOff x="3722688" y="3113478"/>
              <a:chExt cx="585788" cy="587375"/>
            </a:xfrm>
          </p:grpSpPr>
          <p:sp>
            <p:nvSpPr>
              <p:cNvPr id="109" name="Freeform 44">
                <a:extLst>
                  <a:ext uri="{FF2B5EF4-FFF2-40B4-BE49-F238E27FC236}">
                    <a16:creationId xmlns:a16="http://schemas.microsoft.com/office/drawing/2014/main" id="{F2790A14-1523-7D84-C8DB-9E7AF63E104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45">
                <a:extLst>
                  <a:ext uri="{FF2B5EF4-FFF2-40B4-BE49-F238E27FC236}">
                    <a16:creationId xmlns:a16="http://schemas.microsoft.com/office/drawing/2014/main" id="{AA27B129-8B11-46A0-D873-5B0075FB5F7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46">
                <a:extLst>
                  <a:ext uri="{FF2B5EF4-FFF2-40B4-BE49-F238E27FC236}">
                    <a16:creationId xmlns:a16="http://schemas.microsoft.com/office/drawing/2014/main" id="{52AB95F4-E5D7-E06C-8E10-8ED3AF33409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47">
                <a:extLst>
                  <a:ext uri="{FF2B5EF4-FFF2-40B4-BE49-F238E27FC236}">
                    <a16:creationId xmlns:a16="http://schemas.microsoft.com/office/drawing/2014/main" id="{8833E07D-67E3-BCFC-3E17-6660D7BFA8E7}"/>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48">
                <a:extLst>
                  <a:ext uri="{FF2B5EF4-FFF2-40B4-BE49-F238E27FC236}">
                    <a16:creationId xmlns:a16="http://schemas.microsoft.com/office/drawing/2014/main" id="{4804A59F-2DC7-55CF-B66A-AE83A1F7F21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49">
                <a:extLst>
                  <a:ext uri="{FF2B5EF4-FFF2-40B4-BE49-F238E27FC236}">
                    <a16:creationId xmlns:a16="http://schemas.microsoft.com/office/drawing/2014/main" id="{486BF8B8-2C3A-F405-BD2F-6B5FE2959CE9}"/>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3</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15" name="Group 114">
              <a:extLst>
                <a:ext uri="{FF2B5EF4-FFF2-40B4-BE49-F238E27FC236}">
                  <a16:creationId xmlns:a16="http://schemas.microsoft.com/office/drawing/2014/main" id="{DB9A24C7-263A-97F5-6186-5E4A76A865C9}"/>
                </a:ext>
              </a:extLst>
            </p:cNvPr>
            <p:cNvGrpSpPr/>
            <p:nvPr/>
          </p:nvGrpSpPr>
          <p:grpSpPr>
            <a:xfrm>
              <a:off x="3215051" y="5123253"/>
              <a:ext cx="585788" cy="587375"/>
              <a:chOff x="3722688" y="3113478"/>
              <a:chExt cx="585788" cy="587375"/>
            </a:xfrm>
          </p:grpSpPr>
          <p:sp>
            <p:nvSpPr>
              <p:cNvPr id="116" name="Freeform 44">
                <a:extLst>
                  <a:ext uri="{FF2B5EF4-FFF2-40B4-BE49-F238E27FC236}">
                    <a16:creationId xmlns:a16="http://schemas.microsoft.com/office/drawing/2014/main" id="{1DC63D49-B5DC-66E7-659A-28C7DD586A5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45">
                <a:extLst>
                  <a:ext uri="{FF2B5EF4-FFF2-40B4-BE49-F238E27FC236}">
                    <a16:creationId xmlns:a16="http://schemas.microsoft.com/office/drawing/2014/main" id="{713DE702-C987-DE67-AEE7-911BEAA1E3B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46">
                <a:extLst>
                  <a:ext uri="{FF2B5EF4-FFF2-40B4-BE49-F238E27FC236}">
                    <a16:creationId xmlns:a16="http://schemas.microsoft.com/office/drawing/2014/main" id="{FAFE7430-C6F3-7399-318F-8787585EE809}"/>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47">
                <a:extLst>
                  <a:ext uri="{FF2B5EF4-FFF2-40B4-BE49-F238E27FC236}">
                    <a16:creationId xmlns:a16="http://schemas.microsoft.com/office/drawing/2014/main" id="{17C2487F-349A-EF9E-9396-9EFF5B70CB3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48">
                <a:extLst>
                  <a:ext uri="{FF2B5EF4-FFF2-40B4-BE49-F238E27FC236}">
                    <a16:creationId xmlns:a16="http://schemas.microsoft.com/office/drawing/2014/main" id="{7FB22CB6-E938-3E67-5B42-A260B0DC6A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49">
                <a:extLst>
                  <a:ext uri="{FF2B5EF4-FFF2-40B4-BE49-F238E27FC236}">
                    <a16:creationId xmlns:a16="http://schemas.microsoft.com/office/drawing/2014/main" id="{A5B841D0-E80D-1D28-C9A8-BCB5A2901BAB}"/>
                  </a:ext>
                </a:extLst>
              </p:cNvPr>
              <p:cNvSpPr>
                <a:spLocks noChangeArrowheads="1"/>
              </p:cNvSpPr>
              <p:nvPr/>
            </p:nvSpPr>
            <p:spPr bwMode="auto">
              <a:xfrm>
                <a:off x="3962903" y="3218595"/>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dirty="0">
                    <a:ln>
                      <a:noFill/>
                    </a:ln>
                    <a:solidFill>
                      <a:srgbClr val="ED7D31">
                        <a:lumMod val="50000"/>
                      </a:srgbClr>
                    </a:solidFill>
                    <a:effectLst/>
                    <a:uLnTx/>
                    <a:uFillTx/>
                    <a:latin typeface="Roboto" panose="02000000000000000000" pitchFamily="2" charset="0"/>
                    <a:ea typeface="+mn-ea"/>
                    <a:cs typeface="+mn-cs"/>
                  </a:rPr>
                  <a:t>5</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22" name="Group 121">
              <a:extLst>
                <a:ext uri="{FF2B5EF4-FFF2-40B4-BE49-F238E27FC236}">
                  <a16:creationId xmlns:a16="http://schemas.microsoft.com/office/drawing/2014/main" id="{235606C8-0CF3-7477-35F4-4C27B8F09952}"/>
                </a:ext>
              </a:extLst>
            </p:cNvPr>
            <p:cNvGrpSpPr/>
            <p:nvPr/>
          </p:nvGrpSpPr>
          <p:grpSpPr>
            <a:xfrm>
              <a:off x="1735320" y="5112033"/>
              <a:ext cx="585788" cy="587375"/>
              <a:chOff x="3722688" y="3113478"/>
              <a:chExt cx="585788" cy="587375"/>
            </a:xfrm>
          </p:grpSpPr>
          <p:sp>
            <p:nvSpPr>
              <p:cNvPr id="123" name="Freeform 44">
                <a:extLst>
                  <a:ext uri="{FF2B5EF4-FFF2-40B4-BE49-F238E27FC236}">
                    <a16:creationId xmlns:a16="http://schemas.microsoft.com/office/drawing/2014/main" id="{5894FC3B-1372-DAFD-FEC4-C79953B08B5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45">
                <a:extLst>
                  <a:ext uri="{FF2B5EF4-FFF2-40B4-BE49-F238E27FC236}">
                    <a16:creationId xmlns:a16="http://schemas.microsoft.com/office/drawing/2014/main" id="{D9CAF923-4C88-7BC0-7E36-FDC68C57221E}"/>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46">
                <a:extLst>
                  <a:ext uri="{FF2B5EF4-FFF2-40B4-BE49-F238E27FC236}">
                    <a16:creationId xmlns:a16="http://schemas.microsoft.com/office/drawing/2014/main" id="{B6DEBD8A-6FBD-4E03-F8AB-C28BB6736AF8}"/>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47">
                <a:extLst>
                  <a:ext uri="{FF2B5EF4-FFF2-40B4-BE49-F238E27FC236}">
                    <a16:creationId xmlns:a16="http://schemas.microsoft.com/office/drawing/2014/main" id="{0913D5C7-B194-D4A8-0CBE-8BA216D844BF}"/>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48">
                <a:extLst>
                  <a:ext uri="{FF2B5EF4-FFF2-40B4-BE49-F238E27FC236}">
                    <a16:creationId xmlns:a16="http://schemas.microsoft.com/office/drawing/2014/main" id="{64E4095A-4C10-AED2-B994-E63E39D488F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Rectangle 49">
                <a:extLst>
                  <a:ext uri="{FF2B5EF4-FFF2-40B4-BE49-F238E27FC236}">
                    <a16:creationId xmlns:a16="http://schemas.microsoft.com/office/drawing/2014/main" id="{C3F728E9-C26D-7E35-A4FF-C791ABF537DE}"/>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7</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59" name="Group 158">
              <a:extLst>
                <a:ext uri="{FF2B5EF4-FFF2-40B4-BE49-F238E27FC236}">
                  <a16:creationId xmlns:a16="http://schemas.microsoft.com/office/drawing/2014/main" id="{53F0DFE4-365D-5B06-66B9-B34668B29CFE}"/>
                </a:ext>
              </a:extLst>
            </p:cNvPr>
            <p:cNvGrpSpPr/>
            <p:nvPr/>
          </p:nvGrpSpPr>
          <p:grpSpPr>
            <a:xfrm>
              <a:off x="1021289" y="3858386"/>
              <a:ext cx="585788" cy="587375"/>
              <a:chOff x="3722688" y="3113478"/>
              <a:chExt cx="585788" cy="587375"/>
            </a:xfrm>
          </p:grpSpPr>
          <p:sp>
            <p:nvSpPr>
              <p:cNvPr id="160" name="Freeform 44">
                <a:extLst>
                  <a:ext uri="{FF2B5EF4-FFF2-40B4-BE49-F238E27FC236}">
                    <a16:creationId xmlns:a16="http://schemas.microsoft.com/office/drawing/2014/main" id="{0F77EC9C-718A-C711-C068-6807AB3B3466}"/>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45">
                <a:extLst>
                  <a:ext uri="{FF2B5EF4-FFF2-40B4-BE49-F238E27FC236}">
                    <a16:creationId xmlns:a16="http://schemas.microsoft.com/office/drawing/2014/main" id="{661F22EB-F96B-BB46-17A2-86AB676580EA}"/>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46">
                <a:extLst>
                  <a:ext uri="{FF2B5EF4-FFF2-40B4-BE49-F238E27FC236}">
                    <a16:creationId xmlns:a16="http://schemas.microsoft.com/office/drawing/2014/main" id="{5767B6F2-88D1-D96E-5322-71AC70FD64EA}"/>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47">
                <a:extLst>
                  <a:ext uri="{FF2B5EF4-FFF2-40B4-BE49-F238E27FC236}">
                    <a16:creationId xmlns:a16="http://schemas.microsoft.com/office/drawing/2014/main" id="{3885D250-F26F-C8DB-2B99-C462163B41E0}"/>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48">
                <a:extLst>
                  <a:ext uri="{FF2B5EF4-FFF2-40B4-BE49-F238E27FC236}">
                    <a16:creationId xmlns:a16="http://schemas.microsoft.com/office/drawing/2014/main" id="{DE80E83E-D5D2-81BC-9246-B1E343921B6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Rectangle 49">
                <a:extLst>
                  <a:ext uri="{FF2B5EF4-FFF2-40B4-BE49-F238E27FC236}">
                    <a16:creationId xmlns:a16="http://schemas.microsoft.com/office/drawing/2014/main" id="{3ABC61D1-5A83-42FB-A509-472ED02CCAF3}"/>
                  </a:ext>
                </a:extLst>
              </p:cNvPr>
              <p:cNvSpPr>
                <a:spLocks noChangeArrowheads="1"/>
              </p:cNvSpPr>
              <p:nvPr/>
            </p:nvSpPr>
            <p:spPr bwMode="auto">
              <a:xfrm>
                <a:off x="3941763" y="3216666"/>
                <a:ext cx="15869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9</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66" name="Group 165">
              <a:extLst>
                <a:ext uri="{FF2B5EF4-FFF2-40B4-BE49-F238E27FC236}">
                  <a16:creationId xmlns:a16="http://schemas.microsoft.com/office/drawing/2014/main" id="{3B283896-C6B1-C6B8-F07D-C2796A93C3B2}"/>
                </a:ext>
              </a:extLst>
            </p:cNvPr>
            <p:cNvGrpSpPr/>
            <p:nvPr/>
          </p:nvGrpSpPr>
          <p:grpSpPr>
            <a:xfrm>
              <a:off x="1717493" y="2613416"/>
              <a:ext cx="585788" cy="587375"/>
              <a:chOff x="3722688" y="3113478"/>
              <a:chExt cx="585788" cy="587375"/>
            </a:xfrm>
          </p:grpSpPr>
          <p:sp>
            <p:nvSpPr>
              <p:cNvPr id="167" name="Freeform 44">
                <a:extLst>
                  <a:ext uri="{FF2B5EF4-FFF2-40B4-BE49-F238E27FC236}">
                    <a16:creationId xmlns:a16="http://schemas.microsoft.com/office/drawing/2014/main" id="{527D8C4A-2C7B-F43F-BA19-71DC30E6C63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45">
                <a:extLst>
                  <a:ext uri="{FF2B5EF4-FFF2-40B4-BE49-F238E27FC236}">
                    <a16:creationId xmlns:a16="http://schemas.microsoft.com/office/drawing/2014/main" id="{65249611-D3E6-96CA-27A0-19FE942F592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46">
                <a:extLst>
                  <a:ext uri="{FF2B5EF4-FFF2-40B4-BE49-F238E27FC236}">
                    <a16:creationId xmlns:a16="http://schemas.microsoft.com/office/drawing/2014/main" id="{0B3F9B49-88B5-44D3-E05E-281644A1FB65}"/>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47">
                <a:extLst>
                  <a:ext uri="{FF2B5EF4-FFF2-40B4-BE49-F238E27FC236}">
                    <a16:creationId xmlns:a16="http://schemas.microsoft.com/office/drawing/2014/main" id="{E54A8819-E0BC-418B-BD9E-C11DA8C9D4BA}"/>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Rectangle 48">
                <a:extLst>
                  <a:ext uri="{FF2B5EF4-FFF2-40B4-BE49-F238E27FC236}">
                    <a16:creationId xmlns:a16="http://schemas.microsoft.com/office/drawing/2014/main" id="{CBD1D94C-2D02-3D99-4A47-7AB77317675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Rectangle 49">
                <a:extLst>
                  <a:ext uri="{FF2B5EF4-FFF2-40B4-BE49-F238E27FC236}">
                    <a16:creationId xmlns:a16="http://schemas.microsoft.com/office/drawing/2014/main" id="{638D5037-1A35-EE32-9026-AF4DAC053A79}"/>
                  </a:ext>
                </a:extLst>
              </p:cNvPr>
              <p:cNvSpPr>
                <a:spLocks noChangeArrowheads="1"/>
              </p:cNvSpPr>
              <p:nvPr/>
            </p:nvSpPr>
            <p:spPr bwMode="auto">
              <a:xfrm>
                <a:off x="3906550" y="3218595"/>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sp>
        <p:nvSpPr>
          <p:cNvPr id="185" name="TextBox 184">
            <a:extLst>
              <a:ext uri="{FF2B5EF4-FFF2-40B4-BE49-F238E27FC236}">
                <a16:creationId xmlns:a16="http://schemas.microsoft.com/office/drawing/2014/main" id="{EB83E0CC-4C86-7EAF-C3EC-BC8981F0D0AB}"/>
              </a:ext>
            </a:extLst>
          </p:cNvPr>
          <p:cNvSpPr txBox="1"/>
          <p:nvPr/>
        </p:nvSpPr>
        <p:spPr>
          <a:xfrm>
            <a:off x="298982" y="311024"/>
            <a:ext cx="4419600"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TRÒ CHƠI</a:t>
            </a:r>
          </a:p>
        </p:txBody>
      </p:sp>
      <p:sp>
        <p:nvSpPr>
          <p:cNvPr id="186" name="TextBox 185">
            <a:extLst>
              <a:ext uri="{FF2B5EF4-FFF2-40B4-BE49-F238E27FC236}">
                <a16:creationId xmlns:a16="http://schemas.microsoft.com/office/drawing/2014/main" id="{2B3A4EA3-E3E0-039A-9415-E9F07EB3E44D}"/>
              </a:ext>
            </a:extLst>
          </p:cNvPr>
          <p:cNvSpPr txBox="1"/>
          <p:nvPr/>
        </p:nvSpPr>
        <p:spPr>
          <a:xfrm>
            <a:off x="4792472" y="422059"/>
            <a:ext cx="3179014"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XEM GIỜ</a:t>
            </a:r>
          </a:p>
        </p:txBody>
      </p:sp>
      <p:sp>
        <p:nvSpPr>
          <p:cNvPr id="190" name="TextBox 189">
            <a:extLst>
              <a:ext uri="{FF2B5EF4-FFF2-40B4-BE49-F238E27FC236}">
                <a16:creationId xmlns:a16="http://schemas.microsoft.com/office/drawing/2014/main" id="{11D062B7-1916-ABE5-6616-73C296EE26E6}"/>
              </a:ext>
            </a:extLst>
          </p:cNvPr>
          <p:cNvSpPr txBox="1"/>
          <p:nvPr/>
        </p:nvSpPr>
        <p:spPr>
          <a:xfrm>
            <a:off x="5205393" y="4962115"/>
            <a:ext cx="30922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Đồng hồ chỉ mấy giờ?</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6" name="Picture 195">
            <a:extLst>
              <a:ext uri="{FF2B5EF4-FFF2-40B4-BE49-F238E27FC236}">
                <a16:creationId xmlns:a16="http://schemas.microsoft.com/office/drawing/2014/main" id="{61F0C023-0F83-2C26-B0F0-A57392607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667" y="1481075"/>
            <a:ext cx="1600200" cy="2857500"/>
          </a:xfrm>
          <a:prstGeom prst="rect">
            <a:avLst/>
          </a:prstGeom>
        </p:spPr>
      </p:pic>
      <p:sp>
        <p:nvSpPr>
          <p:cNvPr id="2" name="Rectangle: Rounded Corners 1">
            <a:extLst>
              <a:ext uri="{FF2B5EF4-FFF2-40B4-BE49-F238E27FC236}">
                <a16:creationId xmlns:a16="http://schemas.microsoft.com/office/drawing/2014/main" id="{4663AA86-557B-D428-A06B-323E9716D1DA}"/>
              </a:ext>
            </a:extLst>
          </p:cNvPr>
          <p:cNvSpPr/>
          <p:nvPr/>
        </p:nvSpPr>
        <p:spPr>
          <a:xfrm>
            <a:off x="8771860" y="893135"/>
            <a:ext cx="2317898" cy="119198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CB5AF609-F1DC-264B-CBD0-A34602F2C35D}"/>
              </a:ext>
            </a:extLst>
          </p:cNvPr>
          <p:cNvSpPr txBox="1"/>
          <p:nvPr/>
        </p:nvSpPr>
        <p:spPr>
          <a:xfrm>
            <a:off x="8614160" y="1009090"/>
            <a:ext cx="2623981"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C00000"/>
                </a:solidFill>
                <a:effectLst/>
                <a:uLnTx/>
                <a:uFillTx/>
                <a:latin typeface="Roboto Black" panose="02000000000000000000" pitchFamily="2" charset="0"/>
                <a:ea typeface="+mn-ea"/>
                <a:cs typeface="+mn-cs"/>
              </a:rPr>
              <a:t>12:15</a:t>
            </a:r>
          </a:p>
        </p:txBody>
      </p:sp>
      <p:sp>
        <p:nvSpPr>
          <p:cNvPr id="78" name="TextBox 77">
            <a:extLst>
              <a:ext uri="{FF2B5EF4-FFF2-40B4-BE49-F238E27FC236}">
                <a16:creationId xmlns:a16="http://schemas.microsoft.com/office/drawing/2014/main" id="{D9FD64CF-84B5-2DA2-AC98-1B46DE2435BB}"/>
              </a:ext>
            </a:extLst>
          </p:cNvPr>
          <p:cNvSpPr txBox="1"/>
          <p:nvPr/>
        </p:nvSpPr>
        <p:spPr>
          <a:xfrm>
            <a:off x="9606589" y="2295739"/>
            <a:ext cx="12649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ĐÁP ÁN</a:t>
            </a:r>
            <a:endParaRPr kumimoji="0" lang="en-US"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58054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85"/>
                                        </p:tgtEl>
                                        <p:attrNameLst>
                                          <p:attrName>style.visibility</p:attrName>
                                        </p:attrNameLst>
                                      </p:cBhvr>
                                      <p:to>
                                        <p:strVal val="visible"/>
                                      </p:to>
                                    </p:set>
                                    <p:anim calcmode="lin" valueType="num">
                                      <p:cBhvr>
                                        <p:cTn id="7" dur="500" fill="hold"/>
                                        <p:tgtEl>
                                          <p:spTgt spid="185"/>
                                        </p:tgtEl>
                                        <p:attrNameLst>
                                          <p:attrName>ppt_w</p:attrName>
                                        </p:attrNameLst>
                                      </p:cBhvr>
                                      <p:tavLst>
                                        <p:tav tm="0">
                                          <p:val>
                                            <p:fltVal val="0"/>
                                          </p:val>
                                        </p:tav>
                                        <p:tav tm="100000">
                                          <p:val>
                                            <p:strVal val="#ppt_w"/>
                                          </p:val>
                                        </p:tav>
                                      </p:tavLst>
                                    </p:anim>
                                    <p:anim calcmode="lin" valueType="num">
                                      <p:cBhvr>
                                        <p:cTn id="8" dur="500" fill="hold"/>
                                        <p:tgtEl>
                                          <p:spTgt spid="18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huong cua.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186"/>
                                        </p:tgtEl>
                                        <p:attrNameLst>
                                          <p:attrName>style.visibility</p:attrName>
                                        </p:attrNameLst>
                                      </p:cBhvr>
                                      <p:to>
                                        <p:strVal val="visible"/>
                                      </p:to>
                                    </p:set>
                                    <p:anim calcmode="lin" valueType="num">
                                      <p:cBhvr>
                                        <p:cTn id="11" dur="500" fill="hold"/>
                                        <p:tgtEl>
                                          <p:spTgt spid="186"/>
                                        </p:tgtEl>
                                        <p:attrNameLst>
                                          <p:attrName>ppt_w</p:attrName>
                                        </p:attrNameLst>
                                      </p:cBhvr>
                                      <p:tavLst>
                                        <p:tav tm="0">
                                          <p:val>
                                            <p:fltVal val="0"/>
                                          </p:val>
                                        </p:tav>
                                        <p:tav tm="100000">
                                          <p:val>
                                            <p:strVal val="#ppt_w"/>
                                          </p:val>
                                        </p:tav>
                                      </p:tavLst>
                                    </p:anim>
                                    <p:anim calcmode="lin" valueType="num">
                                      <p:cBhvr>
                                        <p:cTn id="12" dur="500" fill="hold"/>
                                        <p:tgtEl>
                                          <p:spTgt spid="18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Chuong cua.wav"/>
                                        </p:tgtEl>
                                      </p:cMediaNode>
                                    </p:audio>
                                  </p:subTnLst>
                                </p:cTn>
                              </p:par>
                              <p:par>
                                <p:cTn id="13" presetID="10" presetClass="entr" presetSubtype="0" fill="hold" grpId="0" nodeType="withEffect">
                                  <p:stCondLst>
                                    <p:cond delay="0"/>
                                  </p:stCondLst>
                                  <p:childTnLst>
                                    <p:set>
                                      <p:cBhvr>
                                        <p:cTn id="14" dur="1" fill="hold">
                                          <p:stCondLst>
                                            <p:cond delay="0"/>
                                          </p:stCondLst>
                                        </p:cTn>
                                        <p:tgtEl>
                                          <p:spTgt spid="190"/>
                                        </p:tgtEl>
                                        <p:attrNameLst>
                                          <p:attrName>style.visibility</p:attrName>
                                        </p:attrNameLst>
                                      </p:cBhvr>
                                      <p:to>
                                        <p:strVal val="visible"/>
                                      </p:to>
                                    </p:set>
                                    <p:animEffect transition="in" filter="fade">
                                      <p:cBhvr>
                                        <p:cTn id="15" dur="500"/>
                                        <p:tgtEl>
                                          <p:spTgt spid="19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500"/>
                                        <p:tgtEl>
                                          <p:spTgt spid="78"/>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Chuong cu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p:bldP spid="190" grpId="0"/>
      <p:bldP spid="2" grpId="0" animBg="1"/>
      <p:bldP spid="3" grpId="0"/>
      <p:bldP spid="7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684392" y="64288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pic>
        <p:nvPicPr>
          <p:cNvPr id="4" name="Picture 3">
            <a:extLst>
              <a:ext uri="{FF2B5EF4-FFF2-40B4-BE49-F238E27FC236}">
                <a16:creationId xmlns:a16="http://schemas.microsoft.com/office/drawing/2014/main" id="{825B5DEB-77AC-B481-780B-CE03250A2229}"/>
              </a:ext>
            </a:extLst>
          </p:cNvPr>
          <p:cNvPicPr>
            <a:picLocks noChangeAspect="1"/>
          </p:cNvPicPr>
          <p:nvPr/>
        </p:nvPicPr>
        <p:blipFill>
          <a:blip r:embed="rId4"/>
          <a:stretch>
            <a:fillRect/>
          </a:stretch>
        </p:blipFill>
        <p:spPr>
          <a:xfrm>
            <a:off x="1025000" y="1348563"/>
            <a:ext cx="10129357" cy="5285607"/>
          </a:xfrm>
          <a:prstGeom prst="rect">
            <a:avLst/>
          </a:prstGeom>
        </p:spPr>
      </p:pic>
      <p:sp>
        <p:nvSpPr>
          <p:cNvPr id="6" name="Rectangle 5">
            <a:extLst>
              <a:ext uri="{FF2B5EF4-FFF2-40B4-BE49-F238E27FC236}">
                <a16:creationId xmlns:a16="http://schemas.microsoft.com/office/drawing/2014/main" id="{4798004C-7C53-6FDA-5F77-EBD60DF87709}"/>
              </a:ext>
            </a:extLst>
          </p:cNvPr>
          <p:cNvSpPr>
            <a:spLocks noChangeArrowheads="1"/>
          </p:cNvSpPr>
          <p:nvPr/>
        </p:nvSpPr>
        <p:spPr bwMode="auto">
          <a:xfrm>
            <a:off x="1666240" y="3779584"/>
            <a:ext cx="22303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10 </a:t>
            </a:r>
            <a:r>
              <a:rPr kumimoji="0" lang="en-US" sz="240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giờ</a:t>
            </a:r>
            <a:r>
              <a:rPr kumimoji="0" lang="en-US" sz="240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15 </a:t>
            </a:r>
            <a:r>
              <a:rPr kumimoji="0" lang="en-US" sz="240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phút</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
        <p:nvSpPr>
          <p:cNvPr id="7" name="Rectangle 5">
            <a:extLst>
              <a:ext uri="{FF2B5EF4-FFF2-40B4-BE49-F238E27FC236}">
                <a16:creationId xmlns:a16="http://schemas.microsoft.com/office/drawing/2014/main" id="{92C7B570-065B-FE69-B722-941497C6AB19}"/>
              </a:ext>
            </a:extLst>
          </p:cNvPr>
          <p:cNvSpPr>
            <a:spLocks noChangeArrowheads="1"/>
          </p:cNvSpPr>
          <p:nvPr/>
        </p:nvSpPr>
        <p:spPr bwMode="auto">
          <a:xfrm>
            <a:off x="4433946" y="3765369"/>
            <a:ext cx="107388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12 </a:t>
            </a:r>
            <a:r>
              <a:rPr kumimoji="0" lang="en-US" sz="240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giờ</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
        <p:nvSpPr>
          <p:cNvPr id="8" name="Rectangle 5">
            <a:extLst>
              <a:ext uri="{FF2B5EF4-FFF2-40B4-BE49-F238E27FC236}">
                <a16:creationId xmlns:a16="http://schemas.microsoft.com/office/drawing/2014/main" id="{82C67EF9-7B15-959E-8F4A-DBCD972BF44D}"/>
              </a:ext>
            </a:extLst>
          </p:cNvPr>
          <p:cNvSpPr>
            <a:spLocks noChangeArrowheads="1"/>
          </p:cNvSpPr>
          <p:nvPr/>
        </p:nvSpPr>
        <p:spPr bwMode="auto">
          <a:xfrm>
            <a:off x="6059349" y="3779582"/>
            <a:ext cx="24790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i="0" u="none" strike="noStrike" kern="1200" cap="none" spc="0" normalizeH="0" baseline="0" noProof="0" dirty="0" smtClean="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10 </a:t>
            </a:r>
            <a:r>
              <a:rPr kumimoji="0" lang="en-US" sz="240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giờ</a:t>
            </a:r>
            <a:r>
              <a:rPr kumimoji="0" lang="en-US" sz="2400"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30 </a:t>
            </a:r>
            <a:r>
              <a:rPr kumimoji="0" lang="en-US" sz="2400"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phút</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
        <p:nvSpPr>
          <p:cNvPr id="11" name="Rectangle 5">
            <a:extLst>
              <a:ext uri="{FF2B5EF4-FFF2-40B4-BE49-F238E27FC236}">
                <a16:creationId xmlns:a16="http://schemas.microsoft.com/office/drawing/2014/main" id="{8D5FD3DC-BB6A-4396-74FA-922B90858878}"/>
              </a:ext>
            </a:extLst>
          </p:cNvPr>
          <p:cNvSpPr>
            <a:spLocks noChangeArrowheads="1"/>
          </p:cNvSpPr>
          <p:nvPr/>
        </p:nvSpPr>
        <p:spPr bwMode="auto">
          <a:xfrm>
            <a:off x="8910131" y="3765370"/>
            <a:ext cx="112717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i="0" u="none" strike="noStrike" kern="1200" cap="none" spc="0" normalizeH="0" baseline="0" noProof="0" dirty="0" smtClean="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   3 </a:t>
            </a:r>
            <a:r>
              <a:rPr kumimoji="0" lang="en-US" sz="2400"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giờ</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
        <p:nvSpPr>
          <p:cNvPr id="18" name="Rectangle 5">
            <a:extLst>
              <a:ext uri="{FF2B5EF4-FFF2-40B4-BE49-F238E27FC236}">
                <a16:creationId xmlns:a16="http://schemas.microsoft.com/office/drawing/2014/main" id="{C15B59E7-64DB-4B1F-F32E-B8D06709425B}"/>
              </a:ext>
            </a:extLst>
          </p:cNvPr>
          <p:cNvSpPr>
            <a:spLocks noChangeArrowheads="1"/>
          </p:cNvSpPr>
          <p:nvPr/>
        </p:nvSpPr>
        <p:spPr bwMode="auto">
          <a:xfrm>
            <a:off x="6089679" y="4970039"/>
            <a:ext cx="42328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rPr>
              <a:t>I, II, III, IV, VI, VII, VIII, IX, XI, XII</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
        <p:nvSpPr>
          <p:cNvPr id="19" name="Rectangle 5">
            <a:extLst>
              <a:ext uri="{FF2B5EF4-FFF2-40B4-BE49-F238E27FC236}">
                <a16:creationId xmlns:a16="http://schemas.microsoft.com/office/drawing/2014/main" id="{7800935F-6566-AF78-2F68-BB1BC076BBD3}"/>
              </a:ext>
            </a:extLst>
          </p:cNvPr>
          <p:cNvSpPr>
            <a:spLocks noChangeArrowheads="1"/>
          </p:cNvSpPr>
          <p:nvPr/>
        </p:nvSpPr>
        <p:spPr bwMode="auto">
          <a:xfrm>
            <a:off x="6096322" y="5421679"/>
            <a:ext cx="25803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400" dirty="0">
                <a:solidFill>
                  <a:srgbClr val="FF0000"/>
                </a:solidFill>
                <a:latin typeface="Roboto" panose="02000000000000000000" pitchFamily="2" charset="0"/>
                <a:ea typeface="Roboto" panose="02000000000000000000" pitchFamily="2" charset="0"/>
                <a:cs typeface="Times New Roman" panose="02020603050405020304" pitchFamily="18" charset="0"/>
              </a:rPr>
              <a:t>IV, V, VI, VII, VIII</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
        <p:nvSpPr>
          <p:cNvPr id="20" name="Rectangle 5">
            <a:extLst>
              <a:ext uri="{FF2B5EF4-FFF2-40B4-BE49-F238E27FC236}">
                <a16:creationId xmlns:a16="http://schemas.microsoft.com/office/drawing/2014/main" id="{95A77528-FAEA-E956-BBB4-B0B3F9E953F9}"/>
              </a:ext>
            </a:extLst>
          </p:cNvPr>
          <p:cNvSpPr>
            <a:spLocks noChangeArrowheads="1"/>
          </p:cNvSpPr>
          <p:nvPr/>
        </p:nvSpPr>
        <p:spPr bwMode="auto">
          <a:xfrm>
            <a:off x="6089679" y="5926051"/>
            <a:ext cx="19685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400" dirty="0">
                <a:solidFill>
                  <a:srgbClr val="FF0000"/>
                </a:solidFill>
                <a:latin typeface="Roboto" panose="02000000000000000000" pitchFamily="2" charset="0"/>
                <a:ea typeface="Roboto" panose="02000000000000000000" pitchFamily="2" charset="0"/>
                <a:cs typeface="Times New Roman" panose="02020603050405020304" pitchFamily="18" charset="0"/>
              </a:rPr>
              <a:t>IX, X, XI, XII</a:t>
            </a:r>
            <a:endParaRPr kumimoji="0" lang="en-US" altLang="en-US" sz="240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139443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8" grpId="0"/>
      <p:bldP spid="19"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1"/>
          <p:cNvSpPr>
            <a:spLocks noChangeArrowheads="1"/>
          </p:cNvSpPr>
          <p:nvPr/>
        </p:nvSpPr>
        <p:spPr bwMode="auto">
          <a:xfrm>
            <a:off x="2683933" y="2133600"/>
            <a:ext cx="6756400" cy="76993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rgbClr val="FF0066"/>
                </a:solidFill>
                <a:effectLst/>
                <a:uLnTx/>
                <a:uFillTx/>
                <a:latin typeface="Times New Roman" pitchFamily="18" charset="0"/>
                <a:ea typeface="SimSun" pitchFamily="2" charset="-122"/>
                <a:cs typeface="Times New Roman" pitchFamily="18" charset="0"/>
              </a:rPr>
              <a:t>GIAO NHIỆM VỤ</a:t>
            </a:r>
          </a:p>
        </p:txBody>
      </p:sp>
      <p:sp>
        <p:nvSpPr>
          <p:cNvPr id="7" name="TextBox 6">
            <a:extLst>
              <a:ext uri="{FF2B5EF4-FFF2-40B4-BE49-F238E27FC236}">
                <a16:creationId xmlns:a16="http://schemas.microsoft.com/office/drawing/2014/main" id="{F47EDC76-93E4-69B2-B3EB-FFBB9F9285CB}"/>
              </a:ext>
            </a:extLst>
          </p:cNvPr>
          <p:cNvSpPr txBox="1"/>
          <p:nvPr/>
        </p:nvSpPr>
        <p:spPr>
          <a:xfrm>
            <a:off x="1560783" y="2990419"/>
            <a:ext cx="71481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sz="2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cụ</a:t>
            </a:r>
            <a:r>
              <a:rPr kumimoji="0" lang="en-US" sz="2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a:ln>
                  <a:noFill/>
                </a:ln>
                <a:solidFill>
                  <a:srgbClr val="002060"/>
                </a:solidFill>
                <a:effectLst/>
                <a:uLnTx/>
                <a:uFillTx/>
                <a:latin typeface="Roboto" panose="02000000000000000000" pitchFamily="2" charset="0"/>
                <a:ea typeface="Roboto" panose="02000000000000000000" pitchFamily="2" charset="0"/>
                <a:cs typeface="+mn-cs"/>
              </a:rPr>
              <a:t>và</a:t>
            </a:r>
            <a:r>
              <a:rPr kumimoji="0" lang="en-US" sz="2400" b="1" i="0" u="none" strike="noStrike" kern="1200" cap="none" spc="0" normalizeH="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smtClean="0">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1"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002060"/>
                </a:solidFill>
                <a:effectLst/>
                <a:uLnTx/>
                <a:uFillTx/>
                <a:latin typeface="Roboto" panose="02000000000000000000" pitchFamily="2" charset="0"/>
                <a:ea typeface="Roboto" panose="02000000000000000000" pitchFamily="2" charset="0"/>
                <a:cs typeface="+mn-cs"/>
              </a:rPr>
              <a:t>tiết</a:t>
            </a:r>
            <a:r>
              <a:rPr kumimoji="0" lang="en-US" sz="2400" b="1" i="0" u="none" strike="noStrike" kern="1200" cap="none" spc="0" normalizeH="0" noProof="0" dirty="0" smtClean="0">
                <a:ln>
                  <a:noFill/>
                </a:ln>
                <a:solidFill>
                  <a:srgbClr val="002060"/>
                </a:solidFill>
                <a:effectLst/>
                <a:uLnTx/>
                <a:uFillTx/>
                <a:latin typeface="Roboto" panose="02000000000000000000" pitchFamily="2" charset="0"/>
                <a:ea typeface="Roboto" panose="02000000000000000000" pitchFamily="2" charset="0"/>
                <a:cs typeface="+mn-cs"/>
              </a:rPr>
              <a:t> 2</a:t>
            </a:r>
            <a:r>
              <a:rPr kumimoji="0" lang="en-US" sz="2400" b="1" i="0" u="none" strike="noStrike" kern="1200" cap="none" spc="0" normalizeH="0" baseline="0" noProof="0" dirty="0" smtClean="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sz="24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C50EEADF-F242-4F8F-96FE-76601BA8159E}"/>
              </a:ext>
            </a:extLst>
          </p:cNvPr>
          <p:cNvSpPr txBox="1"/>
          <p:nvPr/>
        </p:nvSpPr>
        <p:spPr>
          <a:xfrm>
            <a:off x="1560783" y="3412424"/>
            <a:ext cx="891964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Giấy</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A4</a:t>
            </a:r>
            <a:r>
              <a:rPr kumimoji="0" lang="en-US" sz="2400" b="1" i="0" u="none" strike="noStrike" kern="1200" cap="none" spc="0" normalizeH="0" baseline="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bìa</a:t>
            </a:r>
            <a:r>
              <a:rPr lang="en-US" sz="2400" b="1" dirty="0">
                <a:solidFill>
                  <a:srgbClr val="FF0000"/>
                </a:solidFill>
                <a:latin typeface="Roboto" panose="02000000000000000000" pitchFamily="2" charset="0"/>
                <a:ea typeface="Roboto" panose="02000000000000000000" pitchFamily="2" charset="0"/>
              </a:rPr>
              <a:t>,</a:t>
            </a:r>
            <a:r>
              <a:rPr kumimoji="0" lang="en-US" sz="2400" b="1" i="0" u="none" strike="noStrike" kern="1200" cap="none" spc="0" normalizeH="0" baseline="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giấy</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màu</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kéo</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bút</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màu</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thước</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kẻ</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bút</a:t>
            </a:r>
            <a:r>
              <a:rPr kumimoji="0" lang="en-US" sz="2400" b="1" i="0" u="none" strike="noStrike" kern="1200" cap="none" spc="0" normalizeH="0" baseline="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chì</a:t>
            </a:r>
            <a:r>
              <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đĩa</a:t>
            </a:r>
            <a:r>
              <a:rPr kumimoji="0" lang="en-US" sz="2400" b="1"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giấy</a:t>
            </a:r>
            <a:r>
              <a:rPr kumimoji="0" lang="en-US" sz="2400" b="1"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a:ln>
                  <a:noFill/>
                </a:ln>
                <a:solidFill>
                  <a:srgbClr val="FF0000"/>
                </a:solidFill>
                <a:effectLst/>
                <a:uLnTx/>
                <a:uFillTx/>
                <a:latin typeface="Roboto" panose="02000000000000000000" pitchFamily="2" charset="0"/>
                <a:ea typeface="Roboto" panose="02000000000000000000" pitchFamily="2" charset="0"/>
                <a:cs typeface="+mn-cs"/>
              </a:rPr>
              <a:t>ống</a:t>
            </a:r>
            <a:r>
              <a:rPr kumimoji="0" lang="en-US" sz="2400" b="1" i="0" u="none" strike="noStrike" kern="1200" cap="none" spc="0" normalizeH="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hút</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ốc</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vít</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nhỏ</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ghim</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1" i="0" u="none" strike="noStrike" kern="1200" cap="none" spc="0" normalizeH="0" noProof="0" dirty="0" err="1" smtClean="0">
                <a:ln>
                  <a:noFill/>
                </a:ln>
                <a:solidFill>
                  <a:srgbClr val="FF0000"/>
                </a:solidFill>
                <a:effectLst/>
                <a:uLnTx/>
                <a:uFillTx/>
                <a:latin typeface="Roboto" panose="02000000000000000000" pitchFamily="2" charset="0"/>
                <a:ea typeface="Roboto" panose="02000000000000000000" pitchFamily="2" charset="0"/>
                <a:cs typeface="+mn-cs"/>
              </a:rPr>
              <a:t>tay</a:t>
            </a:r>
            <a:r>
              <a:rPr kumimoji="0" lang="en-US" sz="2400" b="1" i="0" u="none" strike="noStrike" kern="1200" cap="none" spc="0" normalizeH="0" noProof="0" dirty="0" smtClean="0">
                <a:ln>
                  <a:noFill/>
                </a:ln>
                <a:solidFill>
                  <a:srgbClr val="FF0000"/>
                </a:solidFill>
                <a:effectLst/>
                <a:uLnTx/>
                <a:uFillTx/>
                <a:latin typeface="Roboto" panose="02000000000000000000" pitchFamily="2" charset="0"/>
                <a:ea typeface="Roboto" panose="02000000000000000000" pitchFamily="2" charset="0"/>
                <a:cs typeface="+mn-cs"/>
              </a:rPr>
              <a:t>.</a:t>
            </a:r>
            <a:endParaRPr kumimoji="0" lang="en-US"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stretch>
            <a:fillRect/>
          </a:stretch>
        </p:blipFill>
        <p:spPr>
          <a:xfrm>
            <a:off x="1921268" y="3868636"/>
            <a:ext cx="8736325" cy="2699217"/>
          </a:xfrm>
          <a:prstGeom prst="rect">
            <a:avLst/>
          </a:prstGeom>
        </p:spPr>
      </p:pic>
    </p:spTree>
    <p:extLst>
      <p:ext uri="{BB962C8B-B14F-4D97-AF65-F5344CB8AC3E}">
        <p14:creationId xmlns:p14="http://schemas.microsoft.com/office/powerpoint/2010/main" val="401160975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769754" y="317028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78152" y="2858060"/>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0673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4.81481E-6 L 1.04167E-6 -0.07223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B5020F18-2199-23BB-D0FA-5DA739C3F9C6}"/>
              </a:ext>
            </a:extLst>
          </p:cNvPr>
          <p:cNvGrpSpPr/>
          <p:nvPr/>
        </p:nvGrpSpPr>
        <p:grpSpPr>
          <a:xfrm>
            <a:off x="682051" y="2201031"/>
            <a:ext cx="3829050" cy="3830638"/>
            <a:chOff x="809625" y="2263370"/>
            <a:chExt cx="3829050" cy="3830638"/>
          </a:xfrm>
        </p:grpSpPr>
        <p:sp>
          <p:nvSpPr>
            <p:cNvPr id="89" name="Oval 28">
              <a:extLst>
                <a:ext uri="{FF2B5EF4-FFF2-40B4-BE49-F238E27FC236}">
                  <a16:creationId xmlns:a16="http://schemas.microsoft.com/office/drawing/2014/main" id="{642EF29E-93DA-08D7-E9B9-E1F4D567A2A8}"/>
                </a:ext>
              </a:extLst>
            </p:cNvPr>
            <p:cNvSpPr>
              <a:spLocks noChangeArrowheads="1"/>
            </p:cNvSpPr>
            <p:nvPr/>
          </p:nvSpPr>
          <p:spPr bwMode="auto">
            <a:xfrm rot="1786145">
              <a:off x="809625" y="2263370"/>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187" name="Picture 186">
              <a:extLst>
                <a:ext uri="{FF2B5EF4-FFF2-40B4-BE49-F238E27FC236}">
                  <a16:creationId xmlns:a16="http://schemas.microsoft.com/office/drawing/2014/main" id="{F1F8112C-4CDE-FF6E-2B4B-63ABBC989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552571">
              <a:off x="2817094" y="3371733"/>
              <a:ext cx="396638" cy="986740"/>
            </a:xfrm>
            <a:prstGeom prst="rect">
              <a:avLst/>
            </a:prstGeom>
          </p:spPr>
        </p:pic>
        <p:pic>
          <p:nvPicPr>
            <p:cNvPr id="188" name="Picture 187">
              <a:extLst>
                <a:ext uri="{FF2B5EF4-FFF2-40B4-BE49-F238E27FC236}">
                  <a16:creationId xmlns:a16="http://schemas.microsoft.com/office/drawing/2014/main" id="{4359DD5C-CC4B-9A07-E106-144C5AB3FA8B}"/>
                </a:ext>
              </a:extLst>
            </p:cNvPr>
            <p:cNvPicPr>
              <a:picLocks noChangeAspect="1"/>
            </p:cNvPicPr>
            <p:nvPr/>
          </p:nvPicPr>
          <p:blipFill rotWithShape="1">
            <a:blip r:embed="rId5">
              <a:extLst>
                <a:ext uri="{28A0092B-C50C-407E-A947-70E740481C1C}">
                  <a14:useLocalDpi xmlns:a14="http://schemas.microsoft.com/office/drawing/2010/main" val="0"/>
                </a:ext>
              </a:extLst>
            </a:blip>
            <a:srcRect b="16604"/>
            <a:stretch/>
          </p:blipFill>
          <p:spPr>
            <a:xfrm rot="5601361">
              <a:off x="3046413" y="3569246"/>
              <a:ext cx="538931" cy="1167817"/>
            </a:xfrm>
            <a:prstGeom prst="rect">
              <a:avLst/>
            </a:prstGeom>
          </p:spPr>
        </p:pic>
      </p:grpSp>
      <p:grpSp>
        <p:nvGrpSpPr>
          <p:cNvPr id="179" name="Group 178">
            <a:extLst>
              <a:ext uri="{FF2B5EF4-FFF2-40B4-BE49-F238E27FC236}">
                <a16:creationId xmlns:a16="http://schemas.microsoft.com/office/drawing/2014/main" id="{A6D5501C-8519-58F3-7C6B-757AC9B3CA80}"/>
              </a:ext>
            </a:extLst>
          </p:cNvPr>
          <p:cNvGrpSpPr/>
          <p:nvPr/>
        </p:nvGrpSpPr>
        <p:grpSpPr>
          <a:xfrm>
            <a:off x="-111508" y="1104042"/>
            <a:ext cx="4975225" cy="5472906"/>
            <a:chOff x="30163" y="1176728"/>
            <a:chExt cx="4975225" cy="5472906"/>
          </a:xfrm>
        </p:grpSpPr>
        <p:sp>
          <p:nvSpPr>
            <p:cNvPr id="10" name="Freeform 11">
              <a:extLst>
                <a:ext uri="{FF2B5EF4-FFF2-40B4-BE49-F238E27FC236}">
                  <a16:creationId xmlns:a16="http://schemas.microsoft.com/office/drawing/2014/main" id="{B032C732-9847-F5FB-8C51-DA8269057E64}"/>
                </a:ext>
              </a:extLst>
            </p:cNvPr>
            <p:cNvSpPr>
              <a:spLocks/>
            </p:cNvSpPr>
            <p:nvPr/>
          </p:nvSpPr>
          <p:spPr bwMode="auto">
            <a:xfrm>
              <a:off x="838811" y="1581799"/>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4">
              <a:extLst>
                <a:ext uri="{FF2B5EF4-FFF2-40B4-BE49-F238E27FC236}">
                  <a16:creationId xmlns:a16="http://schemas.microsoft.com/office/drawing/2014/main" id="{E8C5CCB5-E190-4920-3491-794DF80A371F}"/>
                </a:ext>
              </a:extLst>
            </p:cNvPr>
            <p:cNvSpPr>
              <a:spLocks/>
            </p:cNvSpPr>
            <p:nvPr/>
          </p:nvSpPr>
          <p:spPr bwMode="auto">
            <a:xfrm>
              <a:off x="3678420" y="5708246"/>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0">
              <a:extLst>
                <a:ext uri="{FF2B5EF4-FFF2-40B4-BE49-F238E27FC236}">
                  <a16:creationId xmlns:a16="http://schemas.microsoft.com/office/drawing/2014/main" id="{8E032283-5956-14BC-098E-0EE964B69F77}"/>
                </a:ext>
              </a:extLst>
            </p:cNvPr>
            <p:cNvSpPr>
              <a:spLocks/>
            </p:cNvSpPr>
            <p:nvPr/>
          </p:nvSpPr>
          <p:spPr bwMode="auto">
            <a:xfrm>
              <a:off x="1024732" y="5690164"/>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0">
              <a:extLst>
                <a:ext uri="{FF2B5EF4-FFF2-40B4-BE49-F238E27FC236}">
                  <a16:creationId xmlns:a16="http://schemas.microsoft.com/office/drawing/2014/main" id="{13164BDD-6C38-EA06-E22F-4084A5BC6E52}"/>
                </a:ext>
              </a:extLst>
            </p:cNvPr>
            <p:cNvSpPr>
              <a:spLocks/>
            </p:cNvSpPr>
            <p:nvPr/>
          </p:nvSpPr>
          <p:spPr bwMode="auto">
            <a:xfrm>
              <a:off x="3739349" y="1593447"/>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5">
              <a:extLst>
                <a:ext uri="{FF2B5EF4-FFF2-40B4-BE49-F238E27FC236}">
                  <a16:creationId xmlns:a16="http://schemas.microsoft.com/office/drawing/2014/main" id="{D983A02D-C1DF-636F-4175-FD607F43D2F8}"/>
                </a:ext>
              </a:extLst>
            </p:cNvPr>
            <p:cNvSpPr>
              <a:spLocks noChangeArrowheads="1"/>
            </p:cNvSpPr>
            <p:nvPr/>
          </p:nvSpPr>
          <p:spPr bwMode="auto">
            <a:xfrm>
              <a:off x="2655888" y="17418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6">
              <a:extLst>
                <a:ext uri="{FF2B5EF4-FFF2-40B4-BE49-F238E27FC236}">
                  <a16:creationId xmlns:a16="http://schemas.microsoft.com/office/drawing/2014/main" id="{4F09D686-4888-E2F5-48A7-94C2925FD8F4}"/>
                </a:ext>
              </a:extLst>
            </p:cNvPr>
            <p:cNvSpPr>
              <a:spLocks noChangeArrowheads="1"/>
            </p:cNvSpPr>
            <p:nvPr/>
          </p:nvSpPr>
          <p:spPr bwMode="auto">
            <a:xfrm>
              <a:off x="2655888" y="17418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7">
              <a:extLst>
                <a:ext uri="{FF2B5EF4-FFF2-40B4-BE49-F238E27FC236}">
                  <a16:creationId xmlns:a16="http://schemas.microsoft.com/office/drawing/2014/main" id="{340D28EC-A07E-1FEB-F760-FAB877EBEF23}"/>
                </a:ext>
              </a:extLst>
            </p:cNvPr>
            <p:cNvSpPr>
              <a:spLocks noChangeArrowheads="1"/>
            </p:cNvSpPr>
            <p:nvPr/>
          </p:nvSpPr>
          <p:spPr bwMode="auto">
            <a:xfrm>
              <a:off x="2655888" y="17418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8">
              <a:extLst>
                <a:ext uri="{FF2B5EF4-FFF2-40B4-BE49-F238E27FC236}">
                  <a16:creationId xmlns:a16="http://schemas.microsoft.com/office/drawing/2014/main" id="{B14E8D00-A950-3124-AB4E-9E3D4983CA70}"/>
                </a:ext>
              </a:extLst>
            </p:cNvPr>
            <p:cNvSpPr>
              <a:spLocks noChangeArrowheads="1"/>
            </p:cNvSpPr>
            <p:nvPr/>
          </p:nvSpPr>
          <p:spPr bwMode="auto">
            <a:xfrm>
              <a:off x="2655888" y="17418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9">
              <a:extLst>
                <a:ext uri="{FF2B5EF4-FFF2-40B4-BE49-F238E27FC236}">
                  <a16:creationId xmlns:a16="http://schemas.microsoft.com/office/drawing/2014/main" id="{3F8CAA54-4C13-7464-0D9C-6661BC26FF33}"/>
                </a:ext>
              </a:extLst>
            </p:cNvPr>
            <p:cNvSpPr>
              <a:spLocks/>
            </p:cNvSpPr>
            <p:nvPr/>
          </p:nvSpPr>
          <p:spPr bwMode="auto">
            <a:xfrm>
              <a:off x="2498725" y="16339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2">
              <a:extLst>
                <a:ext uri="{FF2B5EF4-FFF2-40B4-BE49-F238E27FC236}">
                  <a16:creationId xmlns:a16="http://schemas.microsoft.com/office/drawing/2014/main" id="{84717278-D8DF-0F39-96CC-EF233C5092CF}"/>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3">
              <a:extLst>
                <a:ext uri="{FF2B5EF4-FFF2-40B4-BE49-F238E27FC236}">
                  <a16:creationId xmlns:a16="http://schemas.microsoft.com/office/drawing/2014/main" id="{2E55C8FD-F1CC-AAF5-0105-C50842CBB0FD}"/>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4">
              <a:extLst>
                <a:ext uri="{FF2B5EF4-FFF2-40B4-BE49-F238E27FC236}">
                  <a16:creationId xmlns:a16="http://schemas.microsoft.com/office/drawing/2014/main" id="{1A40171D-35B0-F793-EAD6-969CBBC9D72D}"/>
                </a:ext>
              </a:extLst>
            </p:cNvPr>
            <p:cNvSpPr>
              <a:spLocks/>
            </p:cNvSpPr>
            <p:nvPr/>
          </p:nvSpPr>
          <p:spPr bwMode="auto">
            <a:xfrm>
              <a:off x="1238250" y="21673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5">
              <a:extLst>
                <a:ext uri="{FF2B5EF4-FFF2-40B4-BE49-F238E27FC236}">
                  <a16:creationId xmlns:a16="http://schemas.microsoft.com/office/drawing/2014/main" id="{99976390-49E3-785B-DED9-B1C66996E41A}"/>
                </a:ext>
              </a:extLst>
            </p:cNvPr>
            <p:cNvSpPr>
              <a:spLocks/>
            </p:cNvSpPr>
            <p:nvPr/>
          </p:nvSpPr>
          <p:spPr bwMode="auto">
            <a:xfrm>
              <a:off x="4198938" y="23435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6">
              <a:extLst>
                <a:ext uri="{FF2B5EF4-FFF2-40B4-BE49-F238E27FC236}">
                  <a16:creationId xmlns:a16="http://schemas.microsoft.com/office/drawing/2014/main" id="{88D756CB-AFAE-8CFF-3B32-8E8F999EDB4B}"/>
                </a:ext>
              </a:extLst>
            </p:cNvPr>
            <p:cNvSpPr>
              <a:spLocks/>
            </p:cNvSpPr>
            <p:nvPr/>
          </p:nvSpPr>
          <p:spPr bwMode="auto">
            <a:xfrm>
              <a:off x="3959225" y="21895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7">
              <a:extLst>
                <a:ext uri="{FF2B5EF4-FFF2-40B4-BE49-F238E27FC236}">
                  <a16:creationId xmlns:a16="http://schemas.microsoft.com/office/drawing/2014/main" id="{F1498DEB-BB0E-361A-A746-E03C2B8EACC4}"/>
                </a:ext>
              </a:extLst>
            </p:cNvPr>
            <p:cNvSpPr>
              <a:spLocks/>
            </p:cNvSpPr>
            <p:nvPr/>
          </p:nvSpPr>
          <p:spPr bwMode="auto">
            <a:xfrm>
              <a:off x="457200" y="13497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8">
              <a:extLst>
                <a:ext uri="{FF2B5EF4-FFF2-40B4-BE49-F238E27FC236}">
                  <a16:creationId xmlns:a16="http://schemas.microsoft.com/office/drawing/2014/main" id="{84577AB0-5BEC-8AFB-4DE9-80CE4EA3AFDF}"/>
                </a:ext>
              </a:extLst>
            </p:cNvPr>
            <p:cNvSpPr>
              <a:spLocks noEditPoints="1"/>
            </p:cNvSpPr>
            <p:nvPr/>
          </p:nvSpPr>
          <p:spPr bwMode="auto">
            <a:xfrm>
              <a:off x="673100" y="25530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9">
              <a:extLst>
                <a:ext uri="{FF2B5EF4-FFF2-40B4-BE49-F238E27FC236}">
                  <a16:creationId xmlns:a16="http://schemas.microsoft.com/office/drawing/2014/main" id="{EDF17EA4-BE77-64BB-A2F1-C616E6EAAE9B}"/>
                </a:ext>
              </a:extLst>
            </p:cNvPr>
            <p:cNvSpPr>
              <a:spLocks/>
            </p:cNvSpPr>
            <p:nvPr/>
          </p:nvSpPr>
          <p:spPr bwMode="auto">
            <a:xfrm>
              <a:off x="606425" y="15894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1">
              <a:extLst>
                <a:ext uri="{FF2B5EF4-FFF2-40B4-BE49-F238E27FC236}">
                  <a16:creationId xmlns:a16="http://schemas.microsoft.com/office/drawing/2014/main" id="{EC75BF8B-3D5C-EA04-3175-EF3A270CC568}"/>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2">
              <a:extLst>
                <a:ext uri="{FF2B5EF4-FFF2-40B4-BE49-F238E27FC236}">
                  <a16:creationId xmlns:a16="http://schemas.microsoft.com/office/drawing/2014/main" id="{71983518-2761-D917-38F0-FABA06A4ADFF}"/>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3">
              <a:extLst>
                <a:ext uri="{FF2B5EF4-FFF2-40B4-BE49-F238E27FC236}">
                  <a16:creationId xmlns:a16="http://schemas.microsoft.com/office/drawing/2014/main" id="{C8162D06-B31B-7CBC-865E-F576726DAFFF}"/>
                </a:ext>
              </a:extLst>
            </p:cNvPr>
            <p:cNvSpPr>
              <a:spLocks/>
            </p:cNvSpPr>
            <p:nvPr/>
          </p:nvSpPr>
          <p:spPr bwMode="auto">
            <a:xfrm>
              <a:off x="1338263" y="59011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5">
              <a:extLst>
                <a:ext uri="{FF2B5EF4-FFF2-40B4-BE49-F238E27FC236}">
                  <a16:creationId xmlns:a16="http://schemas.microsoft.com/office/drawing/2014/main" id="{79F05E50-3545-4AB4-0882-7603934C967D}"/>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26">
              <a:extLst>
                <a:ext uri="{FF2B5EF4-FFF2-40B4-BE49-F238E27FC236}">
                  <a16:creationId xmlns:a16="http://schemas.microsoft.com/office/drawing/2014/main" id="{69AB058E-84A1-735F-95CA-54723DB6ABE8}"/>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7">
              <a:extLst>
                <a:ext uri="{FF2B5EF4-FFF2-40B4-BE49-F238E27FC236}">
                  <a16:creationId xmlns:a16="http://schemas.microsoft.com/office/drawing/2014/main" id="{D72ED02E-EE12-541B-38D0-8AF3EBD88676}"/>
                </a:ext>
              </a:extLst>
            </p:cNvPr>
            <p:cNvSpPr>
              <a:spLocks/>
            </p:cNvSpPr>
            <p:nvPr/>
          </p:nvSpPr>
          <p:spPr bwMode="auto">
            <a:xfrm>
              <a:off x="3795713" y="58995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9">
              <a:extLst>
                <a:ext uri="{FF2B5EF4-FFF2-40B4-BE49-F238E27FC236}">
                  <a16:creationId xmlns:a16="http://schemas.microsoft.com/office/drawing/2014/main" id="{725082C7-6CA7-BA9F-406E-39E43C1E0924}"/>
                </a:ext>
              </a:extLst>
            </p:cNvPr>
            <p:cNvSpPr>
              <a:spLocks noEditPoints="1"/>
            </p:cNvSpPr>
            <p:nvPr/>
          </p:nvSpPr>
          <p:spPr bwMode="auto">
            <a:xfrm>
              <a:off x="538163" y="19863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0">
              <a:extLst>
                <a:ext uri="{FF2B5EF4-FFF2-40B4-BE49-F238E27FC236}">
                  <a16:creationId xmlns:a16="http://schemas.microsoft.com/office/drawing/2014/main" id="{35EE2C1A-0CE9-7338-D039-CB3F8FB4445F}"/>
                </a:ext>
              </a:extLst>
            </p:cNvPr>
            <p:cNvSpPr>
              <a:spLocks noEditPoints="1"/>
            </p:cNvSpPr>
            <p:nvPr/>
          </p:nvSpPr>
          <p:spPr bwMode="auto">
            <a:xfrm>
              <a:off x="711200" y="21578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1">
              <a:extLst>
                <a:ext uri="{FF2B5EF4-FFF2-40B4-BE49-F238E27FC236}">
                  <a16:creationId xmlns:a16="http://schemas.microsoft.com/office/drawing/2014/main" id="{1508186B-20C8-C5AF-6B1B-018536BE8BEA}"/>
                </a:ext>
              </a:extLst>
            </p:cNvPr>
            <p:cNvSpPr>
              <a:spLocks noEditPoints="1"/>
            </p:cNvSpPr>
            <p:nvPr/>
          </p:nvSpPr>
          <p:spPr bwMode="auto">
            <a:xfrm>
              <a:off x="620713" y="20673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558CF23-7274-87AC-7F7F-CB72D160D943}"/>
                </a:ext>
              </a:extLst>
            </p:cNvPr>
            <p:cNvGrpSpPr/>
            <p:nvPr/>
          </p:nvGrpSpPr>
          <p:grpSpPr>
            <a:xfrm>
              <a:off x="2455863" y="2411803"/>
              <a:ext cx="566738" cy="566738"/>
              <a:chOff x="2455863" y="2411803"/>
              <a:chExt cx="566738" cy="566738"/>
            </a:xfrm>
          </p:grpSpPr>
          <p:sp>
            <p:nvSpPr>
              <p:cNvPr id="31" name="Oval 32">
                <a:extLst>
                  <a:ext uri="{FF2B5EF4-FFF2-40B4-BE49-F238E27FC236}">
                    <a16:creationId xmlns:a16="http://schemas.microsoft.com/office/drawing/2014/main" id="{72307B80-1F5D-BFA4-A35A-FD6F79915FD2}"/>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a:extLst>
                  <a:ext uri="{FF2B5EF4-FFF2-40B4-BE49-F238E27FC236}">
                    <a16:creationId xmlns:a16="http://schemas.microsoft.com/office/drawing/2014/main" id="{B7AC04E6-9350-A867-74E7-7603525D0E7D}"/>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a:extLst>
                  <a:ext uri="{FF2B5EF4-FFF2-40B4-BE49-F238E27FC236}">
                    <a16:creationId xmlns:a16="http://schemas.microsoft.com/office/drawing/2014/main" id="{777F0F69-D591-95AF-2BCC-8A651F0AC534}"/>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a:extLst>
                  <a:ext uri="{FF2B5EF4-FFF2-40B4-BE49-F238E27FC236}">
                    <a16:creationId xmlns:a16="http://schemas.microsoft.com/office/drawing/2014/main" id="{DBBC99D5-DFF4-6375-2A3C-9BC63022FBD0}"/>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a:extLst>
                  <a:ext uri="{FF2B5EF4-FFF2-40B4-BE49-F238E27FC236}">
                    <a16:creationId xmlns:a16="http://schemas.microsoft.com/office/drawing/2014/main" id="{7EA84F52-72CA-020F-6180-790E5BF7FD49}"/>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7">
                <a:extLst>
                  <a:ext uri="{FF2B5EF4-FFF2-40B4-BE49-F238E27FC236}">
                    <a16:creationId xmlns:a16="http://schemas.microsoft.com/office/drawing/2014/main" id="{519FB7A6-0322-E7D1-7C23-E7B8690D46C3}"/>
                  </a:ext>
                </a:extLst>
              </p:cNvPr>
              <p:cNvSpPr>
                <a:spLocks noChangeArrowheads="1"/>
              </p:cNvSpPr>
              <p:nvPr/>
            </p:nvSpPr>
            <p:spPr bwMode="auto">
              <a:xfrm>
                <a:off x="2593975" y="2499116"/>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37" name="Freeform 40">
              <a:extLst>
                <a:ext uri="{FF2B5EF4-FFF2-40B4-BE49-F238E27FC236}">
                  <a16:creationId xmlns:a16="http://schemas.microsoft.com/office/drawing/2014/main" id="{D6D6B42C-EB65-B61B-1211-04B5EA14B17E}"/>
                </a:ext>
              </a:extLst>
            </p:cNvPr>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8" name="Group 37">
              <a:extLst>
                <a:ext uri="{FF2B5EF4-FFF2-40B4-BE49-F238E27FC236}">
                  <a16:creationId xmlns:a16="http://schemas.microsoft.com/office/drawing/2014/main" id="{5019763F-70CD-EF6C-F75C-202D50BD822D}"/>
                </a:ext>
              </a:extLst>
            </p:cNvPr>
            <p:cNvGrpSpPr/>
            <p:nvPr/>
          </p:nvGrpSpPr>
          <p:grpSpPr>
            <a:xfrm>
              <a:off x="3722688" y="3113478"/>
              <a:ext cx="585788" cy="587375"/>
              <a:chOff x="3722688" y="3113478"/>
              <a:chExt cx="585788" cy="587375"/>
            </a:xfrm>
          </p:grpSpPr>
          <p:sp>
            <p:nvSpPr>
              <p:cNvPr id="39" name="Freeform 44">
                <a:extLst>
                  <a:ext uri="{FF2B5EF4-FFF2-40B4-BE49-F238E27FC236}">
                    <a16:creationId xmlns:a16="http://schemas.microsoft.com/office/drawing/2014/main" id="{CF0F91F0-FDE7-9445-028F-B8CDBA15E89D}"/>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45">
                <a:extLst>
                  <a:ext uri="{FF2B5EF4-FFF2-40B4-BE49-F238E27FC236}">
                    <a16:creationId xmlns:a16="http://schemas.microsoft.com/office/drawing/2014/main" id="{BC384320-B5E8-6109-7FCA-BFD17123966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46">
                <a:extLst>
                  <a:ext uri="{FF2B5EF4-FFF2-40B4-BE49-F238E27FC236}">
                    <a16:creationId xmlns:a16="http://schemas.microsoft.com/office/drawing/2014/main" id="{93E28D87-1FCA-F029-3AA2-51F50C60D91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47">
                <a:extLst>
                  <a:ext uri="{FF2B5EF4-FFF2-40B4-BE49-F238E27FC236}">
                    <a16:creationId xmlns:a16="http://schemas.microsoft.com/office/drawing/2014/main" id="{04D8AE5D-D640-0D86-781F-D192D8B6E034}"/>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8">
                <a:extLst>
                  <a:ext uri="{FF2B5EF4-FFF2-40B4-BE49-F238E27FC236}">
                    <a16:creationId xmlns:a16="http://schemas.microsoft.com/office/drawing/2014/main" id="{3C894039-8799-37D5-798F-C5E602F50C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9">
                <a:extLst>
                  <a:ext uri="{FF2B5EF4-FFF2-40B4-BE49-F238E27FC236}">
                    <a16:creationId xmlns:a16="http://schemas.microsoft.com/office/drawing/2014/main" id="{9E8EB691-A285-76F3-1429-57926D533863}"/>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45" name="Freeform 52">
              <a:extLst>
                <a:ext uri="{FF2B5EF4-FFF2-40B4-BE49-F238E27FC236}">
                  <a16:creationId xmlns:a16="http://schemas.microsoft.com/office/drawing/2014/main" id="{AAB09A53-FFC8-76F4-656D-14F7F4788168}"/>
                </a:ext>
              </a:extLst>
            </p:cNvPr>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oup 45">
              <a:extLst>
                <a:ext uri="{FF2B5EF4-FFF2-40B4-BE49-F238E27FC236}">
                  <a16:creationId xmlns:a16="http://schemas.microsoft.com/office/drawing/2014/main" id="{91FEAC7C-266A-4527-390A-E145EF14B204}"/>
                </a:ext>
              </a:extLst>
            </p:cNvPr>
            <p:cNvGrpSpPr/>
            <p:nvPr/>
          </p:nvGrpSpPr>
          <p:grpSpPr>
            <a:xfrm>
              <a:off x="3754438" y="4585091"/>
              <a:ext cx="566738" cy="568325"/>
              <a:chOff x="3754438" y="4585091"/>
              <a:chExt cx="566738" cy="568325"/>
            </a:xfrm>
          </p:grpSpPr>
          <p:sp>
            <p:nvSpPr>
              <p:cNvPr id="47" name="Freeform 56">
                <a:extLst>
                  <a:ext uri="{FF2B5EF4-FFF2-40B4-BE49-F238E27FC236}">
                    <a16:creationId xmlns:a16="http://schemas.microsoft.com/office/drawing/2014/main" id="{8A7627AC-A9D9-DE3A-7903-F97DF69FFC07}"/>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val 57">
                <a:extLst>
                  <a:ext uri="{FF2B5EF4-FFF2-40B4-BE49-F238E27FC236}">
                    <a16:creationId xmlns:a16="http://schemas.microsoft.com/office/drawing/2014/main" id="{EB85C87F-7263-0A02-4E16-20A84723515E}"/>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58">
                <a:extLst>
                  <a:ext uri="{FF2B5EF4-FFF2-40B4-BE49-F238E27FC236}">
                    <a16:creationId xmlns:a16="http://schemas.microsoft.com/office/drawing/2014/main" id="{3332DA00-B061-1B8A-7B98-6567BB4A868E}"/>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59">
                <a:extLst>
                  <a:ext uri="{FF2B5EF4-FFF2-40B4-BE49-F238E27FC236}">
                    <a16:creationId xmlns:a16="http://schemas.microsoft.com/office/drawing/2014/main" id="{B85ECC80-4FEB-081D-9B9E-FA15B7E17846}"/>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60">
                <a:extLst>
                  <a:ext uri="{FF2B5EF4-FFF2-40B4-BE49-F238E27FC236}">
                    <a16:creationId xmlns:a16="http://schemas.microsoft.com/office/drawing/2014/main" id="{E1DA129F-D2FB-361C-E5E3-A994752C5583}"/>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61">
                <a:extLst>
                  <a:ext uri="{FF2B5EF4-FFF2-40B4-BE49-F238E27FC236}">
                    <a16:creationId xmlns:a16="http://schemas.microsoft.com/office/drawing/2014/main" id="{074A365C-7E26-7398-774E-29BD25CA60D9}"/>
                  </a:ext>
                </a:extLst>
              </p:cNvPr>
              <p:cNvSpPr>
                <a:spLocks noChangeArrowheads="1"/>
              </p:cNvSpPr>
              <p:nvPr/>
            </p:nvSpPr>
            <p:spPr bwMode="auto">
              <a:xfrm>
                <a:off x="3965625" y="4688620"/>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4</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53" name="Freeform 64">
              <a:extLst>
                <a:ext uri="{FF2B5EF4-FFF2-40B4-BE49-F238E27FC236}">
                  <a16:creationId xmlns:a16="http://schemas.microsoft.com/office/drawing/2014/main" id="{5E2A2A65-7A48-F58B-779C-381B91C00802}"/>
                </a:ext>
              </a:extLst>
            </p:cNvPr>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70">
              <a:extLst>
                <a:ext uri="{FF2B5EF4-FFF2-40B4-BE49-F238E27FC236}">
                  <a16:creationId xmlns:a16="http://schemas.microsoft.com/office/drawing/2014/main" id="{198F8EDA-7175-DC46-290B-F1B83DCD44D2}"/>
                </a:ext>
              </a:extLst>
            </p:cNvPr>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78">
              <a:extLst>
                <a:ext uri="{FF2B5EF4-FFF2-40B4-BE49-F238E27FC236}">
                  <a16:creationId xmlns:a16="http://schemas.microsoft.com/office/drawing/2014/main" id="{962082B4-7C46-1218-520C-0972F8395DD3}"/>
                </a:ext>
              </a:extLst>
            </p:cNvPr>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6">
              <a:extLst>
                <a:ext uri="{FF2B5EF4-FFF2-40B4-BE49-F238E27FC236}">
                  <a16:creationId xmlns:a16="http://schemas.microsoft.com/office/drawing/2014/main" id="{42DDCE84-BD97-B4F8-6198-268D4F031D15}"/>
                </a:ext>
              </a:extLst>
            </p:cNvPr>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2814016F-1F52-F452-AA7E-97BDDCA6BBEE}"/>
                </a:ext>
              </a:extLst>
            </p:cNvPr>
            <p:cNvGrpSpPr/>
            <p:nvPr/>
          </p:nvGrpSpPr>
          <p:grpSpPr>
            <a:xfrm>
              <a:off x="2498725" y="5334391"/>
              <a:ext cx="568325" cy="566738"/>
              <a:chOff x="2498725" y="5334391"/>
              <a:chExt cx="568325" cy="566738"/>
            </a:xfrm>
          </p:grpSpPr>
          <p:sp>
            <p:nvSpPr>
              <p:cNvPr id="58" name="Freeform 88">
                <a:extLst>
                  <a:ext uri="{FF2B5EF4-FFF2-40B4-BE49-F238E27FC236}">
                    <a16:creationId xmlns:a16="http://schemas.microsoft.com/office/drawing/2014/main" id="{A1F6E1A8-BB95-A4FF-0D00-086FDE83C45E}"/>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89">
                <a:extLst>
                  <a:ext uri="{FF2B5EF4-FFF2-40B4-BE49-F238E27FC236}">
                    <a16:creationId xmlns:a16="http://schemas.microsoft.com/office/drawing/2014/main" id="{C829CD32-20B6-722F-2290-1CCEFECF0E6B}"/>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90">
                <a:extLst>
                  <a:ext uri="{FF2B5EF4-FFF2-40B4-BE49-F238E27FC236}">
                    <a16:creationId xmlns:a16="http://schemas.microsoft.com/office/drawing/2014/main" id="{819BE5A2-C6BF-D5A1-0606-019FE95D8B56}"/>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91">
                <a:extLst>
                  <a:ext uri="{FF2B5EF4-FFF2-40B4-BE49-F238E27FC236}">
                    <a16:creationId xmlns:a16="http://schemas.microsoft.com/office/drawing/2014/main" id="{87A1AACE-BEC6-747B-552D-42BECF9A864D}"/>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Rectangle 92">
                <a:extLst>
                  <a:ext uri="{FF2B5EF4-FFF2-40B4-BE49-F238E27FC236}">
                    <a16:creationId xmlns:a16="http://schemas.microsoft.com/office/drawing/2014/main" id="{9B7C3D0D-BDF3-3896-4F70-E5005819EFD3}"/>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93">
                <a:extLst>
                  <a:ext uri="{FF2B5EF4-FFF2-40B4-BE49-F238E27FC236}">
                    <a16:creationId xmlns:a16="http://schemas.microsoft.com/office/drawing/2014/main" id="{54AC04CB-2C09-17C9-7C14-C9712250B2F4}"/>
                  </a:ext>
                </a:extLst>
              </p:cNvPr>
              <p:cNvSpPr>
                <a:spLocks noChangeArrowheads="1"/>
              </p:cNvSpPr>
              <p:nvPr/>
            </p:nvSpPr>
            <p:spPr bwMode="auto">
              <a:xfrm>
                <a:off x="2646913" y="5456863"/>
                <a:ext cx="2276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 6</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64" name="Group 63">
              <a:extLst>
                <a:ext uri="{FF2B5EF4-FFF2-40B4-BE49-F238E27FC236}">
                  <a16:creationId xmlns:a16="http://schemas.microsoft.com/office/drawing/2014/main" id="{7EF79B59-F1C5-14C9-B529-2C20478DB69D}"/>
                </a:ext>
              </a:extLst>
            </p:cNvPr>
            <p:cNvGrpSpPr/>
            <p:nvPr/>
          </p:nvGrpSpPr>
          <p:grpSpPr>
            <a:xfrm>
              <a:off x="1157288" y="3113478"/>
              <a:ext cx="584200" cy="587375"/>
              <a:chOff x="1157288" y="3113478"/>
              <a:chExt cx="584200" cy="587375"/>
            </a:xfrm>
          </p:grpSpPr>
          <p:sp>
            <p:nvSpPr>
              <p:cNvPr id="65" name="Freeform 72">
                <a:extLst>
                  <a:ext uri="{FF2B5EF4-FFF2-40B4-BE49-F238E27FC236}">
                    <a16:creationId xmlns:a16="http://schemas.microsoft.com/office/drawing/2014/main" id="{71BFFAC3-D92F-5A45-6E8F-5A0D79DB2EBC}"/>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73">
                <a:extLst>
                  <a:ext uri="{FF2B5EF4-FFF2-40B4-BE49-F238E27FC236}">
                    <a16:creationId xmlns:a16="http://schemas.microsoft.com/office/drawing/2014/main" id="{B16514D7-2044-7725-4BC2-86E38C444C66}"/>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74">
                <a:extLst>
                  <a:ext uri="{FF2B5EF4-FFF2-40B4-BE49-F238E27FC236}">
                    <a16:creationId xmlns:a16="http://schemas.microsoft.com/office/drawing/2014/main" id="{647B65F2-670D-401A-B722-0438E1BB1BFA}"/>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75">
                <a:extLst>
                  <a:ext uri="{FF2B5EF4-FFF2-40B4-BE49-F238E27FC236}">
                    <a16:creationId xmlns:a16="http://schemas.microsoft.com/office/drawing/2014/main" id="{3734FB14-E16A-AB34-CB6B-B61073D857F2}"/>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96">
                <a:extLst>
                  <a:ext uri="{FF2B5EF4-FFF2-40B4-BE49-F238E27FC236}">
                    <a16:creationId xmlns:a16="http://schemas.microsoft.com/office/drawing/2014/main" id="{BA123E44-4EF7-356F-B308-638221D7EF4D}"/>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97">
                <a:extLst>
                  <a:ext uri="{FF2B5EF4-FFF2-40B4-BE49-F238E27FC236}">
                    <a16:creationId xmlns:a16="http://schemas.microsoft.com/office/drawing/2014/main" id="{11CCA97D-17AE-B21B-457F-C689486D411E}"/>
                  </a:ext>
                </a:extLst>
              </p:cNvPr>
              <p:cNvSpPr>
                <a:spLocks noChangeArrowheads="1"/>
              </p:cNvSpPr>
              <p:nvPr/>
            </p:nvSpPr>
            <p:spPr bwMode="auto">
              <a:xfrm>
                <a:off x="1311275" y="3218253"/>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10</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71" name="Group 70">
              <a:extLst>
                <a:ext uri="{FF2B5EF4-FFF2-40B4-BE49-F238E27FC236}">
                  <a16:creationId xmlns:a16="http://schemas.microsoft.com/office/drawing/2014/main" id="{2CFAE8DD-8C3C-3C6E-2025-C4259B58D36E}"/>
                </a:ext>
              </a:extLst>
            </p:cNvPr>
            <p:cNvGrpSpPr/>
            <p:nvPr/>
          </p:nvGrpSpPr>
          <p:grpSpPr>
            <a:xfrm>
              <a:off x="1162050" y="4580328"/>
              <a:ext cx="569913" cy="568325"/>
              <a:chOff x="1162050" y="4580328"/>
              <a:chExt cx="569913" cy="568325"/>
            </a:xfrm>
          </p:grpSpPr>
          <p:sp>
            <p:nvSpPr>
              <p:cNvPr id="72" name="Freeform 80">
                <a:extLst>
                  <a:ext uri="{FF2B5EF4-FFF2-40B4-BE49-F238E27FC236}">
                    <a16:creationId xmlns:a16="http://schemas.microsoft.com/office/drawing/2014/main" id="{331341CC-ECDD-5C0A-C865-733F3CECFC14}"/>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81">
                <a:extLst>
                  <a:ext uri="{FF2B5EF4-FFF2-40B4-BE49-F238E27FC236}">
                    <a16:creationId xmlns:a16="http://schemas.microsoft.com/office/drawing/2014/main" id="{4FAC519A-96D7-682E-2A59-8D349A4BC4BF}"/>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82">
                <a:extLst>
                  <a:ext uri="{FF2B5EF4-FFF2-40B4-BE49-F238E27FC236}">
                    <a16:creationId xmlns:a16="http://schemas.microsoft.com/office/drawing/2014/main" id="{D74E6DFC-4DB4-16E0-EDEA-77272CC52C99}"/>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83">
                <a:extLst>
                  <a:ext uri="{FF2B5EF4-FFF2-40B4-BE49-F238E27FC236}">
                    <a16:creationId xmlns:a16="http://schemas.microsoft.com/office/drawing/2014/main" id="{EDA75F50-CDBC-B3E4-AEC4-38ABB8BB2FF8}"/>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100">
                <a:extLst>
                  <a:ext uri="{FF2B5EF4-FFF2-40B4-BE49-F238E27FC236}">
                    <a16:creationId xmlns:a16="http://schemas.microsoft.com/office/drawing/2014/main" id="{464FE9E5-7B9A-0B90-AD0A-387711767B1D}"/>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101">
                <a:extLst>
                  <a:ext uri="{FF2B5EF4-FFF2-40B4-BE49-F238E27FC236}">
                    <a16:creationId xmlns:a16="http://schemas.microsoft.com/office/drawing/2014/main" id="{928ED859-5C44-B41D-800C-4BBDAB9EE909}"/>
                  </a:ext>
                </a:extLst>
              </p:cNvPr>
              <p:cNvSpPr>
                <a:spLocks noChangeArrowheads="1"/>
              </p:cNvSpPr>
              <p:nvPr/>
            </p:nvSpPr>
            <p:spPr bwMode="auto">
              <a:xfrm>
                <a:off x="1328738" y="4699391"/>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8</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80" name="Freeform 109">
              <a:extLst>
                <a:ext uri="{FF2B5EF4-FFF2-40B4-BE49-F238E27FC236}">
                  <a16:creationId xmlns:a16="http://schemas.microsoft.com/office/drawing/2014/main" id="{FA745932-F8D7-ADF2-E00E-5231D865C58D}"/>
                </a:ext>
              </a:extLst>
            </p:cNvPr>
            <p:cNvSpPr>
              <a:spLocks/>
            </p:cNvSpPr>
            <p:nvPr/>
          </p:nvSpPr>
          <p:spPr bwMode="auto">
            <a:xfrm>
              <a:off x="1808163" y="13021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10">
              <a:extLst>
                <a:ext uri="{FF2B5EF4-FFF2-40B4-BE49-F238E27FC236}">
                  <a16:creationId xmlns:a16="http://schemas.microsoft.com/office/drawing/2014/main" id="{70C18813-0FD6-3E17-0982-A9B519DC3D32}"/>
                </a:ext>
              </a:extLst>
            </p:cNvPr>
            <p:cNvSpPr>
              <a:spLocks/>
            </p:cNvSpPr>
            <p:nvPr/>
          </p:nvSpPr>
          <p:spPr bwMode="auto">
            <a:xfrm>
              <a:off x="1963738" y="12180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11">
              <a:extLst>
                <a:ext uri="{FF2B5EF4-FFF2-40B4-BE49-F238E27FC236}">
                  <a16:creationId xmlns:a16="http://schemas.microsoft.com/office/drawing/2014/main" id="{D8D87D06-9FFB-9637-0B4F-510C1076A61D}"/>
                </a:ext>
              </a:extLst>
            </p:cNvPr>
            <p:cNvSpPr>
              <a:spLocks/>
            </p:cNvSpPr>
            <p:nvPr/>
          </p:nvSpPr>
          <p:spPr bwMode="auto">
            <a:xfrm>
              <a:off x="30163" y="22054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113">
              <a:extLst>
                <a:ext uri="{FF2B5EF4-FFF2-40B4-BE49-F238E27FC236}">
                  <a16:creationId xmlns:a16="http://schemas.microsoft.com/office/drawing/2014/main" id="{2C90966C-EB45-9244-7777-BF8CE8F6BB98}"/>
                </a:ext>
              </a:extLst>
            </p:cNvPr>
            <p:cNvSpPr>
              <a:spLocks/>
            </p:cNvSpPr>
            <p:nvPr/>
          </p:nvSpPr>
          <p:spPr bwMode="auto">
            <a:xfrm>
              <a:off x="3340100" y="12592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114">
              <a:extLst>
                <a:ext uri="{FF2B5EF4-FFF2-40B4-BE49-F238E27FC236}">
                  <a16:creationId xmlns:a16="http://schemas.microsoft.com/office/drawing/2014/main" id="{34929B39-8AB1-38AC-3EEA-AB9D2830F646}"/>
                </a:ext>
              </a:extLst>
            </p:cNvPr>
            <p:cNvSpPr>
              <a:spLocks/>
            </p:cNvSpPr>
            <p:nvPr/>
          </p:nvSpPr>
          <p:spPr bwMode="auto">
            <a:xfrm>
              <a:off x="3184525" y="11767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115">
              <a:extLst>
                <a:ext uri="{FF2B5EF4-FFF2-40B4-BE49-F238E27FC236}">
                  <a16:creationId xmlns:a16="http://schemas.microsoft.com/office/drawing/2014/main" id="{809A835A-A74A-B680-3148-7E9ABC92F062}"/>
                </a:ext>
              </a:extLst>
            </p:cNvPr>
            <p:cNvSpPr>
              <a:spLocks/>
            </p:cNvSpPr>
            <p:nvPr/>
          </p:nvSpPr>
          <p:spPr bwMode="auto">
            <a:xfrm>
              <a:off x="3446463" y="13719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116">
              <a:extLst>
                <a:ext uri="{FF2B5EF4-FFF2-40B4-BE49-F238E27FC236}">
                  <a16:creationId xmlns:a16="http://schemas.microsoft.com/office/drawing/2014/main" id="{694E2D8E-CBE2-6646-D054-AB62DC391AB8}"/>
                </a:ext>
              </a:extLst>
            </p:cNvPr>
            <p:cNvSpPr>
              <a:spLocks/>
            </p:cNvSpPr>
            <p:nvPr/>
          </p:nvSpPr>
          <p:spPr bwMode="auto">
            <a:xfrm>
              <a:off x="4773613" y="26610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117">
              <a:extLst>
                <a:ext uri="{FF2B5EF4-FFF2-40B4-BE49-F238E27FC236}">
                  <a16:creationId xmlns:a16="http://schemas.microsoft.com/office/drawing/2014/main" id="{91CF0AFB-FC84-DDDB-BF71-827F34874A91}"/>
                </a:ext>
              </a:extLst>
            </p:cNvPr>
            <p:cNvSpPr>
              <a:spLocks/>
            </p:cNvSpPr>
            <p:nvPr/>
          </p:nvSpPr>
          <p:spPr bwMode="auto">
            <a:xfrm>
              <a:off x="4495800" y="16117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1" name="Group 100">
              <a:extLst>
                <a:ext uri="{FF2B5EF4-FFF2-40B4-BE49-F238E27FC236}">
                  <a16:creationId xmlns:a16="http://schemas.microsoft.com/office/drawing/2014/main" id="{ED7B7089-92BA-B1C5-522E-F75A0BDF40FD}"/>
                </a:ext>
              </a:extLst>
            </p:cNvPr>
            <p:cNvGrpSpPr/>
            <p:nvPr/>
          </p:nvGrpSpPr>
          <p:grpSpPr>
            <a:xfrm>
              <a:off x="3182395" y="2634848"/>
              <a:ext cx="585788" cy="587375"/>
              <a:chOff x="3722688" y="3113478"/>
              <a:chExt cx="585788" cy="587375"/>
            </a:xfrm>
          </p:grpSpPr>
          <p:sp>
            <p:nvSpPr>
              <p:cNvPr id="102" name="Freeform 44">
                <a:extLst>
                  <a:ext uri="{FF2B5EF4-FFF2-40B4-BE49-F238E27FC236}">
                    <a16:creationId xmlns:a16="http://schemas.microsoft.com/office/drawing/2014/main" id="{45C5CDED-626D-5CDD-26C2-51C4147A63D3}"/>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45">
                <a:extLst>
                  <a:ext uri="{FF2B5EF4-FFF2-40B4-BE49-F238E27FC236}">
                    <a16:creationId xmlns:a16="http://schemas.microsoft.com/office/drawing/2014/main" id="{2A979FF9-2E2E-2E69-8B0C-DEECCB281127}"/>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46">
                <a:extLst>
                  <a:ext uri="{FF2B5EF4-FFF2-40B4-BE49-F238E27FC236}">
                    <a16:creationId xmlns:a16="http://schemas.microsoft.com/office/drawing/2014/main" id="{CB1B1A0B-1712-7C3B-ACA5-347C6D9C3070}"/>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47">
                <a:extLst>
                  <a:ext uri="{FF2B5EF4-FFF2-40B4-BE49-F238E27FC236}">
                    <a16:creationId xmlns:a16="http://schemas.microsoft.com/office/drawing/2014/main" id="{6B8865A2-8F29-2A65-A823-243A73DE19E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48">
                <a:extLst>
                  <a:ext uri="{FF2B5EF4-FFF2-40B4-BE49-F238E27FC236}">
                    <a16:creationId xmlns:a16="http://schemas.microsoft.com/office/drawing/2014/main" id="{97F7CE91-686D-CA3D-7008-636A84FA73C1}"/>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49">
                <a:extLst>
                  <a:ext uri="{FF2B5EF4-FFF2-40B4-BE49-F238E27FC236}">
                    <a16:creationId xmlns:a16="http://schemas.microsoft.com/office/drawing/2014/main" id="{62EBE02E-1D20-6ED8-60EA-AB519E7A9854}"/>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08" name="Group 107">
              <a:extLst>
                <a:ext uri="{FF2B5EF4-FFF2-40B4-BE49-F238E27FC236}">
                  <a16:creationId xmlns:a16="http://schemas.microsoft.com/office/drawing/2014/main" id="{73B8850B-8325-0329-C6CC-5257E792B1EE}"/>
                </a:ext>
              </a:extLst>
            </p:cNvPr>
            <p:cNvGrpSpPr/>
            <p:nvPr/>
          </p:nvGrpSpPr>
          <p:grpSpPr>
            <a:xfrm>
              <a:off x="3894423" y="3854840"/>
              <a:ext cx="585788" cy="587375"/>
              <a:chOff x="3722688" y="3113478"/>
              <a:chExt cx="585788" cy="587375"/>
            </a:xfrm>
          </p:grpSpPr>
          <p:sp>
            <p:nvSpPr>
              <p:cNvPr id="109" name="Freeform 44">
                <a:extLst>
                  <a:ext uri="{FF2B5EF4-FFF2-40B4-BE49-F238E27FC236}">
                    <a16:creationId xmlns:a16="http://schemas.microsoft.com/office/drawing/2014/main" id="{F2790A14-1523-7D84-C8DB-9E7AF63E104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45">
                <a:extLst>
                  <a:ext uri="{FF2B5EF4-FFF2-40B4-BE49-F238E27FC236}">
                    <a16:creationId xmlns:a16="http://schemas.microsoft.com/office/drawing/2014/main" id="{AA27B129-8B11-46A0-D873-5B0075FB5F7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46">
                <a:extLst>
                  <a:ext uri="{FF2B5EF4-FFF2-40B4-BE49-F238E27FC236}">
                    <a16:creationId xmlns:a16="http://schemas.microsoft.com/office/drawing/2014/main" id="{52AB95F4-E5D7-E06C-8E10-8ED3AF33409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47">
                <a:extLst>
                  <a:ext uri="{FF2B5EF4-FFF2-40B4-BE49-F238E27FC236}">
                    <a16:creationId xmlns:a16="http://schemas.microsoft.com/office/drawing/2014/main" id="{8833E07D-67E3-BCFC-3E17-6660D7BFA8E7}"/>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48">
                <a:extLst>
                  <a:ext uri="{FF2B5EF4-FFF2-40B4-BE49-F238E27FC236}">
                    <a16:creationId xmlns:a16="http://schemas.microsoft.com/office/drawing/2014/main" id="{4804A59F-2DC7-55CF-B66A-AE83A1F7F21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49">
                <a:extLst>
                  <a:ext uri="{FF2B5EF4-FFF2-40B4-BE49-F238E27FC236}">
                    <a16:creationId xmlns:a16="http://schemas.microsoft.com/office/drawing/2014/main" id="{486BF8B8-2C3A-F405-BD2F-6B5FE2959CE9}"/>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3</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15" name="Group 114">
              <a:extLst>
                <a:ext uri="{FF2B5EF4-FFF2-40B4-BE49-F238E27FC236}">
                  <a16:creationId xmlns:a16="http://schemas.microsoft.com/office/drawing/2014/main" id="{DB9A24C7-263A-97F5-6186-5E4A76A865C9}"/>
                </a:ext>
              </a:extLst>
            </p:cNvPr>
            <p:cNvGrpSpPr/>
            <p:nvPr/>
          </p:nvGrpSpPr>
          <p:grpSpPr>
            <a:xfrm>
              <a:off x="3215051" y="5123253"/>
              <a:ext cx="585788" cy="587375"/>
              <a:chOff x="3722688" y="3113478"/>
              <a:chExt cx="585788" cy="587375"/>
            </a:xfrm>
          </p:grpSpPr>
          <p:sp>
            <p:nvSpPr>
              <p:cNvPr id="116" name="Freeform 44">
                <a:extLst>
                  <a:ext uri="{FF2B5EF4-FFF2-40B4-BE49-F238E27FC236}">
                    <a16:creationId xmlns:a16="http://schemas.microsoft.com/office/drawing/2014/main" id="{1DC63D49-B5DC-66E7-659A-28C7DD586A5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45">
                <a:extLst>
                  <a:ext uri="{FF2B5EF4-FFF2-40B4-BE49-F238E27FC236}">
                    <a16:creationId xmlns:a16="http://schemas.microsoft.com/office/drawing/2014/main" id="{713DE702-C987-DE67-AEE7-911BEAA1E3B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46">
                <a:extLst>
                  <a:ext uri="{FF2B5EF4-FFF2-40B4-BE49-F238E27FC236}">
                    <a16:creationId xmlns:a16="http://schemas.microsoft.com/office/drawing/2014/main" id="{FAFE7430-C6F3-7399-318F-8787585EE809}"/>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47">
                <a:extLst>
                  <a:ext uri="{FF2B5EF4-FFF2-40B4-BE49-F238E27FC236}">
                    <a16:creationId xmlns:a16="http://schemas.microsoft.com/office/drawing/2014/main" id="{17C2487F-349A-EF9E-9396-9EFF5B70CB3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48">
                <a:extLst>
                  <a:ext uri="{FF2B5EF4-FFF2-40B4-BE49-F238E27FC236}">
                    <a16:creationId xmlns:a16="http://schemas.microsoft.com/office/drawing/2014/main" id="{7FB22CB6-E938-3E67-5B42-A260B0DC6A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49">
                <a:extLst>
                  <a:ext uri="{FF2B5EF4-FFF2-40B4-BE49-F238E27FC236}">
                    <a16:creationId xmlns:a16="http://schemas.microsoft.com/office/drawing/2014/main" id="{A5B841D0-E80D-1D28-C9A8-BCB5A2901BAB}"/>
                  </a:ext>
                </a:extLst>
              </p:cNvPr>
              <p:cNvSpPr>
                <a:spLocks noChangeArrowheads="1"/>
              </p:cNvSpPr>
              <p:nvPr/>
            </p:nvSpPr>
            <p:spPr bwMode="auto">
              <a:xfrm>
                <a:off x="3962903" y="3218595"/>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dirty="0">
                    <a:ln>
                      <a:noFill/>
                    </a:ln>
                    <a:solidFill>
                      <a:srgbClr val="ED7D31">
                        <a:lumMod val="50000"/>
                      </a:srgbClr>
                    </a:solidFill>
                    <a:effectLst/>
                    <a:uLnTx/>
                    <a:uFillTx/>
                    <a:latin typeface="Roboto" panose="02000000000000000000" pitchFamily="2" charset="0"/>
                    <a:ea typeface="+mn-ea"/>
                    <a:cs typeface="+mn-cs"/>
                  </a:rPr>
                  <a:t>5</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22" name="Group 121">
              <a:extLst>
                <a:ext uri="{FF2B5EF4-FFF2-40B4-BE49-F238E27FC236}">
                  <a16:creationId xmlns:a16="http://schemas.microsoft.com/office/drawing/2014/main" id="{235606C8-0CF3-7477-35F4-4C27B8F09952}"/>
                </a:ext>
              </a:extLst>
            </p:cNvPr>
            <p:cNvGrpSpPr/>
            <p:nvPr/>
          </p:nvGrpSpPr>
          <p:grpSpPr>
            <a:xfrm>
              <a:off x="1735320" y="5112033"/>
              <a:ext cx="585788" cy="587375"/>
              <a:chOff x="3722688" y="3113478"/>
              <a:chExt cx="585788" cy="587375"/>
            </a:xfrm>
          </p:grpSpPr>
          <p:sp>
            <p:nvSpPr>
              <p:cNvPr id="123" name="Freeform 44">
                <a:extLst>
                  <a:ext uri="{FF2B5EF4-FFF2-40B4-BE49-F238E27FC236}">
                    <a16:creationId xmlns:a16="http://schemas.microsoft.com/office/drawing/2014/main" id="{5894FC3B-1372-DAFD-FEC4-C79953B08B5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45">
                <a:extLst>
                  <a:ext uri="{FF2B5EF4-FFF2-40B4-BE49-F238E27FC236}">
                    <a16:creationId xmlns:a16="http://schemas.microsoft.com/office/drawing/2014/main" id="{D9CAF923-4C88-7BC0-7E36-FDC68C57221E}"/>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46">
                <a:extLst>
                  <a:ext uri="{FF2B5EF4-FFF2-40B4-BE49-F238E27FC236}">
                    <a16:creationId xmlns:a16="http://schemas.microsoft.com/office/drawing/2014/main" id="{B6DEBD8A-6FBD-4E03-F8AB-C28BB6736AF8}"/>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47">
                <a:extLst>
                  <a:ext uri="{FF2B5EF4-FFF2-40B4-BE49-F238E27FC236}">
                    <a16:creationId xmlns:a16="http://schemas.microsoft.com/office/drawing/2014/main" id="{0913D5C7-B194-D4A8-0CBE-8BA216D844BF}"/>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48">
                <a:extLst>
                  <a:ext uri="{FF2B5EF4-FFF2-40B4-BE49-F238E27FC236}">
                    <a16:creationId xmlns:a16="http://schemas.microsoft.com/office/drawing/2014/main" id="{64E4095A-4C10-AED2-B994-E63E39D488F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Rectangle 49">
                <a:extLst>
                  <a:ext uri="{FF2B5EF4-FFF2-40B4-BE49-F238E27FC236}">
                    <a16:creationId xmlns:a16="http://schemas.microsoft.com/office/drawing/2014/main" id="{C3F728E9-C26D-7E35-A4FF-C791ABF537DE}"/>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7</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59" name="Group 158">
              <a:extLst>
                <a:ext uri="{FF2B5EF4-FFF2-40B4-BE49-F238E27FC236}">
                  <a16:creationId xmlns:a16="http://schemas.microsoft.com/office/drawing/2014/main" id="{53F0DFE4-365D-5B06-66B9-B34668B29CFE}"/>
                </a:ext>
              </a:extLst>
            </p:cNvPr>
            <p:cNvGrpSpPr/>
            <p:nvPr/>
          </p:nvGrpSpPr>
          <p:grpSpPr>
            <a:xfrm>
              <a:off x="1021289" y="3858386"/>
              <a:ext cx="585788" cy="587375"/>
              <a:chOff x="3722688" y="3113478"/>
              <a:chExt cx="585788" cy="587375"/>
            </a:xfrm>
          </p:grpSpPr>
          <p:sp>
            <p:nvSpPr>
              <p:cNvPr id="160" name="Freeform 44">
                <a:extLst>
                  <a:ext uri="{FF2B5EF4-FFF2-40B4-BE49-F238E27FC236}">
                    <a16:creationId xmlns:a16="http://schemas.microsoft.com/office/drawing/2014/main" id="{0F77EC9C-718A-C711-C068-6807AB3B3466}"/>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45">
                <a:extLst>
                  <a:ext uri="{FF2B5EF4-FFF2-40B4-BE49-F238E27FC236}">
                    <a16:creationId xmlns:a16="http://schemas.microsoft.com/office/drawing/2014/main" id="{661F22EB-F96B-BB46-17A2-86AB676580EA}"/>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46">
                <a:extLst>
                  <a:ext uri="{FF2B5EF4-FFF2-40B4-BE49-F238E27FC236}">
                    <a16:creationId xmlns:a16="http://schemas.microsoft.com/office/drawing/2014/main" id="{5767B6F2-88D1-D96E-5322-71AC70FD64EA}"/>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47">
                <a:extLst>
                  <a:ext uri="{FF2B5EF4-FFF2-40B4-BE49-F238E27FC236}">
                    <a16:creationId xmlns:a16="http://schemas.microsoft.com/office/drawing/2014/main" id="{3885D250-F26F-C8DB-2B99-C462163B41E0}"/>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48">
                <a:extLst>
                  <a:ext uri="{FF2B5EF4-FFF2-40B4-BE49-F238E27FC236}">
                    <a16:creationId xmlns:a16="http://schemas.microsoft.com/office/drawing/2014/main" id="{DE80E83E-D5D2-81BC-9246-B1E343921B6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Rectangle 49">
                <a:extLst>
                  <a:ext uri="{FF2B5EF4-FFF2-40B4-BE49-F238E27FC236}">
                    <a16:creationId xmlns:a16="http://schemas.microsoft.com/office/drawing/2014/main" id="{3ABC61D1-5A83-42FB-A509-472ED02CCAF3}"/>
                  </a:ext>
                </a:extLst>
              </p:cNvPr>
              <p:cNvSpPr>
                <a:spLocks noChangeArrowheads="1"/>
              </p:cNvSpPr>
              <p:nvPr/>
            </p:nvSpPr>
            <p:spPr bwMode="auto">
              <a:xfrm>
                <a:off x="3941763" y="3216666"/>
                <a:ext cx="15869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9</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66" name="Group 165">
              <a:extLst>
                <a:ext uri="{FF2B5EF4-FFF2-40B4-BE49-F238E27FC236}">
                  <a16:creationId xmlns:a16="http://schemas.microsoft.com/office/drawing/2014/main" id="{3B283896-C6B1-C6B8-F07D-C2796A93C3B2}"/>
                </a:ext>
              </a:extLst>
            </p:cNvPr>
            <p:cNvGrpSpPr/>
            <p:nvPr/>
          </p:nvGrpSpPr>
          <p:grpSpPr>
            <a:xfrm>
              <a:off x="1717493" y="2613416"/>
              <a:ext cx="585788" cy="587375"/>
              <a:chOff x="3722688" y="3113478"/>
              <a:chExt cx="585788" cy="587375"/>
            </a:xfrm>
          </p:grpSpPr>
          <p:sp>
            <p:nvSpPr>
              <p:cNvPr id="167" name="Freeform 44">
                <a:extLst>
                  <a:ext uri="{FF2B5EF4-FFF2-40B4-BE49-F238E27FC236}">
                    <a16:creationId xmlns:a16="http://schemas.microsoft.com/office/drawing/2014/main" id="{527D8C4A-2C7B-F43F-BA19-71DC30E6C63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45">
                <a:extLst>
                  <a:ext uri="{FF2B5EF4-FFF2-40B4-BE49-F238E27FC236}">
                    <a16:creationId xmlns:a16="http://schemas.microsoft.com/office/drawing/2014/main" id="{65249611-D3E6-96CA-27A0-19FE942F592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46">
                <a:extLst>
                  <a:ext uri="{FF2B5EF4-FFF2-40B4-BE49-F238E27FC236}">
                    <a16:creationId xmlns:a16="http://schemas.microsoft.com/office/drawing/2014/main" id="{0B3F9B49-88B5-44D3-E05E-281644A1FB65}"/>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47">
                <a:extLst>
                  <a:ext uri="{FF2B5EF4-FFF2-40B4-BE49-F238E27FC236}">
                    <a16:creationId xmlns:a16="http://schemas.microsoft.com/office/drawing/2014/main" id="{E54A8819-E0BC-418B-BD9E-C11DA8C9D4BA}"/>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Rectangle 48">
                <a:extLst>
                  <a:ext uri="{FF2B5EF4-FFF2-40B4-BE49-F238E27FC236}">
                    <a16:creationId xmlns:a16="http://schemas.microsoft.com/office/drawing/2014/main" id="{CBD1D94C-2D02-3D99-4A47-7AB77317675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Rectangle 49">
                <a:extLst>
                  <a:ext uri="{FF2B5EF4-FFF2-40B4-BE49-F238E27FC236}">
                    <a16:creationId xmlns:a16="http://schemas.microsoft.com/office/drawing/2014/main" id="{638D5037-1A35-EE32-9026-AF4DAC053A79}"/>
                  </a:ext>
                </a:extLst>
              </p:cNvPr>
              <p:cNvSpPr>
                <a:spLocks noChangeArrowheads="1"/>
              </p:cNvSpPr>
              <p:nvPr/>
            </p:nvSpPr>
            <p:spPr bwMode="auto">
              <a:xfrm>
                <a:off x="3906550" y="3218595"/>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sp>
        <p:nvSpPr>
          <p:cNvPr id="185" name="TextBox 184">
            <a:extLst>
              <a:ext uri="{FF2B5EF4-FFF2-40B4-BE49-F238E27FC236}">
                <a16:creationId xmlns:a16="http://schemas.microsoft.com/office/drawing/2014/main" id="{EB83E0CC-4C86-7EAF-C3EC-BC8981F0D0AB}"/>
              </a:ext>
            </a:extLst>
          </p:cNvPr>
          <p:cNvSpPr txBox="1"/>
          <p:nvPr/>
        </p:nvSpPr>
        <p:spPr>
          <a:xfrm>
            <a:off x="449263" y="357368"/>
            <a:ext cx="4419600"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TRÒ CHƠI</a:t>
            </a:r>
          </a:p>
        </p:txBody>
      </p:sp>
      <p:sp>
        <p:nvSpPr>
          <p:cNvPr id="186" name="TextBox 185">
            <a:extLst>
              <a:ext uri="{FF2B5EF4-FFF2-40B4-BE49-F238E27FC236}">
                <a16:creationId xmlns:a16="http://schemas.microsoft.com/office/drawing/2014/main" id="{2B3A4EA3-E3E0-039A-9415-E9F07EB3E44D}"/>
              </a:ext>
            </a:extLst>
          </p:cNvPr>
          <p:cNvSpPr txBox="1"/>
          <p:nvPr/>
        </p:nvSpPr>
        <p:spPr>
          <a:xfrm>
            <a:off x="4792472" y="422059"/>
            <a:ext cx="3179014"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XEM GIỜ</a:t>
            </a:r>
          </a:p>
        </p:txBody>
      </p:sp>
      <p:sp>
        <p:nvSpPr>
          <p:cNvPr id="190" name="TextBox 189">
            <a:extLst>
              <a:ext uri="{FF2B5EF4-FFF2-40B4-BE49-F238E27FC236}">
                <a16:creationId xmlns:a16="http://schemas.microsoft.com/office/drawing/2014/main" id="{11D062B7-1916-ABE5-6616-73C296EE26E6}"/>
              </a:ext>
            </a:extLst>
          </p:cNvPr>
          <p:cNvSpPr txBox="1"/>
          <p:nvPr/>
        </p:nvSpPr>
        <p:spPr>
          <a:xfrm>
            <a:off x="5205393" y="4962115"/>
            <a:ext cx="30922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Đồng hồ chỉ mấy giờ?</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6" name="Picture 195">
            <a:extLst>
              <a:ext uri="{FF2B5EF4-FFF2-40B4-BE49-F238E27FC236}">
                <a16:creationId xmlns:a16="http://schemas.microsoft.com/office/drawing/2014/main" id="{61F0C023-0F83-2C26-B0F0-A57392607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667" y="1481075"/>
            <a:ext cx="1600200" cy="2857500"/>
          </a:xfrm>
          <a:prstGeom prst="rect">
            <a:avLst/>
          </a:prstGeom>
        </p:spPr>
      </p:pic>
      <p:sp>
        <p:nvSpPr>
          <p:cNvPr id="2" name="Rectangle: Rounded Corners 1">
            <a:extLst>
              <a:ext uri="{FF2B5EF4-FFF2-40B4-BE49-F238E27FC236}">
                <a16:creationId xmlns:a16="http://schemas.microsoft.com/office/drawing/2014/main" id="{EE5B2E09-29C6-9F21-3751-506923E0A0F7}"/>
              </a:ext>
            </a:extLst>
          </p:cNvPr>
          <p:cNvSpPr/>
          <p:nvPr/>
        </p:nvSpPr>
        <p:spPr>
          <a:xfrm>
            <a:off x="8771860" y="893135"/>
            <a:ext cx="2317898" cy="119198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D31466F8-920E-17FC-D452-308D275A5B20}"/>
              </a:ext>
            </a:extLst>
          </p:cNvPr>
          <p:cNvSpPr txBox="1"/>
          <p:nvPr/>
        </p:nvSpPr>
        <p:spPr>
          <a:xfrm>
            <a:off x="8998490" y="1019410"/>
            <a:ext cx="1959740"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C00000"/>
                </a:solidFill>
                <a:effectLst/>
                <a:uLnTx/>
                <a:uFillTx/>
                <a:latin typeface="Roboto Black" panose="02000000000000000000" pitchFamily="2" charset="0"/>
                <a:ea typeface="+mn-ea"/>
                <a:cs typeface="+mn-cs"/>
              </a:rPr>
              <a:t>1:15</a:t>
            </a:r>
          </a:p>
        </p:txBody>
      </p:sp>
      <p:sp>
        <p:nvSpPr>
          <p:cNvPr id="78" name="TextBox 77">
            <a:extLst>
              <a:ext uri="{FF2B5EF4-FFF2-40B4-BE49-F238E27FC236}">
                <a16:creationId xmlns:a16="http://schemas.microsoft.com/office/drawing/2014/main" id="{E889DD2B-7A65-0D5F-4A79-420D57412C1C}"/>
              </a:ext>
            </a:extLst>
          </p:cNvPr>
          <p:cNvSpPr txBox="1"/>
          <p:nvPr/>
        </p:nvSpPr>
        <p:spPr>
          <a:xfrm>
            <a:off x="9606589" y="2295739"/>
            <a:ext cx="12649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ĐÁP ÁN</a:t>
            </a:r>
            <a:endParaRPr kumimoji="0" lang="en-US"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99336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85"/>
                                        </p:tgtEl>
                                        <p:attrNameLst>
                                          <p:attrName>style.visibility</p:attrName>
                                        </p:attrNameLst>
                                      </p:cBhvr>
                                      <p:to>
                                        <p:strVal val="visible"/>
                                      </p:to>
                                    </p:set>
                                    <p:anim calcmode="lin" valueType="num">
                                      <p:cBhvr>
                                        <p:cTn id="7" dur="500" fill="hold"/>
                                        <p:tgtEl>
                                          <p:spTgt spid="185"/>
                                        </p:tgtEl>
                                        <p:attrNameLst>
                                          <p:attrName>ppt_w</p:attrName>
                                        </p:attrNameLst>
                                      </p:cBhvr>
                                      <p:tavLst>
                                        <p:tav tm="0">
                                          <p:val>
                                            <p:fltVal val="0"/>
                                          </p:val>
                                        </p:tav>
                                        <p:tav tm="100000">
                                          <p:val>
                                            <p:strVal val="#ppt_w"/>
                                          </p:val>
                                        </p:tav>
                                      </p:tavLst>
                                    </p:anim>
                                    <p:anim calcmode="lin" valueType="num">
                                      <p:cBhvr>
                                        <p:cTn id="8" dur="500" fill="hold"/>
                                        <p:tgtEl>
                                          <p:spTgt spid="18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huong cua.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186"/>
                                        </p:tgtEl>
                                        <p:attrNameLst>
                                          <p:attrName>style.visibility</p:attrName>
                                        </p:attrNameLst>
                                      </p:cBhvr>
                                      <p:to>
                                        <p:strVal val="visible"/>
                                      </p:to>
                                    </p:set>
                                    <p:anim calcmode="lin" valueType="num">
                                      <p:cBhvr>
                                        <p:cTn id="11" dur="500" fill="hold"/>
                                        <p:tgtEl>
                                          <p:spTgt spid="186"/>
                                        </p:tgtEl>
                                        <p:attrNameLst>
                                          <p:attrName>ppt_w</p:attrName>
                                        </p:attrNameLst>
                                      </p:cBhvr>
                                      <p:tavLst>
                                        <p:tav tm="0">
                                          <p:val>
                                            <p:fltVal val="0"/>
                                          </p:val>
                                        </p:tav>
                                        <p:tav tm="100000">
                                          <p:val>
                                            <p:strVal val="#ppt_w"/>
                                          </p:val>
                                        </p:tav>
                                      </p:tavLst>
                                    </p:anim>
                                    <p:anim calcmode="lin" valueType="num">
                                      <p:cBhvr>
                                        <p:cTn id="12" dur="500" fill="hold"/>
                                        <p:tgtEl>
                                          <p:spTgt spid="18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Chuong cua.wav"/>
                                        </p:tgtEl>
                                      </p:cMediaNode>
                                    </p:audio>
                                  </p:subTnLst>
                                </p:cTn>
                              </p:par>
                              <p:par>
                                <p:cTn id="13" presetID="10" presetClass="entr" presetSubtype="0" fill="hold" grpId="0" nodeType="withEffect">
                                  <p:stCondLst>
                                    <p:cond delay="0"/>
                                  </p:stCondLst>
                                  <p:childTnLst>
                                    <p:set>
                                      <p:cBhvr>
                                        <p:cTn id="14" dur="1" fill="hold">
                                          <p:stCondLst>
                                            <p:cond delay="0"/>
                                          </p:stCondLst>
                                        </p:cTn>
                                        <p:tgtEl>
                                          <p:spTgt spid="190"/>
                                        </p:tgtEl>
                                        <p:attrNameLst>
                                          <p:attrName>style.visibility</p:attrName>
                                        </p:attrNameLst>
                                      </p:cBhvr>
                                      <p:to>
                                        <p:strVal val="visible"/>
                                      </p:to>
                                    </p:set>
                                    <p:animEffect transition="in" filter="fade">
                                      <p:cBhvr>
                                        <p:cTn id="15" dur="500"/>
                                        <p:tgtEl>
                                          <p:spTgt spid="19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500"/>
                                        <p:tgtEl>
                                          <p:spTgt spid="78"/>
                                        </p:tgtEl>
                                      </p:cBhvr>
                                    </p:animEffect>
                                  </p:childTnLst>
                                </p:cTn>
                              </p:par>
                              <p:par>
                                <p:cTn id="22" presetID="1" presetClass="entr" presetSubtype="0" fill="hold" nodeType="withEffect">
                                  <p:stCondLst>
                                    <p:cond delay="0"/>
                                  </p:stCondLst>
                                  <p:childTnLst>
                                    <p:set>
                                      <p:cBhvr>
                                        <p:cTn id="23" dur="1" fill="hold">
                                          <p:stCondLst>
                                            <p:cond delay="0"/>
                                          </p:stCondLst>
                                        </p:cTn>
                                        <p:tgtEl>
                                          <p:spTgt spid="189"/>
                                        </p:tgtEl>
                                        <p:attrNameLst>
                                          <p:attrName>style.visibility</p:attrName>
                                        </p:attrNameLst>
                                      </p:cBhvr>
                                      <p:to>
                                        <p:strVal val="visible"/>
                                      </p:to>
                                    </p:set>
                                  </p:childTnLst>
                                </p:cTn>
                              </p:par>
                              <p:par>
                                <p:cTn id="24" presetID="8" presetClass="emph" presetSubtype="0" fill="hold" nodeType="withEffect">
                                  <p:stCondLst>
                                    <p:cond delay="0"/>
                                  </p:stCondLst>
                                  <p:childTnLst>
                                    <p:animRot by="21600000">
                                      <p:cBhvr>
                                        <p:cTn id="25" dur="2000" fill="hold"/>
                                        <p:tgtEl>
                                          <p:spTgt spid="189"/>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3" name="Chuong cu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p:bldP spid="186" grpId="0"/>
      <p:bldP spid="190" grpId="0"/>
      <p:bldP spid="2" grpId="0" animBg="1"/>
      <p:bldP spid="3" grpId="0"/>
      <p:bldP spid="7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B5020F18-2199-23BB-D0FA-5DA739C3F9C6}"/>
              </a:ext>
            </a:extLst>
          </p:cNvPr>
          <p:cNvGrpSpPr/>
          <p:nvPr/>
        </p:nvGrpSpPr>
        <p:grpSpPr>
          <a:xfrm>
            <a:off x="682051" y="2201031"/>
            <a:ext cx="3829050" cy="3830638"/>
            <a:chOff x="809625" y="2263370"/>
            <a:chExt cx="3829050" cy="3830638"/>
          </a:xfrm>
        </p:grpSpPr>
        <p:sp>
          <p:nvSpPr>
            <p:cNvPr id="89" name="Oval 28">
              <a:extLst>
                <a:ext uri="{FF2B5EF4-FFF2-40B4-BE49-F238E27FC236}">
                  <a16:creationId xmlns:a16="http://schemas.microsoft.com/office/drawing/2014/main" id="{642EF29E-93DA-08D7-E9B9-E1F4D567A2A8}"/>
                </a:ext>
              </a:extLst>
            </p:cNvPr>
            <p:cNvSpPr>
              <a:spLocks noChangeArrowheads="1"/>
            </p:cNvSpPr>
            <p:nvPr/>
          </p:nvSpPr>
          <p:spPr bwMode="auto">
            <a:xfrm rot="1786145">
              <a:off x="809625" y="2263370"/>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187" name="Picture 186">
              <a:extLst>
                <a:ext uri="{FF2B5EF4-FFF2-40B4-BE49-F238E27FC236}">
                  <a16:creationId xmlns:a16="http://schemas.microsoft.com/office/drawing/2014/main" id="{F1F8112C-4CDE-FF6E-2B4B-63ABBC989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278843">
              <a:off x="2741506" y="3427590"/>
              <a:ext cx="396638" cy="986740"/>
            </a:xfrm>
            <a:prstGeom prst="rect">
              <a:avLst/>
            </a:prstGeom>
          </p:spPr>
        </p:pic>
        <p:pic>
          <p:nvPicPr>
            <p:cNvPr id="188" name="Picture 187">
              <a:extLst>
                <a:ext uri="{FF2B5EF4-FFF2-40B4-BE49-F238E27FC236}">
                  <a16:creationId xmlns:a16="http://schemas.microsoft.com/office/drawing/2014/main" id="{4359DD5C-CC4B-9A07-E106-144C5AB3FA8B}"/>
                </a:ext>
              </a:extLst>
            </p:cNvPr>
            <p:cNvPicPr>
              <a:picLocks noChangeAspect="1"/>
            </p:cNvPicPr>
            <p:nvPr/>
          </p:nvPicPr>
          <p:blipFill rotWithShape="1">
            <a:blip r:embed="rId5">
              <a:extLst>
                <a:ext uri="{28A0092B-C50C-407E-A947-70E740481C1C}">
                  <a14:useLocalDpi xmlns:a14="http://schemas.microsoft.com/office/drawing/2010/main" val="0"/>
                </a:ext>
              </a:extLst>
            </a:blip>
            <a:srcRect b="16604"/>
            <a:stretch/>
          </p:blipFill>
          <p:spPr>
            <a:xfrm rot="5480114">
              <a:off x="2964212" y="3578265"/>
              <a:ext cx="538931" cy="1167817"/>
            </a:xfrm>
            <a:prstGeom prst="rect">
              <a:avLst/>
            </a:prstGeom>
          </p:spPr>
        </p:pic>
      </p:grpSp>
      <p:grpSp>
        <p:nvGrpSpPr>
          <p:cNvPr id="179" name="Group 178">
            <a:extLst>
              <a:ext uri="{FF2B5EF4-FFF2-40B4-BE49-F238E27FC236}">
                <a16:creationId xmlns:a16="http://schemas.microsoft.com/office/drawing/2014/main" id="{A6D5501C-8519-58F3-7C6B-757AC9B3CA80}"/>
              </a:ext>
            </a:extLst>
          </p:cNvPr>
          <p:cNvGrpSpPr/>
          <p:nvPr/>
        </p:nvGrpSpPr>
        <p:grpSpPr>
          <a:xfrm>
            <a:off x="-111508" y="1104042"/>
            <a:ext cx="4975225" cy="5472906"/>
            <a:chOff x="30163" y="1176728"/>
            <a:chExt cx="4975225" cy="5472906"/>
          </a:xfrm>
        </p:grpSpPr>
        <p:sp>
          <p:nvSpPr>
            <p:cNvPr id="10" name="Freeform 11">
              <a:extLst>
                <a:ext uri="{FF2B5EF4-FFF2-40B4-BE49-F238E27FC236}">
                  <a16:creationId xmlns:a16="http://schemas.microsoft.com/office/drawing/2014/main" id="{B032C732-9847-F5FB-8C51-DA8269057E64}"/>
                </a:ext>
              </a:extLst>
            </p:cNvPr>
            <p:cNvSpPr>
              <a:spLocks/>
            </p:cNvSpPr>
            <p:nvPr/>
          </p:nvSpPr>
          <p:spPr bwMode="auto">
            <a:xfrm>
              <a:off x="838811" y="1581799"/>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4">
              <a:extLst>
                <a:ext uri="{FF2B5EF4-FFF2-40B4-BE49-F238E27FC236}">
                  <a16:creationId xmlns:a16="http://schemas.microsoft.com/office/drawing/2014/main" id="{E8C5CCB5-E190-4920-3491-794DF80A371F}"/>
                </a:ext>
              </a:extLst>
            </p:cNvPr>
            <p:cNvSpPr>
              <a:spLocks/>
            </p:cNvSpPr>
            <p:nvPr/>
          </p:nvSpPr>
          <p:spPr bwMode="auto">
            <a:xfrm>
              <a:off x="3678420" y="5708246"/>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0">
              <a:extLst>
                <a:ext uri="{FF2B5EF4-FFF2-40B4-BE49-F238E27FC236}">
                  <a16:creationId xmlns:a16="http://schemas.microsoft.com/office/drawing/2014/main" id="{8E032283-5956-14BC-098E-0EE964B69F77}"/>
                </a:ext>
              </a:extLst>
            </p:cNvPr>
            <p:cNvSpPr>
              <a:spLocks/>
            </p:cNvSpPr>
            <p:nvPr/>
          </p:nvSpPr>
          <p:spPr bwMode="auto">
            <a:xfrm>
              <a:off x="1024732" y="5690164"/>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0">
              <a:extLst>
                <a:ext uri="{FF2B5EF4-FFF2-40B4-BE49-F238E27FC236}">
                  <a16:creationId xmlns:a16="http://schemas.microsoft.com/office/drawing/2014/main" id="{13164BDD-6C38-EA06-E22F-4084A5BC6E52}"/>
                </a:ext>
              </a:extLst>
            </p:cNvPr>
            <p:cNvSpPr>
              <a:spLocks/>
            </p:cNvSpPr>
            <p:nvPr/>
          </p:nvSpPr>
          <p:spPr bwMode="auto">
            <a:xfrm>
              <a:off x="3739349" y="1593447"/>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5">
              <a:extLst>
                <a:ext uri="{FF2B5EF4-FFF2-40B4-BE49-F238E27FC236}">
                  <a16:creationId xmlns:a16="http://schemas.microsoft.com/office/drawing/2014/main" id="{D983A02D-C1DF-636F-4175-FD607F43D2F8}"/>
                </a:ext>
              </a:extLst>
            </p:cNvPr>
            <p:cNvSpPr>
              <a:spLocks noChangeArrowheads="1"/>
            </p:cNvSpPr>
            <p:nvPr/>
          </p:nvSpPr>
          <p:spPr bwMode="auto">
            <a:xfrm>
              <a:off x="2655888" y="17418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6">
              <a:extLst>
                <a:ext uri="{FF2B5EF4-FFF2-40B4-BE49-F238E27FC236}">
                  <a16:creationId xmlns:a16="http://schemas.microsoft.com/office/drawing/2014/main" id="{4F09D686-4888-E2F5-48A7-94C2925FD8F4}"/>
                </a:ext>
              </a:extLst>
            </p:cNvPr>
            <p:cNvSpPr>
              <a:spLocks noChangeArrowheads="1"/>
            </p:cNvSpPr>
            <p:nvPr/>
          </p:nvSpPr>
          <p:spPr bwMode="auto">
            <a:xfrm>
              <a:off x="2655888" y="17418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7">
              <a:extLst>
                <a:ext uri="{FF2B5EF4-FFF2-40B4-BE49-F238E27FC236}">
                  <a16:creationId xmlns:a16="http://schemas.microsoft.com/office/drawing/2014/main" id="{340D28EC-A07E-1FEB-F760-FAB877EBEF23}"/>
                </a:ext>
              </a:extLst>
            </p:cNvPr>
            <p:cNvSpPr>
              <a:spLocks noChangeArrowheads="1"/>
            </p:cNvSpPr>
            <p:nvPr/>
          </p:nvSpPr>
          <p:spPr bwMode="auto">
            <a:xfrm>
              <a:off x="2655888" y="17418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8">
              <a:extLst>
                <a:ext uri="{FF2B5EF4-FFF2-40B4-BE49-F238E27FC236}">
                  <a16:creationId xmlns:a16="http://schemas.microsoft.com/office/drawing/2014/main" id="{B14E8D00-A950-3124-AB4E-9E3D4983CA70}"/>
                </a:ext>
              </a:extLst>
            </p:cNvPr>
            <p:cNvSpPr>
              <a:spLocks noChangeArrowheads="1"/>
            </p:cNvSpPr>
            <p:nvPr/>
          </p:nvSpPr>
          <p:spPr bwMode="auto">
            <a:xfrm>
              <a:off x="2655888" y="17418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9">
              <a:extLst>
                <a:ext uri="{FF2B5EF4-FFF2-40B4-BE49-F238E27FC236}">
                  <a16:creationId xmlns:a16="http://schemas.microsoft.com/office/drawing/2014/main" id="{3F8CAA54-4C13-7464-0D9C-6661BC26FF33}"/>
                </a:ext>
              </a:extLst>
            </p:cNvPr>
            <p:cNvSpPr>
              <a:spLocks/>
            </p:cNvSpPr>
            <p:nvPr/>
          </p:nvSpPr>
          <p:spPr bwMode="auto">
            <a:xfrm>
              <a:off x="2498725" y="16339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2">
              <a:extLst>
                <a:ext uri="{FF2B5EF4-FFF2-40B4-BE49-F238E27FC236}">
                  <a16:creationId xmlns:a16="http://schemas.microsoft.com/office/drawing/2014/main" id="{84717278-D8DF-0F39-96CC-EF233C5092CF}"/>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3">
              <a:extLst>
                <a:ext uri="{FF2B5EF4-FFF2-40B4-BE49-F238E27FC236}">
                  <a16:creationId xmlns:a16="http://schemas.microsoft.com/office/drawing/2014/main" id="{2E55C8FD-F1CC-AAF5-0105-C50842CBB0FD}"/>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4">
              <a:extLst>
                <a:ext uri="{FF2B5EF4-FFF2-40B4-BE49-F238E27FC236}">
                  <a16:creationId xmlns:a16="http://schemas.microsoft.com/office/drawing/2014/main" id="{1A40171D-35B0-F793-EAD6-969CBBC9D72D}"/>
                </a:ext>
              </a:extLst>
            </p:cNvPr>
            <p:cNvSpPr>
              <a:spLocks/>
            </p:cNvSpPr>
            <p:nvPr/>
          </p:nvSpPr>
          <p:spPr bwMode="auto">
            <a:xfrm>
              <a:off x="1238250" y="21673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5">
              <a:extLst>
                <a:ext uri="{FF2B5EF4-FFF2-40B4-BE49-F238E27FC236}">
                  <a16:creationId xmlns:a16="http://schemas.microsoft.com/office/drawing/2014/main" id="{99976390-49E3-785B-DED9-B1C66996E41A}"/>
                </a:ext>
              </a:extLst>
            </p:cNvPr>
            <p:cNvSpPr>
              <a:spLocks/>
            </p:cNvSpPr>
            <p:nvPr/>
          </p:nvSpPr>
          <p:spPr bwMode="auto">
            <a:xfrm>
              <a:off x="4198938" y="23435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6">
              <a:extLst>
                <a:ext uri="{FF2B5EF4-FFF2-40B4-BE49-F238E27FC236}">
                  <a16:creationId xmlns:a16="http://schemas.microsoft.com/office/drawing/2014/main" id="{88D756CB-AFAE-8CFF-3B32-8E8F999EDB4B}"/>
                </a:ext>
              </a:extLst>
            </p:cNvPr>
            <p:cNvSpPr>
              <a:spLocks/>
            </p:cNvSpPr>
            <p:nvPr/>
          </p:nvSpPr>
          <p:spPr bwMode="auto">
            <a:xfrm>
              <a:off x="3959225" y="21895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7">
              <a:extLst>
                <a:ext uri="{FF2B5EF4-FFF2-40B4-BE49-F238E27FC236}">
                  <a16:creationId xmlns:a16="http://schemas.microsoft.com/office/drawing/2014/main" id="{F1498DEB-BB0E-361A-A746-E03C2B8EACC4}"/>
                </a:ext>
              </a:extLst>
            </p:cNvPr>
            <p:cNvSpPr>
              <a:spLocks/>
            </p:cNvSpPr>
            <p:nvPr/>
          </p:nvSpPr>
          <p:spPr bwMode="auto">
            <a:xfrm>
              <a:off x="457200" y="13497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8">
              <a:extLst>
                <a:ext uri="{FF2B5EF4-FFF2-40B4-BE49-F238E27FC236}">
                  <a16:creationId xmlns:a16="http://schemas.microsoft.com/office/drawing/2014/main" id="{84577AB0-5BEC-8AFB-4DE9-80CE4EA3AFDF}"/>
                </a:ext>
              </a:extLst>
            </p:cNvPr>
            <p:cNvSpPr>
              <a:spLocks noEditPoints="1"/>
            </p:cNvSpPr>
            <p:nvPr/>
          </p:nvSpPr>
          <p:spPr bwMode="auto">
            <a:xfrm>
              <a:off x="673100" y="25530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9">
              <a:extLst>
                <a:ext uri="{FF2B5EF4-FFF2-40B4-BE49-F238E27FC236}">
                  <a16:creationId xmlns:a16="http://schemas.microsoft.com/office/drawing/2014/main" id="{EDF17EA4-BE77-64BB-A2F1-C616E6EAAE9B}"/>
                </a:ext>
              </a:extLst>
            </p:cNvPr>
            <p:cNvSpPr>
              <a:spLocks/>
            </p:cNvSpPr>
            <p:nvPr/>
          </p:nvSpPr>
          <p:spPr bwMode="auto">
            <a:xfrm>
              <a:off x="606425" y="15894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1">
              <a:extLst>
                <a:ext uri="{FF2B5EF4-FFF2-40B4-BE49-F238E27FC236}">
                  <a16:creationId xmlns:a16="http://schemas.microsoft.com/office/drawing/2014/main" id="{EC75BF8B-3D5C-EA04-3175-EF3A270CC568}"/>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2">
              <a:extLst>
                <a:ext uri="{FF2B5EF4-FFF2-40B4-BE49-F238E27FC236}">
                  <a16:creationId xmlns:a16="http://schemas.microsoft.com/office/drawing/2014/main" id="{71983518-2761-D917-38F0-FABA06A4ADFF}"/>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3">
              <a:extLst>
                <a:ext uri="{FF2B5EF4-FFF2-40B4-BE49-F238E27FC236}">
                  <a16:creationId xmlns:a16="http://schemas.microsoft.com/office/drawing/2014/main" id="{C8162D06-B31B-7CBC-865E-F576726DAFFF}"/>
                </a:ext>
              </a:extLst>
            </p:cNvPr>
            <p:cNvSpPr>
              <a:spLocks/>
            </p:cNvSpPr>
            <p:nvPr/>
          </p:nvSpPr>
          <p:spPr bwMode="auto">
            <a:xfrm>
              <a:off x="1338263" y="59011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5">
              <a:extLst>
                <a:ext uri="{FF2B5EF4-FFF2-40B4-BE49-F238E27FC236}">
                  <a16:creationId xmlns:a16="http://schemas.microsoft.com/office/drawing/2014/main" id="{79F05E50-3545-4AB4-0882-7603934C967D}"/>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26">
              <a:extLst>
                <a:ext uri="{FF2B5EF4-FFF2-40B4-BE49-F238E27FC236}">
                  <a16:creationId xmlns:a16="http://schemas.microsoft.com/office/drawing/2014/main" id="{69AB058E-84A1-735F-95CA-54723DB6ABE8}"/>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7">
              <a:extLst>
                <a:ext uri="{FF2B5EF4-FFF2-40B4-BE49-F238E27FC236}">
                  <a16:creationId xmlns:a16="http://schemas.microsoft.com/office/drawing/2014/main" id="{D72ED02E-EE12-541B-38D0-8AF3EBD88676}"/>
                </a:ext>
              </a:extLst>
            </p:cNvPr>
            <p:cNvSpPr>
              <a:spLocks/>
            </p:cNvSpPr>
            <p:nvPr/>
          </p:nvSpPr>
          <p:spPr bwMode="auto">
            <a:xfrm>
              <a:off x="3795713" y="58995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9">
              <a:extLst>
                <a:ext uri="{FF2B5EF4-FFF2-40B4-BE49-F238E27FC236}">
                  <a16:creationId xmlns:a16="http://schemas.microsoft.com/office/drawing/2014/main" id="{725082C7-6CA7-BA9F-406E-39E43C1E0924}"/>
                </a:ext>
              </a:extLst>
            </p:cNvPr>
            <p:cNvSpPr>
              <a:spLocks noEditPoints="1"/>
            </p:cNvSpPr>
            <p:nvPr/>
          </p:nvSpPr>
          <p:spPr bwMode="auto">
            <a:xfrm>
              <a:off x="538163" y="19863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0">
              <a:extLst>
                <a:ext uri="{FF2B5EF4-FFF2-40B4-BE49-F238E27FC236}">
                  <a16:creationId xmlns:a16="http://schemas.microsoft.com/office/drawing/2014/main" id="{35EE2C1A-0CE9-7338-D039-CB3F8FB4445F}"/>
                </a:ext>
              </a:extLst>
            </p:cNvPr>
            <p:cNvSpPr>
              <a:spLocks noEditPoints="1"/>
            </p:cNvSpPr>
            <p:nvPr/>
          </p:nvSpPr>
          <p:spPr bwMode="auto">
            <a:xfrm>
              <a:off x="711200" y="21578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1">
              <a:extLst>
                <a:ext uri="{FF2B5EF4-FFF2-40B4-BE49-F238E27FC236}">
                  <a16:creationId xmlns:a16="http://schemas.microsoft.com/office/drawing/2014/main" id="{1508186B-20C8-C5AF-6B1B-018536BE8BEA}"/>
                </a:ext>
              </a:extLst>
            </p:cNvPr>
            <p:cNvSpPr>
              <a:spLocks noEditPoints="1"/>
            </p:cNvSpPr>
            <p:nvPr/>
          </p:nvSpPr>
          <p:spPr bwMode="auto">
            <a:xfrm>
              <a:off x="620713" y="20673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558CF23-7274-87AC-7F7F-CB72D160D943}"/>
                </a:ext>
              </a:extLst>
            </p:cNvPr>
            <p:cNvGrpSpPr/>
            <p:nvPr/>
          </p:nvGrpSpPr>
          <p:grpSpPr>
            <a:xfrm>
              <a:off x="2455863" y="2411803"/>
              <a:ext cx="566738" cy="566738"/>
              <a:chOff x="2455863" y="2411803"/>
              <a:chExt cx="566738" cy="566738"/>
            </a:xfrm>
          </p:grpSpPr>
          <p:sp>
            <p:nvSpPr>
              <p:cNvPr id="31" name="Oval 32">
                <a:extLst>
                  <a:ext uri="{FF2B5EF4-FFF2-40B4-BE49-F238E27FC236}">
                    <a16:creationId xmlns:a16="http://schemas.microsoft.com/office/drawing/2014/main" id="{72307B80-1F5D-BFA4-A35A-FD6F79915FD2}"/>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a:extLst>
                  <a:ext uri="{FF2B5EF4-FFF2-40B4-BE49-F238E27FC236}">
                    <a16:creationId xmlns:a16="http://schemas.microsoft.com/office/drawing/2014/main" id="{B7AC04E6-9350-A867-74E7-7603525D0E7D}"/>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a:extLst>
                  <a:ext uri="{FF2B5EF4-FFF2-40B4-BE49-F238E27FC236}">
                    <a16:creationId xmlns:a16="http://schemas.microsoft.com/office/drawing/2014/main" id="{777F0F69-D591-95AF-2BCC-8A651F0AC534}"/>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a:extLst>
                  <a:ext uri="{FF2B5EF4-FFF2-40B4-BE49-F238E27FC236}">
                    <a16:creationId xmlns:a16="http://schemas.microsoft.com/office/drawing/2014/main" id="{DBBC99D5-DFF4-6375-2A3C-9BC63022FBD0}"/>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a:extLst>
                  <a:ext uri="{FF2B5EF4-FFF2-40B4-BE49-F238E27FC236}">
                    <a16:creationId xmlns:a16="http://schemas.microsoft.com/office/drawing/2014/main" id="{7EA84F52-72CA-020F-6180-790E5BF7FD49}"/>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7">
                <a:extLst>
                  <a:ext uri="{FF2B5EF4-FFF2-40B4-BE49-F238E27FC236}">
                    <a16:creationId xmlns:a16="http://schemas.microsoft.com/office/drawing/2014/main" id="{519FB7A6-0322-E7D1-7C23-E7B8690D46C3}"/>
                  </a:ext>
                </a:extLst>
              </p:cNvPr>
              <p:cNvSpPr>
                <a:spLocks noChangeArrowheads="1"/>
              </p:cNvSpPr>
              <p:nvPr/>
            </p:nvSpPr>
            <p:spPr bwMode="auto">
              <a:xfrm>
                <a:off x="2593975" y="2499116"/>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37" name="Freeform 40">
              <a:extLst>
                <a:ext uri="{FF2B5EF4-FFF2-40B4-BE49-F238E27FC236}">
                  <a16:creationId xmlns:a16="http://schemas.microsoft.com/office/drawing/2014/main" id="{D6D6B42C-EB65-B61B-1211-04B5EA14B17E}"/>
                </a:ext>
              </a:extLst>
            </p:cNvPr>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8" name="Group 37">
              <a:extLst>
                <a:ext uri="{FF2B5EF4-FFF2-40B4-BE49-F238E27FC236}">
                  <a16:creationId xmlns:a16="http://schemas.microsoft.com/office/drawing/2014/main" id="{5019763F-70CD-EF6C-F75C-202D50BD822D}"/>
                </a:ext>
              </a:extLst>
            </p:cNvPr>
            <p:cNvGrpSpPr/>
            <p:nvPr/>
          </p:nvGrpSpPr>
          <p:grpSpPr>
            <a:xfrm>
              <a:off x="3722688" y="3113478"/>
              <a:ext cx="585788" cy="587375"/>
              <a:chOff x="3722688" y="3113478"/>
              <a:chExt cx="585788" cy="587375"/>
            </a:xfrm>
          </p:grpSpPr>
          <p:sp>
            <p:nvSpPr>
              <p:cNvPr id="39" name="Freeform 44">
                <a:extLst>
                  <a:ext uri="{FF2B5EF4-FFF2-40B4-BE49-F238E27FC236}">
                    <a16:creationId xmlns:a16="http://schemas.microsoft.com/office/drawing/2014/main" id="{CF0F91F0-FDE7-9445-028F-B8CDBA15E89D}"/>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45">
                <a:extLst>
                  <a:ext uri="{FF2B5EF4-FFF2-40B4-BE49-F238E27FC236}">
                    <a16:creationId xmlns:a16="http://schemas.microsoft.com/office/drawing/2014/main" id="{BC384320-B5E8-6109-7FCA-BFD17123966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46">
                <a:extLst>
                  <a:ext uri="{FF2B5EF4-FFF2-40B4-BE49-F238E27FC236}">
                    <a16:creationId xmlns:a16="http://schemas.microsoft.com/office/drawing/2014/main" id="{93E28D87-1FCA-F029-3AA2-51F50C60D91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47">
                <a:extLst>
                  <a:ext uri="{FF2B5EF4-FFF2-40B4-BE49-F238E27FC236}">
                    <a16:creationId xmlns:a16="http://schemas.microsoft.com/office/drawing/2014/main" id="{04D8AE5D-D640-0D86-781F-D192D8B6E034}"/>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8">
                <a:extLst>
                  <a:ext uri="{FF2B5EF4-FFF2-40B4-BE49-F238E27FC236}">
                    <a16:creationId xmlns:a16="http://schemas.microsoft.com/office/drawing/2014/main" id="{3C894039-8799-37D5-798F-C5E602F50C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9">
                <a:extLst>
                  <a:ext uri="{FF2B5EF4-FFF2-40B4-BE49-F238E27FC236}">
                    <a16:creationId xmlns:a16="http://schemas.microsoft.com/office/drawing/2014/main" id="{9E8EB691-A285-76F3-1429-57926D533863}"/>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45" name="Freeform 52">
              <a:extLst>
                <a:ext uri="{FF2B5EF4-FFF2-40B4-BE49-F238E27FC236}">
                  <a16:creationId xmlns:a16="http://schemas.microsoft.com/office/drawing/2014/main" id="{AAB09A53-FFC8-76F4-656D-14F7F4788168}"/>
                </a:ext>
              </a:extLst>
            </p:cNvPr>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oup 45">
              <a:extLst>
                <a:ext uri="{FF2B5EF4-FFF2-40B4-BE49-F238E27FC236}">
                  <a16:creationId xmlns:a16="http://schemas.microsoft.com/office/drawing/2014/main" id="{91FEAC7C-266A-4527-390A-E145EF14B204}"/>
                </a:ext>
              </a:extLst>
            </p:cNvPr>
            <p:cNvGrpSpPr/>
            <p:nvPr/>
          </p:nvGrpSpPr>
          <p:grpSpPr>
            <a:xfrm>
              <a:off x="3754438" y="4585091"/>
              <a:ext cx="566738" cy="568325"/>
              <a:chOff x="3754438" y="4585091"/>
              <a:chExt cx="566738" cy="568325"/>
            </a:xfrm>
          </p:grpSpPr>
          <p:sp>
            <p:nvSpPr>
              <p:cNvPr id="47" name="Freeform 56">
                <a:extLst>
                  <a:ext uri="{FF2B5EF4-FFF2-40B4-BE49-F238E27FC236}">
                    <a16:creationId xmlns:a16="http://schemas.microsoft.com/office/drawing/2014/main" id="{8A7627AC-A9D9-DE3A-7903-F97DF69FFC07}"/>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val 57">
                <a:extLst>
                  <a:ext uri="{FF2B5EF4-FFF2-40B4-BE49-F238E27FC236}">
                    <a16:creationId xmlns:a16="http://schemas.microsoft.com/office/drawing/2014/main" id="{EB85C87F-7263-0A02-4E16-20A84723515E}"/>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58">
                <a:extLst>
                  <a:ext uri="{FF2B5EF4-FFF2-40B4-BE49-F238E27FC236}">
                    <a16:creationId xmlns:a16="http://schemas.microsoft.com/office/drawing/2014/main" id="{3332DA00-B061-1B8A-7B98-6567BB4A868E}"/>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59">
                <a:extLst>
                  <a:ext uri="{FF2B5EF4-FFF2-40B4-BE49-F238E27FC236}">
                    <a16:creationId xmlns:a16="http://schemas.microsoft.com/office/drawing/2014/main" id="{B85ECC80-4FEB-081D-9B9E-FA15B7E17846}"/>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60">
                <a:extLst>
                  <a:ext uri="{FF2B5EF4-FFF2-40B4-BE49-F238E27FC236}">
                    <a16:creationId xmlns:a16="http://schemas.microsoft.com/office/drawing/2014/main" id="{E1DA129F-D2FB-361C-E5E3-A994752C5583}"/>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61">
                <a:extLst>
                  <a:ext uri="{FF2B5EF4-FFF2-40B4-BE49-F238E27FC236}">
                    <a16:creationId xmlns:a16="http://schemas.microsoft.com/office/drawing/2014/main" id="{074A365C-7E26-7398-774E-29BD25CA60D9}"/>
                  </a:ext>
                </a:extLst>
              </p:cNvPr>
              <p:cNvSpPr>
                <a:spLocks noChangeArrowheads="1"/>
              </p:cNvSpPr>
              <p:nvPr/>
            </p:nvSpPr>
            <p:spPr bwMode="auto">
              <a:xfrm>
                <a:off x="3965625" y="4688620"/>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4</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53" name="Freeform 64">
              <a:extLst>
                <a:ext uri="{FF2B5EF4-FFF2-40B4-BE49-F238E27FC236}">
                  <a16:creationId xmlns:a16="http://schemas.microsoft.com/office/drawing/2014/main" id="{5E2A2A65-7A48-F58B-779C-381B91C00802}"/>
                </a:ext>
              </a:extLst>
            </p:cNvPr>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70">
              <a:extLst>
                <a:ext uri="{FF2B5EF4-FFF2-40B4-BE49-F238E27FC236}">
                  <a16:creationId xmlns:a16="http://schemas.microsoft.com/office/drawing/2014/main" id="{198F8EDA-7175-DC46-290B-F1B83DCD44D2}"/>
                </a:ext>
              </a:extLst>
            </p:cNvPr>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78">
              <a:extLst>
                <a:ext uri="{FF2B5EF4-FFF2-40B4-BE49-F238E27FC236}">
                  <a16:creationId xmlns:a16="http://schemas.microsoft.com/office/drawing/2014/main" id="{962082B4-7C46-1218-520C-0972F8395DD3}"/>
                </a:ext>
              </a:extLst>
            </p:cNvPr>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6">
              <a:extLst>
                <a:ext uri="{FF2B5EF4-FFF2-40B4-BE49-F238E27FC236}">
                  <a16:creationId xmlns:a16="http://schemas.microsoft.com/office/drawing/2014/main" id="{42DDCE84-BD97-B4F8-6198-268D4F031D15}"/>
                </a:ext>
              </a:extLst>
            </p:cNvPr>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2814016F-1F52-F452-AA7E-97BDDCA6BBEE}"/>
                </a:ext>
              </a:extLst>
            </p:cNvPr>
            <p:cNvGrpSpPr/>
            <p:nvPr/>
          </p:nvGrpSpPr>
          <p:grpSpPr>
            <a:xfrm>
              <a:off x="2498725" y="5334391"/>
              <a:ext cx="568325" cy="566738"/>
              <a:chOff x="2498725" y="5334391"/>
              <a:chExt cx="568325" cy="566738"/>
            </a:xfrm>
          </p:grpSpPr>
          <p:sp>
            <p:nvSpPr>
              <p:cNvPr id="58" name="Freeform 88">
                <a:extLst>
                  <a:ext uri="{FF2B5EF4-FFF2-40B4-BE49-F238E27FC236}">
                    <a16:creationId xmlns:a16="http://schemas.microsoft.com/office/drawing/2014/main" id="{A1F6E1A8-BB95-A4FF-0D00-086FDE83C45E}"/>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89">
                <a:extLst>
                  <a:ext uri="{FF2B5EF4-FFF2-40B4-BE49-F238E27FC236}">
                    <a16:creationId xmlns:a16="http://schemas.microsoft.com/office/drawing/2014/main" id="{C829CD32-20B6-722F-2290-1CCEFECF0E6B}"/>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90">
                <a:extLst>
                  <a:ext uri="{FF2B5EF4-FFF2-40B4-BE49-F238E27FC236}">
                    <a16:creationId xmlns:a16="http://schemas.microsoft.com/office/drawing/2014/main" id="{819BE5A2-C6BF-D5A1-0606-019FE95D8B56}"/>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91">
                <a:extLst>
                  <a:ext uri="{FF2B5EF4-FFF2-40B4-BE49-F238E27FC236}">
                    <a16:creationId xmlns:a16="http://schemas.microsoft.com/office/drawing/2014/main" id="{87A1AACE-BEC6-747B-552D-42BECF9A864D}"/>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Rectangle 92">
                <a:extLst>
                  <a:ext uri="{FF2B5EF4-FFF2-40B4-BE49-F238E27FC236}">
                    <a16:creationId xmlns:a16="http://schemas.microsoft.com/office/drawing/2014/main" id="{9B7C3D0D-BDF3-3896-4F70-E5005819EFD3}"/>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93">
                <a:extLst>
                  <a:ext uri="{FF2B5EF4-FFF2-40B4-BE49-F238E27FC236}">
                    <a16:creationId xmlns:a16="http://schemas.microsoft.com/office/drawing/2014/main" id="{54AC04CB-2C09-17C9-7C14-C9712250B2F4}"/>
                  </a:ext>
                </a:extLst>
              </p:cNvPr>
              <p:cNvSpPr>
                <a:spLocks noChangeArrowheads="1"/>
              </p:cNvSpPr>
              <p:nvPr/>
            </p:nvSpPr>
            <p:spPr bwMode="auto">
              <a:xfrm>
                <a:off x="2646913" y="5456863"/>
                <a:ext cx="2276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 6</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64" name="Group 63">
              <a:extLst>
                <a:ext uri="{FF2B5EF4-FFF2-40B4-BE49-F238E27FC236}">
                  <a16:creationId xmlns:a16="http://schemas.microsoft.com/office/drawing/2014/main" id="{7EF79B59-F1C5-14C9-B529-2C20478DB69D}"/>
                </a:ext>
              </a:extLst>
            </p:cNvPr>
            <p:cNvGrpSpPr/>
            <p:nvPr/>
          </p:nvGrpSpPr>
          <p:grpSpPr>
            <a:xfrm>
              <a:off x="1157288" y="3113478"/>
              <a:ext cx="584200" cy="587375"/>
              <a:chOff x="1157288" y="3113478"/>
              <a:chExt cx="584200" cy="587375"/>
            </a:xfrm>
          </p:grpSpPr>
          <p:sp>
            <p:nvSpPr>
              <p:cNvPr id="65" name="Freeform 72">
                <a:extLst>
                  <a:ext uri="{FF2B5EF4-FFF2-40B4-BE49-F238E27FC236}">
                    <a16:creationId xmlns:a16="http://schemas.microsoft.com/office/drawing/2014/main" id="{71BFFAC3-D92F-5A45-6E8F-5A0D79DB2EBC}"/>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73">
                <a:extLst>
                  <a:ext uri="{FF2B5EF4-FFF2-40B4-BE49-F238E27FC236}">
                    <a16:creationId xmlns:a16="http://schemas.microsoft.com/office/drawing/2014/main" id="{B16514D7-2044-7725-4BC2-86E38C444C66}"/>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74">
                <a:extLst>
                  <a:ext uri="{FF2B5EF4-FFF2-40B4-BE49-F238E27FC236}">
                    <a16:creationId xmlns:a16="http://schemas.microsoft.com/office/drawing/2014/main" id="{647B65F2-670D-401A-B722-0438E1BB1BFA}"/>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75">
                <a:extLst>
                  <a:ext uri="{FF2B5EF4-FFF2-40B4-BE49-F238E27FC236}">
                    <a16:creationId xmlns:a16="http://schemas.microsoft.com/office/drawing/2014/main" id="{3734FB14-E16A-AB34-CB6B-B61073D857F2}"/>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96">
                <a:extLst>
                  <a:ext uri="{FF2B5EF4-FFF2-40B4-BE49-F238E27FC236}">
                    <a16:creationId xmlns:a16="http://schemas.microsoft.com/office/drawing/2014/main" id="{BA123E44-4EF7-356F-B308-638221D7EF4D}"/>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97">
                <a:extLst>
                  <a:ext uri="{FF2B5EF4-FFF2-40B4-BE49-F238E27FC236}">
                    <a16:creationId xmlns:a16="http://schemas.microsoft.com/office/drawing/2014/main" id="{11CCA97D-17AE-B21B-457F-C689486D411E}"/>
                  </a:ext>
                </a:extLst>
              </p:cNvPr>
              <p:cNvSpPr>
                <a:spLocks noChangeArrowheads="1"/>
              </p:cNvSpPr>
              <p:nvPr/>
            </p:nvSpPr>
            <p:spPr bwMode="auto">
              <a:xfrm>
                <a:off x="1311275" y="3218253"/>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10</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71" name="Group 70">
              <a:extLst>
                <a:ext uri="{FF2B5EF4-FFF2-40B4-BE49-F238E27FC236}">
                  <a16:creationId xmlns:a16="http://schemas.microsoft.com/office/drawing/2014/main" id="{2CFAE8DD-8C3C-3C6E-2025-C4259B58D36E}"/>
                </a:ext>
              </a:extLst>
            </p:cNvPr>
            <p:cNvGrpSpPr/>
            <p:nvPr/>
          </p:nvGrpSpPr>
          <p:grpSpPr>
            <a:xfrm>
              <a:off x="1162050" y="4580328"/>
              <a:ext cx="569913" cy="568325"/>
              <a:chOff x="1162050" y="4580328"/>
              <a:chExt cx="569913" cy="568325"/>
            </a:xfrm>
          </p:grpSpPr>
          <p:sp>
            <p:nvSpPr>
              <p:cNvPr id="72" name="Freeform 80">
                <a:extLst>
                  <a:ext uri="{FF2B5EF4-FFF2-40B4-BE49-F238E27FC236}">
                    <a16:creationId xmlns:a16="http://schemas.microsoft.com/office/drawing/2014/main" id="{331341CC-ECDD-5C0A-C865-733F3CECFC14}"/>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81">
                <a:extLst>
                  <a:ext uri="{FF2B5EF4-FFF2-40B4-BE49-F238E27FC236}">
                    <a16:creationId xmlns:a16="http://schemas.microsoft.com/office/drawing/2014/main" id="{4FAC519A-96D7-682E-2A59-8D349A4BC4BF}"/>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82">
                <a:extLst>
                  <a:ext uri="{FF2B5EF4-FFF2-40B4-BE49-F238E27FC236}">
                    <a16:creationId xmlns:a16="http://schemas.microsoft.com/office/drawing/2014/main" id="{D74E6DFC-4DB4-16E0-EDEA-77272CC52C99}"/>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83">
                <a:extLst>
                  <a:ext uri="{FF2B5EF4-FFF2-40B4-BE49-F238E27FC236}">
                    <a16:creationId xmlns:a16="http://schemas.microsoft.com/office/drawing/2014/main" id="{EDA75F50-CDBC-B3E4-AEC4-38ABB8BB2FF8}"/>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100">
                <a:extLst>
                  <a:ext uri="{FF2B5EF4-FFF2-40B4-BE49-F238E27FC236}">
                    <a16:creationId xmlns:a16="http://schemas.microsoft.com/office/drawing/2014/main" id="{464FE9E5-7B9A-0B90-AD0A-387711767B1D}"/>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101">
                <a:extLst>
                  <a:ext uri="{FF2B5EF4-FFF2-40B4-BE49-F238E27FC236}">
                    <a16:creationId xmlns:a16="http://schemas.microsoft.com/office/drawing/2014/main" id="{928ED859-5C44-B41D-800C-4BBDAB9EE909}"/>
                  </a:ext>
                </a:extLst>
              </p:cNvPr>
              <p:cNvSpPr>
                <a:spLocks noChangeArrowheads="1"/>
              </p:cNvSpPr>
              <p:nvPr/>
            </p:nvSpPr>
            <p:spPr bwMode="auto">
              <a:xfrm>
                <a:off x="1328738" y="4699391"/>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8</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80" name="Freeform 109">
              <a:extLst>
                <a:ext uri="{FF2B5EF4-FFF2-40B4-BE49-F238E27FC236}">
                  <a16:creationId xmlns:a16="http://schemas.microsoft.com/office/drawing/2014/main" id="{FA745932-F8D7-ADF2-E00E-5231D865C58D}"/>
                </a:ext>
              </a:extLst>
            </p:cNvPr>
            <p:cNvSpPr>
              <a:spLocks/>
            </p:cNvSpPr>
            <p:nvPr/>
          </p:nvSpPr>
          <p:spPr bwMode="auto">
            <a:xfrm>
              <a:off x="1808163" y="13021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10">
              <a:extLst>
                <a:ext uri="{FF2B5EF4-FFF2-40B4-BE49-F238E27FC236}">
                  <a16:creationId xmlns:a16="http://schemas.microsoft.com/office/drawing/2014/main" id="{70C18813-0FD6-3E17-0982-A9B519DC3D32}"/>
                </a:ext>
              </a:extLst>
            </p:cNvPr>
            <p:cNvSpPr>
              <a:spLocks/>
            </p:cNvSpPr>
            <p:nvPr/>
          </p:nvSpPr>
          <p:spPr bwMode="auto">
            <a:xfrm>
              <a:off x="1963738" y="12180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11">
              <a:extLst>
                <a:ext uri="{FF2B5EF4-FFF2-40B4-BE49-F238E27FC236}">
                  <a16:creationId xmlns:a16="http://schemas.microsoft.com/office/drawing/2014/main" id="{D8D87D06-9FFB-9637-0B4F-510C1076A61D}"/>
                </a:ext>
              </a:extLst>
            </p:cNvPr>
            <p:cNvSpPr>
              <a:spLocks/>
            </p:cNvSpPr>
            <p:nvPr/>
          </p:nvSpPr>
          <p:spPr bwMode="auto">
            <a:xfrm>
              <a:off x="30163" y="22054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113">
              <a:extLst>
                <a:ext uri="{FF2B5EF4-FFF2-40B4-BE49-F238E27FC236}">
                  <a16:creationId xmlns:a16="http://schemas.microsoft.com/office/drawing/2014/main" id="{2C90966C-EB45-9244-7777-BF8CE8F6BB98}"/>
                </a:ext>
              </a:extLst>
            </p:cNvPr>
            <p:cNvSpPr>
              <a:spLocks/>
            </p:cNvSpPr>
            <p:nvPr/>
          </p:nvSpPr>
          <p:spPr bwMode="auto">
            <a:xfrm>
              <a:off x="3340100" y="12592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114">
              <a:extLst>
                <a:ext uri="{FF2B5EF4-FFF2-40B4-BE49-F238E27FC236}">
                  <a16:creationId xmlns:a16="http://schemas.microsoft.com/office/drawing/2014/main" id="{34929B39-8AB1-38AC-3EEA-AB9D2830F646}"/>
                </a:ext>
              </a:extLst>
            </p:cNvPr>
            <p:cNvSpPr>
              <a:spLocks/>
            </p:cNvSpPr>
            <p:nvPr/>
          </p:nvSpPr>
          <p:spPr bwMode="auto">
            <a:xfrm>
              <a:off x="3184525" y="11767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115">
              <a:extLst>
                <a:ext uri="{FF2B5EF4-FFF2-40B4-BE49-F238E27FC236}">
                  <a16:creationId xmlns:a16="http://schemas.microsoft.com/office/drawing/2014/main" id="{809A835A-A74A-B680-3148-7E9ABC92F062}"/>
                </a:ext>
              </a:extLst>
            </p:cNvPr>
            <p:cNvSpPr>
              <a:spLocks/>
            </p:cNvSpPr>
            <p:nvPr/>
          </p:nvSpPr>
          <p:spPr bwMode="auto">
            <a:xfrm>
              <a:off x="3446463" y="13719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116">
              <a:extLst>
                <a:ext uri="{FF2B5EF4-FFF2-40B4-BE49-F238E27FC236}">
                  <a16:creationId xmlns:a16="http://schemas.microsoft.com/office/drawing/2014/main" id="{694E2D8E-CBE2-6646-D054-AB62DC391AB8}"/>
                </a:ext>
              </a:extLst>
            </p:cNvPr>
            <p:cNvSpPr>
              <a:spLocks/>
            </p:cNvSpPr>
            <p:nvPr/>
          </p:nvSpPr>
          <p:spPr bwMode="auto">
            <a:xfrm>
              <a:off x="4773613" y="26610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117">
              <a:extLst>
                <a:ext uri="{FF2B5EF4-FFF2-40B4-BE49-F238E27FC236}">
                  <a16:creationId xmlns:a16="http://schemas.microsoft.com/office/drawing/2014/main" id="{91CF0AFB-FC84-DDDB-BF71-827F34874A91}"/>
                </a:ext>
              </a:extLst>
            </p:cNvPr>
            <p:cNvSpPr>
              <a:spLocks/>
            </p:cNvSpPr>
            <p:nvPr/>
          </p:nvSpPr>
          <p:spPr bwMode="auto">
            <a:xfrm>
              <a:off x="4495800" y="16117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1" name="Group 100">
              <a:extLst>
                <a:ext uri="{FF2B5EF4-FFF2-40B4-BE49-F238E27FC236}">
                  <a16:creationId xmlns:a16="http://schemas.microsoft.com/office/drawing/2014/main" id="{ED7B7089-92BA-B1C5-522E-F75A0BDF40FD}"/>
                </a:ext>
              </a:extLst>
            </p:cNvPr>
            <p:cNvGrpSpPr/>
            <p:nvPr/>
          </p:nvGrpSpPr>
          <p:grpSpPr>
            <a:xfrm>
              <a:off x="3182395" y="2634848"/>
              <a:ext cx="585788" cy="587375"/>
              <a:chOff x="3722688" y="3113478"/>
              <a:chExt cx="585788" cy="587375"/>
            </a:xfrm>
          </p:grpSpPr>
          <p:sp>
            <p:nvSpPr>
              <p:cNvPr id="102" name="Freeform 44">
                <a:extLst>
                  <a:ext uri="{FF2B5EF4-FFF2-40B4-BE49-F238E27FC236}">
                    <a16:creationId xmlns:a16="http://schemas.microsoft.com/office/drawing/2014/main" id="{45C5CDED-626D-5CDD-26C2-51C4147A63D3}"/>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45">
                <a:extLst>
                  <a:ext uri="{FF2B5EF4-FFF2-40B4-BE49-F238E27FC236}">
                    <a16:creationId xmlns:a16="http://schemas.microsoft.com/office/drawing/2014/main" id="{2A979FF9-2E2E-2E69-8B0C-DEECCB281127}"/>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46">
                <a:extLst>
                  <a:ext uri="{FF2B5EF4-FFF2-40B4-BE49-F238E27FC236}">
                    <a16:creationId xmlns:a16="http://schemas.microsoft.com/office/drawing/2014/main" id="{CB1B1A0B-1712-7C3B-ACA5-347C6D9C3070}"/>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47">
                <a:extLst>
                  <a:ext uri="{FF2B5EF4-FFF2-40B4-BE49-F238E27FC236}">
                    <a16:creationId xmlns:a16="http://schemas.microsoft.com/office/drawing/2014/main" id="{6B8865A2-8F29-2A65-A823-243A73DE19E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48">
                <a:extLst>
                  <a:ext uri="{FF2B5EF4-FFF2-40B4-BE49-F238E27FC236}">
                    <a16:creationId xmlns:a16="http://schemas.microsoft.com/office/drawing/2014/main" id="{97F7CE91-686D-CA3D-7008-636A84FA73C1}"/>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49">
                <a:extLst>
                  <a:ext uri="{FF2B5EF4-FFF2-40B4-BE49-F238E27FC236}">
                    <a16:creationId xmlns:a16="http://schemas.microsoft.com/office/drawing/2014/main" id="{62EBE02E-1D20-6ED8-60EA-AB519E7A9854}"/>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08" name="Group 107">
              <a:extLst>
                <a:ext uri="{FF2B5EF4-FFF2-40B4-BE49-F238E27FC236}">
                  <a16:creationId xmlns:a16="http://schemas.microsoft.com/office/drawing/2014/main" id="{73B8850B-8325-0329-C6CC-5257E792B1EE}"/>
                </a:ext>
              </a:extLst>
            </p:cNvPr>
            <p:cNvGrpSpPr/>
            <p:nvPr/>
          </p:nvGrpSpPr>
          <p:grpSpPr>
            <a:xfrm>
              <a:off x="3894423" y="3854840"/>
              <a:ext cx="585788" cy="587375"/>
              <a:chOff x="3722688" y="3113478"/>
              <a:chExt cx="585788" cy="587375"/>
            </a:xfrm>
          </p:grpSpPr>
          <p:sp>
            <p:nvSpPr>
              <p:cNvPr id="109" name="Freeform 44">
                <a:extLst>
                  <a:ext uri="{FF2B5EF4-FFF2-40B4-BE49-F238E27FC236}">
                    <a16:creationId xmlns:a16="http://schemas.microsoft.com/office/drawing/2014/main" id="{F2790A14-1523-7D84-C8DB-9E7AF63E104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45">
                <a:extLst>
                  <a:ext uri="{FF2B5EF4-FFF2-40B4-BE49-F238E27FC236}">
                    <a16:creationId xmlns:a16="http://schemas.microsoft.com/office/drawing/2014/main" id="{AA27B129-8B11-46A0-D873-5B0075FB5F7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46">
                <a:extLst>
                  <a:ext uri="{FF2B5EF4-FFF2-40B4-BE49-F238E27FC236}">
                    <a16:creationId xmlns:a16="http://schemas.microsoft.com/office/drawing/2014/main" id="{52AB95F4-E5D7-E06C-8E10-8ED3AF33409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47">
                <a:extLst>
                  <a:ext uri="{FF2B5EF4-FFF2-40B4-BE49-F238E27FC236}">
                    <a16:creationId xmlns:a16="http://schemas.microsoft.com/office/drawing/2014/main" id="{8833E07D-67E3-BCFC-3E17-6660D7BFA8E7}"/>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48">
                <a:extLst>
                  <a:ext uri="{FF2B5EF4-FFF2-40B4-BE49-F238E27FC236}">
                    <a16:creationId xmlns:a16="http://schemas.microsoft.com/office/drawing/2014/main" id="{4804A59F-2DC7-55CF-B66A-AE83A1F7F21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49">
                <a:extLst>
                  <a:ext uri="{FF2B5EF4-FFF2-40B4-BE49-F238E27FC236}">
                    <a16:creationId xmlns:a16="http://schemas.microsoft.com/office/drawing/2014/main" id="{486BF8B8-2C3A-F405-BD2F-6B5FE2959CE9}"/>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3</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15" name="Group 114">
              <a:extLst>
                <a:ext uri="{FF2B5EF4-FFF2-40B4-BE49-F238E27FC236}">
                  <a16:creationId xmlns:a16="http://schemas.microsoft.com/office/drawing/2014/main" id="{DB9A24C7-263A-97F5-6186-5E4A76A865C9}"/>
                </a:ext>
              </a:extLst>
            </p:cNvPr>
            <p:cNvGrpSpPr/>
            <p:nvPr/>
          </p:nvGrpSpPr>
          <p:grpSpPr>
            <a:xfrm>
              <a:off x="3215051" y="5123253"/>
              <a:ext cx="585788" cy="587375"/>
              <a:chOff x="3722688" y="3113478"/>
              <a:chExt cx="585788" cy="587375"/>
            </a:xfrm>
          </p:grpSpPr>
          <p:sp>
            <p:nvSpPr>
              <p:cNvPr id="116" name="Freeform 44">
                <a:extLst>
                  <a:ext uri="{FF2B5EF4-FFF2-40B4-BE49-F238E27FC236}">
                    <a16:creationId xmlns:a16="http://schemas.microsoft.com/office/drawing/2014/main" id="{1DC63D49-B5DC-66E7-659A-28C7DD586A5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45">
                <a:extLst>
                  <a:ext uri="{FF2B5EF4-FFF2-40B4-BE49-F238E27FC236}">
                    <a16:creationId xmlns:a16="http://schemas.microsoft.com/office/drawing/2014/main" id="{713DE702-C987-DE67-AEE7-911BEAA1E3B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46">
                <a:extLst>
                  <a:ext uri="{FF2B5EF4-FFF2-40B4-BE49-F238E27FC236}">
                    <a16:creationId xmlns:a16="http://schemas.microsoft.com/office/drawing/2014/main" id="{FAFE7430-C6F3-7399-318F-8787585EE809}"/>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47">
                <a:extLst>
                  <a:ext uri="{FF2B5EF4-FFF2-40B4-BE49-F238E27FC236}">
                    <a16:creationId xmlns:a16="http://schemas.microsoft.com/office/drawing/2014/main" id="{17C2487F-349A-EF9E-9396-9EFF5B70CB3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48">
                <a:extLst>
                  <a:ext uri="{FF2B5EF4-FFF2-40B4-BE49-F238E27FC236}">
                    <a16:creationId xmlns:a16="http://schemas.microsoft.com/office/drawing/2014/main" id="{7FB22CB6-E938-3E67-5B42-A260B0DC6A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49">
                <a:extLst>
                  <a:ext uri="{FF2B5EF4-FFF2-40B4-BE49-F238E27FC236}">
                    <a16:creationId xmlns:a16="http://schemas.microsoft.com/office/drawing/2014/main" id="{A5B841D0-E80D-1D28-C9A8-BCB5A2901BAB}"/>
                  </a:ext>
                </a:extLst>
              </p:cNvPr>
              <p:cNvSpPr>
                <a:spLocks noChangeArrowheads="1"/>
              </p:cNvSpPr>
              <p:nvPr/>
            </p:nvSpPr>
            <p:spPr bwMode="auto">
              <a:xfrm>
                <a:off x="3962903" y="3218595"/>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dirty="0">
                    <a:ln>
                      <a:noFill/>
                    </a:ln>
                    <a:solidFill>
                      <a:srgbClr val="ED7D31">
                        <a:lumMod val="50000"/>
                      </a:srgbClr>
                    </a:solidFill>
                    <a:effectLst/>
                    <a:uLnTx/>
                    <a:uFillTx/>
                    <a:latin typeface="Roboto" panose="02000000000000000000" pitchFamily="2" charset="0"/>
                    <a:ea typeface="+mn-ea"/>
                    <a:cs typeface="+mn-cs"/>
                  </a:rPr>
                  <a:t>5</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22" name="Group 121">
              <a:extLst>
                <a:ext uri="{FF2B5EF4-FFF2-40B4-BE49-F238E27FC236}">
                  <a16:creationId xmlns:a16="http://schemas.microsoft.com/office/drawing/2014/main" id="{235606C8-0CF3-7477-35F4-4C27B8F09952}"/>
                </a:ext>
              </a:extLst>
            </p:cNvPr>
            <p:cNvGrpSpPr/>
            <p:nvPr/>
          </p:nvGrpSpPr>
          <p:grpSpPr>
            <a:xfrm>
              <a:off x="1735320" y="5112033"/>
              <a:ext cx="585788" cy="587375"/>
              <a:chOff x="3722688" y="3113478"/>
              <a:chExt cx="585788" cy="587375"/>
            </a:xfrm>
          </p:grpSpPr>
          <p:sp>
            <p:nvSpPr>
              <p:cNvPr id="123" name="Freeform 44">
                <a:extLst>
                  <a:ext uri="{FF2B5EF4-FFF2-40B4-BE49-F238E27FC236}">
                    <a16:creationId xmlns:a16="http://schemas.microsoft.com/office/drawing/2014/main" id="{5894FC3B-1372-DAFD-FEC4-C79953B08B5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45">
                <a:extLst>
                  <a:ext uri="{FF2B5EF4-FFF2-40B4-BE49-F238E27FC236}">
                    <a16:creationId xmlns:a16="http://schemas.microsoft.com/office/drawing/2014/main" id="{D9CAF923-4C88-7BC0-7E36-FDC68C57221E}"/>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46">
                <a:extLst>
                  <a:ext uri="{FF2B5EF4-FFF2-40B4-BE49-F238E27FC236}">
                    <a16:creationId xmlns:a16="http://schemas.microsoft.com/office/drawing/2014/main" id="{B6DEBD8A-6FBD-4E03-F8AB-C28BB6736AF8}"/>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47">
                <a:extLst>
                  <a:ext uri="{FF2B5EF4-FFF2-40B4-BE49-F238E27FC236}">
                    <a16:creationId xmlns:a16="http://schemas.microsoft.com/office/drawing/2014/main" id="{0913D5C7-B194-D4A8-0CBE-8BA216D844BF}"/>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48">
                <a:extLst>
                  <a:ext uri="{FF2B5EF4-FFF2-40B4-BE49-F238E27FC236}">
                    <a16:creationId xmlns:a16="http://schemas.microsoft.com/office/drawing/2014/main" id="{64E4095A-4C10-AED2-B994-E63E39D488F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Rectangle 49">
                <a:extLst>
                  <a:ext uri="{FF2B5EF4-FFF2-40B4-BE49-F238E27FC236}">
                    <a16:creationId xmlns:a16="http://schemas.microsoft.com/office/drawing/2014/main" id="{C3F728E9-C26D-7E35-A4FF-C791ABF537DE}"/>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7</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59" name="Group 158">
              <a:extLst>
                <a:ext uri="{FF2B5EF4-FFF2-40B4-BE49-F238E27FC236}">
                  <a16:creationId xmlns:a16="http://schemas.microsoft.com/office/drawing/2014/main" id="{53F0DFE4-365D-5B06-66B9-B34668B29CFE}"/>
                </a:ext>
              </a:extLst>
            </p:cNvPr>
            <p:cNvGrpSpPr/>
            <p:nvPr/>
          </p:nvGrpSpPr>
          <p:grpSpPr>
            <a:xfrm>
              <a:off x="1021289" y="3858386"/>
              <a:ext cx="585788" cy="587375"/>
              <a:chOff x="3722688" y="3113478"/>
              <a:chExt cx="585788" cy="587375"/>
            </a:xfrm>
          </p:grpSpPr>
          <p:sp>
            <p:nvSpPr>
              <p:cNvPr id="160" name="Freeform 44">
                <a:extLst>
                  <a:ext uri="{FF2B5EF4-FFF2-40B4-BE49-F238E27FC236}">
                    <a16:creationId xmlns:a16="http://schemas.microsoft.com/office/drawing/2014/main" id="{0F77EC9C-718A-C711-C068-6807AB3B3466}"/>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45">
                <a:extLst>
                  <a:ext uri="{FF2B5EF4-FFF2-40B4-BE49-F238E27FC236}">
                    <a16:creationId xmlns:a16="http://schemas.microsoft.com/office/drawing/2014/main" id="{661F22EB-F96B-BB46-17A2-86AB676580EA}"/>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46">
                <a:extLst>
                  <a:ext uri="{FF2B5EF4-FFF2-40B4-BE49-F238E27FC236}">
                    <a16:creationId xmlns:a16="http://schemas.microsoft.com/office/drawing/2014/main" id="{5767B6F2-88D1-D96E-5322-71AC70FD64EA}"/>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47">
                <a:extLst>
                  <a:ext uri="{FF2B5EF4-FFF2-40B4-BE49-F238E27FC236}">
                    <a16:creationId xmlns:a16="http://schemas.microsoft.com/office/drawing/2014/main" id="{3885D250-F26F-C8DB-2B99-C462163B41E0}"/>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48">
                <a:extLst>
                  <a:ext uri="{FF2B5EF4-FFF2-40B4-BE49-F238E27FC236}">
                    <a16:creationId xmlns:a16="http://schemas.microsoft.com/office/drawing/2014/main" id="{DE80E83E-D5D2-81BC-9246-B1E343921B6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Rectangle 49">
                <a:extLst>
                  <a:ext uri="{FF2B5EF4-FFF2-40B4-BE49-F238E27FC236}">
                    <a16:creationId xmlns:a16="http://schemas.microsoft.com/office/drawing/2014/main" id="{3ABC61D1-5A83-42FB-A509-472ED02CCAF3}"/>
                  </a:ext>
                </a:extLst>
              </p:cNvPr>
              <p:cNvSpPr>
                <a:spLocks noChangeArrowheads="1"/>
              </p:cNvSpPr>
              <p:nvPr/>
            </p:nvSpPr>
            <p:spPr bwMode="auto">
              <a:xfrm>
                <a:off x="3941763" y="3216666"/>
                <a:ext cx="15869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9</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66" name="Group 165">
              <a:extLst>
                <a:ext uri="{FF2B5EF4-FFF2-40B4-BE49-F238E27FC236}">
                  <a16:creationId xmlns:a16="http://schemas.microsoft.com/office/drawing/2014/main" id="{3B283896-C6B1-C6B8-F07D-C2796A93C3B2}"/>
                </a:ext>
              </a:extLst>
            </p:cNvPr>
            <p:cNvGrpSpPr/>
            <p:nvPr/>
          </p:nvGrpSpPr>
          <p:grpSpPr>
            <a:xfrm>
              <a:off x="1717493" y="2613416"/>
              <a:ext cx="585788" cy="587375"/>
              <a:chOff x="3722688" y="3113478"/>
              <a:chExt cx="585788" cy="587375"/>
            </a:xfrm>
          </p:grpSpPr>
          <p:sp>
            <p:nvSpPr>
              <p:cNvPr id="167" name="Freeform 44">
                <a:extLst>
                  <a:ext uri="{FF2B5EF4-FFF2-40B4-BE49-F238E27FC236}">
                    <a16:creationId xmlns:a16="http://schemas.microsoft.com/office/drawing/2014/main" id="{527D8C4A-2C7B-F43F-BA19-71DC30E6C63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45">
                <a:extLst>
                  <a:ext uri="{FF2B5EF4-FFF2-40B4-BE49-F238E27FC236}">
                    <a16:creationId xmlns:a16="http://schemas.microsoft.com/office/drawing/2014/main" id="{65249611-D3E6-96CA-27A0-19FE942F592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46">
                <a:extLst>
                  <a:ext uri="{FF2B5EF4-FFF2-40B4-BE49-F238E27FC236}">
                    <a16:creationId xmlns:a16="http://schemas.microsoft.com/office/drawing/2014/main" id="{0B3F9B49-88B5-44D3-E05E-281644A1FB65}"/>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47">
                <a:extLst>
                  <a:ext uri="{FF2B5EF4-FFF2-40B4-BE49-F238E27FC236}">
                    <a16:creationId xmlns:a16="http://schemas.microsoft.com/office/drawing/2014/main" id="{E54A8819-E0BC-418B-BD9E-C11DA8C9D4BA}"/>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Rectangle 48">
                <a:extLst>
                  <a:ext uri="{FF2B5EF4-FFF2-40B4-BE49-F238E27FC236}">
                    <a16:creationId xmlns:a16="http://schemas.microsoft.com/office/drawing/2014/main" id="{CBD1D94C-2D02-3D99-4A47-7AB77317675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Rectangle 49">
                <a:extLst>
                  <a:ext uri="{FF2B5EF4-FFF2-40B4-BE49-F238E27FC236}">
                    <a16:creationId xmlns:a16="http://schemas.microsoft.com/office/drawing/2014/main" id="{638D5037-1A35-EE32-9026-AF4DAC053A79}"/>
                  </a:ext>
                </a:extLst>
              </p:cNvPr>
              <p:cNvSpPr>
                <a:spLocks noChangeArrowheads="1"/>
              </p:cNvSpPr>
              <p:nvPr/>
            </p:nvSpPr>
            <p:spPr bwMode="auto">
              <a:xfrm>
                <a:off x="3906550" y="3218595"/>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sp>
        <p:nvSpPr>
          <p:cNvPr id="185" name="TextBox 184">
            <a:extLst>
              <a:ext uri="{FF2B5EF4-FFF2-40B4-BE49-F238E27FC236}">
                <a16:creationId xmlns:a16="http://schemas.microsoft.com/office/drawing/2014/main" id="{EB83E0CC-4C86-7EAF-C3EC-BC8981F0D0AB}"/>
              </a:ext>
            </a:extLst>
          </p:cNvPr>
          <p:cNvSpPr txBox="1"/>
          <p:nvPr/>
        </p:nvSpPr>
        <p:spPr>
          <a:xfrm>
            <a:off x="449263" y="357368"/>
            <a:ext cx="4419600"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TRÒ CHƠI</a:t>
            </a:r>
          </a:p>
        </p:txBody>
      </p:sp>
      <p:sp>
        <p:nvSpPr>
          <p:cNvPr id="186" name="TextBox 185">
            <a:extLst>
              <a:ext uri="{FF2B5EF4-FFF2-40B4-BE49-F238E27FC236}">
                <a16:creationId xmlns:a16="http://schemas.microsoft.com/office/drawing/2014/main" id="{2B3A4EA3-E3E0-039A-9415-E9F07EB3E44D}"/>
              </a:ext>
            </a:extLst>
          </p:cNvPr>
          <p:cNvSpPr txBox="1"/>
          <p:nvPr/>
        </p:nvSpPr>
        <p:spPr>
          <a:xfrm>
            <a:off x="4792472" y="422059"/>
            <a:ext cx="3179014"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XEM GIỜ</a:t>
            </a:r>
          </a:p>
        </p:txBody>
      </p:sp>
      <p:sp>
        <p:nvSpPr>
          <p:cNvPr id="190" name="TextBox 189">
            <a:extLst>
              <a:ext uri="{FF2B5EF4-FFF2-40B4-BE49-F238E27FC236}">
                <a16:creationId xmlns:a16="http://schemas.microsoft.com/office/drawing/2014/main" id="{11D062B7-1916-ABE5-6616-73C296EE26E6}"/>
              </a:ext>
            </a:extLst>
          </p:cNvPr>
          <p:cNvSpPr txBox="1"/>
          <p:nvPr/>
        </p:nvSpPr>
        <p:spPr>
          <a:xfrm>
            <a:off x="5205393" y="4962115"/>
            <a:ext cx="30922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Đồng hồ chỉ mấy giờ?</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6" name="Picture 195">
            <a:extLst>
              <a:ext uri="{FF2B5EF4-FFF2-40B4-BE49-F238E27FC236}">
                <a16:creationId xmlns:a16="http://schemas.microsoft.com/office/drawing/2014/main" id="{61F0C023-0F83-2C26-B0F0-A57392607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667" y="1481075"/>
            <a:ext cx="1600200" cy="2857500"/>
          </a:xfrm>
          <a:prstGeom prst="rect">
            <a:avLst/>
          </a:prstGeom>
        </p:spPr>
      </p:pic>
      <p:sp>
        <p:nvSpPr>
          <p:cNvPr id="2" name="Rectangle: Rounded Corners 1">
            <a:extLst>
              <a:ext uri="{FF2B5EF4-FFF2-40B4-BE49-F238E27FC236}">
                <a16:creationId xmlns:a16="http://schemas.microsoft.com/office/drawing/2014/main" id="{EE5B2E09-29C6-9F21-3751-506923E0A0F7}"/>
              </a:ext>
            </a:extLst>
          </p:cNvPr>
          <p:cNvSpPr/>
          <p:nvPr/>
        </p:nvSpPr>
        <p:spPr>
          <a:xfrm>
            <a:off x="8675997" y="924770"/>
            <a:ext cx="2317898" cy="119198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D31466F8-920E-17FC-D452-308D275A5B20}"/>
              </a:ext>
            </a:extLst>
          </p:cNvPr>
          <p:cNvSpPr txBox="1"/>
          <p:nvPr/>
        </p:nvSpPr>
        <p:spPr>
          <a:xfrm>
            <a:off x="8998490" y="1019410"/>
            <a:ext cx="1959740"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C00000"/>
                </a:solidFill>
                <a:effectLst/>
                <a:uLnTx/>
                <a:uFillTx/>
                <a:latin typeface="Roboto Black" panose="02000000000000000000" pitchFamily="2" charset="0"/>
                <a:ea typeface="+mn-ea"/>
                <a:cs typeface="+mn-cs"/>
              </a:rPr>
              <a:t>4:30</a:t>
            </a:r>
            <a:endParaRPr kumimoji="0" lang="en-US" sz="6000" b="0" i="0" u="none" strike="noStrike" kern="1200" cap="none" spc="0" normalizeH="0" baseline="0" noProof="0" dirty="0">
              <a:ln>
                <a:noFill/>
              </a:ln>
              <a:solidFill>
                <a:srgbClr val="C00000"/>
              </a:solidFill>
              <a:effectLst/>
              <a:uLnTx/>
              <a:uFillTx/>
              <a:latin typeface="Roboto Black" panose="02000000000000000000" pitchFamily="2" charset="0"/>
              <a:ea typeface="+mn-ea"/>
              <a:cs typeface="+mn-cs"/>
            </a:endParaRPr>
          </a:p>
        </p:txBody>
      </p:sp>
      <p:sp>
        <p:nvSpPr>
          <p:cNvPr id="78" name="TextBox 77">
            <a:extLst>
              <a:ext uri="{FF2B5EF4-FFF2-40B4-BE49-F238E27FC236}">
                <a16:creationId xmlns:a16="http://schemas.microsoft.com/office/drawing/2014/main" id="{63B63303-D386-80B9-ABA0-190888F1825D}"/>
              </a:ext>
            </a:extLst>
          </p:cNvPr>
          <p:cNvSpPr txBox="1"/>
          <p:nvPr/>
        </p:nvSpPr>
        <p:spPr>
          <a:xfrm>
            <a:off x="9606589" y="2295739"/>
            <a:ext cx="12649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ĐÁP ÁN</a:t>
            </a:r>
            <a:endParaRPr kumimoji="0" lang="en-US"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88785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par>
                                <p:cTn id="7" presetID="8" presetClass="emph" presetSubtype="0" fill="hold" nodeType="withEffect">
                                  <p:stCondLst>
                                    <p:cond delay="0"/>
                                  </p:stCondLst>
                                  <p:childTnLst>
                                    <p:animRot by="5400000">
                                      <p:cBhvr>
                                        <p:cTn id="8" dur="2000" fill="hold"/>
                                        <p:tgtEl>
                                          <p:spTgt spid="189"/>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Chuong cu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B5020F18-2199-23BB-D0FA-5DA739C3F9C6}"/>
              </a:ext>
            </a:extLst>
          </p:cNvPr>
          <p:cNvGrpSpPr/>
          <p:nvPr/>
        </p:nvGrpSpPr>
        <p:grpSpPr>
          <a:xfrm>
            <a:off x="682051" y="2201031"/>
            <a:ext cx="3829050" cy="3830638"/>
            <a:chOff x="809625" y="2263370"/>
            <a:chExt cx="3829050" cy="3830638"/>
          </a:xfrm>
        </p:grpSpPr>
        <p:sp>
          <p:nvSpPr>
            <p:cNvPr id="89" name="Oval 28">
              <a:extLst>
                <a:ext uri="{FF2B5EF4-FFF2-40B4-BE49-F238E27FC236}">
                  <a16:creationId xmlns:a16="http://schemas.microsoft.com/office/drawing/2014/main" id="{642EF29E-93DA-08D7-E9B9-E1F4D567A2A8}"/>
                </a:ext>
              </a:extLst>
            </p:cNvPr>
            <p:cNvSpPr>
              <a:spLocks noChangeArrowheads="1"/>
            </p:cNvSpPr>
            <p:nvPr/>
          </p:nvSpPr>
          <p:spPr bwMode="auto">
            <a:xfrm rot="1786145">
              <a:off x="809625" y="2263370"/>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187" name="Picture 186">
              <a:extLst>
                <a:ext uri="{FF2B5EF4-FFF2-40B4-BE49-F238E27FC236}">
                  <a16:creationId xmlns:a16="http://schemas.microsoft.com/office/drawing/2014/main" id="{F1F8112C-4CDE-FF6E-2B4B-63ABBC989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420273">
              <a:off x="2219700" y="3653033"/>
              <a:ext cx="396638" cy="986740"/>
            </a:xfrm>
            <a:prstGeom prst="rect">
              <a:avLst/>
            </a:prstGeom>
          </p:spPr>
        </p:pic>
        <p:pic>
          <p:nvPicPr>
            <p:cNvPr id="188" name="Picture 187">
              <a:extLst>
                <a:ext uri="{FF2B5EF4-FFF2-40B4-BE49-F238E27FC236}">
                  <a16:creationId xmlns:a16="http://schemas.microsoft.com/office/drawing/2014/main" id="{4359DD5C-CC4B-9A07-E106-144C5AB3FA8B}"/>
                </a:ext>
              </a:extLst>
            </p:cNvPr>
            <p:cNvPicPr>
              <a:picLocks noChangeAspect="1"/>
            </p:cNvPicPr>
            <p:nvPr/>
          </p:nvPicPr>
          <p:blipFill rotWithShape="1">
            <a:blip r:embed="rId5">
              <a:extLst>
                <a:ext uri="{28A0092B-C50C-407E-A947-70E740481C1C}">
                  <a14:useLocalDpi xmlns:a14="http://schemas.microsoft.com/office/drawing/2010/main" val="0"/>
                </a:ext>
              </a:extLst>
            </a:blip>
            <a:srcRect b="16604"/>
            <a:stretch/>
          </p:blipFill>
          <p:spPr>
            <a:xfrm rot="10800000">
              <a:off x="2441434" y="4118393"/>
              <a:ext cx="538931" cy="1167817"/>
            </a:xfrm>
            <a:prstGeom prst="rect">
              <a:avLst/>
            </a:prstGeom>
          </p:spPr>
        </p:pic>
      </p:grpSp>
      <p:grpSp>
        <p:nvGrpSpPr>
          <p:cNvPr id="179" name="Group 178">
            <a:extLst>
              <a:ext uri="{FF2B5EF4-FFF2-40B4-BE49-F238E27FC236}">
                <a16:creationId xmlns:a16="http://schemas.microsoft.com/office/drawing/2014/main" id="{A6D5501C-8519-58F3-7C6B-757AC9B3CA80}"/>
              </a:ext>
            </a:extLst>
          </p:cNvPr>
          <p:cNvGrpSpPr/>
          <p:nvPr/>
        </p:nvGrpSpPr>
        <p:grpSpPr>
          <a:xfrm>
            <a:off x="-111508" y="1104042"/>
            <a:ext cx="4975225" cy="5472906"/>
            <a:chOff x="30163" y="1176728"/>
            <a:chExt cx="4975225" cy="5472906"/>
          </a:xfrm>
        </p:grpSpPr>
        <p:sp>
          <p:nvSpPr>
            <p:cNvPr id="10" name="Freeform 11">
              <a:extLst>
                <a:ext uri="{FF2B5EF4-FFF2-40B4-BE49-F238E27FC236}">
                  <a16:creationId xmlns:a16="http://schemas.microsoft.com/office/drawing/2014/main" id="{B032C732-9847-F5FB-8C51-DA8269057E64}"/>
                </a:ext>
              </a:extLst>
            </p:cNvPr>
            <p:cNvSpPr>
              <a:spLocks/>
            </p:cNvSpPr>
            <p:nvPr/>
          </p:nvSpPr>
          <p:spPr bwMode="auto">
            <a:xfrm>
              <a:off x="838811" y="1581799"/>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4">
              <a:extLst>
                <a:ext uri="{FF2B5EF4-FFF2-40B4-BE49-F238E27FC236}">
                  <a16:creationId xmlns:a16="http://schemas.microsoft.com/office/drawing/2014/main" id="{E8C5CCB5-E190-4920-3491-794DF80A371F}"/>
                </a:ext>
              </a:extLst>
            </p:cNvPr>
            <p:cNvSpPr>
              <a:spLocks/>
            </p:cNvSpPr>
            <p:nvPr/>
          </p:nvSpPr>
          <p:spPr bwMode="auto">
            <a:xfrm>
              <a:off x="3678420" y="5708246"/>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0">
              <a:extLst>
                <a:ext uri="{FF2B5EF4-FFF2-40B4-BE49-F238E27FC236}">
                  <a16:creationId xmlns:a16="http://schemas.microsoft.com/office/drawing/2014/main" id="{8E032283-5956-14BC-098E-0EE964B69F77}"/>
                </a:ext>
              </a:extLst>
            </p:cNvPr>
            <p:cNvSpPr>
              <a:spLocks/>
            </p:cNvSpPr>
            <p:nvPr/>
          </p:nvSpPr>
          <p:spPr bwMode="auto">
            <a:xfrm>
              <a:off x="1024732" y="5690164"/>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0">
              <a:extLst>
                <a:ext uri="{FF2B5EF4-FFF2-40B4-BE49-F238E27FC236}">
                  <a16:creationId xmlns:a16="http://schemas.microsoft.com/office/drawing/2014/main" id="{13164BDD-6C38-EA06-E22F-4084A5BC6E52}"/>
                </a:ext>
              </a:extLst>
            </p:cNvPr>
            <p:cNvSpPr>
              <a:spLocks/>
            </p:cNvSpPr>
            <p:nvPr/>
          </p:nvSpPr>
          <p:spPr bwMode="auto">
            <a:xfrm>
              <a:off x="3739349" y="1593447"/>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5">
              <a:extLst>
                <a:ext uri="{FF2B5EF4-FFF2-40B4-BE49-F238E27FC236}">
                  <a16:creationId xmlns:a16="http://schemas.microsoft.com/office/drawing/2014/main" id="{D983A02D-C1DF-636F-4175-FD607F43D2F8}"/>
                </a:ext>
              </a:extLst>
            </p:cNvPr>
            <p:cNvSpPr>
              <a:spLocks noChangeArrowheads="1"/>
            </p:cNvSpPr>
            <p:nvPr/>
          </p:nvSpPr>
          <p:spPr bwMode="auto">
            <a:xfrm>
              <a:off x="2655888" y="17418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6">
              <a:extLst>
                <a:ext uri="{FF2B5EF4-FFF2-40B4-BE49-F238E27FC236}">
                  <a16:creationId xmlns:a16="http://schemas.microsoft.com/office/drawing/2014/main" id="{4F09D686-4888-E2F5-48A7-94C2925FD8F4}"/>
                </a:ext>
              </a:extLst>
            </p:cNvPr>
            <p:cNvSpPr>
              <a:spLocks noChangeArrowheads="1"/>
            </p:cNvSpPr>
            <p:nvPr/>
          </p:nvSpPr>
          <p:spPr bwMode="auto">
            <a:xfrm>
              <a:off x="2655888" y="17418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7">
              <a:extLst>
                <a:ext uri="{FF2B5EF4-FFF2-40B4-BE49-F238E27FC236}">
                  <a16:creationId xmlns:a16="http://schemas.microsoft.com/office/drawing/2014/main" id="{340D28EC-A07E-1FEB-F760-FAB877EBEF23}"/>
                </a:ext>
              </a:extLst>
            </p:cNvPr>
            <p:cNvSpPr>
              <a:spLocks noChangeArrowheads="1"/>
            </p:cNvSpPr>
            <p:nvPr/>
          </p:nvSpPr>
          <p:spPr bwMode="auto">
            <a:xfrm>
              <a:off x="2655888" y="17418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8">
              <a:extLst>
                <a:ext uri="{FF2B5EF4-FFF2-40B4-BE49-F238E27FC236}">
                  <a16:creationId xmlns:a16="http://schemas.microsoft.com/office/drawing/2014/main" id="{B14E8D00-A950-3124-AB4E-9E3D4983CA70}"/>
                </a:ext>
              </a:extLst>
            </p:cNvPr>
            <p:cNvSpPr>
              <a:spLocks noChangeArrowheads="1"/>
            </p:cNvSpPr>
            <p:nvPr/>
          </p:nvSpPr>
          <p:spPr bwMode="auto">
            <a:xfrm>
              <a:off x="2655888" y="17418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9">
              <a:extLst>
                <a:ext uri="{FF2B5EF4-FFF2-40B4-BE49-F238E27FC236}">
                  <a16:creationId xmlns:a16="http://schemas.microsoft.com/office/drawing/2014/main" id="{3F8CAA54-4C13-7464-0D9C-6661BC26FF33}"/>
                </a:ext>
              </a:extLst>
            </p:cNvPr>
            <p:cNvSpPr>
              <a:spLocks/>
            </p:cNvSpPr>
            <p:nvPr/>
          </p:nvSpPr>
          <p:spPr bwMode="auto">
            <a:xfrm>
              <a:off x="2498725" y="16339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2">
              <a:extLst>
                <a:ext uri="{FF2B5EF4-FFF2-40B4-BE49-F238E27FC236}">
                  <a16:creationId xmlns:a16="http://schemas.microsoft.com/office/drawing/2014/main" id="{84717278-D8DF-0F39-96CC-EF233C5092CF}"/>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3">
              <a:extLst>
                <a:ext uri="{FF2B5EF4-FFF2-40B4-BE49-F238E27FC236}">
                  <a16:creationId xmlns:a16="http://schemas.microsoft.com/office/drawing/2014/main" id="{2E55C8FD-F1CC-AAF5-0105-C50842CBB0FD}"/>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4">
              <a:extLst>
                <a:ext uri="{FF2B5EF4-FFF2-40B4-BE49-F238E27FC236}">
                  <a16:creationId xmlns:a16="http://schemas.microsoft.com/office/drawing/2014/main" id="{1A40171D-35B0-F793-EAD6-969CBBC9D72D}"/>
                </a:ext>
              </a:extLst>
            </p:cNvPr>
            <p:cNvSpPr>
              <a:spLocks/>
            </p:cNvSpPr>
            <p:nvPr/>
          </p:nvSpPr>
          <p:spPr bwMode="auto">
            <a:xfrm>
              <a:off x="1238250" y="21673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5">
              <a:extLst>
                <a:ext uri="{FF2B5EF4-FFF2-40B4-BE49-F238E27FC236}">
                  <a16:creationId xmlns:a16="http://schemas.microsoft.com/office/drawing/2014/main" id="{99976390-49E3-785B-DED9-B1C66996E41A}"/>
                </a:ext>
              </a:extLst>
            </p:cNvPr>
            <p:cNvSpPr>
              <a:spLocks/>
            </p:cNvSpPr>
            <p:nvPr/>
          </p:nvSpPr>
          <p:spPr bwMode="auto">
            <a:xfrm>
              <a:off x="4198938" y="23435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6">
              <a:extLst>
                <a:ext uri="{FF2B5EF4-FFF2-40B4-BE49-F238E27FC236}">
                  <a16:creationId xmlns:a16="http://schemas.microsoft.com/office/drawing/2014/main" id="{88D756CB-AFAE-8CFF-3B32-8E8F999EDB4B}"/>
                </a:ext>
              </a:extLst>
            </p:cNvPr>
            <p:cNvSpPr>
              <a:spLocks/>
            </p:cNvSpPr>
            <p:nvPr/>
          </p:nvSpPr>
          <p:spPr bwMode="auto">
            <a:xfrm>
              <a:off x="3959225" y="21895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7">
              <a:extLst>
                <a:ext uri="{FF2B5EF4-FFF2-40B4-BE49-F238E27FC236}">
                  <a16:creationId xmlns:a16="http://schemas.microsoft.com/office/drawing/2014/main" id="{F1498DEB-BB0E-361A-A746-E03C2B8EACC4}"/>
                </a:ext>
              </a:extLst>
            </p:cNvPr>
            <p:cNvSpPr>
              <a:spLocks/>
            </p:cNvSpPr>
            <p:nvPr/>
          </p:nvSpPr>
          <p:spPr bwMode="auto">
            <a:xfrm>
              <a:off x="457200" y="13497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8">
              <a:extLst>
                <a:ext uri="{FF2B5EF4-FFF2-40B4-BE49-F238E27FC236}">
                  <a16:creationId xmlns:a16="http://schemas.microsoft.com/office/drawing/2014/main" id="{84577AB0-5BEC-8AFB-4DE9-80CE4EA3AFDF}"/>
                </a:ext>
              </a:extLst>
            </p:cNvPr>
            <p:cNvSpPr>
              <a:spLocks noEditPoints="1"/>
            </p:cNvSpPr>
            <p:nvPr/>
          </p:nvSpPr>
          <p:spPr bwMode="auto">
            <a:xfrm>
              <a:off x="673100" y="25530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9">
              <a:extLst>
                <a:ext uri="{FF2B5EF4-FFF2-40B4-BE49-F238E27FC236}">
                  <a16:creationId xmlns:a16="http://schemas.microsoft.com/office/drawing/2014/main" id="{EDF17EA4-BE77-64BB-A2F1-C616E6EAAE9B}"/>
                </a:ext>
              </a:extLst>
            </p:cNvPr>
            <p:cNvSpPr>
              <a:spLocks/>
            </p:cNvSpPr>
            <p:nvPr/>
          </p:nvSpPr>
          <p:spPr bwMode="auto">
            <a:xfrm>
              <a:off x="606425" y="15894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1">
              <a:extLst>
                <a:ext uri="{FF2B5EF4-FFF2-40B4-BE49-F238E27FC236}">
                  <a16:creationId xmlns:a16="http://schemas.microsoft.com/office/drawing/2014/main" id="{EC75BF8B-3D5C-EA04-3175-EF3A270CC568}"/>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2">
              <a:extLst>
                <a:ext uri="{FF2B5EF4-FFF2-40B4-BE49-F238E27FC236}">
                  <a16:creationId xmlns:a16="http://schemas.microsoft.com/office/drawing/2014/main" id="{71983518-2761-D917-38F0-FABA06A4ADFF}"/>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3">
              <a:extLst>
                <a:ext uri="{FF2B5EF4-FFF2-40B4-BE49-F238E27FC236}">
                  <a16:creationId xmlns:a16="http://schemas.microsoft.com/office/drawing/2014/main" id="{C8162D06-B31B-7CBC-865E-F576726DAFFF}"/>
                </a:ext>
              </a:extLst>
            </p:cNvPr>
            <p:cNvSpPr>
              <a:spLocks/>
            </p:cNvSpPr>
            <p:nvPr/>
          </p:nvSpPr>
          <p:spPr bwMode="auto">
            <a:xfrm>
              <a:off x="1338263" y="59011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5">
              <a:extLst>
                <a:ext uri="{FF2B5EF4-FFF2-40B4-BE49-F238E27FC236}">
                  <a16:creationId xmlns:a16="http://schemas.microsoft.com/office/drawing/2014/main" id="{79F05E50-3545-4AB4-0882-7603934C967D}"/>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26">
              <a:extLst>
                <a:ext uri="{FF2B5EF4-FFF2-40B4-BE49-F238E27FC236}">
                  <a16:creationId xmlns:a16="http://schemas.microsoft.com/office/drawing/2014/main" id="{69AB058E-84A1-735F-95CA-54723DB6ABE8}"/>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7">
              <a:extLst>
                <a:ext uri="{FF2B5EF4-FFF2-40B4-BE49-F238E27FC236}">
                  <a16:creationId xmlns:a16="http://schemas.microsoft.com/office/drawing/2014/main" id="{D72ED02E-EE12-541B-38D0-8AF3EBD88676}"/>
                </a:ext>
              </a:extLst>
            </p:cNvPr>
            <p:cNvSpPr>
              <a:spLocks/>
            </p:cNvSpPr>
            <p:nvPr/>
          </p:nvSpPr>
          <p:spPr bwMode="auto">
            <a:xfrm>
              <a:off x="3795713" y="58995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9">
              <a:extLst>
                <a:ext uri="{FF2B5EF4-FFF2-40B4-BE49-F238E27FC236}">
                  <a16:creationId xmlns:a16="http://schemas.microsoft.com/office/drawing/2014/main" id="{725082C7-6CA7-BA9F-406E-39E43C1E0924}"/>
                </a:ext>
              </a:extLst>
            </p:cNvPr>
            <p:cNvSpPr>
              <a:spLocks noEditPoints="1"/>
            </p:cNvSpPr>
            <p:nvPr/>
          </p:nvSpPr>
          <p:spPr bwMode="auto">
            <a:xfrm>
              <a:off x="538163" y="19863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0">
              <a:extLst>
                <a:ext uri="{FF2B5EF4-FFF2-40B4-BE49-F238E27FC236}">
                  <a16:creationId xmlns:a16="http://schemas.microsoft.com/office/drawing/2014/main" id="{35EE2C1A-0CE9-7338-D039-CB3F8FB4445F}"/>
                </a:ext>
              </a:extLst>
            </p:cNvPr>
            <p:cNvSpPr>
              <a:spLocks noEditPoints="1"/>
            </p:cNvSpPr>
            <p:nvPr/>
          </p:nvSpPr>
          <p:spPr bwMode="auto">
            <a:xfrm>
              <a:off x="711200" y="21578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1">
              <a:extLst>
                <a:ext uri="{FF2B5EF4-FFF2-40B4-BE49-F238E27FC236}">
                  <a16:creationId xmlns:a16="http://schemas.microsoft.com/office/drawing/2014/main" id="{1508186B-20C8-C5AF-6B1B-018536BE8BEA}"/>
                </a:ext>
              </a:extLst>
            </p:cNvPr>
            <p:cNvSpPr>
              <a:spLocks noEditPoints="1"/>
            </p:cNvSpPr>
            <p:nvPr/>
          </p:nvSpPr>
          <p:spPr bwMode="auto">
            <a:xfrm>
              <a:off x="620713" y="20673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558CF23-7274-87AC-7F7F-CB72D160D943}"/>
                </a:ext>
              </a:extLst>
            </p:cNvPr>
            <p:cNvGrpSpPr/>
            <p:nvPr/>
          </p:nvGrpSpPr>
          <p:grpSpPr>
            <a:xfrm>
              <a:off x="2455863" y="2411803"/>
              <a:ext cx="566738" cy="566738"/>
              <a:chOff x="2455863" y="2411803"/>
              <a:chExt cx="566738" cy="566738"/>
            </a:xfrm>
          </p:grpSpPr>
          <p:sp>
            <p:nvSpPr>
              <p:cNvPr id="31" name="Oval 32">
                <a:extLst>
                  <a:ext uri="{FF2B5EF4-FFF2-40B4-BE49-F238E27FC236}">
                    <a16:creationId xmlns:a16="http://schemas.microsoft.com/office/drawing/2014/main" id="{72307B80-1F5D-BFA4-A35A-FD6F79915FD2}"/>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a:extLst>
                  <a:ext uri="{FF2B5EF4-FFF2-40B4-BE49-F238E27FC236}">
                    <a16:creationId xmlns:a16="http://schemas.microsoft.com/office/drawing/2014/main" id="{B7AC04E6-9350-A867-74E7-7603525D0E7D}"/>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a:extLst>
                  <a:ext uri="{FF2B5EF4-FFF2-40B4-BE49-F238E27FC236}">
                    <a16:creationId xmlns:a16="http://schemas.microsoft.com/office/drawing/2014/main" id="{777F0F69-D591-95AF-2BCC-8A651F0AC534}"/>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a:extLst>
                  <a:ext uri="{FF2B5EF4-FFF2-40B4-BE49-F238E27FC236}">
                    <a16:creationId xmlns:a16="http://schemas.microsoft.com/office/drawing/2014/main" id="{DBBC99D5-DFF4-6375-2A3C-9BC63022FBD0}"/>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a:extLst>
                  <a:ext uri="{FF2B5EF4-FFF2-40B4-BE49-F238E27FC236}">
                    <a16:creationId xmlns:a16="http://schemas.microsoft.com/office/drawing/2014/main" id="{7EA84F52-72CA-020F-6180-790E5BF7FD49}"/>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7">
                <a:extLst>
                  <a:ext uri="{FF2B5EF4-FFF2-40B4-BE49-F238E27FC236}">
                    <a16:creationId xmlns:a16="http://schemas.microsoft.com/office/drawing/2014/main" id="{519FB7A6-0322-E7D1-7C23-E7B8690D46C3}"/>
                  </a:ext>
                </a:extLst>
              </p:cNvPr>
              <p:cNvSpPr>
                <a:spLocks noChangeArrowheads="1"/>
              </p:cNvSpPr>
              <p:nvPr/>
            </p:nvSpPr>
            <p:spPr bwMode="auto">
              <a:xfrm>
                <a:off x="2593975" y="2499116"/>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37" name="Freeform 40">
              <a:extLst>
                <a:ext uri="{FF2B5EF4-FFF2-40B4-BE49-F238E27FC236}">
                  <a16:creationId xmlns:a16="http://schemas.microsoft.com/office/drawing/2014/main" id="{D6D6B42C-EB65-B61B-1211-04B5EA14B17E}"/>
                </a:ext>
              </a:extLst>
            </p:cNvPr>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8" name="Group 37">
              <a:extLst>
                <a:ext uri="{FF2B5EF4-FFF2-40B4-BE49-F238E27FC236}">
                  <a16:creationId xmlns:a16="http://schemas.microsoft.com/office/drawing/2014/main" id="{5019763F-70CD-EF6C-F75C-202D50BD822D}"/>
                </a:ext>
              </a:extLst>
            </p:cNvPr>
            <p:cNvGrpSpPr/>
            <p:nvPr/>
          </p:nvGrpSpPr>
          <p:grpSpPr>
            <a:xfrm>
              <a:off x="3722688" y="3113478"/>
              <a:ext cx="585788" cy="587375"/>
              <a:chOff x="3722688" y="3113478"/>
              <a:chExt cx="585788" cy="587375"/>
            </a:xfrm>
          </p:grpSpPr>
          <p:sp>
            <p:nvSpPr>
              <p:cNvPr id="39" name="Freeform 44">
                <a:extLst>
                  <a:ext uri="{FF2B5EF4-FFF2-40B4-BE49-F238E27FC236}">
                    <a16:creationId xmlns:a16="http://schemas.microsoft.com/office/drawing/2014/main" id="{CF0F91F0-FDE7-9445-028F-B8CDBA15E89D}"/>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45">
                <a:extLst>
                  <a:ext uri="{FF2B5EF4-FFF2-40B4-BE49-F238E27FC236}">
                    <a16:creationId xmlns:a16="http://schemas.microsoft.com/office/drawing/2014/main" id="{BC384320-B5E8-6109-7FCA-BFD17123966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46">
                <a:extLst>
                  <a:ext uri="{FF2B5EF4-FFF2-40B4-BE49-F238E27FC236}">
                    <a16:creationId xmlns:a16="http://schemas.microsoft.com/office/drawing/2014/main" id="{93E28D87-1FCA-F029-3AA2-51F50C60D91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47">
                <a:extLst>
                  <a:ext uri="{FF2B5EF4-FFF2-40B4-BE49-F238E27FC236}">
                    <a16:creationId xmlns:a16="http://schemas.microsoft.com/office/drawing/2014/main" id="{04D8AE5D-D640-0D86-781F-D192D8B6E034}"/>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8">
                <a:extLst>
                  <a:ext uri="{FF2B5EF4-FFF2-40B4-BE49-F238E27FC236}">
                    <a16:creationId xmlns:a16="http://schemas.microsoft.com/office/drawing/2014/main" id="{3C894039-8799-37D5-798F-C5E602F50C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9">
                <a:extLst>
                  <a:ext uri="{FF2B5EF4-FFF2-40B4-BE49-F238E27FC236}">
                    <a16:creationId xmlns:a16="http://schemas.microsoft.com/office/drawing/2014/main" id="{9E8EB691-A285-76F3-1429-57926D533863}"/>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45" name="Freeform 52">
              <a:extLst>
                <a:ext uri="{FF2B5EF4-FFF2-40B4-BE49-F238E27FC236}">
                  <a16:creationId xmlns:a16="http://schemas.microsoft.com/office/drawing/2014/main" id="{AAB09A53-FFC8-76F4-656D-14F7F4788168}"/>
                </a:ext>
              </a:extLst>
            </p:cNvPr>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oup 45">
              <a:extLst>
                <a:ext uri="{FF2B5EF4-FFF2-40B4-BE49-F238E27FC236}">
                  <a16:creationId xmlns:a16="http://schemas.microsoft.com/office/drawing/2014/main" id="{91FEAC7C-266A-4527-390A-E145EF14B204}"/>
                </a:ext>
              </a:extLst>
            </p:cNvPr>
            <p:cNvGrpSpPr/>
            <p:nvPr/>
          </p:nvGrpSpPr>
          <p:grpSpPr>
            <a:xfrm>
              <a:off x="3754438" y="4585091"/>
              <a:ext cx="566738" cy="568325"/>
              <a:chOff x="3754438" y="4585091"/>
              <a:chExt cx="566738" cy="568325"/>
            </a:xfrm>
          </p:grpSpPr>
          <p:sp>
            <p:nvSpPr>
              <p:cNvPr id="47" name="Freeform 56">
                <a:extLst>
                  <a:ext uri="{FF2B5EF4-FFF2-40B4-BE49-F238E27FC236}">
                    <a16:creationId xmlns:a16="http://schemas.microsoft.com/office/drawing/2014/main" id="{8A7627AC-A9D9-DE3A-7903-F97DF69FFC07}"/>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val 57">
                <a:extLst>
                  <a:ext uri="{FF2B5EF4-FFF2-40B4-BE49-F238E27FC236}">
                    <a16:creationId xmlns:a16="http://schemas.microsoft.com/office/drawing/2014/main" id="{EB85C87F-7263-0A02-4E16-20A84723515E}"/>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58">
                <a:extLst>
                  <a:ext uri="{FF2B5EF4-FFF2-40B4-BE49-F238E27FC236}">
                    <a16:creationId xmlns:a16="http://schemas.microsoft.com/office/drawing/2014/main" id="{3332DA00-B061-1B8A-7B98-6567BB4A868E}"/>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59">
                <a:extLst>
                  <a:ext uri="{FF2B5EF4-FFF2-40B4-BE49-F238E27FC236}">
                    <a16:creationId xmlns:a16="http://schemas.microsoft.com/office/drawing/2014/main" id="{B85ECC80-4FEB-081D-9B9E-FA15B7E17846}"/>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60">
                <a:extLst>
                  <a:ext uri="{FF2B5EF4-FFF2-40B4-BE49-F238E27FC236}">
                    <a16:creationId xmlns:a16="http://schemas.microsoft.com/office/drawing/2014/main" id="{E1DA129F-D2FB-361C-E5E3-A994752C5583}"/>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61">
                <a:extLst>
                  <a:ext uri="{FF2B5EF4-FFF2-40B4-BE49-F238E27FC236}">
                    <a16:creationId xmlns:a16="http://schemas.microsoft.com/office/drawing/2014/main" id="{074A365C-7E26-7398-774E-29BD25CA60D9}"/>
                  </a:ext>
                </a:extLst>
              </p:cNvPr>
              <p:cNvSpPr>
                <a:spLocks noChangeArrowheads="1"/>
              </p:cNvSpPr>
              <p:nvPr/>
            </p:nvSpPr>
            <p:spPr bwMode="auto">
              <a:xfrm>
                <a:off x="3965625" y="4688620"/>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4</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53" name="Freeform 64">
              <a:extLst>
                <a:ext uri="{FF2B5EF4-FFF2-40B4-BE49-F238E27FC236}">
                  <a16:creationId xmlns:a16="http://schemas.microsoft.com/office/drawing/2014/main" id="{5E2A2A65-7A48-F58B-779C-381B91C00802}"/>
                </a:ext>
              </a:extLst>
            </p:cNvPr>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70">
              <a:extLst>
                <a:ext uri="{FF2B5EF4-FFF2-40B4-BE49-F238E27FC236}">
                  <a16:creationId xmlns:a16="http://schemas.microsoft.com/office/drawing/2014/main" id="{198F8EDA-7175-DC46-290B-F1B83DCD44D2}"/>
                </a:ext>
              </a:extLst>
            </p:cNvPr>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78">
              <a:extLst>
                <a:ext uri="{FF2B5EF4-FFF2-40B4-BE49-F238E27FC236}">
                  <a16:creationId xmlns:a16="http://schemas.microsoft.com/office/drawing/2014/main" id="{962082B4-7C46-1218-520C-0972F8395DD3}"/>
                </a:ext>
              </a:extLst>
            </p:cNvPr>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6">
              <a:extLst>
                <a:ext uri="{FF2B5EF4-FFF2-40B4-BE49-F238E27FC236}">
                  <a16:creationId xmlns:a16="http://schemas.microsoft.com/office/drawing/2014/main" id="{42DDCE84-BD97-B4F8-6198-268D4F031D15}"/>
                </a:ext>
              </a:extLst>
            </p:cNvPr>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2814016F-1F52-F452-AA7E-97BDDCA6BBEE}"/>
                </a:ext>
              </a:extLst>
            </p:cNvPr>
            <p:cNvGrpSpPr/>
            <p:nvPr/>
          </p:nvGrpSpPr>
          <p:grpSpPr>
            <a:xfrm>
              <a:off x="2498725" y="5334391"/>
              <a:ext cx="568325" cy="566738"/>
              <a:chOff x="2498725" y="5334391"/>
              <a:chExt cx="568325" cy="566738"/>
            </a:xfrm>
          </p:grpSpPr>
          <p:sp>
            <p:nvSpPr>
              <p:cNvPr id="58" name="Freeform 88">
                <a:extLst>
                  <a:ext uri="{FF2B5EF4-FFF2-40B4-BE49-F238E27FC236}">
                    <a16:creationId xmlns:a16="http://schemas.microsoft.com/office/drawing/2014/main" id="{A1F6E1A8-BB95-A4FF-0D00-086FDE83C45E}"/>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89">
                <a:extLst>
                  <a:ext uri="{FF2B5EF4-FFF2-40B4-BE49-F238E27FC236}">
                    <a16:creationId xmlns:a16="http://schemas.microsoft.com/office/drawing/2014/main" id="{C829CD32-20B6-722F-2290-1CCEFECF0E6B}"/>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90">
                <a:extLst>
                  <a:ext uri="{FF2B5EF4-FFF2-40B4-BE49-F238E27FC236}">
                    <a16:creationId xmlns:a16="http://schemas.microsoft.com/office/drawing/2014/main" id="{819BE5A2-C6BF-D5A1-0606-019FE95D8B56}"/>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91">
                <a:extLst>
                  <a:ext uri="{FF2B5EF4-FFF2-40B4-BE49-F238E27FC236}">
                    <a16:creationId xmlns:a16="http://schemas.microsoft.com/office/drawing/2014/main" id="{87A1AACE-BEC6-747B-552D-42BECF9A864D}"/>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Rectangle 92">
                <a:extLst>
                  <a:ext uri="{FF2B5EF4-FFF2-40B4-BE49-F238E27FC236}">
                    <a16:creationId xmlns:a16="http://schemas.microsoft.com/office/drawing/2014/main" id="{9B7C3D0D-BDF3-3896-4F70-E5005819EFD3}"/>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93">
                <a:extLst>
                  <a:ext uri="{FF2B5EF4-FFF2-40B4-BE49-F238E27FC236}">
                    <a16:creationId xmlns:a16="http://schemas.microsoft.com/office/drawing/2014/main" id="{54AC04CB-2C09-17C9-7C14-C9712250B2F4}"/>
                  </a:ext>
                </a:extLst>
              </p:cNvPr>
              <p:cNvSpPr>
                <a:spLocks noChangeArrowheads="1"/>
              </p:cNvSpPr>
              <p:nvPr/>
            </p:nvSpPr>
            <p:spPr bwMode="auto">
              <a:xfrm>
                <a:off x="2646913" y="5456863"/>
                <a:ext cx="2276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 6</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64" name="Group 63">
              <a:extLst>
                <a:ext uri="{FF2B5EF4-FFF2-40B4-BE49-F238E27FC236}">
                  <a16:creationId xmlns:a16="http://schemas.microsoft.com/office/drawing/2014/main" id="{7EF79B59-F1C5-14C9-B529-2C20478DB69D}"/>
                </a:ext>
              </a:extLst>
            </p:cNvPr>
            <p:cNvGrpSpPr/>
            <p:nvPr/>
          </p:nvGrpSpPr>
          <p:grpSpPr>
            <a:xfrm>
              <a:off x="1157288" y="3113478"/>
              <a:ext cx="584200" cy="587375"/>
              <a:chOff x="1157288" y="3113478"/>
              <a:chExt cx="584200" cy="587375"/>
            </a:xfrm>
          </p:grpSpPr>
          <p:sp>
            <p:nvSpPr>
              <p:cNvPr id="65" name="Freeform 72">
                <a:extLst>
                  <a:ext uri="{FF2B5EF4-FFF2-40B4-BE49-F238E27FC236}">
                    <a16:creationId xmlns:a16="http://schemas.microsoft.com/office/drawing/2014/main" id="{71BFFAC3-D92F-5A45-6E8F-5A0D79DB2EBC}"/>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73">
                <a:extLst>
                  <a:ext uri="{FF2B5EF4-FFF2-40B4-BE49-F238E27FC236}">
                    <a16:creationId xmlns:a16="http://schemas.microsoft.com/office/drawing/2014/main" id="{B16514D7-2044-7725-4BC2-86E38C444C66}"/>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74">
                <a:extLst>
                  <a:ext uri="{FF2B5EF4-FFF2-40B4-BE49-F238E27FC236}">
                    <a16:creationId xmlns:a16="http://schemas.microsoft.com/office/drawing/2014/main" id="{647B65F2-670D-401A-B722-0438E1BB1BFA}"/>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75">
                <a:extLst>
                  <a:ext uri="{FF2B5EF4-FFF2-40B4-BE49-F238E27FC236}">
                    <a16:creationId xmlns:a16="http://schemas.microsoft.com/office/drawing/2014/main" id="{3734FB14-E16A-AB34-CB6B-B61073D857F2}"/>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96">
                <a:extLst>
                  <a:ext uri="{FF2B5EF4-FFF2-40B4-BE49-F238E27FC236}">
                    <a16:creationId xmlns:a16="http://schemas.microsoft.com/office/drawing/2014/main" id="{BA123E44-4EF7-356F-B308-638221D7EF4D}"/>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97">
                <a:extLst>
                  <a:ext uri="{FF2B5EF4-FFF2-40B4-BE49-F238E27FC236}">
                    <a16:creationId xmlns:a16="http://schemas.microsoft.com/office/drawing/2014/main" id="{11CCA97D-17AE-B21B-457F-C689486D411E}"/>
                  </a:ext>
                </a:extLst>
              </p:cNvPr>
              <p:cNvSpPr>
                <a:spLocks noChangeArrowheads="1"/>
              </p:cNvSpPr>
              <p:nvPr/>
            </p:nvSpPr>
            <p:spPr bwMode="auto">
              <a:xfrm>
                <a:off x="1311275" y="3218253"/>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10</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71" name="Group 70">
              <a:extLst>
                <a:ext uri="{FF2B5EF4-FFF2-40B4-BE49-F238E27FC236}">
                  <a16:creationId xmlns:a16="http://schemas.microsoft.com/office/drawing/2014/main" id="{2CFAE8DD-8C3C-3C6E-2025-C4259B58D36E}"/>
                </a:ext>
              </a:extLst>
            </p:cNvPr>
            <p:cNvGrpSpPr/>
            <p:nvPr/>
          </p:nvGrpSpPr>
          <p:grpSpPr>
            <a:xfrm>
              <a:off x="1162050" y="4580328"/>
              <a:ext cx="569913" cy="568325"/>
              <a:chOff x="1162050" y="4580328"/>
              <a:chExt cx="569913" cy="568325"/>
            </a:xfrm>
          </p:grpSpPr>
          <p:sp>
            <p:nvSpPr>
              <p:cNvPr id="72" name="Freeform 80">
                <a:extLst>
                  <a:ext uri="{FF2B5EF4-FFF2-40B4-BE49-F238E27FC236}">
                    <a16:creationId xmlns:a16="http://schemas.microsoft.com/office/drawing/2014/main" id="{331341CC-ECDD-5C0A-C865-733F3CECFC14}"/>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81">
                <a:extLst>
                  <a:ext uri="{FF2B5EF4-FFF2-40B4-BE49-F238E27FC236}">
                    <a16:creationId xmlns:a16="http://schemas.microsoft.com/office/drawing/2014/main" id="{4FAC519A-96D7-682E-2A59-8D349A4BC4BF}"/>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82">
                <a:extLst>
                  <a:ext uri="{FF2B5EF4-FFF2-40B4-BE49-F238E27FC236}">
                    <a16:creationId xmlns:a16="http://schemas.microsoft.com/office/drawing/2014/main" id="{D74E6DFC-4DB4-16E0-EDEA-77272CC52C99}"/>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83">
                <a:extLst>
                  <a:ext uri="{FF2B5EF4-FFF2-40B4-BE49-F238E27FC236}">
                    <a16:creationId xmlns:a16="http://schemas.microsoft.com/office/drawing/2014/main" id="{EDA75F50-CDBC-B3E4-AEC4-38ABB8BB2FF8}"/>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100">
                <a:extLst>
                  <a:ext uri="{FF2B5EF4-FFF2-40B4-BE49-F238E27FC236}">
                    <a16:creationId xmlns:a16="http://schemas.microsoft.com/office/drawing/2014/main" id="{464FE9E5-7B9A-0B90-AD0A-387711767B1D}"/>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101">
                <a:extLst>
                  <a:ext uri="{FF2B5EF4-FFF2-40B4-BE49-F238E27FC236}">
                    <a16:creationId xmlns:a16="http://schemas.microsoft.com/office/drawing/2014/main" id="{928ED859-5C44-B41D-800C-4BBDAB9EE909}"/>
                  </a:ext>
                </a:extLst>
              </p:cNvPr>
              <p:cNvSpPr>
                <a:spLocks noChangeArrowheads="1"/>
              </p:cNvSpPr>
              <p:nvPr/>
            </p:nvSpPr>
            <p:spPr bwMode="auto">
              <a:xfrm>
                <a:off x="1328738" y="4699391"/>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8</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80" name="Freeform 109">
              <a:extLst>
                <a:ext uri="{FF2B5EF4-FFF2-40B4-BE49-F238E27FC236}">
                  <a16:creationId xmlns:a16="http://schemas.microsoft.com/office/drawing/2014/main" id="{FA745932-F8D7-ADF2-E00E-5231D865C58D}"/>
                </a:ext>
              </a:extLst>
            </p:cNvPr>
            <p:cNvSpPr>
              <a:spLocks/>
            </p:cNvSpPr>
            <p:nvPr/>
          </p:nvSpPr>
          <p:spPr bwMode="auto">
            <a:xfrm>
              <a:off x="1808163" y="13021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10">
              <a:extLst>
                <a:ext uri="{FF2B5EF4-FFF2-40B4-BE49-F238E27FC236}">
                  <a16:creationId xmlns:a16="http://schemas.microsoft.com/office/drawing/2014/main" id="{70C18813-0FD6-3E17-0982-A9B519DC3D32}"/>
                </a:ext>
              </a:extLst>
            </p:cNvPr>
            <p:cNvSpPr>
              <a:spLocks/>
            </p:cNvSpPr>
            <p:nvPr/>
          </p:nvSpPr>
          <p:spPr bwMode="auto">
            <a:xfrm>
              <a:off x="1963738" y="12180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11">
              <a:extLst>
                <a:ext uri="{FF2B5EF4-FFF2-40B4-BE49-F238E27FC236}">
                  <a16:creationId xmlns:a16="http://schemas.microsoft.com/office/drawing/2014/main" id="{D8D87D06-9FFB-9637-0B4F-510C1076A61D}"/>
                </a:ext>
              </a:extLst>
            </p:cNvPr>
            <p:cNvSpPr>
              <a:spLocks/>
            </p:cNvSpPr>
            <p:nvPr/>
          </p:nvSpPr>
          <p:spPr bwMode="auto">
            <a:xfrm>
              <a:off x="30163" y="22054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113">
              <a:extLst>
                <a:ext uri="{FF2B5EF4-FFF2-40B4-BE49-F238E27FC236}">
                  <a16:creationId xmlns:a16="http://schemas.microsoft.com/office/drawing/2014/main" id="{2C90966C-EB45-9244-7777-BF8CE8F6BB98}"/>
                </a:ext>
              </a:extLst>
            </p:cNvPr>
            <p:cNvSpPr>
              <a:spLocks/>
            </p:cNvSpPr>
            <p:nvPr/>
          </p:nvSpPr>
          <p:spPr bwMode="auto">
            <a:xfrm>
              <a:off x="3340100" y="12592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114">
              <a:extLst>
                <a:ext uri="{FF2B5EF4-FFF2-40B4-BE49-F238E27FC236}">
                  <a16:creationId xmlns:a16="http://schemas.microsoft.com/office/drawing/2014/main" id="{34929B39-8AB1-38AC-3EEA-AB9D2830F646}"/>
                </a:ext>
              </a:extLst>
            </p:cNvPr>
            <p:cNvSpPr>
              <a:spLocks/>
            </p:cNvSpPr>
            <p:nvPr/>
          </p:nvSpPr>
          <p:spPr bwMode="auto">
            <a:xfrm>
              <a:off x="3184525" y="11767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115">
              <a:extLst>
                <a:ext uri="{FF2B5EF4-FFF2-40B4-BE49-F238E27FC236}">
                  <a16:creationId xmlns:a16="http://schemas.microsoft.com/office/drawing/2014/main" id="{809A835A-A74A-B680-3148-7E9ABC92F062}"/>
                </a:ext>
              </a:extLst>
            </p:cNvPr>
            <p:cNvSpPr>
              <a:spLocks/>
            </p:cNvSpPr>
            <p:nvPr/>
          </p:nvSpPr>
          <p:spPr bwMode="auto">
            <a:xfrm>
              <a:off x="3446463" y="13719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116">
              <a:extLst>
                <a:ext uri="{FF2B5EF4-FFF2-40B4-BE49-F238E27FC236}">
                  <a16:creationId xmlns:a16="http://schemas.microsoft.com/office/drawing/2014/main" id="{694E2D8E-CBE2-6646-D054-AB62DC391AB8}"/>
                </a:ext>
              </a:extLst>
            </p:cNvPr>
            <p:cNvSpPr>
              <a:spLocks/>
            </p:cNvSpPr>
            <p:nvPr/>
          </p:nvSpPr>
          <p:spPr bwMode="auto">
            <a:xfrm>
              <a:off x="4773613" y="26610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117">
              <a:extLst>
                <a:ext uri="{FF2B5EF4-FFF2-40B4-BE49-F238E27FC236}">
                  <a16:creationId xmlns:a16="http://schemas.microsoft.com/office/drawing/2014/main" id="{91CF0AFB-FC84-DDDB-BF71-827F34874A91}"/>
                </a:ext>
              </a:extLst>
            </p:cNvPr>
            <p:cNvSpPr>
              <a:spLocks/>
            </p:cNvSpPr>
            <p:nvPr/>
          </p:nvSpPr>
          <p:spPr bwMode="auto">
            <a:xfrm>
              <a:off x="4495800" y="16117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1" name="Group 100">
              <a:extLst>
                <a:ext uri="{FF2B5EF4-FFF2-40B4-BE49-F238E27FC236}">
                  <a16:creationId xmlns:a16="http://schemas.microsoft.com/office/drawing/2014/main" id="{ED7B7089-92BA-B1C5-522E-F75A0BDF40FD}"/>
                </a:ext>
              </a:extLst>
            </p:cNvPr>
            <p:cNvGrpSpPr/>
            <p:nvPr/>
          </p:nvGrpSpPr>
          <p:grpSpPr>
            <a:xfrm>
              <a:off x="3182395" y="2634848"/>
              <a:ext cx="585788" cy="587375"/>
              <a:chOff x="3722688" y="3113478"/>
              <a:chExt cx="585788" cy="587375"/>
            </a:xfrm>
          </p:grpSpPr>
          <p:sp>
            <p:nvSpPr>
              <p:cNvPr id="102" name="Freeform 44">
                <a:extLst>
                  <a:ext uri="{FF2B5EF4-FFF2-40B4-BE49-F238E27FC236}">
                    <a16:creationId xmlns:a16="http://schemas.microsoft.com/office/drawing/2014/main" id="{45C5CDED-626D-5CDD-26C2-51C4147A63D3}"/>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45">
                <a:extLst>
                  <a:ext uri="{FF2B5EF4-FFF2-40B4-BE49-F238E27FC236}">
                    <a16:creationId xmlns:a16="http://schemas.microsoft.com/office/drawing/2014/main" id="{2A979FF9-2E2E-2E69-8B0C-DEECCB281127}"/>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46">
                <a:extLst>
                  <a:ext uri="{FF2B5EF4-FFF2-40B4-BE49-F238E27FC236}">
                    <a16:creationId xmlns:a16="http://schemas.microsoft.com/office/drawing/2014/main" id="{CB1B1A0B-1712-7C3B-ACA5-347C6D9C3070}"/>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47">
                <a:extLst>
                  <a:ext uri="{FF2B5EF4-FFF2-40B4-BE49-F238E27FC236}">
                    <a16:creationId xmlns:a16="http://schemas.microsoft.com/office/drawing/2014/main" id="{6B8865A2-8F29-2A65-A823-243A73DE19E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48">
                <a:extLst>
                  <a:ext uri="{FF2B5EF4-FFF2-40B4-BE49-F238E27FC236}">
                    <a16:creationId xmlns:a16="http://schemas.microsoft.com/office/drawing/2014/main" id="{97F7CE91-686D-CA3D-7008-636A84FA73C1}"/>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49">
                <a:extLst>
                  <a:ext uri="{FF2B5EF4-FFF2-40B4-BE49-F238E27FC236}">
                    <a16:creationId xmlns:a16="http://schemas.microsoft.com/office/drawing/2014/main" id="{62EBE02E-1D20-6ED8-60EA-AB519E7A9854}"/>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08" name="Group 107">
              <a:extLst>
                <a:ext uri="{FF2B5EF4-FFF2-40B4-BE49-F238E27FC236}">
                  <a16:creationId xmlns:a16="http://schemas.microsoft.com/office/drawing/2014/main" id="{73B8850B-8325-0329-C6CC-5257E792B1EE}"/>
                </a:ext>
              </a:extLst>
            </p:cNvPr>
            <p:cNvGrpSpPr/>
            <p:nvPr/>
          </p:nvGrpSpPr>
          <p:grpSpPr>
            <a:xfrm>
              <a:off x="3894423" y="3854840"/>
              <a:ext cx="585788" cy="587375"/>
              <a:chOff x="3722688" y="3113478"/>
              <a:chExt cx="585788" cy="587375"/>
            </a:xfrm>
          </p:grpSpPr>
          <p:sp>
            <p:nvSpPr>
              <p:cNvPr id="109" name="Freeform 44">
                <a:extLst>
                  <a:ext uri="{FF2B5EF4-FFF2-40B4-BE49-F238E27FC236}">
                    <a16:creationId xmlns:a16="http://schemas.microsoft.com/office/drawing/2014/main" id="{F2790A14-1523-7D84-C8DB-9E7AF63E104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45">
                <a:extLst>
                  <a:ext uri="{FF2B5EF4-FFF2-40B4-BE49-F238E27FC236}">
                    <a16:creationId xmlns:a16="http://schemas.microsoft.com/office/drawing/2014/main" id="{AA27B129-8B11-46A0-D873-5B0075FB5F7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46">
                <a:extLst>
                  <a:ext uri="{FF2B5EF4-FFF2-40B4-BE49-F238E27FC236}">
                    <a16:creationId xmlns:a16="http://schemas.microsoft.com/office/drawing/2014/main" id="{52AB95F4-E5D7-E06C-8E10-8ED3AF33409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47">
                <a:extLst>
                  <a:ext uri="{FF2B5EF4-FFF2-40B4-BE49-F238E27FC236}">
                    <a16:creationId xmlns:a16="http://schemas.microsoft.com/office/drawing/2014/main" id="{8833E07D-67E3-BCFC-3E17-6660D7BFA8E7}"/>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48">
                <a:extLst>
                  <a:ext uri="{FF2B5EF4-FFF2-40B4-BE49-F238E27FC236}">
                    <a16:creationId xmlns:a16="http://schemas.microsoft.com/office/drawing/2014/main" id="{4804A59F-2DC7-55CF-B66A-AE83A1F7F21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49">
                <a:extLst>
                  <a:ext uri="{FF2B5EF4-FFF2-40B4-BE49-F238E27FC236}">
                    <a16:creationId xmlns:a16="http://schemas.microsoft.com/office/drawing/2014/main" id="{486BF8B8-2C3A-F405-BD2F-6B5FE2959CE9}"/>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3</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15" name="Group 114">
              <a:extLst>
                <a:ext uri="{FF2B5EF4-FFF2-40B4-BE49-F238E27FC236}">
                  <a16:creationId xmlns:a16="http://schemas.microsoft.com/office/drawing/2014/main" id="{DB9A24C7-263A-97F5-6186-5E4A76A865C9}"/>
                </a:ext>
              </a:extLst>
            </p:cNvPr>
            <p:cNvGrpSpPr/>
            <p:nvPr/>
          </p:nvGrpSpPr>
          <p:grpSpPr>
            <a:xfrm>
              <a:off x="3215051" y="5123253"/>
              <a:ext cx="585788" cy="587375"/>
              <a:chOff x="3722688" y="3113478"/>
              <a:chExt cx="585788" cy="587375"/>
            </a:xfrm>
          </p:grpSpPr>
          <p:sp>
            <p:nvSpPr>
              <p:cNvPr id="116" name="Freeform 44">
                <a:extLst>
                  <a:ext uri="{FF2B5EF4-FFF2-40B4-BE49-F238E27FC236}">
                    <a16:creationId xmlns:a16="http://schemas.microsoft.com/office/drawing/2014/main" id="{1DC63D49-B5DC-66E7-659A-28C7DD586A5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45">
                <a:extLst>
                  <a:ext uri="{FF2B5EF4-FFF2-40B4-BE49-F238E27FC236}">
                    <a16:creationId xmlns:a16="http://schemas.microsoft.com/office/drawing/2014/main" id="{713DE702-C987-DE67-AEE7-911BEAA1E3B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46">
                <a:extLst>
                  <a:ext uri="{FF2B5EF4-FFF2-40B4-BE49-F238E27FC236}">
                    <a16:creationId xmlns:a16="http://schemas.microsoft.com/office/drawing/2014/main" id="{FAFE7430-C6F3-7399-318F-8787585EE809}"/>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47">
                <a:extLst>
                  <a:ext uri="{FF2B5EF4-FFF2-40B4-BE49-F238E27FC236}">
                    <a16:creationId xmlns:a16="http://schemas.microsoft.com/office/drawing/2014/main" id="{17C2487F-349A-EF9E-9396-9EFF5B70CB3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48">
                <a:extLst>
                  <a:ext uri="{FF2B5EF4-FFF2-40B4-BE49-F238E27FC236}">
                    <a16:creationId xmlns:a16="http://schemas.microsoft.com/office/drawing/2014/main" id="{7FB22CB6-E938-3E67-5B42-A260B0DC6A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49">
                <a:extLst>
                  <a:ext uri="{FF2B5EF4-FFF2-40B4-BE49-F238E27FC236}">
                    <a16:creationId xmlns:a16="http://schemas.microsoft.com/office/drawing/2014/main" id="{A5B841D0-E80D-1D28-C9A8-BCB5A2901BAB}"/>
                  </a:ext>
                </a:extLst>
              </p:cNvPr>
              <p:cNvSpPr>
                <a:spLocks noChangeArrowheads="1"/>
              </p:cNvSpPr>
              <p:nvPr/>
            </p:nvSpPr>
            <p:spPr bwMode="auto">
              <a:xfrm>
                <a:off x="3962903" y="3218595"/>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dirty="0">
                    <a:ln>
                      <a:noFill/>
                    </a:ln>
                    <a:solidFill>
                      <a:srgbClr val="ED7D31">
                        <a:lumMod val="50000"/>
                      </a:srgbClr>
                    </a:solidFill>
                    <a:effectLst/>
                    <a:uLnTx/>
                    <a:uFillTx/>
                    <a:latin typeface="Roboto" panose="02000000000000000000" pitchFamily="2" charset="0"/>
                    <a:ea typeface="+mn-ea"/>
                    <a:cs typeface="+mn-cs"/>
                  </a:rPr>
                  <a:t>5</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22" name="Group 121">
              <a:extLst>
                <a:ext uri="{FF2B5EF4-FFF2-40B4-BE49-F238E27FC236}">
                  <a16:creationId xmlns:a16="http://schemas.microsoft.com/office/drawing/2014/main" id="{235606C8-0CF3-7477-35F4-4C27B8F09952}"/>
                </a:ext>
              </a:extLst>
            </p:cNvPr>
            <p:cNvGrpSpPr/>
            <p:nvPr/>
          </p:nvGrpSpPr>
          <p:grpSpPr>
            <a:xfrm>
              <a:off x="1735320" y="5112033"/>
              <a:ext cx="585788" cy="587375"/>
              <a:chOff x="3722688" y="3113478"/>
              <a:chExt cx="585788" cy="587375"/>
            </a:xfrm>
          </p:grpSpPr>
          <p:sp>
            <p:nvSpPr>
              <p:cNvPr id="123" name="Freeform 44">
                <a:extLst>
                  <a:ext uri="{FF2B5EF4-FFF2-40B4-BE49-F238E27FC236}">
                    <a16:creationId xmlns:a16="http://schemas.microsoft.com/office/drawing/2014/main" id="{5894FC3B-1372-DAFD-FEC4-C79953B08B5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45">
                <a:extLst>
                  <a:ext uri="{FF2B5EF4-FFF2-40B4-BE49-F238E27FC236}">
                    <a16:creationId xmlns:a16="http://schemas.microsoft.com/office/drawing/2014/main" id="{D9CAF923-4C88-7BC0-7E36-FDC68C57221E}"/>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46">
                <a:extLst>
                  <a:ext uri="{FF2B5EF4-FFF2-40B4-BE49-F238E27FC236}">
                    <a16:creationId xmlns:a16="http://schemas.microsoft.com/office/drawing/2014/main" id="{B6DEBD8A-6FBD-4E03-F8AB-C28BB6736AF8}"/>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47">
                <a:extLst>
                  <a:ext uri="{FF2B5EF4-FFF2-40B4-BE49-F238E27FC236}">
                    <a16:creationId xmlns:a16="http://schemas.microsoft.com/office/drawing/2014/main" id="{0913D5C7-B194-D4A8-0CBE-8BA216D844BF}"/>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48">
                <a:extLst>
                  <a:ext uri="{FF2B5EF4-FFF2-40B4-BE49-F238E27FC236}">
                    <a16:creationId xmlns:a16="http://schemas.microsoft.com/office/drawing/2014/main" id="{64E4095A-4C10-AED2-B994-E63E39D488F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Rectangle 49">
                <a:extLst>
                  <a:ext uri="{FF2B5EF4-FFF2-40B4-BE49-F238E27FC236}">
                    <a16:creationId xmlns:a16="http://schemas.microsoft.com/office/drawing/2014/main" id="{C3F728E9-C26D-7E35-A4FF-C791ABF537DE}"/>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7</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59" name="Group 158">
              <a:extLst>
                <a:ext uri="{FF2B5EF4-FFF2-40B4-BE49-F238E27FC236}">
                  <a16:creationId xmlns:a16="http://schemas.microsoft.com/office/drawing/2014/main" id="{53F0DFE4-365D-5B06-66B9-B34668B29CFE}"/>
                </a:ext>
              </a:extLst>
            </p:cNvPr>
            <p:cNvGrpSpPr/>
            <p:nvPr/>
          </p:nvGrpSpPr>
          <p:grpSpPr>
            <a:xfrm>
              <a:off x="1021289" y="3858386"/>
              <a:ext cx="585788" cy="587375"/>
              <a:chOff x="3722688" y="3113478"/>
              <a:chExt cx="585788" cy="587375"/>
            </a:xfrm>
          </p:grpSpPr>
          <p:sp>
            <p:nvSpPr>
              <p:cNvPr id="160" name="Freeform 44">
                <a:extLst>
                  <a:ext uri="{FF2B5EF4-FFF2-40B4-BE49-F238E27FC236}">
                    <a16:creationId xmlns:a16="http://schemas.microsoft.com/office/drawing/2014/main" id="{0F77EC9C-718A-C711-C068-6807AB3B3466}"/>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45">
                <a:extLst>
                  <a:ext uri="{FF2B5EF4-FFF2-40B4-BE49-F238E27FC236}">
                    <a16:creationId xmlns:a16="http://schemas.microsoft.com/office/drawing/2014/main" id="{661F22EB-F96B-BB46-17A2-86AB676580EA}"/>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46">
                <a:extLst>
                  <a:ext uri="{FF2B5EF4-FFF2-40B4-BE49-F238E27FC236}">
                    <a16:creationId xmlns:a16="http://schemas.microsoft.com/office/drawing/2014/main" id="{5767B6F2-88D1-D96E-5322-71AC70FD64EA}"/>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47">
                <a:extLst>
                  <a:ext uri="{FF2B5EF4-FFF2-40B4-BE49-F238E27FC236}">
                    <a16:creationId xmlns:a16="http://schemas.microsoft.com/office/drawing/2014/main" id="{3885D250-F26F-C8DB-2B99-C462163B41E0}"/>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48">
                <a:extLst>
                  <a:ext uri="{FF2B5EF4-FFF2-40B4-BE49-F238E27FC236}">
                    <a16:creationId xmlns:a16="http://schemas.microsoft.com/office/drawing/2014/main" id="{DE80E83E-D5D2-81BC-9246-B1E343921B6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Rectangle 49">
                <a:extLst>
                  <a:ext uri="{FF2B5EF4-FFF2-40B4-BE49-F238E27FC236}">
                    <a16:creationId xmlns:a16="http://schemas.microsoft.com/office/drawing/2014/main" id="{3ABC61D1-5A83-42FB-A509-472ED02CCAF3}"/>
                  </a:ext>
                </a:extLst>
              </p:cNvPr>
              <p:cNvSpPr>
                <a:spLocks noChangeArrowheads="1"/>
              </p:cNvSpPr>
              <p:nvPr/>
            </p:nvSpPr>
            <p:spPr bwMode="auto">
              <a:xfrm>
                <a:off x="3941763" y="3216666"/>
                <a:ext cx="15869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9</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66" name="Group 165">
              <a:extLst>
                <a:ext uri="{FF2B5EF4-FFF2-40B4-BE49-F238E27FC236}">
                  <a16:creationId xmlns:a16="http://schemas.microsoft.com/office/drawing/2014/main" id="{3B283896-C6B1-C6B8-F07D-C2796A93C3B2}"/>
                </a:ext>
              </a:extLst>
            </p:cNvPr>
            <p:cNvGrpSpPr/>
            <p:nvPr/>
          </p:nvGrpSpPr>
          <p:grpSpPr>
            <a:xfrm>
              <a:off x="1717493" y="2613416"/>
              <a:ext cx="585788" cy="587375"/>
              <a:chOff x="3722688" y="3113478"/>
              <a:chExt cx="585788" cy="587375"/>
            </a:xfrm>
          </p:grpSpPr>
          <p:sp>
            <p:nvSpPr>
              <p:cNvPr id="167" name="Freeform 44">
                <a:extLst>
                  <a:ext uri="{FF2B5EF4-FFF2-40B4-BE49-F238E27FC236}">
                    <a16:creationId xmlns:a16="http://schemas.microsoft.com/office/drawing/2014/main" id="{527D8C4A-2C7B-F43F-BA19-71DC30E6C63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45">
                <a:extLst>
                  <a:ext uri="{FF2B5EF4-FFF2-40B4-BE49-F238E27FC236}">
                    <a16:creationId xmlns:a16="http://schemas.microsoft.com/office/drawing/2014/main" id="{65249611-D3E6-96CA-27A0-19FE942F592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46">
                <a:extLst>
                  <a:ext uri="{FF2B5EF4-FFF2-40B4-BE49-F238E27FC236}">
                    <a16:creationId xmlns:a16="http://schemas.microsoft.com/office/drawing/2014/main" id="{0B3F9B49-88B5-44D3-E05E-281644A1FB65}"/>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47">
                <a:extLst>
                  <a:ext uri="{FF2B5EF4-FFF2-40B4-BE49-F238E27FC236}">
                    <a16:creationId xmlns:a16="http://schemas.microsoft.com/office/drawing/2014/main" id="{E54A8819-E0BC-418B-BD9E-C11DA8C9D4BA}"/>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Rectangle 48">
                <a:extLst>
                  <a:ext uri="{FF2B5EF4-FFF2-40B4-BE49-F238E27FC236}">
                    <a16:creationId xmlns:a16="http://schemas.microsoft.com/office/drawing/2014/main" id="{CBD1D94C-2D02-3D99-4A47-7AB77317675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Rectangle 49">
                <a:extLst>
                  <a:ext uri="{FF2B5EF4-FFF2-40B4-BE49-F238E27FC236}">
                    <a16:creationId xmlns:a16="http://schemas.microsoft.com/office/drawing/2014/main" id="{638D5037-1A35-EE32-9026-AF4DAC053A79}"/>
                  </a:ext>
                </a:extLst>
              </p:cNvPr>
              <p:cNvSpPr>
                <a:spLocks noChangeArrowheads="1"/>
              </p:cNvSpPr>
              <p:nvPr/>
            </p:nvSpPr>
            <p:spPr bwMode="auto">
              <a:xfrm>
                <a:off x="3906550" y="3218595"/>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sp>
        <p:nvSpPr>
          <p:cNvPr id="185" name="TextBox 184">
            <a:extLst>
              <a:ext uri="{FF2B5EF4-FFF2-40B4-BE49-F238E27FC236}">
                <a16:creationId xmlns:a16="http://schemas.microsoft.com/office/drawing/2014/main" id="{EB83E0CC-4C86-7EAF-C3EC-BC8981F0D0AB}"/>
              </a:ext>
            </a:extLst>
          </p:cNvPr>
          <p:cNvSpPr txBox="1"/>
          <p:nvPr/>
        </p:nvSpPr>
        <p:spPr>
          <a:xfrm>
            <a:off x="449263" y="357368"/>
            <a:ext cx="4419600"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TRÒ CHƠI</a:t>
            </a:r>
          </a:p>
        </p:txBody>
      </p:sp>
      <p:sp>
        <p:nvSpPr>
          <p:cNvPr id="186" name="TextBox 185">
            <a:extLst>
              <a:ext uri="{FF2B5EF4-FFF2-40B4-BE49-F238E27FC236}">
                <a16:creationId xmlns:a16="http://schemas.microsoft.com/office/drawing/2014/main" id="{2B3A4EA3-E3E0-039A-9415-E9F07EB3E44D}"/>
              </a:ext>
            </a:extLst>
          </p:cNvPr>
          <p:cNvSpPr txBox="1"/>
          <p:nvPr/>
        </p:nvSpPr>
        <p:spPr>
          <a:xfrm>
            <a:off x="4792472" y="422059"/>
            <a:ext cx="3179014"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XEM GIỜ</a:t>
            </a:r>
          </a:p>
        </p:txBody>
      </p:sp>
      <p:sp>
        <p:nvSpPr>
          <p:cNvPr id="190" name="TextBox 189">
            <a:extLst>
              <a:ext uri="{FF2B5EF4-FFF2-40B4-BE49-F238E27FC236}">
                <a16:creationId xmlns:a16="http://schemas.microsoft.com/office/drawing/2014/main" id="{11D062B7-1916-ABE5-6616-73C296EE26E6}"/>
              </a:ext>
            </a:extLst>
          </p:cNvPr>
          <p:cNvSpPr txBox="1"/>
          <p:nvPr/>
        </p:nvSpPr>
        <p:spPr>
          <a:xfrm>
            <a:off x="5205393" y="4962115"/>
            <a:ext cx="30922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Đồng hồ chỉ mấy giờ?</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6" name="Picture 195">
            <a:extLst>
              <a:ext uri="{FF2B5EF4-FFF2-40B4-BE49-F238E27FC236}">
                <a16:creationId xmlns:a16="http://schemas.microsoft.com/office/drawing/2014/main" id="{61F0C023-0F83-2C26-B0F0-A57392607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667" y="1481075"/>
            <a:ext cx="1600200" cy="2857500"/>
          </a:xfrm>
          <a:prstGeom prst="rect">
            <a:avLst/>
          </a:prstGeom>
        </p:spPr>
      </p:pic>
      <p:sp>
        <p:nvSpPr>
          <p:cNvPr id="2" name="Rectangle: Rounded Corners 1">
            <a:extLst>
              <a:ext uri="{FF2B5EF4-FFF2-40B4-BE49-F238E27FC236}">
                <a16:creationId xmlns:a16="http://schemas.microsoft.com/office/drawing/2014/main" id="{EE5B2E09-29C6-9F21-3751-506923E0A0F7}"/>
              </a:ext>
            </a:extLst>
          </p:cNvPr>
          <p:cNvSpPr/>
          <p:nvPr/>
        </p:nvSpPr>
        <p:spPr>
          <a:xfrm>
            <a:off x="8771860" y="893135"/>
            <a:ext cx="2317898" cy="119198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D31466F8-920E-17FC-D452-308D275A5B20}"/>
              </a:ext>
            </a:extLst>
          </p:cNvPr>
          <p:cNvSpPr txBox="1"/>
          <p:nvPr/>
        </p:nvSpPr>
        <p:spPr>
          <a:xfrm>
            <a:off x="8998490" y="1019410"/>
            <a:ext cx="1959740"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C00000"/>
                </a:solidFill>
                <a:effectLst/>
                <a:uLnTx/>
                <a:uFillTx/>
                <a:latin typeface="Roboto Black" panose="02000000000000000000" pitchFamily="2" charset="0"/>
                <a:ea typeface="+mn-ea"/>
                <a:cs typeface="+mn-cs"/>
              </a:rPr>
              <a:t>3:00</a:t>
            </a:r>
          </a:p>
        </p:txBody>
      </p:sp>
      <p:sp>
        <p:nvSpPr>
          <p:cNvPr id="78" name="TextBox 77">
            <a:extLst>
              <a:ext uri="{FF2B5EF4-FFF2-40B4-BE49-F238E27FC236}">
                <a16:creationId xmlns:a16="http://schemas.microsoft.com/office/drawing/2014/main" id="{03BD1199-1E08-6033-CEB4-FC0093CB6260}"/>
              </a:ext>
            </a:extLst>
          </p:cNvPr>
          <p:cNvSpPr txBox="1"/>
          <p:nvPr/>
        </p:nvSpPr>
        <p:spPr>
          <a:xfrm>
            <a:off x="9606589" y="2295739"/>
            <a:ext cx="12649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ĐÁP ÁN</a:t>
            </a:r>
            <a:endParaRPr kumimoji="0" lang="en-US"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45075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par>
                                <p:cTn id="7" presetID="8" presetClass="emph" presetSubtype="0" fill="hold" nodeType="withEffect">
                                  <p:stCondLst>
                                    <p:cond delay="0"/>
                                  </p:stCondLst>
                                  <p:childTnLst>
                                    <p:animRot by="10800000">
                                      <p:cBhvr>
                                        <p:cTn id="8" dur="2000" fill="hold"/>
                                        <p:tgtEl>
                                          <p:spTgt spid="189"/>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Chuong cu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B5020F18-2199-23BB-D0FA-5DA739C3F9C6}"/>
              </a:ext>
            </a:extLst>
          </p:cNvPr>
          <p:cNvGrpSpPr/>
          <p:nvPr/>
        </p:nvGrpSpPr>
        <p:grpSpPr>
          <a:xfrm>
            <a:off x="682051" y="2201031"/>
            <a:ext cx="3829050" cy="3830638"/>
            <a:chOff x="809625" y="2263370"/>
            <a:chExt cx="3829050" cy="3830638"/>
          </a:xfrm>
        </p:grpSpPr>
        <p:sp>
          <p:nvSpPr>
            <p:cNvPr id="89" name="Oval 28">
              <a:extLst>
                <a:ext uri="{FF2B5EF4-FFF2-40B4-BE49-F238E27FC236}">
                  <a16:creationId xmlns:a16="http://schemas.microsoft.com/office/drawing/2014/main" id="{642EF29E-93DA-08D7-E9B9-E1F4D567A2A8}"/>
                </a:ext>
              </a:extLst>
            </p:cNvPr>
            <p:cNvSpPr>
              <a:spLocks noChangeArrowheads="1"/>
            </p:cNvSpPr>
            <p:nvPr/>
          </p:nvSpPr>
          <p:spPr bwMode="auto">
            <a:xfrm rot="1786145">
              <a:off x="809625" y="2263370"/>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7" name="Picture 186">
              <a:extLst>
                <a:ext uri="{FF2B5EF4-FFF2-40B4-BE49-F238E27FC236}">
                  <a16:creationId xmlns:a16="http://schemas.microsoft.com/office/drawing/2014/main" id="{F1F8112C-4CDE-FF6E-2B4B-63ABBC989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041270">
              <a:off x="2202122" y="3364046"/>
              <a:ext cx="396638" cy="986740"/>
            </a:xfrm>
            <a:prstGeom prst="rect">
              <a:avLst/>
            </a:prstGeom>
          </p:spPr>
        </p:pic>
        <p:pic>
          <p:nvPicPr>
            <p:cNvPr id="188" name="Picture 187">
              <a:extLst>
                <a:ext uri="{FF2B5EF4-FFF2-40B4-BE49-F238E27FC236}">
                  <a16:creationId xmlns:a16="http://schemas.microsoft.com/office/drawing/2014/main" id="{4359DD5C-CC4B-9A07-E106-144C5AB3FA8B}"/>
                </a:ext>
              </a:extLst>
            </p:cNvPr>
            <p:cNvPicPr>
              <a:picLocks noChangeAspect="1"/>
            </p:cNvPicPr>
            <p:nvPr/>
          </p:nvPicPr>
          <p:blipFill rotWithShape="1">
            <a:blip r:embed="rId5">
              <a:extLst>
                <a:ext uri="{28A0092B-C50C-407E-A947-70E740481C1C}">
                  <a14:useLocalDpi xmlns:a14="http://schemas.microsoft.com/office/drawing/2010/main" val="0"/>
                </a:ext>
              </a:extLst>
            </a:blip>
            <a:srcRect b="16604"/>
            <a:stretch/>
          </p:blipFill>
          <p:spPr>
            <a:xfrm rot="10800000">
              <a:off x="2409277" y="4161274"/>
              <a:ext cx="538931" cy="1167817"/>
            </a:xfrm>
            <a:prstGeom prst="rect">
              <a:avLst/>
            </a:prstGeom>
          </p:spPr>
        </p:pic>
      </p:grpSp>
      <p:grpSp>
        <p:nvGrpSpPr>
          <p:cNvPr id="179" name="Group 178">
            <a:extLst>
              <a:ext uri="{FF2B5EF4-FFF2-40B4-BE49-F238E27FC236}">
                <a16:creationId xmlns:a16="http://schemas.microsoft.com/office/drawing/2014/main" id="{A6D5501C-8519-58F3-7C6B-757AC9B3CA80}"/>
              </a:ext>
            </a:extLst>
          </p:cNvPr>
          <p:cNvGrpSpPr/>
          <p:nvPr/>
        </p:nvGrpSpPr>
        <p:grpSpPr>
          <a:xfrm>
            <a:off x="-111508" y="1104042"/>
            <a:ext cx="4975225" cy="5472906"/>
            <a:chOff x="30163" y="1176728"/>
            <a:chExt cx="4975225" cy="5472906"/>
          </a:xfrm>
        </p:grpSpPr>
        <p:sp>
          <p:nvSpPr>
            <p:cNvPr id="10" name="Freeform 11">
              <a:extLst>
                <a:ext uri="{FF2B5EF4-FFF2-40B4-BE49-F238E27FC236}">
                  <a16:creationId xmlns:a16="http://schemas.microsoft.com/office/drawing/2014/main" id="{B032C732-9847-F5FB-8C51-DA8269057E64}"/>
                </a:ext>
              </a:extLst>
            </p:cNvPr>
            <p:cNvSpPr>
              <a:spLocks/>
            </p:cNvSpPr>
            <p:nvPr/>
          </p:nvSpPr>
          <p:spPr bwMode="auto">
            <a:xfrm>
              <a:off x="838811" y="1581799"/>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4">
              <a:extLst>
                <a:ext uri="{FF2B5EF4-FFF2-40B4-BE49-F238E27FC236}">
                  <a16:creationId xmlns:a16="http://schemas.microsoft.com/office/drawing/2014/main" id="{E8C5CCB5-E190-4920-3491-794DF80A371F}"/>
                </a:ext>
              </a:extLst>
            </p:cNvPr>
            <p:cNvSpPr>
              <a:spLocks/>
            </p:cNvSpPr>
            <p:nvPr/>
          </p:nvSpPr>
          <p:spPr bwMode="auto">
            <a:xfrm>
              <a:off x="3678420" y="5708246"/>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0">
              <a:extLst>
                <a:ext uri="{FF2B5EF4-FFF2-40B4-BE49-F238E27FC236}">
                  <a16:creationId xmlns:a16="http://schemas.microsoft.com/office/drawing/2014/main" id="{8E032283-5956-14BC-098E-0EE964B69F77}"/>
                </a:ext>
              </a:extLst>
            </p:cNvPr>
            <p:cNvSpPr>
              <a:spLocks/>
            </p:cNvSpPr>
            <p:nvPr/>
          </p:nvSpPr>
          <p:spPr bwMode="auto">
            <a:xfrm>
              <a:off x="1024732" y="5690164"/>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0">
              <a:extLst>
                <a:ext uri="{FF2B5EF4-FFF2-40B4-BE49-F238E27FC236}">
                  <a16:creationId xmlns:a16="http://schemas.microsoft.com/office/drawing/2014/main" id="{13164BDD-6C38-EA06-E22F-4084A5BC6E52}"/>
                </a:ext>
              </a:extLst>
            </p:cNvPr>
            <p:cNvSpPr>
              <a:spLocks/>
            </p:cNvSpPr>
            <p:nvPr/>
          </p:nvSpPr>
          <p:spPr bwMode="auto">
            <a:xfrm>
              <a:off x="3739349" y="1593447"/>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5">
              <a:extLst>
                <a:ext uri="{FF2B5EF4-FFF2-40B4-BE49-F238E27FC236}">
                  <a16:creationId xmlns:a16="http://schemas.microsoft.com/office/drawing/2014/main" id="{D983A02D-C1DF-636F-4175-FD607F43D2F8}"/>
                </a:ext>
              </a:extLst>
            </p:cNvPr>
            <p:cNvSpPr>
              <a:spLocks noChangeArrowheads="1"/>
            </p:cNvSpPr>
            <p:nvPr/>
          </p:nvSpPr>
          <p:spPr bwMode="auto">
            <a:xfrm>
              <a:off x="2655888" y="17418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6">
              <a:extLst>
                <a:ext uri="{FF2B5EF4-FFF2-40B4-BE49-F238E27FC236}">
                  <a16:creationId xmlns:a16="http://schemas.microsoft.com/office/drawing/2014/main" id="{4F09D686-4888-E2F5-48A7-94C2925FD8F4}"/>
                </a:ext>
              </a:extLst>
            </p:cNvPr>
            <p:cNvSpPr>
              <a:spLocks noChangeArrowheads="1"/>
            </p:cNvSpPr>
            <p:nvPr/>
          </p:nvSpPr>
          <p:spPr bwMode="auto">
            <a:xfrm>
              <a:off x="2655888" y="17418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7">
              <a:extLst>
                <a:ext uri="{FF2B5EF4-FFF2-40B4-BE49-F238E27FC236}">
                  <a16:creationId xmlns:a16="http://schemas.microsoft.com/office/drawing/2014/main" id="{340D28EC-A07E-1FEB-F760-FAB877EBEF23}"/>
                </a:ext>
              </a:extLst>
            </p:cNvPr>
            <p:cNvSpPr>
              <a:spLocks noChangeArrowheads="1"/>
            </p:cNvSpPr>
            <p:nvPr/>
          </p:nvSpPr>
          <p:spPr bwMode="auto">
            <a:xfrm>
              <a:off x="2655888" y="17418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8">
              <a:extLst>
                <a:ext uri="{FF2B5EF4-FFF2-40B4-BE49-F238E27FC236}">
                  <a16:creationId xmlns:a16="http://schemas.microsoft.com/office/drawing/2014/main" id="{B14E8D00-A950-3124-AB4E-9E3D4983CA70}"/>
                </a:ext>
              </a:extLst>
            </p:cNvPr>
            <p:cNvSpPr>
              <a:spLocks noChangeArrowheads="1"/>
            </p:cNvSpPr>
            <p:nvPr/>
          </p:nvSpPr>
          <p:spPr bwMode="auto">
            <a:xfrm>
              <a:off x="2655888" y="17418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9">
              <a:extLst>
                <a:ext uri="{FF2B5EF4-FFF2-40B4-BE49-F238E27FC236}">
                  <a16:creationId xmlns:a16="http://schemas.microsoft.com/office/drawing/2014/main" id="{3F8CAA54-4C13-7464-0D9C-6661BC26FF33}"/>
                </a:ext>
              </a:extLst>
            </p:cNvPr>
            <p:cNvSpPr>
              <a:spLocks/>
            </p:cNvSpPr>
            <p:nvPr/>
          </p:nvSpPr>
          <p:spPr bwMode="auto">
            <a:xfrm>
              <a:off x="2498725" y="16339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2">
              <a:extLst>
                <a:ext uri="{FF2B5EF4-FFF2-40B4-BE49-F238E27FC236}">
                  <a16:creationId xmlns:a16="http://schemas.microsoft.com/office/drawing/2014/main" id="{84717278-D8DF-0F39-96CC-EF233C5092CF}"/>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3">
              <a:extLst>
                <a:ext uri="{FF2B5EF4-FFF2-40B4-BE49-F238E27FC236}">
                  <a16:creationId xmlns:a16="http://schemas.microsoft.com/office/drawing/2014/main" id="{2E55C8FD-F1CC-AAF5-0105-C50842CBB0FD}"/>
                </a:ext>
              </a:extLst>
            </p:cNvPr>
            <p:cNvSpPr>
              <a:spLocks noEditPoints="1"/>
            </p:cNvSpPr>
            <p:nvPr/>
          </p:nvSpPr>
          <p:spPr bwMode="auto">
            <a:xfrm>
              <a:off x="1238250" y="21673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4">
              <a:extLst>
                <a:ext uri="{FF2B5EF4-FFF2-40B4-BE49-F238E27FC236}">
                  <a16:creationId xmlns:a16="http://schemas.microsoft.com/office/drawing/2014/main" id="{1A40171D-35B0-F793-EAD6-969CBBC9D72D}"/>
                </a:ext>
              </a:extLst>
            </p:cNvPr>
            <p:cNvSpPr>
              <a:spLocks/>
            </p:cNvSpPr>
            <p:nvPr/>
          </p:nvSpPr>
          <p:spPr bwMode="auto">
            <a:xfrm>
              <a:off x="1238250" y="21673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5">
              <a:extLst>
                <a:ext uri="{FF2B5EF4-FFF2-40B4-BE49-F238E27FC236}">
                  <a16:creationId xmlns:a16="http://schemas.microsoft.com/office/drawing/2014/main" id="{99976390-49E3-785B-DED9-B1C66996E41A}"/>
                </a:ext>
              </a:extLst>
            </p:cNvPr>
            <p:cNvSpPr>
              <a:spLocks/>
            </p:cNvSpPr>
            <p:nvPr/>
          </p:nvSpPr>
          <p:spPr bwMode="auto">
            <a:xfrm>
              <a:off x="4198938" y="23435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6">
              <a:extLst>
                <a:ext uri="{FF2B5EF4-FFF2-40B4-BE49-F238E27FC236}">
                  <a16:creationId xmlns:a16="http://schemas.microsoft.com/office/drawing/2014/main" id="{88D756CB-AFAE-8CFF-3B32-8E8F999EDB4B}"/>
                </a:ext>
              </a:extLst>
            </p:cNvPr>
            <p:cNvSpPr>
              <a:spLocks/>
            </p:cNvSpPr>
            <p:nvPr/>
          </p:nvSpPr>
          <p:spPr bwMode="auto">
            <a:xfrm>
              <a:off x="3959225" y="21895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7">
              <a:extLst>
                <a:ext uri="{FF2B5EF4-FFF2-40B4-BE49-F238E27FC236}">
                  <a16:creationId xmlns:a16="http://schemas.microsoft.com/office/drawing/2014/main" id="{F1498DEB-BB0E-361A-A746-E03C2B8EACC4}"/>
                </a:ext>
              </a:extLst>
            </p:cNvPr>
            <p:cNvSpPr>
              <a:spLocks/>
            </p:cNvSpPr>
            <p:nvPr/>
          </p:nvSpPr>
          <p:spPr bwMode="auto">
            <a:xfrm>
              <a:off x="457200" y="13497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8">
              <a:extLst>
                <a:ext uri="{FF2B5EF4-FFF2-40B4-BE49-F238E27FC236}">
                  <a16:creationId xmlns:a16="http://schemas.microsoft.com/office/drawing/2014/main" id="{84577AB0-5BEC-8AFB-4DE9-80CE4EA3AFDF}"/>
                </a:ext>
              </a:extLst>
            </p:cNvPr>
            <p:cNvSpPr>
              <a:spLocks noEditPoints="1"/>
            </p:cNvSpPr>
            <p:nvPr/>
          </p:nvSpPr>
          <p:spPr bwMode="auto">
            <a:xfrm>
              <a:off x="673100" y="25530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9">
              <a:extLst>
                <a:ext uri="{FF2B5EF4-FFF2-40B4-BE49-F238E27FC236}">
                  <a16:creationId xmlns:a16="http://schemas.microsoft.com/office/drawing/2014/main" id="{EDF17EA4-BE77-64BB-A2F1-C616E6EAAE9B}"/>
                </a:ext>
              </a:extLst>
            </p:cNvPr>
            <p:cNvSpPr>
              <a:spLocks/>
            </p:cNvSpPr>
            <p:nvPr/>
          </p:nvSpPr>
          <p:spPr bwMode="auto">
            <a:xfrm>
              <a:off x="606425" y="15894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1">
              <a:extLst>
                <a:ext uri="{FF2B5EF4-FFF2-40B4-BE49-F238E27FC236}">
                  <a16:creationId xmlns:a16="http://schemas.microsoft.com/office/drawing/2014/main" id="{EC75BF8B-3D5C-EA04-3175-EF3A270CC568}"/>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2">
              <a:extLst>
                <a:ext uri="{FF2B5EF4-FFF2-40B4-BE49-F238E27FC236}">
                  <a16:creationId xmlns:a16="http://schemas.microsoft.com/office/drawing/2014/main" id="{71983518-2761-D917-38F0-FABA06A4ADFF}"/>
                </a:ext>
              </a:extLst>
            </p:cNvPr>
            <p:cNvSpPr>
              <a:spLocks noEditPoints="1"/>
            </p:cNvSpPr>
            <p:nvPr/>
          </p:nvSpPr>
          <p:spPr bwMode="auto">
            <a:xfrm>
              <a:off x="1338263" y="59011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3">
              <a:extLst>
                <a:ext uri="{FF2B5EF4-FFF2-40B4-BE49-F238E27FC236}">
                  <a16:creationId xmlns:a16="http://schemas.microsoft.com/office/drawing/2014/main" id="{C8162D06-B31B-7CBC-865E-F576726DAFFF}"/>
                </a:ext>
              </a:extLst>
            </p:cNvPr>
            <p:cNvSpPr>
              <a:spLocks/>
            </p:cNvSpPr>
            <p:nvPr/>
          </p:nvSpPr>
          <p:spPr bwMode="auto">
            <a:xfrm>
              <a:off x="1338263" y="59011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5">
              <a:extLst>
                <a:ext uri="{FF2B5EF4-FFF2-40B4-BE49-F238E27FC236}">
                  <a16:creationId xmlns:a16="http://schemas.microsoft.com/office/drawing/2014/main" id="{79F05E50-3545-4AB4-0882-7603934C967D}"/>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26">
              <a:extLst>
                <a:ext uri="{FF2B5EF4-FFF2-40B4-BE49-F238E27FC236}">
                  <a16:creationId xmlns:a16="http://schemas.microsoft.com/office/drawing/2014/main" id="{69AB058E-84A1-735F-95CA-54723DB6ABE8}"/>
                </a:ext>
              </a:extLst>
            </p:cNvPr>
            <p:cNvSpPr>
              <a:spLocks/>
            </p:cNvSpPr>
            <p:nvPr/>
          </p:nvSpPr>
          <p:spPr bwMode="auto">
            <a:xfrm>
              <a:off x="4094163" y="58995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7">
              <a:extLst>
                <a:ext uri="{FF2B5EF4-FFF2-40B4-BE49-F238E27FC236}">
                  <a16:creationId xmlns:a16="http://schemas.microsoft.com/office/drawing/2014/main" id="{D72ED02E-EE12-541B-38D0-8AF3EBD88676}"/>
                </a:ext>
              </a:extLst>
            </p:cNvPr>
            <p:cNvSpPr>
              <a:spLocks/>
            </p:cNvSpPr>
            <p:nvPr/>
          </p:nvSpPr>
          <p:spPr bwMode="auto">
            <a:xfrm>
              <a:off x="3795713" y="58995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9">
              <a:extLst>
                <a:ext uri="{FF2B5EF4-FFF2-40B4-BE49-F238E27FC236}">
                  <a16:creationId xmlns:a16="http://schemas.microsoft.com/office/drawing/2014/main" id="{725082C7-6CA7-BA9F-406E-39E43C1E0924}"/>
                </a:ext>
              </a:extLst>
            </p:cNvPr>
            <p:cNvSpPr>
              <a:spLocks noEditPoints="1"/>
            </p:cNvSpPr>
            <p:nvPr/>
          </p:nvSpPr>
          <p:spPr bwMode="auto">
            <a:xfrm>
              <a:off x="538163" y="19863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0">
              <a:extLst>
                <a:ext uri="{FF2B5EF4-FFF2-40B4-BE49-F238E27FC236}">
                  <a16:creationId xmlns:a16="http://schemas.microsoft.com/office/drawing/2014/main" id="{35EE2C1A-0CE9-7338-D039-CB3F8FB4445F}"/>
                </a:ext>
              </a:extLst>
            </p:cNvPr>
            <p:cNvSpPr>
              <a:spLocks noEditPoints="1"/>
            </p:cNvSpPr>
            <p:nvPr/>
          </p:nvSpPr>
          <p:spPr bwMode="auto">
            <a:xfrm>
              <a:off x="711200" y="21578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1">
              <a:extLst>
                <a:ext uri="{FF2B5EF4-FFF2-40B4-BE49-F238E27FC236}">
                  <a16:creationId xmlns:a16="http://schemas.microsoft.com/office/drawing/2014/main" id="{1508186B-20C8-C5AF-6B1B-018536BE8BEA}"/>
                </a:ext>
              </a:extLst>
            </p:cNvPr>
            <p:cNvSpPr>
              <a:spLocks noEditPoints="1"/>
            </p:cNvSpPr>
            <p:nvPr/>
          </p:nvSpPr>
          <p:spPr bwMode="auto">
            <a:xfrm>
              <a:off x="620713" y="20673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558CF23-7274-87AC-7F7F-CB72D160D943}"/>
                </a:ext>
              </a:extLst>
            </p:cNvPr>
            <p:cNvGrpSpPr/>
            <p:nvPr/>
          </p:nvGrpSpPr>
          <p:grpSpPr>
            <a:xfrm>
              <a:off x="2455863" y="2411803"/>
              <a:ext cx="566738" cy="566738"/>
              <a:chOff x="2455863" y="2411803"/>
              <a:chExt cx="566738" cy="566738"/>
            </a:xfrm>
          </p:grpSpPr>
          <p:sp>
            <p:nvSpPr>
              <p:cNvPr id="31" name="Oval 32">
                <a:extLst>
                  <a:ext uri="{FF2B5EF4-FFF2-40B4-BE49-F238E27FC236}">
                    <a16:creationId xmlns:a16="http://schemas.microsoft.com/office/drawing/2014/main" id="{72307B80-1F5D-BFA4-A35A-FD6F79915FD2}"/>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a:extLst>
                  <a:ext uri="{FF2B5EF4-FFF2-40B4-BE49-F238E27FC236}">
                    <a16:creationId xmlns:a16="http://schemas.microsoft.com/office/drawing/2014/main" id="{B7AC04E6-9350-A867-74E7-7603525D0E7D}"/>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a:extLst>
                  <a:ext uri="{FF2B5EF4-FFF2-40B4-BE49-F238E27FC236}">
                    <a16:creationId xmlns:a16="http://schemas.microsoft.com/office/drawing/2014/main" id="{777F0F69-D591-95AF-2BCC-8A651F0AC534}"/>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a:extLst>
                  <a:ext uri="{FF2B5EF4-FFF2-40B4-BE49-F238E27FC236}">
                    <a16:creationId xmlns:a16="http://schemas.microsoft.com/office/drawing/2014/main" id="{DBBC99D5-DFF4-6375-2A3C-9BC63022FBD0}"/>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a:extLst>
                  <a:ext uri="{FF2B5EF4-FFF2-40B4-BE49-F238E27FC236}">
                    <a16:creationId xmlns:a16="http://schemas.microsoft.com/office/drawing/2014/main" id="{7EA84F52-72CA-020F-6180-790E5BF7FD49}"/>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7">
                <a:extLst>
                  <a:ext uri="{FF2B5EF4-FFF2-40B4-BE49-F238E27FC236}">
                    <a16:creationId xmlns:a16="http://schemas.microsoft.com/office/drawing/2014/main" id="{519FB7A6-0322-E7D1-7C23-E7B8690D46C3}"/>
                  </a:ext>
                </a:extLst>
              </p:cNvPr>
              <p:cNvSpPr>
                <a:spLocks noChangeArrowheads="1"/>
              </p:cNvSpPr>
              <p:nvPr/>
            </p:nvSpPr>
            <p:spPr bwMode="auto">
              <a:xfrm>
                <a:off x="2593975" y="2499116"/>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37" name="Freeform 40">
              <a:extLst>
                <a:ext uri="{FF2B5EF4-FFF2-40B4-BE49-F238E27FC236}">
                  <a16:creationId xmlns:a16="http://schemas.microsoft.com/office/drawing/2014/main" id="{D6D6B42C-EB65-B61B-1211-04B5EA14B17E}"/>
                </a:ext>
              </a:extLst>
            </p:cNvPr>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8" name="Group 37">
              <a:extLst>
                <a:ext uri="{FF2B5EF4-FFF2-40B4-BE49-F238E27FC236}">
                  <a16:creationId xmlns:a16="http://schemas.microsoft.com/office/drawing/2014/main" id="{5019763F-70CD-EF6C-F75C-202D50BD822D}"/>
                </a:ext>
              </a:extLst>
            </p:cNvPr>
            <p:cNvGrpSpPr/>
            <p:nvPr/>
          </p:nvGrpSpPr>
          <p:grpSpPr>
            <a:xfrm>
              <a:off x="3722688" y="3113478"/>
              <a:ext cx="585788" cy="587375"/>
              <a:chOff x="3722688" y="3113478"/>
              <a:chExt cx="585788" cy="587375"/>
            </a:xfrm>
          </p:grpSpPr>
          <p:sp>
            <p:nvSpPr>
              <p:cNvPr id="39" name="Freeform 44">
                <a:extLst>
                  <a:ext uri="{FF2B5EF4-FFF2-40B4-BE49-F238E27FC236}">
                    <a16:creationId xmlns:a16="http://schemas.microsoft.com/office/drawing/2014/main" id="{CF0F91F0-FDE7-9445-028F-B8CDBA15E89D}"/>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45">
                <a:extLst>
                  <a:ext uri="{FF2B5EF4-FFF2-40B4-BE49-F238E27FC236}">
                    <a16:creationId xmlns:a16="http://schemas.microsoft.com/office/drawing/2014/main" id="{BC384320-B5E8-6109-7FCA-BFD17123966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46">
                <a:extLst>
                  <a:ext uri="{FF2B5EF4-FFF2-40B4-BE49-F238E27FC236}">
                    <a16:creationId xmlns:a16="http://schemas.microsoft.com/office/drawing/2014/main" id="{93E28D87-1FCA-F029-3AA2-51F50C60D91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47">
                <a:extLst>
                  <a:ext uri="{FF2B5EF4-FFF2-40B4-BE49-F238E27FC236}">
                    <a16:creationId xmlns:a16="http://schemas.microsoft.com/office/drawing/2014/main" id="{04D8AE5D-D640-0D86-781F-D192D8B6E034}"/>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8">
                <a:extLst>
                  <a:ext uri="{FF2B5EF4-FFF2-40B4-BE49-F238E27FC236}">
                    <a16:creationId xmlns:a16="http://schemas.microsoft.com/office/drawing/2014/main" id="{3C894039-8799-37D5-798F-C5E602F50C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9">
                <a:extLst>
                  <a:ext uri="{FF2B5EF4-FFF2-40B4-BE49-F238E27FC236}">
                    <a16:creationId xmlns:a16="http://schemas.microsoft.com/office/drawing/2014/main" id="{9E8EB691-A285-76F3-1429-57926D533863}"/>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2</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45" name="Freeform 52">
              <a:extLst>
                <a:ext uri="{FF2B5EF4-FFF2-40B4-BE49-F238E27FC236}">
                  <a16:creationId xmlns:a16="http://schemas.microsoft.com/office/drawing/2014/main" id="{AAB09A53-FFC8-76F4-656D-14F7F4788168}"/>
                </a:ext>
              </a:extLst>
            </p:cNvPr>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6" name="Group 45">
              <a:extLst>
                <a:ext uri="{FF2B5EF4-FFF2-40B4-BE49-F238E27FC236}">
                  <a16:creationId xmlns:a16="http://schemas.microsoft.com/office/drawing/2014/main" id="{91FEAC7C-266A-4527-390A-E145EF14B204}"/>
                </a:ext>
              </a:extLst>
            </p:cNvPr>
            <p:cNvGrpSpPr/>
            <p:nvPr/>
          </p:nvGrpSpPr>
          <p:grpSpPr>
            <a:xfrm>
              <a:off x="3754438" y="4585091"/>
              <a:ext cx="566738" cy="568325"/>
              <a:chOff x="3754438" y="4585091"/>
              <a:chExt cx="566738" cy="568325"/>
            </a:xfrm>
          </p:grpSpPr>
          <p:sp>
            <p:nvSpPr>
              <p:cNvPr id="47" name="Freeform 56">
                <a:extLst>
                  <a:ext uri="{FF2B5EF4-FFF2-40B4-BE49-F238E27FC236}">
                    <a16:creationId xmlns:a16="http://schemas.microsoft.com/office/drawing/2014/main" id="{8A7627AC-A9D9-DE3A-7903-F97DF69FFC07}"/>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val 57">
                <a:extLst>
                  <a:ext uri="{FF2B5EF4-FFF2-40B4-BE49-F238E27FC236}">
                    <a16:creationId xmlns:a16="http://schemas.microsoft.com/office/drawing/2014/main" id="{EB85C87F-7263-0A02-4E16-20A84723515E}"/>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58">
                <a:extLst>
                  <a:ext uri="{FF2B5EF4-FFF2-40B4-BE49-F238E27FC236}">
                    <a16:creationId xmlns:a16="http://schemas.microsoft.com/office/drawing/2014/main" id="{3332DA00-B061-1B8A-7B98-6567BB4A868E}"/>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59">
                <a:extLst>
                  <a:ext uri="{FF2B5EF4-FFF2-40B4-BE49-F238E27FC236}">
                    <a16:creationId xmlns:a16="http://schemas.microsoft.com/office/drawing/2014/main" id="{B85ECC80-4FEB-081D-9B9E-FA15B7E17846}"/>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60">
                <a:extLst>
                  <a:ext uri="{FF2B5EF4-FFF2-40B4-BE49-F238E27FC236}">
                    <a16:creationId xmlns:a16="http://schemas.microsoft.com/office/drawing/2014/main" id="{E1DA129F-D2FB-361C-E5E3-A994752C5583}"/>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61">
                <a:extLst>
                  <a:ext uri="{FF2B5EF4-FFF2-40B4-BE49-F238E27FC236}">
                    <a16:creationId xmlns:a16="http://schemas.microsoft.com/office/drawing/2014/main" id="{074A365C-7E26-7398-774E-29BD25CA60D9}"/>
                  </a:ext>
                </a:extLst>
              </p:cNvPr>
              <p:cNvSpPr>
                <a:spLocks noChangeArrowheads="1"/>
              </p:cNvSpPr>
              <p:nvPr/>
            </p:nvSpPr>
            <p:spPr bwMode="auto">
              <a:xfrm>
                <a:off x="3965625" y="4688620"/>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4</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53" name="Freeform 64">
              <a:extLst>
                <a:ext uri="{FF2B5EF4-FFF2-40B4-BE49-F238E27FC236}">
                  <a16:creationId xmlns:a16="http://schemas.microsoft.com/office/drawing/2014/main" id="{5E2A2A65-7A48-F58B-779C-381B91C00802}"/>
                </a:ext>
              </a:extLst>
            </p:cNvPr>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70">
              <a:extLst>
                <a:ext uri="{FF2B5EF4-FFF2-40B4-BE49-F238E27FC236}">
                  <a16:creationId xmlns:a16="http://schemas.microsoft.com/office/drawing/2014/main" id="{198F8EDA-7175-DC46-290B-F1B83DCD44D2}"/>
                </a:ext>
              </a:extLst>
            </p:cNvPr>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78">
              <a:extLst>
                <a:ext uri="{FF2B5EF4-FFF2-40B4-BE49-F238E27FC236}">
                  <a16:creationId xmlns:a16="http://schemas.microsoft.com/office/drawing/2014/main" id="{962082B4-7C46-1218-520C-0972F8395DD3}"/>
                </a:ext>
              </a:extLst>
            </p:cNvPr>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6">
              <a:extLst>
                <a:ext uri="{FF2B5EF4-FFF2-40B4-BE49-F238E27FC236}">
                  <a16:creationId xmlns:a16="http://schemas.microsoft.com/office/drawing/2014/main" id="{42DDCE84-BD97-B4F8-6198-268D4F031D15}"/>
                </a:ext>
              </a:extLst>
            </p:cNvPr>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7" name="Group 56">
              <a:extLst>
                <a:ext uri="{FF2B5EF4-FFF2-40B4-BE49-F238E27FC236}">
                  <a16:creationId xmlns:a16="http://schemas.microsoft.com/office/drawing/2014/main" id="{2814016F-1F52-F452-AA7E-97BDDCA6BBEE}"/>
                </a:ext>
              </a:extLst>
            </p:cNvPr>
            <p:cNvGrpSpPr/>
            <p:nvPr/>
          </p:nvGrpSpPr>
          <p:grpSpPr>
            <a:xfrm>
              <a:off x="2498725" y="5334391"/>
              <a:ext cx="568325" cy="566738"/>
              <a:chOff x="2498725" y="5334391"/>
              <a:chExt cx="568325" cy="566738"/>
            </a:xfrm>
          </p:grpSpPr>
          <p:sp>
            <p:nvSpPr>
              <p:cNvPr id="58" name="Freeform 88">
                <a:extLst>
                  <a:ext uri="{FF2B5EF4-FFF2-40B4-BE49-F238E27FC236}">
                    <a16:creationId xmlns:a16="http://schemas.microsoft.com/office/drawing/2014/main" id="{A1F6E1A8-BB95-A4FF-0D00-086FDE83C45E}"/>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Oval 89">
                <a:extLst>
                  <a:ext uri="{FF2B5EF4-FFF2-40B4-BE49-F238E27FC236}">
                    <a16:creationId xmlns:a16="http://schemas.microsoft.com/office/drawing/2014/main" id="{C829CD32-20B6-722F-2290-1CCEFECF0E6B}"/>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90">
                <a:extLst>
                  <a:ext uri="{FF2B5EF4-FFF2-40B4-BE49-F238E27FC236}">
                    <a16:creationId xmlns:a16="http://schemas.microsoft.com/office/drawing/2014/main" id="{819BE5A2-C6BF-D5A1-0606-019FE95D8B56}"/>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91">
                <a:extLst>
                  <a:ext uri="{FF2B5EF4-FFF2-40B4-BE49-F238E27FC236}">
                    <a16:creationId xmlns:a16="http://schemas.microsoft.com/office/drawing/2014/main" id="{87A1AACE-BEC6-747B-552D-42BECF9A864D}"/>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Rectangle 92">
                <a:extLst>
                  <a:ext uri="{FF2B5EF4-FFF2-40B4-BE49-F238E27FC236}">
                    <a16:creationId xmlns:a16="http://schemas.microsoft.com/office/drawing/2014/main" id="{9B7C3D0D-BDF3-3896-4F70-E5005819EFD3}"/>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93">
                <a:extLst>
                  <a:ext uri="{FF2B5EF4-FFF2-40B4-BE49-F238E27FC236}">
                    <a16:creationId xmlns:a16="http://schemas.microsoft.com/office/drawing/2014/main" id="{54AC04CB-2C09-17C9-7C14-C9712250B2F4}"/>
                  </a:ext>
                </a:extLst>
              </p:cNvPr>
              <p:cNvSpPr>
                <a:spLocks noChangeArrowheads="1"/>
              </p:cNvSpPr>
              <p:nvPr/>
            </p:nvSpPr>
            <p:spPr bwMode="auto">
              <a:xfrm>
                <a:off x="2646913" y="5456863"/>
                <a:ext cx="22762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 6</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64" name="Group 63">
              <a:extLst>
                <a:ext uri="{FF2B5EF4-FFF2-40B4-BE49-F238E27FC236}">
                  <a16:creationId xmlns:a16="http://schemas.microsoft.com/office/drawing/2014/main" id="{7EF79B59-F1C5-14C9-B529-2C20478DB69D}"/>
                </a:ext>
              </a:extLst>
            </p:cNvPr>
            <p:cNvGrpSpPr/>
            <p:nvPr/>
          </p:nvGrpSpPr>
          <p:grpSpPr>
            <a:xfrm>
              <a:off x="1157288" y="3113478"/>
              <a:ext cx="584200" cy="587375"/>
              <a:chOff x="1157288" y="3113478"/>
              <a:chExt cx="584200" cy="587375"/>
            </a:xfrm>
          </p:grpSpPr>
          <p:sp>
            <p:nvSpPr>
              <p:cNvPr id="65" name="Freeform 72">
                <a:extLst>
                  <a:ext uri="{FF2B5EF4-FFF2-40B4-BE49-F238E27FC236}">
                    <a16:creationId xmlns:a16="http://schemas.microsoft.com/office/drawing/2014/main" id="{71BFFAC3-D92F-5A45-6E8F-5A0D79DB2EBC}"/>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73">
                <a:extLst>
                  <a:ext uri="{FF2B5EF4-FFF2-40B4-BE49-F238E27FC236}">
                    <a16:creationId xmlns:a16="http://schemas.microsoft.com/office/drawing/2014/main" id="{B16514D7-2044-7725-4BC2-86E38C444C66}"/>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74">
                <a:extLst>
                  <a:ext uri="{FF2B5EF4-FFF2-40B4-BE49-F238E27FC236}">
                    <a16:creationId xmlns:a16="http://schemas.microsoft.com/office/drawing/2014/main" id="{647B65F2-670D-401A-B722-0438E1BB1BFA}"/>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75">
                <a:extLst>
                  <a:ext uri="{FF2B5EF4-FFF2-40B4-BE49-F238E27FC236}">
                    <a16:creationId xmlns:a16="http://schemas.microsoft.com/office/drawing/2014/main" id="{3734FB14-E16A-AB34-CB6B-B61073D857F2}"/>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96">
                <a:extLst>
                  <a:ext uri="{FF2B5EF4-FFF2-40B4-BE49-F238E27FC236}">
                    <a16:creationId xmlns:a16="http://schemas.microsoft.com/office/drawing/2014/main" id="{BA123E44-4EF7-356F-B308-638221D7EF4D}"/>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97">
                <a:extLst>
                  <a:ext uri="{FF2B5EF4-FFF2-40B4-BE49-F238E27FC236}">
                    <a16:creationId xmlns:a16="http://schemas.microsoft.com/office/drawing/2014/main" id="{11CCA97D-17AE-B21B-457F-C689486D411E}"/>
                  </a:ext>
                </a:extLst>
              </p:cNvPr>
              <p:cNvSpPr>
                <a:spLocks noChangeArrowheads="1"/>
              </p:cNvSpPr>
              <p:nvPr/>
            </p:nvSpPr>
            <p:spPr bwMode="auto">
              <a:xfrm>
                <a:off x="1311275" y="3218253"/>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10</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71" name="Group 70">
              <a:extLst>
                <a:ext uri="{FF2B5EF4-FFF2-40B4-BE49-F238E27FC236}">
                  <a16:creationId xmlns:a16="http://schemas.microsoft.com/office/drawing/2014/main" id="{2CFAE8DD-8C3C-3C6E-2025-C4259B58D36E}"/>
                </a:ext>
              </a:extLst>
            </p:cNvPr>
            <p:cNvGrpSpPr/>
            <p:nvPr/>
          </p:nvGrpSpPr>
          <p:grpSpPr>
            <a:xfrm>
              <a:off x="1162050" y="4580328"/>
              <a:ext cx="569913" cy="568325"/>
              <a:chOff x="1162050" y="4580328"/>
              <a:chExt cx="569913" cy="568325"/>
            </a:xfrm>
          </p:grpSpPr>
          <p:sp>
            <p:nvSpPr>
              <p:cNvPr id="72" name="Freeform 80">
                <a:extLst>
                  <a:ext uri="{FF2B5EF4-FFF2-40B4-BE49-F238E27FC236}">
                    <a16:creationId xmlns:a16="http://schemas.microsoft.com/office/drawing/2014/main" id="{331341CC-ECDD-5C0A-C865-733F3CECFC14}"/>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81">
                <a:extLst>
                  <a:ext uri="{FF2B5EF4-FFF2-40B4-BE49-F238E27FC236}">
                    <a16:creationId xmlns:a16="http://schemas.microsoft.com/office/drawing/2014/main" id="{4FAC519A-96D7-682E-2A59-8D349A4BC4BF}"/>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82">
                <a:extLst>
                  <a:ext uri="{FF2B5EF4-FFF2-40B4-BE49-F238E27FC236}">
                    <a16:creationId xmlns:a16="http://schemas.microsoft.com/office/drawing/2014/main" id="{D74E6DFC-4DB4-16E0-EDEA-77272CC52C99}"/>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83">
                <a:extLst>
                  <a:ext uri="{FF2B5EF4-FFF2-40B4-BE49-F238E27FC236}">
                    <a16:creationId xmlns:a16="http://schemas.microsoft.com/office/drawing/2014/main" id="{EDA75F50-CDBC-B3E4-AEC4-38ABB8BB2FF8}"/>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100">
                <a:extLst>
                  <a:ext uri="{FF2B5EF4-FFF2-40B4-BE49-F238E27FC236}">
                    <a16:creationId xmlns:a16="http://schemas.microsoft.com/office/drawing/2014/main" id="{464FE9E5-7B9A-0B90-AD0A-387711767B1D}"/>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101">
                <a:extLst>
                  <a:ext uri="{FF2B5EF4-FFF2-40B4-BE49-F238E27FC236}">
                    <a16:creationId xmlns:a16="http://schemas.microsoft.com/office/drawing/2014/main" id="{928ED859-5C44-B41D-800C-4BBDAB9EE909}"/>
                  </a:ext>
                </a:extLst>
              </p:cNvPr>
              <p:cNvSpPr>
                <a:spLocks noChangeArrowheads="1"/>
              </p:cNvSpPr>
              <p:nvPr/>
            </p:nvSpPr>
            <p:spPr bwMode="auto">
              <a:xfrm>
                <a:off x="1328738" y="4699391"/>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8</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sp>
          <p:nvSpPr>
            <p:cNvPr id="80" name="Freeform 109">
              <a:extLst>
                <a:ext uri="{FF2B5EF4-FFF2-40B4-BE49-F238E27FC236}">
                  <a16:creationId xmlns:a16="http://schemas.microsoft.com/office/drawing/2014/main" id="{FA745932-F8D7-ADF2-E00E-5231D865C58D}"/>
                </a:ext>
              </a:extLst>
            </p:cNvPr>
            <p:cNvSpPr>
              <a:spLocks/>
            </p:cNvSpPr>
            <p:nvPr/>
          </p:nvSpPr>
          <p:spPr bwMode="auto">
            <a:xfrm>
              <a:off x="1808163" y="13021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10">
              <a:extLst>
                <a:ext uri="{FF2B5EF4-FFF2-40B4-BE49-F238E27FC236}">
                  <a16:creationId xmlns:a16="http://schemas.microsoft.com/office/drawing/2014/main" id="{70C18813-0FD6-3E17-0982-A9B519DC3D32}"/>
                </a:ext>
              </a:extLst>
            </p:cNvPr>
            <p:cNvSpPr>
              <a:spLocks/>
            </p:cNvSpPr>
            <p:nvPr/>
          </p:nvSpPr>
          <p:spPr bwMode="auto">
            <a:xfrm>
              <a:off x="1963738" y="12180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111">
              <a:extLst>
                <a:ext uri="{FF2B5EF4-FFF2-40B4-BE49-F238E27FC236}">
                  <a16:creationId xmlns:a16="http://schemas.microsoft.com/office/drawing/2014/main" id="{D8D87D06-9FFB-9637-0B4F-510C1076A61D}"/>
                </a:ext>
              </a:extLst>
            </p:cNvPr>
            <p:cNvSpPr>
              <a:spLocks/>
            </p:cNvSpPr>
            <p:nvPr/>
          </p:nvSpPr>
          <p:spPr bwMode="auto">
            <a:xfrm>
              <a:off x="30163" y="22054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113">
              <a:extLst>
                <a:ext uri="{FF2B5EF4-FFF2-40B4-BE49-F238E27FC236}">
                  <a16:creationId xmlns:a16="http://schemas.microsoft.com/office/drawing/2014/main" id="{2C90966C-EB45-9244-7777-BF8CE8F6BB98}"/>
                </a:ext>
              </a:extLst>
            </p:cNvPr>
            <p:cNvSpPr>
              <a:spLocks/>
            </p:cNvSpPr>
            <p:nvPr/>
          </p:nvSpPr>
          <p:spPr bwMode="auto">
            <a:xfrm>
              <a:off x="3340100" y="12592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114">
              <a:extLst>
                <a:ext uri="{FF2B5EF4-FFF2-40B4-BE49-F238E27FC236}">
                  <a16:creationId xmlns:a16="http://schemas.microsoft.com/office/drawing/2014/main" id="{34929B39-8AB1-38AC-3EEA-AB9D2830F646}"/>
                </a:ext>
              </a:extLst>
            </p:cNvPr>
            <p:cNvSpPr>
              <a:spLocks/>
            </p:cNvSpPr>
            <p:nvPr/>
          </p:nvSpPr>
          <p:spPr bwMode="auto">
            <a:xfrm>
              <a:off x="3184525" y="11767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115">
              <a:extLst>
                <a:ext uri="{FF2B5EF4-FFF2-40B4-BE49-F238E27FC236}">
                  <a16:creationId xmlns:a16="http://schemas.microsoft.com/office/drawing/2014/main" id="{809A835A-A74A-B680-3148-7E9ABC92F062}"/>
                </a:ext>
              </a:extLst>
            </p:cNvPr>
            <p:cNvSpPr>
              <a:spLocks/>
            </p:cNvSpPr>
            <p:nvPr/>
          </p:nvSpPr>
          <p:spPr bwMode="auto">
            <a:xfrm>
              <a:off x="3446463" y="13719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116">
              <a:extLst>
                <a:ext uri="{FF2B5EF4-FFF2-40B4-BE49-F238E27FC236}">
                  <a16:creationId xmlns:a16="http://schemas.microsoft.com/office/drawing/2014/main" id="{694E2D8E-CBE2-6646-D054-AB62DC391AB8}"/>
                </a:ext>
              </a:extLst>
            </p:cNvPr>
            <p:cNvSpPr>
              <a:spLocks/>
            </p:cNvSpPr>
            <p:nvPr/>
          </p:nvSpPr>
          <p:spPr bwMode="auto">
            <a:xfrm>
              <a:off x="4773613" y="26610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117">
              <a:extLst>
                <a:ext uri="{FF2B5EF4-FFF2-40B4-BE49-F238E27FC236}">
                  <a16:creationId xmlns:a16="http://schemas.microsoft.com/office/drawing/2014/main" id="{91CF0AFB-FC84-DDDB-BF71-827F34874A91}"/>
                </a:ext>
              </a:extLst>
            </p:cNvPr>
            <p:cNvSpPr>
              <a:spLocks/>
            </p:cNvSpPr>
            <p:nvPr/>
          </p:nvSpPr>
          <p:spPr bwMode="auto">
            <a:xfrm>
              <a:off x="4495800" y="16117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1" name="Group 100">
              <a:extLst>
                <a:ext uri="{FF2B5EF4-FFF2-40B4-BE49-F238E27FC236}">
                  <a16:creationId xmlns:a16="http://schemas.microsoft.com/office/drawing/2014/main" id="{ED7B7089-92BA-B1C5-522E-F75A0BDF40FD}"/>
                </a:ext>
              </a:extLst>
            </p:cNvPr>
            <p:cNvGrpSpPr/>
            <p:nvPr/>
          </p:nvGrpSpPr>
          <p:grpSpPr>
            <a:xfrm>
              <a:off x="3182395" y="2634848"/>
              <a:ext cx="585788" cy="587375"/>
              <a:chOff x="3722688" y="3113478"/>
              <a:chExt cx="585788" cy="587375"/>
            </a:xfrm>
          </p:grpSpPr>
          <p:sp>
            <p:nvSpPr>
              <p:cNvPr id="102" name="Freeform 44">
                <a:extLst>
                  <a:ext uri="{FF2B5EF4-FFF2-40B4-BE49-F238E27FC236}">
                    <a16:creationId xmlns:a16="http://schemas.microsoft.com/office/drawing/2014/main" id="{45C5CDED-626D-5CDD-26C2-51C4147A63D3}"/>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45">
                <a:extLst>
                  <a:ext uri="{FF2B5EF4-FFF2-40B4-BE49-F238E27FC236}">
                    <a16:creationId xmlns:a16="http://schemas.microsoft.com/office/drawing/2014/main" id="{2A979FF9-2E2E-2E69-8B0C-DEECCB281127}"/>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46">
                <a:extLst>
                  <a:ext uri="{FF2B5EF4-FFF2-40B4-BE49-F238E27FC236}">
                    <a16:creationId xmlns:a16="http://schemas.microsoft.com/office/drawing/2014/main" id="{CB1B1A0B-1712-7C3B-ACA5-347C6D9C3070}"/>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47">
                <a:extLst>
                  <a:ext uri="{FF2B5EF4-FFF2-40B4-BE49-F238E27FC236}">
                    <a16:creationId xmlns:a16="http://schemas.microsoft.com/office/drawing/2014/main" id="{6B8865A2-8F29-2A65-A823-243A73DE19E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48">
                <a:extLst>
                  <a:ext uri="{FF2B5EF4-FFF2-40B4-BE49-F238E27FC236}">
                    <a16:creationId xmlns:a16="http://schemas.microsoft.com/office/drawing/2014/main" id="{97F7CE91-686D-CA3D-7008-636A84FA73C1}"/>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49">
                <a:extLst>
                  <a:ext uri="{FF2B5EF4-FFF2-40B4-BE49-F238E27FC236}">
                    <a16:creationId xmlns:a16="http://schemas.microsoft.com/office/drawing/2014/main" id="{62EBE02E-1D20-6ED8-60EA-AB519E7A9854}"/>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08" name="Group 107">
              <a:extLst>
                <a:ext uri="{FF2B5EF4-FFF2-40B4-BE49-F238E27FC236}">
                  <a16:creationId xmlns:a16="http://schemas.microsoft.com/office/drawing/2014/main" id="{73B8850B-8325-0329-C6CC-5257E792B1EE}"/>
                </a:ext>
              </a:extLst>
            </p:cNvPr>
            <p:cNvGrpSpPr/>
            <p:nvPr/>
          </p:nvGrpSpPr>
          <p:grpSpPr>
            <a:xfrm>
              <a:off x="3894423" y="3854840"/>
              <a:ext cx="585788" cy="587375"/>
              <a:chOff x="3722688" y="3113478"/>
              <a:chExt cx="585788" cy="587375"/>
            </a:xfrm>
          </p:grpSpPr>
          <p:sp>
            <p:nvSpPr>
              <p:cNvPr id="109" name="Freeform 44">
                <a:extLst>
                  <a:ext uri="{FF2B5EF4-FFF2-40B4-BE49-F238E27FC236}">
                    <a16:creationId xmlns:a16="http://schemas.microsoft.com/office/drawing/2014/main" id="{F2790A14-1523-7D84-C8DB-9E7AF63E104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45">
                <a:extLst>
                  <a:ext uri="{FF2B5EF4-FFF2-40B4-BE49-F238E27FC236}">
                    <a16:creationId xmlns:a16="http://schemas.microsoft.com/office/drawing/2014/main" id="{AA27B129-8B11-46A0-D873-5B0075FB5F7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46">
                <a:extLst>
                  <a:ext uri="{FF2B5EF4-FFF2-40B4-BE49-F238E27FC236}">
                    <a16:creationId xmlns:a16="http://schemas.microsoft.com/office/drawing/2014/main" id="{52AB95F4-E5D7-E06C-8E10-8ED3AF33409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47">
                <a:extLst>
                  <a:ext uri="{FF2B5EF4-FFF2-40B4-BE49-F238E27FC236}">
                    <a16:creationId xmlns:a16="http://schemas.microsoft.com/office/drawing/2014/main" id="{8833E07D-67E3-BCFC-3E17-6660D7BFA8E7}"/>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48">
                <a:extLst>
                  <a:ext uri="{FF2B5EF4-FFF2-40B4-BE49-F238E27FC236}">
                    <a16:creationId xmlns:a16="http://schemas.microsoft.com/office/drawing/2014/main" id="{4804A59F-2DC7-55CF-B66A-AE83A1F7F21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49">
                <a:extLst>
                  <a:ext uri="{FF2B5EF4-FFF2-40B4-BE49-F238E27FC236}">
                    <a16:creationId xmlns:a16="http://schemas.microsoft.com/office/drawing/2014/main" id="{486BF8B8-2C3A-F405-BD2F-6B5FE2959CE9}"/>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3</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15" name="Group 114">
              <a:extLst>
                <a:ext uri="{FF2B5EF4-FFF2-40B4-BE49-F238E27FC236}">
                  <a16:creationId xmlns:a16="http://schemas.microsoft.com/office/drawing/2014/main" id="{DB9A24C7-263A-97F5-6186-5E4A76A865C9}"/>
                </a:ext>
              </a:extLst>
            </p:cNvPr>
            <p:cNvGrpSpPr/>
            <p:nvPr/>
          </p:nvGrpSpPr>
          <p:grpSpPr>
            <a:xfrm>
              <a:off x="3215051" y="5123253"/>
              <a:ext cx="585788" cy="587375"/>
              <a:chOff x="3722688" y="3113478"/>
              <a:chExt cx="585788" cy="587375"/>
            </a:xfrm>
          </p:grpSpPr>
          <p:sp>
            <p:nvSpPr>
              <p:cNvPr id="116" name="Freeform 44">
                <a:extLst>
                  <a:ext uri="{FF2B5EF4-FFF2-40B4-BE49-F238E27FC236}">
                    <a16:creationId xmlns:a16="http://schemas.microsoft.com/office/drawing/2014/main" id="{1DC63D49-B5DC-66E7-659A-28C7DD586A5B}"/>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45">
                <a:extLst>
                  <a:ext uri="{FF2B5EF4-FFF2-40B4-BE49-F238E27FC236}">
                    <a16:creationId xmlns:a16="http://schemas.microsoft.com/office/drawing/2014/main" id="{713DE702-C987-DE67-AEE7-911BEAA1E3B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46">
                <a:extLst>
                  <a:ext uri="{FF2B5EF4-FFF2-40B4-BE49-F238E27FC236}">
                    <a16:creationId xmlns:a16="http://schemas.microsoft.com/office/drawing/2014/main" id="{FAFE7430-C6F3-7399-318F-8787585EE809}"/>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47">
                <a:extLst>
                  <a:ext uri="{FF2B5EF4-FFF2-40B4-BE49-F238E27FC236}">
                    <a16:creationId xmlns:a16="http://schemas.microsoft.com/office/drawing/2014/main" id="{17C2487F-349A-EF9E-9396-9EFF5B70CB31}"/>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48">
                <a:extLst>
                  <a:ext uri="{FF2B5EF4-FFF2-40B4-BE49-F238E27FC236}">
                    <a16:creationId xmlns:a16="http://schemas.microsoft.com/office/drawing/2014/main" id="{7FB22CB6-E938-3E67-5B42-A260B0DC6A3A}"/>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49">
                <a:extLst>
                  <a:ext uri="{FF2B5EF4-FFF2-40B4-BE49-F238E27FC236}">
                    <a16:creationId xmlns:a16="http://schemas.microsoft.com/office/drawing/2014/main" id="{A5B841D0-E80D-1D28-C9A8-BCB5A2901BAB}"/>
                  </a:ext>
                </a:extLst>
              </p:cNvPr>
              <p:cNvSpPr>
                <a:spLocks noChangeArrowheads="1"/>
              </p:cNvSpPr>
              <p:nvPr/>
            </p:nvSpPr>
            <p:spPr bwMode="auto">
              <a:xfrm>
                <a:off x="3962903" y="3218595"/>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dirty="0">
                    <a:ln>
                      <a:noFill/>
                    </a:ln>
                    <a:solidFill>
                      <a:srgbClr val="ED7D31">
                        <a:lumMod val="50000"/>
                      </a:srgbClr>
                    </a:solidFill>
                    <a:effectLst/>
                    <a:uLnTx/>
                    <a:uFillTx/>
                    <a:latin typeface="Roboto" panose="02000000000000000000" pitchFamily="2" charset="0"/>
                    <a:ea typeface="+mn-ea"/>
                    <a:cs typeface="+mn-cs"/>
                  </a:rPr>
                  <a:t>5</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22" name="Group 121">
              <a:extLst>
                <a:ext uri="{FF2B5EF4-FFF2-40B4-BE49-F238E27FC236}">
                  <a16:creationId xmlns:a16="http://schemas.microsoft.com/office/drawing/2014/main" id="{235606C8-0CF3-7477-35F4-4C27B8F09952}"/>
                </a:ext>
              </a:extLst>
            </p:cNvPr>
            <p:cNvGrpSpPr/>
            <p:nvPr/>
          </p:nvGrpSpPr>
          <p:grpSpPr>
            <a:xfrm>
              <a:off x="1735320" y="5112033"/>
              <a:ext cx="585788" cy="587375"/>
              <a:chOff x="3722688" y="3113478"/>
              <a:chExt cx="585788" cy="587375"/>
            </a:xfrm>
          </p:grpSpPr>
          <p:sp>
            <p:nvSpPr>
              <p:cNvPr id="123" name="Freeform 44">
                <a:extLst>
                  <a:ext uri="{FF2B5EF4-FFF2-40B4-BE49-F238E27FC236}">
                    <a16:creationId xmlns:a16="http://schemas.microsoft.com/office/drawing/2014/main" id="{5894FC3B-1372-DAFD-FEC4-C79953B08B5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45">
                <a:extLst>
                  <a:ext uri="{FF2B5EF4-FFF2-40B4-BE49-F238E27FC236}">
                    <a16:creationId xmlns:a16="http://schemas.microsoft.com/office/drawing/2014/main" id="{D9CAF923-4C88-7BC0-7E36-FDC68C57221E}"/>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46">
                <a:extLst>
                  <a:ext uri="{FF2B5EF4-FFF2-40B4-BE49-F238E27FC236}">
                    <a16:creationId xmlns:a16="http://schemas.microsoft.com/office/drawing/2014/main" id="{B6DEBD8A-6FBD-4E03-F8AB-C28BB6736AF8}"/>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47">
                <a:extLst>
                  <a:ext uri="{FF2B5EF4-FFF2-40B4-BE49-F238E27FC236}">
                    <a16:creationId xmlns:a16="http://schemas.microsoft.com/office/drawing/2014/main" id="{0913D5C7-B194-D4A8-0CBE-8BA216D844BF}"/>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48">
                <a:extLst>
                  <a:ext uri="{FF2B5EF4-FFF2-40B4-BE49-F238E27FC236}">
                    <a16:creationId xmlns:a16="http://schemas.microsoft.com/office/drawing/2014/main" id="{64E4095A-4C10-AED2-B994-E63E39D488F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Rectangle 49">
                <a:extLst>
                  <a:ext uri="{FF2B5EF4-FFF2-40B4-BE49-F238E27FC236}">
                    <a16:creationId xmlns:a16="http://schemas.microsoft.com/office/drawing/2014/main" id="{C3F728E9-C26D-7E35-A4FF-C791ABF537DE}"/>
                  </a:ext>
                </a:extLst>
              </p:cNvPr>
              <p:cNvSpPr>
                <a:spLocks noChangeArrowheads="1"/>
              </p:cNvSpPr>
              <p:nvPr/>
            </p:nvSpPr>
            <p:spPr bwMode="auto">
              <a:xfrm>
                <a:off x="3941763" y="3216666"/>
                <a:ext cx="1538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7</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59" name="Group 158">
              <a:extLst>
                <a:ext uri="{FF2B5EF4-FFF2-40B4-BE49-F238E27FC236}">
                  <a16:creationId xmlns:a16="http://schemas.microsoft.com/office/drawing/2014/main" id="{53F0DFE4-365D-5B06-66B9-B34668B29CFE}"/>
                </a:ext>
              </a:extLst>
            </p:cNvPr>
            <p:cNvGrpSpPr/>
            <p:nvPr/>
          </p:nvGrpSpPr>
          <p:grpSpPr>
            <a:xfrm>
              <a:off x="1021289" y="3858386"/>
              <a:ext cx="585788" cy="587375"/>
              <a:chOff x="3722688" y="3113478"/>
              <a:chExt cx="585788" cy="587375"/>
            </a:xfrm>
          </p:grpSpPr>
          <p:sp>
            <p:nvSpPr>
              <p:cNvPr id="160" name="Freeform 44">
                <a:extLst>
                  <a:ext uri="{FF2B5EF4-FFF2-40B4-BE49-F238E27FC236}">
                    <a16:creationId xmlns:a16="http://schemas.microsoft.com/office/drawing/2014/main" id="{0F77EC9C-718A-C711-C068-6807AB3B3466}"/>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45">
                <a:extLst>
                  <a:ext uri="{FF2B5EF4-FFF2-40B4-BE49-F238E27FC236}">
                    <a16:creationId xmlns:a16="http://schemas.microsoft.com/office/drawing/2014/main" id="{661F22EB-F96B-BB46-17A2-86AB676580EA}"/>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46">
                <a:extLst>
                  <a:ext uri="{FF2B5EF4-FFF2-40B4-BE49-F238E27FC236}">
                    <a16:creationId xmlns:a16="http://schemas.microsoft.com/office/drawing/2014/main" id="{5767B6F2-88D1-D96E-5322-71AC70FD64EA}"/>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47">
                <a:extLst>
                  <a:ext uri="{FF2B5EF4-FFF2-40B4-BE49-F238E27FC236}">
                    <a16:creationId xmlns:a16="http://schemas.microsoft.com/office/drawing/2014/main" id="{3885D250-F26F-C8DB-2B99-C462163B41E0}"/>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48">
                <a:extLst>
                  <a:ext uri="{FF2B5EF4-FFF2-40B4-BE49-F238E27FC236}">
                    <a16:creationId xmlns:a16="http://schemas.microsoft.com/office/drawing/2014/main" id="{DE80E83E-D5D2-81BC-9246-B1E343921B6E}"/>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Rectangle 49">
                <a:extLst>
                  <a:ext uri="{FF2B5EF4-FFF2-40B4-BE49-F238E27FC236}">
                    <a16:creationId xmlns:a16="http://schemas.microsoft.com/office/drawing/2014/main" id="{3ABC61D1-5A83-42FB-A509-472ED02CCAF3}"/>
                  </a:ext>
                </a:extLst>
              </p:cNvPr>
              <p:cNvSpPr>
                <a:spLocks noChangeArrowheads="1"/>
              </p:cNvSpPr>
              <p:nvPr/>
            </p:nvSpPr>
            <p:spPr bwMode="auto">
              <a:xfrm>
                <a:off x="3941763" y="3216666"/>
                <a:ext cx="15869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9</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nvGrpSpPr>
            <p:cNvPr id="166" name="Group 165">
              <a:extLst>
                <a:ext uri="{FF2B5EF4-FFF2-40B4-BE49-F238E27FC236}">
                  <a16:creationId xmlns:a16="http://schemas.microsoft.com/office/drawing/2014/main" id="{3B283896-C6B1-C6B8-F07D-C2796A93C3B2}"/>
                </a:ext>
              </a:extLst>
            </p:cNvPr>
            <p:cNvGrpSpPr/>
            <p:nvPr/>
          </p:nvGrpSpPr>
          <p:grpSpPr>
            <a:xfrm>
              <a:off x="1717493" y="2613416"/>
              <a:ext cx="585788" cy="587375"/>
              <a:chOff x="3722688" y="3113478"/>
              <a:chExt cx="585788" cy="587375"/>
            </a:xfrm>
          </p:grpSpPr>
          <p:sp>
            <p:nvSpPr>
              <p:cNvPr id="167" name="Freeform 44">
                <a:extLst>
                  <a:ext uri="{FF2B5EF4-FFF2-40B4-BE49-F238E27FC236}">
                    <a16:creationId xmlns:a16="http://schemas.microsoft.com/office/drawing/2014/main" id="{527D8C4A-2C7B-F43F-BA19-71DC30E6C630}"/>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45">
                <a:extLst>
                  <a:ext uri="{FF2B5EF4-FFF2-40B4-BE49-F238E27FC236}">
                    <a16:creationId xmlns:a16="http://schemas.microsoft.com/office/drawing/2014/main" id="{65249611-D3E6-96CA-27A0-19FE942F5929}"/>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46">
                <a:extLst>
                  <a:ext uri="{FF2B5EF4-FFF2-40B4-BE49-F238E27FC236}">
                    <a16:creationId xmlns:a16="http://schemas.microsoft.com/office/drawing/2014/main" id="{0B3F9B49-88B5-44D3-E05E-281644A1FB65}"/>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47">
                <a:extLst>
                  <a:ext uri="{FF2B5EF4-FFF2-40B4-BE49-F238E27FC236}">
                    <a16:creationId xmlns:a16="http://schemas.microsoft.com/office/drawing/2014/main" id="{E54A8819-E0BC-418B-BD9E-C11DA8C9D4BA}"/>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Rectangle 48">
                <a:extLst>
                  <a:ext uri="{FF2B5EF4-FFF2-40B4-BE49-F238E27FC236}">
                    <a16:creationId xmlns:a16="http://schemas.microsoft.com/office/drawing/2014/main" id="{CBD1D94C-2D02-3D99-4A47-7AB77317675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Rectangle 49">
                <a:extLst>
                  <a:ext uri="{FF2B5EF4-FFF2-40B4-BE49-F238E27FC236}">
                    <a16:creationId xmlns:a16="http://schemas.microsoft.com/office/drawing/2014/main" id="{638D5037-1A35-EE32-9026-AF4DAC053A79}"/>
                  </a:ext>
                </a:extLst>
              </p:cNvPr>
              <p:cNvSpPr>
                <a:spLocks noChangeArrowheads="1"/>
              </p:cNvSpPr>
              <p:nvPr/>
            </p:nvSpPr>
            <p:spPr bwMode="auto">
              <a:xfrm>
                <a:off x="3906550" y="3218595"/>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1" i="0" u="none" strike="noStrike" kern="1200" cap="none" spc="0" normalizeH="0" baseline="0" noProof="0">
                    <a:ln>
                      <a:noFill/>
                    </a:ln>
                    <a:solidFill>
                      <a:srgbClr val="ED7D31">
                        <a:lumMod val="50000"/>
                      </a:srgbClr>
                    </a:solidFill>
                    <a:effectLst/>
                    <a:uLnTx/>
                    <a:uFillTx/>
                    <a:latin typeface="Roboto" panose="02000000000000000000" pitchFamily="2" charset="0"/>
                    <a:ea typeface="+mn-ea"/>
                    <a:cs typeface="+mn-cs"/>
                  </a:rPr>
                  <a:t>11</a:t>
                </a:r>
                <a:endParaRPr kumimoji="0" lang="en-US" altLang="en-US" sz="1800" b="0" i="0" u="none" strike="noStrike" kern="1200" cap="none" spc="0" normalizeH="0" baseline="0" noProof="0" dirty="0">
                  <a:ln>
                    <a:noFill/>
                  </a:ln>
                  <a:solidFill>
                    <a:srgbClr val="ED7D31">
                      <a:lumMod val="50000"/>
                    </a:srgbClr>
                  </a:solidFill>
                  <a:effectLst/>
                  <a:uLnTx/>
                  <a:uFillTx/>
                  <a:latin typeface="Arial" panose="020B0604020202020204" pitchFamily="34" charset="0"/>
                  <a:ea typeface="+mn-ea"/>
                  <a:cs typeface="+mn-cs"/>
                </a:endParaRPr>
              </a:p>
            </p:txBody>
          </p:sp>
        </p:grpSp>
      </p:grpSp>
      <p:sp>
        <p:nvSpPr>
          <p:cNvPr id="185" name="TextBox 184">
            <a:extLst>
              <a:ext uri="{FF2B5EF4-FFF2-40B4-BE49-F238E27FC236}">
                <a16:creationId xmlns:a16="http://schemas.microsoft.com/office/drawing/2014/main" id="{EB83E0CC-4C86-7EAF-C3EC-BC8981F0D0AB}"/>
              </a:ext>
            </a:extLst>
          </p:cNvPr>
          <p:cNvSpPr txBox="1"/>
          <p:nvPr/>
        </p:nvSpPr>
        <p:spPr>
          <a:xfrm>
            <a:off x="449263" y="357368"/>
            <a:ext cx="4419600"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TRÒ CHƠI</a:t>
            </a:r>
          </a:p>
        </p:txBody>
      </p:sp>
      <p:sp>
        <p:nvSpPr>
          <p:cNvPr id="186" name="TextBox 185">
            <a:extLst>
              <a:ext uri="{FF2B5EF4-FFF2-40B4-BE49-F238E27FC236}">
                <a16:creationId xmlns:a16="http://schemas.microsoft.com/office/drawing/2014/main" id="{2B3A4EA3-E3E0-039A-9415-E9F07EB3E44D}"/>
              </a:ext>
            </a:extLst>
          </p:cNvPr>
          <p:cNvSpPr txBox="1"/>
          <p:nvPr/>
        </p:nvSpPr>
        <p:spPr>
          <a:xfrm>
            <a:off x="4792472" y="422059"/>
            <a:ext cx="3179014" cy="6155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mn-ea"/>
                <a:cs typeface="+mn-cs"/>
              </a:rPr>
              <a:t>XEM GIỜ</a:t>
            </a:r>
          </a:p>
        </p:txBody>
      </p:sp>
      <p:sp>
        <p:nvSpPr>
          <p:cNvPr id="190" name="TextBox 189">
            <a:extLst>
              <a:ext uri="{FF2B5EF4-FFF2-40B4-BE49-F238E27FC236}">
                <a16:creationId xmlns:a16="http://schemas.microsoft.com/office/drawing/2014/main" id="{11D062B7-1916-ABE5-6616-73C296EE26E6}"/>
              </a:ext>
            </a:extLst>
          </p:cNvPr>
          <p:cNvSpPr txBox="1"/>
          <p:nvPr/>
        </p:nvSpPr>
        <p:spPr>
          <a:xfrm>
            <a:off x="5205393" y="4962115"/>
            <a:ext cx="30922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Đồng hồ chỉ mấy giờ?</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6" name="Picture 195">
            <a:extLst>
              <a:ext uri="{FF2B5EF4-FFF2-40B4-BE49-F238E27FC236}">
                <a16:creationId xmlns:a16="http://schemas.microsoft.com/office/drawing/2014/main" id="{61F0C023-0F83-2C26-B0F0-A57392607E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667" y="1481075"/>
            <a:ext cx="1600200" cy="2857500"/>
          </a:xfrm>
          <a:prstGeom prst="rect">
            <a:avLst/>
          </a:prstGeom>
        </p:spPr>
      </p:pic>
      <p:sp>
        <p:nvSpPr>
          <p:cNvPr id="2" name="Rectangle: Rounded Corners 1">
            <a:extLst>
              <a:ext uri="{FF2B5EF4-FFF2-40B4-BE49-F238E27FC236}">
                <a16:creationId xmlns:a16="http://schemas.microsoft.com/office/drawing/2014/main" id="{EE5B2E09-29C6-9F21-3751-506923E0A0F7}"/>
              </a:ext>
            </a:extLst>
          </p:cNvPr>
          <p:cNvSpPr/>
          <p:nvPr/>
        </p:nvSpPr>
        <p:spPr>
          <a:xfrm>
            <a:off x="8771860" y="893135"/>
            <a:ext cx="2317898" cy="1191982"/>
          </a:xfrm>
          <a:prstGeom prst="round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D31466F8-920E-17FC-D452-308D275A5B20}"/>
              </a:ext>
            </a:extLst>
          </p:cNvPr>
          <p:cNvSpPr txBox="1"/>
          <p:nvPr/>
        </p:nvSpPr>
        <p:spPr>
          <a:xfrm>
            <a:off x="8852112" y="1019410"/>
            <a:ext cx="2106118"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C00000"/>
                </a:solidFill>
                <a:effectLst/>
                <a:uLnTx/>
                <a:uFillTx/>
                <a:latin typeface="Roboto Black" panose="02000000000000000000" pitchFamily="2" charset="0"/>
                <a:ea typeface="+mn-ea"/>
                <a:cs typeface="+mn-cs"/>
              </a:rPr>
              <a:t>10:30</a:t>
            </a:r>
          </a:p>
        </p:txBody>
      </p:sp>
      <p:sp>
        <p:nvSpPr>
          <p:cNvPr id="78" name="TextBox 77">
            <a:extLst>
              <a:ext uri="{FF2B5EF4-FFF2-40B4-BE49-F238E27FC236}">
                <a16:creationId xmlns:a16="http://schemas.microsoft.com/office/drawing/2014/main" id="{5FA8F5B1-7C5E-B2AC-B0E4-6C833DBD965F}"/>
              </a:ext>
            </a:extLst>
          </p:cNvPr>
          <p:cNvSpPr txBox="1"/>
          <p:nvPr/>
        </p:nvSpPr>
        <p:spPr>
          <a:xfrm>
            <a:off x="9606589" y="2295739"/>
            <a:ext cx="12649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ĐÁP ÁN</a:t>
            </a:r>
            <a:endParaRPr kumimoji="0" lang="en-US"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95909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189"/>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Chuong cu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988855" y="294471"/>
            <a:ext cx="403456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THẢO</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842637" y="1152930"/>
            <a:ext cx="7879404"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Em hãy </a:t>
            </a:r>
            <a:r>
              <a:rPr lang="vi-VN" sz="2400">
                <a:solidFill>
                  <a:srgbClr val="002060"/>
                </a:solidFill>
                <a:latin typeface="Roboto" panose="02000000000000000000" pitchFamily="2" charset="0"/>
                <a:ea typeface="Roboto" panose="02000000000000000000" pitchFamily="2" charset="0"/>
              </a:rPr>
              <a:t>nêu điểm khác nhau</a:t>
            </a:r>
            <a:r>
              <a:rPr lang="en-US" sz="2400">
                <a:solidFill>
                  <a:srgbClr val="002060"/>
                </a:solidFill>
                <a:latin typeface="Roboto" panose="02000000000000000000" pitchFamily="2" charset="0"/>
                <a:ea typeface="Roboto" panose="02000000000000000000" pitchFamily="2" charset="0"/>
              </a:rPr>
              <a:t> g</a:t>
            </a:r>
            <a:r>
              <a:rPr lang="vi-VN" sz="2400">
                <a:solidFill>
                  <a:srgbClr val="002060"/>
                </a:solidFill>
                <a:latin typeface="Roboto" panose="02000000000000000000" pitchFamily="2" charset="0"/>
                <a:ea typeface="Roboto" panose="02000000000000000000" pitchFamily="2" charset="0"/>
              </a:rPr>
              <a:t>iữa</a:t>
            </a:r>
            <a:r>
              <a:rPr lang="en-US" sz="2400">
                <a:solidFill>
                  <a:srgbClr val="002060"/>
                </a:solidFill>
                <a:latin typeface="Roboto" panose="02000000000000000000" pitchFamily="2" charset="0"/>
                <a:ea typeface="Roboto" panose="02000000000000000000" pitchFamily="2" charset="0"/>
              </a:rPr>
              <a:t> 2 chiếc đồng hồ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4237090" y="2918976"/>
            <a:ext cx="3538091" cy="830997"/>
          </a:xfrm>
          <a:prstGeom prst="rect">
            <a:avLst/>
          </a:prstGeom>
          <a:noFill/>
        </p:spPr>
        <p:txBody>
          <a:bodyPr wrap="square" rtlCol="0">
            <a:spAutoFit/>
          </a:bodyPr>
          <a:lstStyle/>
          <a:p>
            <a:pPr lvl="0" algn="ctr">
              <a:defRPr/>
            </a:pPr>
            <a:r>
              <a:rPr lang="vi-VN" sz="2400">
                <a:solidFill>
                  <a:srgbClr val="C00000"/>
                </a:solidFill>
                <a:latin typeface="Roboto" panose="02000000000000000000" pitchFamily="2" charset="0"/>
                <a:ea typeface="Roboto" panose="02000000000000000000" pitchFamily="2" charset="0"/>
              </a:rPr>
              <a:t>Các số trên mặt đồng hồ khác nhau</a:t>
            </a:r>
            <a:endParaRPr kumimoji="0" lang="en-US" altLang="zh-CN" sz="2400" b="0" i="0" u="none" strike="noStrike" kern="1200" cap="none" spc="0" normalizeH="0" baseline="0" noProof="0" dirty="0">
              <a:ln>
                <a:noFill/>
              </a:ln>
              <a:solidFill>
                <a:srgbClr val="C00000"/>
              </a:solidFill>
              <a:effectLst/>
              <a:uLnTx/>
              <a:uFillTx/>
              <a:latin typeface="Roboto" panose="02000000000000000000" pitchFamily="2" charset="0"/>
              <a:ea typeface="Roboto" panose="02000000000000000000" pitchFamily="2" charset="0"/>
            </a:endParaRPr>
          </a:p>
        </p:txBody>
      </p:sp>
      <p:pic>
        <p:nvPicPr>
          <p:cNvPr id="4" name="Picture 3"/>
          <p:cNvPicPr>
            <a:picLocks noChangeAspect="1"/>
          </p:cNvPicPr>
          <p:nvPr/>
        </p:nvPicPr>
        <p:blipFill rotWithShape="1">
          <a:blip r:embed="rId4"/>
          <a:srcRect l="3032" t="2544" r="3620" b="3184"/>
          <a:stretch/>
        </p:blipFill>
        <p:spPr>
          <a:xfrm>
            <a:off x="348897" y="1853080"/>
            <a:ext cx="3929974" cy="3968885"/>
          </a:xfrm>
          <a:prstGeom prst="ellipse">
            <a:avLst/>
          </a:prstGeom>
        </p:spPr>
      </p:pic>
      <p:pic>
        <p:nvPicPr>
          <p:cNvPr id="6" name="Picture 5"/>
          <p:cNvPicPr>
            <a:picLocks noChangeAspect="1"/>
          </p:cNvPicPr>
          <p:nvPr/>
        </p:nvPicPr>
        <p:blipFill rotWithShape="1">
          <a:blip r:embed="rId5"/>
          <a:srcRect l="2511" t="2547" r="3448" b="3414"/>
          <a:stretch/>
        </p:blipFill>
        <p:spPr>
          <a:xfrm>
            <a:off x="7920189" y="1943629"/>
            <a:ext cx="3959158" cy="3959159"/>
          </a:xfrm>
          <a:prstGeom prst="ellipse">
            <a:avLst/>
          </a:prstGeom>
        </p:spPr>
      </p:pic>
      <p:sp>
        <p:nvSpPr>
          <p:cNvPr id="20" name="TextBox 19">
            <a:extLst>
              <a:ext uri="{FF2B5EF4-FFF2-40B4-BE49-F238E27FC236}">
                <a16:creationId xmlns:a16="http://schemas.microsoft.com/office/drawing/2014/main" id="{2B513EA9-7A38-689E-C395-4849302629E2}"/>
              </a:ext>
            </a:extLst>
          </p:cNvPr>
          <p:cNvSpPr txBox="1"/>
          <p:nvPr/>
        </p:nvSpPr>
        <p:spPr>
          <a:xfrm>
            <a:off x="1528052" y="5813480"/>
            <a:ext cx="2629169" cy="919401"/>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algn="just"/>
            <a:r>
              <a:rPr lang="en-US">
                <a:solidFill>
                  <a:srgbClr val="002060"/>
                </a:solidFill>
              </a:rPr>
              <a:t>Đồng hồ sử dụng số La Mã</a:t>
            </a:r>
            <a:endParaRPr lang="vi-VN">
              <a:solidFill>
                <a:srgbClr val="002060"/>
              </a:solidFill>
            </a:endParaRPr>
          </a:p>
        </p:txBody>
      </p:sp>
    </p:spTree>
    <p:extLst>
      <p:ext uri="{BB962C8B-B14F-4D97-AF65-F5344CB8AC3E}">
        <p14:creationId xmlns:p14="http://schemas.microsoft.com/office/powerpoint/2010/main" val="351654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21" presetClass="entr" presetSubtype="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par>
                                <p:cTn id="16" presetID="21" presetClass="entr" presetSubtype="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circle(in)">
                                      <p:cBhvr>
                                        <p:cTn id="2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8"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078719" y="294471"/>
            <a:ext cx="403456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THẢO</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791984" y="989137"/>
            <a:ext cx="660803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Em hãy đọc to số trên chiếc đồng hồ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18" name="Group 17"/>
          <p:cNvGrpSpPr/>
          <p:nvPr/>
        </p:nvGrpSpPr>
        <p:grpSpPr>
          <a:xfrm>
            <a:off x="4077201" y="1828250"/>
            <a:ext cx="3959158" cy="3959159"/>
            <a:chOff x="7920189" y="1943629"/>
            <a:chExt cx="3959158" cy="3959159"/>
          </a:xfrm>
        </p:grpSpPr>
        <p:pic>
          <p:nvPicPr>
            <p:cNvPr id="6" name="Picture 5"/>
            <p:cNvPicPr>
              <a:picLocks noChangeAspect="1"/>
            </p:cNvPicPr>
            <p:nvPr/>
          </p:nvPicPr>
          <p:blipFill rotWithShape="1">
            <a:blip r:embed="rId4"/>
            <a:srcRect l="2511" t="2547" r="3448" b="3414"/>
            <a:stretch/>
          </p:blipFill>
          <p:spPr>
            <a:xfrm>
              <a:off x="7920189" y="1943629"/>
              <a:ext cx="3959158" cy="3959159"/>
            </a:xfrm>
            <a:prstGeom prst="ellipse">
              <a:avLst/>
            </a:prstGeom>
          </p:spPr>
        </p:pic>
        <p:sp>
          <p:nvSpPr>
            <p:cNvPr id="5" name="Oval 4"/>
            <p:cNvSpPr/>
            <p:nvPr/>
          </p:nvSpPr>
          <p:spPr>
            <a:xfrm>
              <a:off x="8324583" y="2356384"/>
              <a:ext cx="3153042" cy="3168116"/>
            </a:xfrm>
            <a:prstGeom prst="ellipse">
              <a:avLst/>
            </a:prstGeom>
            <a:gradFill flip="none" rotWithShape="1">
              <a:gsLst>
                <a:gs pos="65473">
                  <a:srgbClr val="3C3F43"/>
                </a:gs>
                <a:gs pos="90242">
                  <a:srgbClr val="545C63"/>
                </a:gs>
                <a:gs pos="41000">
                  <a:schemeClr val="bg2">
                    <a:lumMod val="10000"/>
                  </a:schemeClr>
                </a:gs>
                <a:gs pos="100000">
                  <a:schemeClr val="bg2">
                    <a:lumMod val="25000"/>
                    <a:tint val="44500"/>
                    <a:satMod val="160000"/>
                  </a:schemeClr>
                </a:gs>
                <a:gs pos="99000">
                  <a:srgbClr val="585F65"/>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9884828" y="2781869"/>
              <a:ext cx="0" cy="11728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916841" y="3609346"/>
              <a:ext cx="569908" cy="345383"/>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9837203" y="3875583"/>
              <a:ext cx="154522" cy="154522"/>
            </a:xfrm>
            <a:prstGeom prst="ellipse">
              <a:avLst/>
            </a:prstGeom>
            <a:solidFill>
              <a:schemeClr val="bg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D94C31EC-DEE5-84FB-C0AB-7A12906AD2F1}"/>
              </a:ext>
            </a:extLst>
          </p:cNvPr>
          <p:cNvSpPr txBox="1"/>
          <p:nvPr/>
        </p:nvSpPr>
        <p:spPr>
          <a:xfrm>
            <a:off x="6462147" y="2321447"/>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FFC000"/>
                </a:solidFill>
                <a:effectLst/>
                <a:uLnTx/>
                <a:uFillTx/>
                <a:latin typeface="Roboto" panose="02000000000000000000" pitchFamily="2" charset="0"/>
                <a:ea typeface="Roboto" panose="02000000000000000000" pitchFamily="2" charset="0"/>
                <a:cs typeface="+mn-cs"/>
              </a:rPr>
              <a:t>1</a:t>
            </a:r>
          </a:p>
        </p:txBody>
      </p:sp>
      <p:sp>
        <p:nvSpPr>
          <p:cNvPr id="23" name="TextBox 22">
            <a:extLst>
              <a:ext uri="{FF2B5EF4-FFF2-40B4-BE49-F238E27FC236}">
                <a16:creationId xmlns:a16="http://schemas.microsoft.com/office/drawing/2014/main" id="{74B92DB3-14D0-1DD4-62B4-A448384FFD5D}"/>
              </a:ext>
            </a:extLst>
          </p:cNvPr>
          <p:cNvSpPr txBox="1"/>
          <p:nvPr/>
        </p:nvSpPr>
        <p:spPr>
          <a:xfrm>
            <a:off x="6990865" y="2759342"/>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EC1C98"/>
                </a:solidFill>
                <a:effectLst/>
                <a:uLnTx/>
                <a:uFillTx/>
                <a:latin typeface="Roboto" panose="02000000000000000000" pitchFamily="2" charset="0"/>
                <a:ea typeface="Roboto" panose="02000000000000000000" pitchFamily="2" charset="0"/>
                <a:cs typeface="+mn-cs"/>
              </a:rPr>
              <a:t>2</a:t>
            </a:r>
          </a:p>
        </p:txBody>
      </p:sp>
      <p:sp>
        <p:nvSpPr>
          <p:cNvPr id="24" name="TextBox 23">
            <a:extLst>
              <a:ext uri="{FF2B5EF4-FFF2-40B4-BE49-F238E27FC236}">
                <a16:creationId xmlns:a16="http://schemas.microsoft.com/office/drawing/2014/main" id="{4B76902B-3030-CD50-9C4E-825B7BE3F171}"/>
              </a:ext>
            </a:extLst>
          </p:cNvPr>
          <p:cNvSpPr txBox="1"/>
          <p:nvPr/>
        </p:nvSpPr>
        <p:spPr>
          <a:xfrm>
            <a:off x="7142171" y="3449428"/>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3</a:t>
            </a:r>
          </a:p>
        </p:txBody>
      </p:sp>
      <p:sp>
        <p:nvSpPr>
          <p:cNvPr id="25" name="TextBox 24">
            <a:extLst>
              <a:ext uri="{FF2B5EF4-FFF2-40B4-BE49-F238E27FC236}">
                <a16:creationId xmlns:a16="http://schemas.microsoft.com/office/drawing/2014/main" id="{6FDE4962-3F43-A957-2905-CD15D093999B}"/>
              </a:ext>
            </a:extLst>
          </p:cNvPr>
          <p:cNvSpPr txBox="1"/>
          <p:nvPr/>
        </p:nvSpPr>
        <p:spPr>
          <a:xfrm>
            <a:off x="6990865" y="4139514"/>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FFC000"/>
                </a:solidFill>
                <a:effectLst/>
                <a:uLnTx/>
                <a:uFillTx/>
                <a:latin typeface="Roboto" panose="02000000000000000000" pitchFamily="2" charset="0"/>
                <a:ea typeface="Roboto" panose="02000000000000000000" pitchFamily="2" charset="0"/>
                <a:cs typeface="+mn-cs"/>
              </a:rPr>
              <a:t>4</a:t>
            </a:r>
          </a:p>
        </p:txBody>
      </p:sp>
      <p:sp>
        <p:nvSpPr>
          <p:cNvPr id="26" name="TextBox 25">
            <a:extLst>
              <a:ext uri="{FF2B5EF4-FFF2-40B4-BE49-F238E27FC236}">
                <a16:creationId xmlns:a16="http://schemas.microsoft.com/office/drawing/2014/main" id="{31B5CA43-DBF1-F69F-4E2A-F9EEF9CE9721}"/>
              </a:ext>
            </a:extLst>
          </p:cNvPr>
          <p:cNvSpPr txBox="1"/>
          <p:nvPr/>
        </p:nvSpPr>
        <p:spPr>
          <a:xfrm>
            <a:off x="6518591" y="4598367"/>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EC1C98"/>
                </a:solidFill>
                <a:effectLst/>
                <a:uLnTx/>
                <a:uFillTx/>
                <a:latin typeface="Roboto" panose="02000000000000000000" pitchFamily="2" charset="0"/>
                <a:ea typeface="Roboto" panose="02000000000000000000" pitchFamily="2" charset="0"/>
                <a:cs typeface="+mn-cs"/>
              </a:rPr>
              <a:t>5</a:t>
            </a:r>
          </a:p>
        </p:txBody>
      </p:sp>
      <p:sp>
        <p:nvSpPr>
          <p:cNvPr id="27" name="TextBox 26">
            <a:extLst>
              <a:ext uri="{FF2B5EF4-FFF2-40B4-BE49-F238E27FC236}">
                <a16:creationId xmlns:a16="http://schemas.microsoft.com/office/drawing/2014/main" id="{922653B1-14BB-94A2-1756-0EB0A8AA6F23}"/>
              </a:ext>
            </a:extLst>
          </p:cNvPr>
          <p:cNvSpPr txBox="1"/>
          <p:nvPr/>
        </p:nvSpPr>
        <p:spPr>
          <a:xfrm>
            <a:off x="5813240" y="4812927"/>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mn-cs"/>
              </a:rPr>
              <a:t>6</a:t>
            </a:r>
          </a:p>
        </p:txBody>
      </p:sp>
      <p:sp>
        <p:nvSpPr>
          <p:cNvPr id="28" name="TextBox 27">
            <a:extLst>
              <a:ext uri="{FF2B5EF4-FFF2-40B4-BE49-F238E27FC236}">
                <a16:creationId xmlns:a16="http://schemas.microsoft.com/office/drawing/2014/main" id="{990CA6BA-9906-4546-C053-929F79A571A0}"/>
              </a:ext>
            </a:extLst>
          </p:cNvPr>
          <p:cNvSpPr txBox="1"/>
          <p:nvPr/>
        </p:nvSpPr>
        <p:spPr>
          <a:xfrm>
            <a:off x="5153843" y="4598367"/>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FFC000"/>
                </a:solidFill>
                <a:effectLst/>
                <a:uLnTx/>
                <a:uFillTx/>
                <a:latin typeface="Roboto" panose="02000000000000000000" pitchFamily="2" charset="0"/>
                <a:ea typeface="Roboto" panose="02000000000000000000" pitchFamily="2" charset="0"/>
                <a:cs typeface="+mn-cs"/>
              </a:rPr>
              <a:t>7</a:t>
            </a:r>
          </a:p>
        </p:txBody>
      </p:sp>
      <p:sp>
        <p:nvSpPr>
          <p:cNvPr id="29" name="TextBox 28">
            <a:extLst>
              <a:ext uri="{FF2B5EF4-FFF2-40B4-BE49-F238E27FC236}">
                <a16:creationId xmlns:a16="http://schemas.microsoft.com/office/drawing/2014/main" id="{246CD8BC-09BF-E75C-D9E9-BA508E67FE97}"/>
              </a:ext>
            </a:extLst>
          </p:cNvPr>
          <p:cNvSpPr txBox="1"/>
          <p:nvPr/>
        </p:nvSpPr>
        <p:spPr>
          <a:xfrm>
            <a:off x="4595545" y="4108364"/>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EC1C98"/>
                </a:solidFill>
                <a:effectLst/>
                <a:uLnTx/>
                <a:uFillTx/>
                <a:latin typeface="Roboto" panose="02000000000000000000" pitchFamily="2" charset="0"/>
                <a:ea typeface="Roboto" panose="02000000000000000000" pitchFamily="2" charset="0"/>
                <a:cs typeface="+mn-cs"/>
              </a:rPr>
              <a:t>8</a:t>
            </a:r>
          </a:p>
        </p:txBody>
      </p:sp>
      <p:sp>
        <p:nvSpPr>
          <p:cNvPr id="30" name="TextBox 29">
            <a:extLst>
              <a:ext uri="{FF2B5EF4-FFF2-40B4-BE49-F238E27FC236}">
                <a16:creationId xmlns:a16="http://schemas.microsoft.com/office/drawing/2014/main" id="{1FE11972-B528-B162-C0ED-2CC6DF02E1AB}"/>
              </a:ext>
            </a:extLst>
          </p:cNvPr>
          <p:cNvSpPr txBox="1"/>
          <p:nvPr/>
        </p:nvSpPr>
        <p:spPr>
          <a:xfrm>
            <a:off x="4428427" y="3358531"/>
            <a:ext cx="457200" cy="690086"/>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9</a:t>
            </a:r>
          </a:p>
        </p:txBody>
      </p:sp>
      <p:sp>
        <p:nvSpPr>
          <p:cNvPr id="31" name="TextBox 30">
            <a:extLst>
              <a:ext uri="{FF2B5EF4-FFF2-40B4-BE49-F238E27FC236}">
                <a16:creationId xmlns:a16="http://schemas.microsoft.com/office/drawing/2014/main" id="{36E2D930-DD45-F7E1-279E-91F69A5D2B62}"/>
              </a:ext>
            </a:extLst>
          </p:cNvPr>
          <p:cNvSpPr txBox="1"/>
          <p:nvPr/>
        </p:nvSpPr>
        <p:spPr>
          <a:xfrm>
            <a:off x="4664375" y="2781219"/>
            <a:ext cx="775545" cy="646331"/>
          </a:xfrm>
          <a:prstGeom prst="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FFC000"/>
                </a:solidFill>
                <a:effectLst/>
                <a:uLnTx/>
                <a:uFillTx/>
                <a:latin typeface="Roboto" panose="02000000000000000000" pitchFamily="2" charset="0"/>
                <a:ea typeface="Roboto" panose="02000000000000000000" pitchFamily="2" charset="0"/>
                <a:cs typeface="+mn-cs"/>
              </a:rPr>
              <a:t>10</a:t>
            </a:r>
          </a:p>
        </p:txBody>
      </p:sp>
      <p:sp>
        <p:nvSpPr>
          <p:cNvPr id="32" name="TextBox 31">
            <a:extLst>
              <a:ext uri="{FF2B5EF4-FFF2-40B4-BE49-F238E27FC236}">
                <a16:creationId xmlns:a16="http://schemas.microsoft.com/office/drawing/2014/main" id="{A7F6CDF2-1041-2549-85FF-3563DF55A310}"/>
              </a:ext>
            </a:extLst>
          </p:cNvPr>
          <p:cNvSpPr txBox="1"/>
          <p:nvPr/>
        </p:nvSpPr>
        <p:spPr>
          <a:xfrm>
            <a:off x="5153391" y="2407325"/>
            <a:ext cx="753402" cy="646331"/>
          </a:xfrm>
          <a:prstGeom prst="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EC1C98"/>
                </a:solidFill>
                <a:effectLst/>
                <a:uLnTx/>
                <a:uFillTx/>
                <a:latin typeface="Roboto" panose="02000000000000000000" pitchFamily="2" charset="0"/>
                <a:ea typeface="Roboto" panose="02000000000000000000" pitchFamily="2" charset="0"/>
                <a:cs typeface="+mn-cs"/>
              </a:rPr>
              <a:t>11</a:t>
            </a:r>
          </a:p>
        </p:txBody>
      </p:sp>
      <p:sp>
        <p:nvSpPr>
          <p:cNvPr id="33" name="TextBox 32">
            <a:extLst>
              <a:ext uri="{FF2B5EF4-FFF2-40B4-BE49-F238E27FC236}">
                <a16:creationId xmlns:a16="http://schemas.microsoft.com/office/drawing/2014/main" id="{330BB820-2BF4-A42E-0624-FE4B974BA114}"/>
              </a:ext>
            </a:extLst>
          </p:cNvPr>
          <p:cNvSpPr txBox="1"/>
          <p:nvPr/>
        </p:nvSpPr>
        <p:spPr>
          <a:xfrm>
            <a:off x="5672986" y="2088508"/>
            <a:ext cx="1081608" cy="715089"/>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00B0F0"/>
                </a:solidFill>
                <a:effectLst/>
                <a:uLnTx/>
                <a:uFillTx/>
                <a:latin typeface="Roboto" panose="02000000000000000000" pitchFamily="2" charset="0"/>
                <a:ea typeface="Roboto" panose="02000000000000000000" pitchFamily="2" charset="0"/>
                <a:cs typeface="+mn-cs"/>
              </a:rPr>
              <a:t>12</a:t>
            </a:r>
          </a:p>
        </p:txBody>
      </p:sp>
      <p:sp>
        <p:nvSpPr>
          <p:cNvPr id="36" name="Rectangle 35"/>
          <p:cNvSpPr/>
          <p:nvPr/>
        </p:nvSpPr>
        <p:spPr>
          <a:xfrm>
            <a:off x="6777471" y="2195903"/>
            <a:ext cx="320713" cy="3133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01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26" presetClass="emph" presetSubtype="0" repeatCount="3000" fill="hold" grpId="1" nodeType="withEffect">
                                  <p:stCondLst>
                                    <p:cond delay="0"/>
                                  </p:stCondLst>
                                  <p:childTnLst>
                                    <p:animEffect transition="out" filter="fade">
                                      <p:cBhvr>
                                        <p:cTn id="19" dur="1000" tmFilter="0, 0; .2, .5; .8, .5; 1, 0"/>
                                        <p:tgtEl>
                                          <p:spTgt spid="36"/>
                                        </p:tgtEl>
                                      </p:cBhvr>
                                    </p:animEffect>
                                    <p:animScale>
                                      <p:cBhvr>
                                        <p:cTn id="20" dur="500" autoRev="1" fill="hold"/>
                                        <p:tgtEl>
                                          <p:spTgt spid="36"/>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500"/>
                            </p:stCondLst>
                            <p:childTnLst>
                              <p:par>
                                <p:cTn id="27" presetID="6" presetClass="emph" presetSubtype="0" fill="hold" grpId="1" nodeType="afterEffect">
                                  <p:stCondLst>
                                    <p:cond delay="0"/>
                                  </p:stCondLst>
                                  <p:childTnLst>
                                    <p:animScale>
                                      <p:cBhvr>
                                        <p:cTn id="28" dur="2000" fill="hold"/>
                                        <p:tgtEl>
                                          <p:spTgt spid="22"/>
                                        </p:tgtEl>
                                      </p:cBhvr>
                                      <p:by x="150000" y="150000"/>
                                    </p:animScale>
                                  </p:childTnLst>
                                </p:cTn>
                              </p:par>
                            </p:childTnLst>
                          </p:cTn>
                        </p:par>
                      </p:childTnLst>
                    </p:cTn>
                  </p:par>
                  <p:par>
                    <p:cTn id="29" fill="hold">
                      <p:stCondLst>
                        <p:cond delay="indefinite"/>
                      </p:stCondLst>
                      <p:childTnLst>
                        <p:par>
                          <p:cTn id="30" fill="hold">
                            <p:stCondLst>
                              <p:cond delay="0"/>
                            </p:stCondLst>
                            <p:childTnLst>
                              <p:par>
                                <p:cTn id="31" presetID="50" presetClass="path" presetSubtype="0" accel="50000" decel="50000" fill="hold" grpId="2" nodeType="clickEffect">
                                  <p:stCondLst>
                                    <p:cond delay="0"/>
                                  </p:stCondLst>
                                  <p:childTnLst>
                                    <p:animMotion origin="layout" path="M -4.16667E-7 4.44444E-6 L 0.02318 4.44444E-6 C 0.03346 4.44444E-6 0.04635 0.02476 0.04635 0.0449 L 0.04635 0.08981 " pathEditMode="relative" rAng="0" ptsTypes="AAAA">
                                      <p:cBhvr>
                                        <p:cTn id="32" dur="2000" fill="hold"/>
                                        <p:tgtEl>
                                          <p:spTgt spid="36"/>
                                        </p:tgtEl>
                                        <p:attrNameLst>
                                          <p:attrName>ppt_x</p:attrName>
                                          <p:attrName>ppt_y</p:attrName>
                                        </p:attrNameLst>
                                      </p:cBhvr>
                                      <p:rCtr x="2318" y="4491"/>
                                    </p:animMotion>
                                  </p:childTnLst>
                                </p:cTn>
                              </p:par>
                              <p:par>
                                <p:cTn id="33" presetID="1" presetClass="exit" presetSubtype="0" fill="hold" grpId="2" nodeType="with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par>
                          <p:cTn id="40" fill="hold">
                            <p:stCondLst>
                              <p:cond delay="500"/>
                            </p:stCondLst>
                            <p:childTnLst>
                              <p:par>
                                <p:cTn id="41" presetID="6" presetClass="emph" presetSubtype="0" fill="hold" grpId="1" nodeType="afterEffect">
                                  <p:stCondLst>
                                    <p:cond delay="0"/>
                                  </p:stCondLst>
                                  <p:childTnLst>
                                    <p:animScale>
                                      <p:cBhvr>
                                        <p:cTn id="42" dur="2000" fill="hold"/>
                                        <p:tgtEl>
                                          <p:spTgt spid="23"/>
                                        </p:tgtEl>
                                      </p:cBhvr>
                                      <p:by x="150000" y="150000"/>
                                    </p:animScale>
                                  </p:childTnLst>
                                </p:cTn>
                              </p:par>
                            </p:childTnLst>
                          </p:cTn>
                        </p:par>
                      </p:childTnLst>
                    </p:cTn>
                  </p:par>
                  <p:par>
                    <p:cTn id="43" fill="hold">
                      <p:stCondLst>
                        <p:cond delay="indefinite"/>
                      </p:stCondLst>
                      <p:childTnLst>
                        <p:par>
                          <p:cTn id="44" fill="hold">
                            <p:stCondLst>
                              <p:cond delay="0"/>
                            </p:stCondLst>
                            <p:childTnLst>
                              <p:par>
                                <p:cTn id="45" presetID="50" presetClass="path" presetSubtype="0" accel="50000" decel="50000" fill="hold" grpId="3" nodeType="clickEffect">
                                  <p:stCondLst>
                                    <p:cond delay="0"/>
                                  </p:stCondLst>
                                  <p:childTnLst>
                                    <p:animMotion origin="layout" path="M 0.04635 0.08981 L 0.05638 0.08981 C 0.06094 0.08981 0.06667 0.12453 0.06667 0.153 L 0.06667 0.21666 " pathEditMode="relative" rAng="0" ptsTypes="AAAA">
                                      <p:cBhvr>
                                        <p:cTn id="46" dur="2000" fill="hold"/>
                                        <p:tgtEl>
                                          <p:spTgt spid="36"/>
                                        </p:tgtEl>
                                        <p:attrNameLst>
                                          <p:attrName>ppt_x</p:attrName>
                                          <p:attrName>ppt_y</p:attrName>
                                        </p:attrNameLst>
                                      </p:cBhvr>
                                      <p:rCtr x="1016" y="6343"/>
                                    </p:animMotion>
                                  </p:childTnLst>
                                </p:cTn>
                              </p:par>
                              <p:par>
                                <p:cTn id="47" presetID="1" presetClass="exit" presetSubtype="0" fill="hold" grpId="2" nodeType="withEffect">
                                  <p:stCondLst>
                                    <p:cond delay="0"/>
                                  </p:stCondLst>
                                  <p:childTnLst>
                                    <p:set>
                                      <p:cBhvr>
                                        <p:cTn id="48" dur="1" fill="hold">
                                          <p:stCondLst>
                                            <p:cond delay="0"/>
                                          </p:stCondLst>
                                        </p:cTn>
                                        <p:tgtEl>
                                          <p:spTgt spid="2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par>
                          <p:cTn id="54" fill="hold">
                            <p:stCondLst>
                              <p:cond delay="500"/>
                            </p:stCondLst>
                            <p:childTnLst>
                              <p:par>
                                <p:cTn id="55" presetID="6" presetClass="emph" presetSubtype="0" fill="hold" grpId="1" nodeType="afterEffect">
                                  <p:stCondLst>
                                    <p:cond delay="0"/>
                                  </p:stCondLst>
                                  <p:childTnLst>
                                    <p:animScale>
                                      <p:cBhvr>
                                        <p:cTn id="56" dur="2000" fill="hold"/>
                                        <p:tgtEl>
                                          <p:spTgt spid="24"/>
                                        </p:tgtEl>
                                      </p:cBhvr>
                                      <p:by x="150000" y="150000"/>
                                    </p:animScale>
                                  </p:childTnLst>
                                </p:cTn>
                              </p:par>
                            </p:childTnLst>
                          </p:cTn>
                        </p:par>
                      </p:childTnLst>
                    </p:cTn>
                  </p:par>
                  <p:par>
                    <p:cTn id="57" fill="hold">
                      <p:stCondLst>
                        <p:cond delay="indefinite"/>
                      </p:stCondLst>
                      <p:childTnLst>
                        <p:par>
                          <p:cTn id="58" fill="hold">
                            <p:stCondLst>
                              <p:cond delay="0"/>
                            </p:stCondLst>
                            <p:childTnLst>
                              <p:par>
                                <p:cTn id="59" presetID="50" presetClass="path" presetSubtype="0" accel="50000" decel="50000" fill="hold" grpId="4" nodeType="clickEffect">
                                  <p:stCondLst>
                                    <p:cond delay="0"/>
                                  </p:stCondLst>
                                  <p:childTnLst>
                                    <p:animMotion origin="layout" path="M 0.06667 0.21666 L 0.06042 0.21666 C 0.05768 0.21666 0.0543 0.24699 0.0543 0.27175 L 0.0543 0.32754 " pathEditMode="relative" rAng="0" ptsTypes="AAAA">
                                      <p:cBhvr>
                                        <p:cTn id="60" dur="2000" fill="hold"/>
                                        <p:tgtEl>
                                          <p:spTgt spid="36"/>
                                        </p:tgtEl>
                                        <p:attrNameLst>
                                          <p:attrName>ppt_x</p:attrName>
                                          <p:attrName>ppt_y</p:attrName>
                                        </p:attrNameLst>
                                      </p:cBhvr>
                                      <p:rCtr x="-625" y="5532"/>
                                    </p:animMotion>
                                  </p:childTnLst>
                                </p:cTn>
                              </p:par>
                              <p:par>
                                <p:cTn id="61" presetID="1" presetClass="exit" presetSubtype="0" fill="hold" grpId="2" nodeType="withEffect">
                                  <p:stCondLst>
                                    <p:cond delay="0"/>
                                  </p:stCondLst>
                                  <p:childTnLst>
                                    <p:set>
                                      <p:cBhvr>
                                        <p:cTn id="62" dur="1" fill="hold">
                                          <p:stCondLst>
                                            <p:cond delay="0"/>
                                          </p:stCondLst>
                                        </p:cTn>
                                        <p:tgtEl>
                                          <p:spTgt spid="2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par>
                          <p:cTn id="68" fill="hold">
                            <p:stCondLst>
                              <p:cond delay="500"/>
                            </p:stCondLst>
                            <p:childTnLst>
                              <p:par>
                                <p:cTn id="69" presetID="6" presetClass="emph" presetSubtype="0" fill="hold" grpId="1" nodeType="afterEffect">
                                  <p:stCondLst>
                                    <p:cond delay="0"/>
                                  </p:stCondLst>
                                  <p:childTnLst>
                                    <p:animScale>
                                      <p:cBhvr>
                                        <p:cTn id="70" dur="2000" fill="hold"/>
                                        <p:tgtEl>
                                          <p:spTgt spid="25"/>
                                        </p:tgtEl>
                                      </p:cBhvr>
                                      <p:by x="150000" y="150000"/>
                                    </p:animScale>
                                  </p:childTnLst>
                                </p:cTn>
                              </p:par>
                            </p:childTnLst>
                          </p:cTn>
                        </p:par>
                      </p:childTnLst>
                    </p:cTn>
                  </p:par>
                  <p:par>
                    <p:cTn id="71" fill="hold">
                      <p:stCondLst>
                        <p:cond delay="indefinite"/>
                      </p:stCondLst>
                      <p:childTnLst>
                        <p:par>
                          <p:cTn id="72" fill="hold">
                            <p:stCondLst>
                              <p:cond delay="0"/>
                            </p:stCondLst>
                            <p:childTnLst>
                              <p:par>
                                <p:cTn id="73" presetID="50" presetClass="path" presetSubtype="0" accel="50000" decel="50000" fill="hold" grpId="5" nodeType="clickEffect">
                                  <p:stCondLst>
                                    <p:cond delay="0"/>
                                  </p:stCondLst>
                                  <p:childTnLst>
                                    <p:animMotion origin="layout" path="M 0.0543 0.32755 L 0.0263 0.32755 C 0.0138 0.32755 -0.00143 0.35278 -0.00143 0.37338 L -0.00143 0.41944 " pathEditMode="relative" rAng="0" ptsTypes="AAAA">
                                      <p:cBhvr>
                                        <p:cTn id="74" dur="2000" fill="hold"/>
                                        <p:tgtEl>
                                          <p:spTgt spid="36"/>
                                        </p:tgtEl>
                                        <p:attrNameLst>
                                          <p:attrName>ppt_x</p:attrName>
                                          <p:attrName>ppt_y</p:attrName>
                                        </p:attrNameLst>
                                      </p:cBhvr>
                                      <p:rCtr x="-2786" y="4583"/>
                                    </p:animMotion>
                                  </p:childTnLst>
                                </p:cTn>
                              </p:par>
                              <p:par>
                                <p:cTn id="75" presetID="1" presetClass="exit" presetSubtype="0" fill="hold" grpId="2" nodeType="withEffect">
                                  <p:stCondLst>
                                    <p:cond delay="0"/>
                                  </p:stCondLst>
                                  <p:childTnLst>
                                    <p:set>
                                      <p:cBhvr>
                                        <p:cTn id="76" dur="1" fill="hold">
                                          <p:stCondLst>
                                            <p:cond delay="0"/>
                                          </p:stCondLst>
                                        </p:cTn>
                                        <p:tgtEl>
                                          <p:spTgt spid="25"/>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6" presetClass="emph" presetSubtype="0" fill="hold" grpId="1" nodeType="withEffect">
                                  <p:stCondLst>
                                    <p:cond delay="0"/>
                                  </p:stCondLst>
                                  <p:childTnLst>
                                    <p:animScale>
                                      <p:cBhvr>
                                        <p:cTn id="83" dur="2000" fill="hold"/>
                                        <p:tgtEl>
                                          <p:spTgt spid="26"/>
                                        </p:tgtEl>
                                      </p:cBhvr>
                                      <p:by x="150000" y="150000"/>
                                    </p:animScale>
                                  </p:childTnLst>
                                </p:cTn>
                              </p:par>
                            </p:childTnLst>
                          </p:cTn>
                        </p:par>
                      </p:childTnLst>
                    </p:cTn>
                  </p:par>
                  <p:par>
                    <p:cTn id="84" fill="hold">
                      <p:stCondLst>
                        <p:cond delay="indefinite"/>
                      </p:stCondLst>
                      <p:childTnLst>
                        <p:par>
                          <p:cTn id="85" fill="hold">
                            <p:stCondLst>
                              <p:cond delay="0"/>
                            </p:stCondLst>
                            <p:childTnLst>
                              <p:par>
                                <p:cTn id="86" presetID="50" presetClass="path" presetSubtype="0" accel="50000" decel="50000" fill="hold" grpId="6" nodeType="clickEffect">
                                  <p:stCondLst>
                                    <p:cond delay="0"/>
                                  </p:stCondLst>
                                  <p:childTnLst>
                                    <p:animMotion origin="layout" path="M -0.00143 0.41944 L -0.03841 0.41944 C -0.05507 0.41944 -0.07526 0.43032 -0.07526 0.43912 L -0.07526 0.45926 " pathEditMode="relative" rAng="0" ptsTypes="AAAA">
                                      <p:cBhvr>
                                        <p:cTn id="87" dur="2000" fill="hold"/>
                                        <p:tgtEl>
                                          <p:spTgt spid="36"/>
                                        </p:tgtEl>
                                        <p:attrNameLst>
                                          <p:attrName>ppt_x</p:attrName>
                                          <p:attrName>ppt_y</p:attrName>
                                        </p:attrNameLst>
                                      </p:cBhvr>
                                      <p:rCtr x="-3698" y="1991"/>
                                    </p:animMotion>
                                  </p:childTnLst>
                                </p:cTn>
                              </p:par>
                              <p:par>
                                <p:cTn id="88" presetID="1" presetClass="exit" presetSubtype="0" fill="hold" grpId="2" nodeType="withEffect">
                                  <p:stCondLst>
                                    <p:cond delay="0"/>
                                  </p:stCondLst>
                                  <p:childTnLst>
                                    <p:set>
                                      <p:cBhvr>
                                        <p:cTn id="89" dur="1" fill="hold">
                                          <p:stCondLst>
                                            <p:cond delay="0"/>
                                          </p:stCondLst>
                                        </p:cTn>
                                        <p:tgtEl>
                                          <p:spTgt spid="26"/>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fade">
                                      <p:cBhvr>
                                        <p:cTn id="94" dur="500"/>
                                        <p:tgtEl>
                                          <p:spTgt spid="27"/>
                                        </p:tgtEl>
                                      </p:cBhvr>
                                    </p:animEffect>
                                  </p:childTnLst>
                                </p:cTn>
                              </p:par>
                              <p:par>
                                <p:cTn id="95" presetID="6" presetClass="emph" presetSubtype="0" fill="hold" grpId="1" nodeType="withEffect">
                                  <p:stCondLst>
                                    <p:cond delay="0"/>
                                  </p:stCondLst>
                                  <p:childTnLst>
                                    <p:animScale>
                                      <p:cBhvr>
                                        <p:cTn id="96" dur="2000" fill="hold"/>
                                        <p:tgtEl>
                                          <p:spTgt spid="27"/>
                                        </p:tgtEl>
                                      </p:cBhvr>
                                      <p:by x="150000" y="150000"/>
                                    </p:animScale>
                                  </p:childTnLst>
                                </p:cTn>
                              </p:par>
                            </p:childTnLst>
                          </p:cTn>
                        </p:par>
                      </p:childTnLst>
                    </p:cTn>
                  </p:par>
                  <p:par>
                    <p:cTn id="97" fill="hold">
                      <p:stCondLst>
                        <p:cond delay="indefinite"/>
                      </p:stCondLst>
                      <p:childTnLst>
                        <p:par>
                          <p:cTn id="98" fill="hold">
                            <p:stCondLst>
                              <p:cond delay="0"/>
                            </p:stCondLst>
                            <p:childTnLst>
                              <p:par>
                                <p:cTn id="99" presetID="50" presetClass="path" presetSubtype="0" accel="50000" decel="50000" fill="hold" grpId="7" nodeType="clickEffect">
                                  <p:stCondLst>
                                    <p:cond delay="0"/>
                                  </p:stCondLst>
                                  <p:childTnLst>
                                    <p:animMotion origin="layout" path="M -0.07526 0.45926 L -0.11119 0.45926 C -0.12734 0.45926 -0.147 0.44815 -0.147 0.43935 L -0.147 0.41944 " pathEditMode="relative" rAng="0" ptsTypes="AAAA">
                                      <p:cBhvr>
                                        <p:cTn id="100" dur="2000" fill="hold"/>
                                        <p:tgtEl>
                                          <p:spTgt spid="36"/>
                                        </p:tgtEl>
                                        <p:attrNameLst>
                                          <p:attrName>ppt_x</p:attrName>
                                          <p:attrName>ppt_y</p:attrName>
                                        </p:attrNameLst>
                                      </p:cBhvr>
                                      <p:rCtr x="-3594" y="-1991"/>
                                    </p:animMotion>
                                  </p:childTnLst>
                                </p:cTn>
                              </p:par>
                              <p:par>
                                <p:cTn id="101" presetID="1" presetClass="exit" presetSubtype="0" fill="hold" grpId="2" nodeType="withEffect">
                                  <p:stCondLst>
                                    <p:cond delay="0"/>
                                  </p:stCondLst>
                                  <p:childTnLst>
                                    <p:set>
                                      <p:cBhvr>
                                        <p:cTn id="102" dur="1" fill="hold">
                                          <p:stCondLst>
                                            <p:cond delay="0"/>
                                          </p:stCondLst>
                                        </p:cTn>
                                        <p:tgtEl>
                                          <p:spTgt spid="27"/>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fade">
                                      <p:cBhvr>
                                        <p:cTn id="107" dur="500"/>
                                        <p:tgtEl>
                                          <p:spTgt spid="28"/>
                                        </p:tgtEl>
                                      </p:cBhvr>
                                    </p:animEffect>
                                  </p:childTnLst>
                                </p:cTn>
                              </p:par>
                              <p:par>
                                <p:cTn id="108" presetID="6" presetClass="emph" presetSubtype="0" fill="hold" grpId="1" nodeType="withEffect">
                                  <p:stCondLst>
                                    <p:cond delay="0"/>
                                  </p:stCondLst>
                                  <p:childTnLst>
                                    <p:animScale>
                                      <p:cBhvr>
                                        <p:cTn id="109" dur="2000" fill="hold"/>
                                        <p:tgtEl>
                                          <p:spTgt spid="28"/>
                                        </p:tgtEl>
                                      </p:cBhvr>
                                      <p:by x="150000" y="150000"/>
                                    </p:animScale>
                                  </p:childTnLst>
                                </p:cTn>
                              </p:par>
                            </p:childTnLst>
                          </p:cTn>
                        </p:par>
                      </p:childTnLst>
                    </p:cTn>
                  </p:par>
                  <p:par>
                    <p:cTn id="110" fill="hold">
                      <p:stCondLst>
                        <p:cond delay="indefinite"/>
                      </p:stCondLst>
                      <p:childTnLst>
                        <p:par>
                          <p:cTn id="111" fill="hold">
                            <p:stCondLst>
                              <p:cond delay="0"/>
                            </p:stCondLst>
                            <p:childTnLst>
                              <p:par>
                                <p:cTn id="112" presetID="50" presetClass="path" presetSubtype="0" accel="50000" decel="50000" fill="hold" grpId="8" nodeType="clickEffect">
                                  <p:stCondLst>
                                    <p:cond delay="0"/>
                                  </p:stCondLst>
                                  <p:childTnLst>
                                    <p:animMotion origin="layout" path="M -0.147 0.41944 L -0.16953 0.41944 C -0.17969 0.41944 -0.19206 0.3949 -0.19206 0.37523 L -0.19206 0.33148 " pathEditMode="relative" rAng="0" ptsTypes="AAAA">
                                      <p:cBhvr>
                                        <p:cTn id="113" dur="2000" fill="hold"/>
                                        <p:tgtEl>
                                          <p:spTgt spid="36"/>
                                        </p:tgtEl>
                                        <p:attrNameLst>
                                          <p:attrName>ppt_x</p:attrName>
                                          <p:attrName>ppt_y</p:attrName>
                                        </p:attrNameLst>
                                      </p:cBhvr>
                                      <p:rCtr x="-2253" y="-4398"/>
                                    </p:animMotion>
                                  </p:childTnLst>
                                </p:cTn>
                              </p:par>
                              <p:par>
                                <p:cTn id="114" presetID="1" presetClass="exit" presetSubtype="0" fill="hold" grpId="2" nodeType="withEffect">
                                  <p:stCondLst>
                                    <p:cond delay="0"/>
                                  </p:stCondLst>
                                  <p:childTnLst>
                                    <p:set>
                                      <p:cBhvr>
                                        <p:cTn id="115" dur="1" fill="hold">
                                          <p:stCondLst>
                                            <p:cond delay="0"/>
                                          </p:stCondLst>
                                        </p:cTn>
                                        <p:tgtEl>
                                          <p:spTgt spid="28"/>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29"/>
                                        </p:tgtEl>
                                        <p:attrNameLst>
                                          <p:attrName>style.visibility</p:attrName>
                                        </p:attrNameLst>
                                      </p:cBhvr>
                                      <p:to>
                                        <p:strVal val="visible"/>
                                      </p:to>
                                    </p:set>
                                    <p:animEffect transition="in" filter="fade">
                                      <p:cBhvr>
                                        <p:cTn id="120" dur="500"/>
                                        <p:tgtEl>
                                          <p:spTgt spid="29"/>
                                        </p:tgtEl>
                                      </p:cBhvr>
                                    </p:animEffect>
                                  </p:childTnLst>
                                </p:cTn>
                              </p:par>
                            </p:childTnLst>
                          </p:cTn>
                        </p:par>
                        <p:par>
                          <p:cTn id="121" fill="hold">
                            <p:stCondLst>
                              <p:cond delay="500"/>
                            </p:stCondLst>
                            <p:childTnLst>
                              <p:par>
                                <p:cTn id="122" presetID="6" presetClass="emph" presetSubtype="0" fill="hold" grpId="1" nodeType="afterEffect">
                                  <p:stCondLst>
                                    <p:cond delay="0"/>
                                  </p:stCondLst>
                                  <p:childTnLst>
                                    <p:animScale>
                                      <p:cBhvr>
                                        <p:cTn id="123" dur="2000" fill="hold"/>
                                        <p:tgtEl>
                                          <p:spTgt spid="29"/>
                                        </p:tgtEl>
                                      </p:cBhvr>
                                      <p:by x="150000" y="150000"/>
                                    </p:animScale>
                                  </p:childTnLst>
                                </p:cTn>
                              </p:par>
                            </p:childTnLst>
                          </p:cTn>
                        </p:par>
                      </p:childTnLst>
                    </p:cTn>
                  </p:par>
                  <p:par>
                    <p:cTn id="124" fill="hold">
                      <p:stCondLst>
                        <p:cond delay="indefinite"/>
                      </p:stCondLst>
                      <p:childTnLst>
                        <p:par>
                          <p:cTn id="125" fill="hold">
                            <p:stCondLst>
                              <p:cond delay="0"/>
                            </p:stCondLst>
                            <p:childTnLst>
                              <p:par>
                                <p:cTn id="126" presetID="50" presetClass="path" presetSubtype="0" accel="50000" decel="50000" fill="hold" grpId="9" nodeType="clickEffect">
                                  <p:stCondLst>
                                    <p:cond delay="0"/>
                                  </p:stCondLst>
                                  <p:childTnLst>
                                    <p:animMotion origin="layout" path="M -0.19206 0.33148 L -0.20117 0.33148 C -0.20508 0.33148 -0.21003 0.29676 -0.21003 0.26875 L -0.21003 0.20625 " pathEditMode="relative" rAng="0" ptsTypes="AAAA">
                                      <p:cBhvr>
                                        <p:cTn id="127" dur="2000" fill="hold"/>
                                        <p:tgtEl>
                                          <p:spTgt spid="36"/>
                                        </p:tgtEl>
                                        <p:attrNameLst>
                                          <p:attrName>ppt_x</p:attrName>
                                          <p:attrName>ppt_y</p:attrName>
                                        </p:attrNameLst>
                                      </p:cBhvr>
                                      <p:rCtr x="-898" y="-6273"/>
                                    </p:animMotion>
                                  </p:childTnLst>
                                </p:cTn>
                              </p:par>
                              <p:par>
                                <p:cTn id="128" presetID="1" presetClass="exit" presetSubtype="0" fill="hold" grpId="2" nodeType="withEffect">
                                  <p:stCondLst>
                                    <p:cond delay="0"/>
                                  </p:stCondLst>
                                  <p:childTnLst>
                                    <p:set>
                                      <p:cBhvr>
                                        <p:cTn id="129" dur="1" fill="hold">
                                          <p:stCondLst>
                                            <p:cond delay="0"/>
                                          </p:stCondLst>
                                        </p:cTn>
                                        <p:tgtEl>
                                          <p:spTgt spid="29"/>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30"/>
                                        </p:tgtEl>
                                        <p:attrNameLst>
                                          <p:attrName>style.visibility</p:attrName>
                                        </p:attrNameLst>
                                      </p:cBhvr>
                                      <p:to>
                                        <p:strVal val="visible"/>
                                      </p:to>
                                    </p:set>
                                    <p:animEffect transition="in" filter="fade">
                                      <p:cBhvr>
                                        <p:cTn id="134" dur="500"/>
                                        <p:tgtEl>
                                          <p:spTgt spid="30"/>
                                        </p:tgtEl>
                                      </p:cBhvr>
                                    </p:animEffect>
                                  </p:childTnLst>
                                </p:cTn>
                              </p:par>
                            </p:childTnLst>
                          </p:cTn>
                        </p:par>
                        <p:par>
                          <p:cTn id="135" fill="hold">
                            <p:stCondLst>
                              <p:cond delay="500"/>
                            </p:stCondLst>
                            <p:childTnLst>
                              <p:par>
                                <p:cTn id="136" presetID="6" presetClass="emph" presetSubtype="0" fill="hold" grpId="1" nodeType="afterEffect">
                                  <p:stCondLst>
                                    <p:cond delay="0"/>
                                  </p:stCondLst>
                                  <p:childTnLst>
                                    <p:animScale>
                                      <p:cBhvr>
                                        <p:cTn id="137" dur="2000" fill="hold"/>
                                        <p:tgtEl>
                                          <p:spTgt spid="30"/>
                                        </p:tgtEl>
                                      </p:cBhvr>
                                      <p:by x="150000" y="150000"/>
                                    </p:animScale>
                                  </p:childTnLst>
                                </p:cTn>
                              </p:par>
                            </p:childTnLst>
                          </p:cTn>
                        </p:par>
                      </p:childTnLst>
                    </p:cTn>
                  </p:par>
                  <p:par>
                    <p:cTn id="138" fill="hold">
                      <p:stCondLst>
                        <p:cond delay="indefinite"/>
                      </p:stCondLst>
                      <p:childTnLst>
                        <p:par>
                          <p:cTn id="139" fill="hold">
                            <p:stCondLst>
                              <p:cond delay="0"/>
                            </p:stCondLst>
                            <p:childTnLst>
                              <p:par>
                                <p:cTn id="140" presetID="50" presetClass="path" presetSubtype="0" accel="50000" decel="50000" fill="hold" grpId="10" nodeType="clickEffect">
                                  <p:stCondLst>
                                    <p:cond delay="0"/>
                                  </p:stCondLst>
                                  <p:childTnLst>
                                    <p:animMotion origin="layout" path="M -0.21003 0.20625 L -0.20026 0.20625 C -0.19597 0.20625 -0.1905 0.175 -0.1905 0.14931 L -0.1905 0.09236 " pathEditMode="relative" rAng="0" ptsTypes="AAAA">
                                      <p:cBhvr>
                                        <p:cTn id="141" dur="2000" fill="hold"/>
                                        <p:tgtEl>
                                          <p:spTgt spid="36"/>
                                        </p:tgtEl>
                                        <p:attrNameLst>
                                          <p:attrName>ppt_x</p:attrName>
                                          <p:attrName>ppt_y</p:attrName>
                                        </p:attrNameLst>
                                      </p:cBhvr>
                                      <p:rCtr x="977" y="-5694"/>
                                    </p:animMotion>
                                  </p:childTnLst>
                                </p:cTn>
                              </p:par>
                              <p:par>
                                <p:cTn id="142" presetID="1" presetClass="exit" presetSubtype="0" fill="hold" grpId="2" nodeType="withEffect">
                                  <p:stCondLst>
                                    <p:cond delay="0"/>
                                  </p:stCondLst>
                                  <p:childTnLst>
                                    <p:set>
                                      <p:cBhvr>
                                        <p:cTn id="143" dur="1" fill="hold">
                                          <p:stCondLst>
                                            <p:cond delay="0"/>
                                          </p:stCondLst>
                                        </p:cTn>
                                        <p:tgtEl>
                                          <p:spTgt spid="30"/>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31"/>
                                        </p:tgtEl>
                                        <p:attrNameLst>
                                          <p:attrName>style.visibility</p:attrName>
                                        </p:attrNameLst>
                                      </p:cBhvr>
                                      <p:to>
                                        <p:strVal val="visible"/>
                                      </p:to>
                                    </p:set>
                                    <p:animEffect transition="in" filter="fade">
                                      <p:cBhvr>
                                        <p:cTn id="148" dur="500"/>
                                        <p:tgtEl>
                                          <p:spTgt spid="31"/>
                                        </p:tgtEl>
                                      </p:cBhvr>
                                    </p:animEffect>
                                  </p:childTnLst>
                                </p:cTn>
                              </p:par>
                            </p:childTnLst>
                          </p:cTn>
                        </p:par>
                        <p:par>
                          <p:cTn id="149" fill="hold">
                            <p:stCondLst>
                              <p:cond delay="500"/>
                            </p:stCondLst>
                            <p:childTnLst>
                              <p:par>
                                <p:cTn id="150" presetID="6" presetClass="emph" presetSubtype="0" fill="hold" grpId="1" nodeType="afterEffect">
                                  <p:stCondLst>
                                    <p:cond delay="0"/>
                                  </p:stCondLst>
                                  <p:childTnLst>
                                    <p:animScale>
                                      <p:cBhvr>
                                        <p:cTn id="151" dur="2000" fill="hold"/>
                                        <p:tgtEl>
                                          <p:spTgt spid="31"/>
                                        </p:tgtEl>
                                      </p:cBhvr>
                                      <p:by x="150000" y="150000"/>
                                    </p:animScale>
                                  </p:childTnLst>
                                </p:cTn>
                              </p:par>
                            </p:childTnLst>
                          </p:cTn>
                        </p:par>
                      </p:childTnLst>
                    </p:cTn>
                  </p:par>
                  <p:par>
                    <p:cTn id="152" fill="hold">
                      <p:stCondLst>
                        <p:cond delay="indefinite"/>
                      </p:stCondLst>
                      <p:childTnLst>
                        <p:par>
                          <p:cTn id="153" fill="hold">
                            <p:stCondLst>
                              <p:cond delay="0"/>
                            </p:stCondLst>
                            <p:childTnLst>
                              <p:par>
                                <p:cTn id="154" presetID="42" presetClass="path" presetSubtype="0" accel="50000" decel="50000" fill="hold" grpId="11" nodeType="clickEffect">
                                  <p:stCondLst>
                                    <p:cond delay="0"/>
                                  </p:stCondLst>
                                  <p:childTnLst>
                                    <p:animMotion origin="layout" path="M -0.19049 0.09236 L -0.13802 -0.00301 " pathEditMode="relative" rAng="0" ptsTypes="AA">
                                      <p:cBhvr>
                                        <p:cTn id="155" dur="2000" fill="hold"/>
                                        <p:tgtEl>
                                          <p:spTgt spid="36"/>
                                        </p:tgtEl>
                                        <p:attrNameLst>
                                          <p:attrName>ppt_x</p:attrName>
                                          <p:attrName>ppt_y</p:attrName>
                                        </p:attrNameLst>
                                      </p:cBhvr>
                                      <p:rCtr x="2799" y="-4722"/>
                                    </p:animMotion>
                                  </p:childTnLst>
                                </p:cTn>
                              </p:par>
                              <p:par>
                                <p:cTn id="156" presetID="1" presetClass="exit" presetSubtype="0" fill="hold" grpId="2" nodeType="withEffect">
                                  <p:stCondLst>
                                    <p:cond delay="0"/>
                                  </p:stCondLst>
                                  <p:childTnLst>
                                    <p:set>
                                      <p:cBhvr>
                                        <p:cTn id="157" dur="1" fill="hold">
                                          <p:stCondLst>
                                            <p:cond delay="0"/>
                                          </p:stCondLst>
                                        </p:cTn>
                                        <p:tgtEl>
                                          <p:spTgt spid="31"/>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2"/>
                                        </p:tgtEl>
                                        <p:attrNameLst>
                                          <p:attrName>style.visibility</p:attrName>
                                        </p:attrNameLst>
                                      </p:cBhvr>
                                      <p:to>
                                        <p:strVal val="visible"/>
                                      </p:to>
                                    </p:set>
                                    <p:animEffect transition="in" filter="fade">
                                      <p:cBhvr>
                                        <p:cTn id="162" dur="500"/>
                                        <p:tgtEl>
                                          <p:spTgt spid="32"/>
                                        </p:tgtEl>
                                      </p:cBhvr>
                                    </p:animEffect>
                                  </p:childTnLst>
                                </p:cTn>
                              </p:par>
                            </p:childTnLst>
                          </p:cTn>
                        </p:par>
                        <p:par>
                          <p:cTn id="163" fill="hold">
                            <p:stCondLst>
                              <p:cond delay="500"/>
                            </p:stCondLst>
                            <p:childTnLst>
                              <p:par>
                                <p:cTn id="164" presetID="6" presetClass="emph" presetSubtype="0" fill="hold" grpId="1" nodeType="afterEffect">
                                  <p:stCondLst>
                                    <p:cond delay="0"/>
                                  </p:stCondLst>
                                  <p:childTnLst>
                                    <p:animScale>
                                      <p:cBhvr>
                                        <p:cTn id="165" dur="2000" fill="hold"/>
                                        <p:tgtEl>
                                          <p:spTgt spid="32"/>
                                        </p:tgtEl>
                                      </p:cBhvr>
                                      <p:by x="150000" y="150000"/>
                                    </p:animScale>
                                  </p:childTnLst>
                                </p:cTn>
                              </p:par>
                            </p:childTnLst>
                          </p:cTn>
                        </p:par>
                      </p:childTnLst>
                    </p:cTn>
                  </p:par>
                  <p:par>
                    <p:cTn id="166" fill="hold">
                      <p:stCondLst>
                        <p:cond delay="indefinite"/>
                      </p:stCondLst>
                      <p:childTnLst>
                        <p:par>
                          <p:cTn id="167" fill="hold">
                            <p:stCondLst>
                              <p:cond delay="0"/>
                            </p:stCondLst>
                            <p:childTnLst>
                              <p:par>
                                <p:cTn id="168" presetID="42" presetClass="path" presetSubtype="0" accel="50000" decel="50000" fill="hold" grpId="12" nodeType="clickEffect">
                                  <p:stCondLst>
                                    <p:cond delay="0"/>
                                  </p:stCondLst>
                                  <p:childTnLst>
                                    <p:animMotion origin="layout" path="M -0.13802 -0.00301 L -0.07344 -0.0338 " pathEditMode="relative" rAng="0" ptsTypes="AA">
                                      <p:cBhvr>
                                        <p:cTn id="169" dur="2000" fill="hold"/>
                                        <p:tgtEl>
                                          <p:spTgt spid="36"/>
                                        </p:tgtEl>
                                        <p:attrNameLst>
                                          <p:attrName>ppt_x</p:attrName>
                                          <p:attrName>ppt_y</p:attrName>
                                        </p:attrNameLst>
                                      </p:cBhvr>
                                      <p:rCtr x="3164" y="-1921"/>
                                    </p:animMotion>
                                  </p:childTnLst>
                                </p:cTn>
                              </p:par>
                              <p:par>
                                <p:cTn id="170" presetID="1" presetClass="exit" presetSubtype="0" fill="hold" grpId="2" nodeType="withEffect">
                                  <p:stCondLst>
                                    <p:cond delay="0"/>
                                  </p:stCondLst>
                                  <p:childTnLst>
                                    <p:set>
                                      <p:cBhvr>
                                        <p:cTn id="171" dur="1" fill="hold">
                                          <p:stCondLst>
                                            <p:cond delay="0"/>
                                          </p:stCondLst>
                                        </p:cTn>
                                        <p:tgtEl>
                                          <p:spTgt spid="32"/>
                                        </p:tgtEl>
                                        <p:attrNameLst>
                                          <p:attrName>style.visibility</p:attrName>
                                        </p:attrNameLst>
                                      </p:cBhvr>
                                      <p:to>
                                        <p:strVal val="hidden"/>
                                      </p:to>
                                    </p:se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33"/>
                                        </p:tgtEl>
                                        <p:attrNameLst>
                                          <p:attrName>style.visibility</p:attrName>
                                        </p:attrNameLst>
                                      </p:cBhvr>
                                      <p:to>
                                        <p:strVal val="visible"/>
                                      </p:to>
                                    </p:set>
                                    <p:animEffect transition="in" filter="fade">
                                      <p:cBhvr>
                                        <p:cTn id="176" dur="500"/>
                                        <p:tgtEl>
                                          <p:spTgt spid="33"/>
                                        </p:tgtEl>
                                      </p:cBhvr>
                                    </p:animEffect>
                                  </p:childTnLst>
                                </p:cTn>
                              </p:par>
                              <p:par>
                                <p:cTn id="177" presetID="1" presetClass="exit" presetSubtype="0" fill="hold" grpId="13" nodeType="withEffect">
                                  <p:stCondLst>
                                    <p:cond delay="0"/>
                                  </p:stCondLst>
                                  <p:childTnLst>
                                    <p:set>
                                      <p:cBhvr>
                                        <p:cTn id="178" dur="1" fill="hold">
                                          <p:stCondLst>
                                            <p:cond delay="0"/>
                                          </p:stCondLst>
                                        </p:cTn>
                                        <p:tgtEl>
                                          <p:spTgt spid="36"/>
                                        </p:tgtEl>
                                        <p:attrNameLst>
                                          <p:attrName>style.visibility</p:attrName>
                                        </p:attrNameLst>
                                      </p:cBhvr>
                                      <p:to>
                                        <p:strVal val="hidden"/>
                                      </p:to>
                                    </p:set>
                                  </p:childTnLst>
                                </p:cTn>
                              </p:par>
                            </p:childTnLst>
                          </p:cTn>
                        </p:par>
                        <p:par>
                          <p:cTn id="179" fill="hold">
                            <p:stCondLst>
                              <p:cond delay="500"/>
                            </p:stCondLst>
                            <p:childTnLst>
                              <p:par>
                                <p:cTn id="180" presetID="6" presetClass="emph" presetSubtype="0" fill="hold" grpId="1" nodeType="afterEffect">
                                  <p:stCondLst>
                                    <p:cond delay="0"/>
                                  </p:stCondLst>
                                  <p:childTnLst>
                                    <p:animScale>
                                      <p:cBhvr>
                                        <p:cTn id="181" dur="2000" fill="hold"/>
                                        <p:tgtEl>
                                          <p:spTgt spid="3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22" grpId="0"/>
      <p:bldP spid="22" grpId="1"/>
      <p:bldP spid="22" grpId="2"/>
      <p:bldP spid="23" grpId="0"/>
      <p:bldP spid="23" grpId="1"/>
      <p:bldP spid="23" grpId="2"/>
      <p:bldP spid="24" grpId="0"/>
      <p:bldP spid="24" grpId="1"/>
      <p:bldP spid="24" grpId="2"/>
      <p:bldP spid="25" grpId="0"/>
      <p:bldP spid="25" grpId="1"/>
      <p:bldP spid="25" grpId="2"/>
      <p:bldP spid="26" grpId="0"/>
      <p:bldP spid="26" grpId="1"/>
      <p:bldP spid="26" grpId="2"/>
      <p:bldP spid="27" grpId="0"/>
      <p:bldP spid="27" grpId="1"/>
      <p:bldP spid="27" grpId="2"/>
      <p:bldP spid="28" grpId="0"/>
      <p:bldP spid="28" grpId="1"/>
      <p:bldP spid="28" grpId="2"/>
      <p:bldP spid="29" grpId="0"/>
      <p:bldP spid="29" grpId="1"/>
      <p:bldP spid="29" grpId="2"/>
      <p:bldP spid="30" grpId="0"/>
      <p:bldP spid="30" grpId="1"/>
      <p:bldP spid="30" grpId="2"/>
      <p:bldP spid="31" grpId="0"/>
      <p:bldP spid="31" grpId="1"/>
      <p:bldP spid="31" grpId="2"/>
      <p:bldP spid="32" grpId="0"/>
      <p:bldP spid="32" grpId="1"/>
      <p:bldP spid="32" grpId="2"/>
      <p:bldP spid="33" grpId="0"/>
      <p:bldP spid="33" grpId="1"/>
      <p:bldP spid="36" grpId="0" animBg="1"/>
      <p:bldP spid="36" grpId="1" animBg="1"/>
      <p:bldP spid="36" grpId="2" animBg="1"/>
      <p:bldP spid="36" grpId="3" animBg="1"/>
      <p:bldP spid="36" grpId="4" animBg="1"/>
      <p:bldP spid="36" grpId="5" animBg="1"/>
      <p:bldP spid="36" grpId="6" animBg="1"/>
      <p:bldP spid="36" grpId="7" animBg="1"/>
      <p:bldP spid="36" grpId="8" animBg="1"/>
      <p:bldP spid="36" grpId="9" animBg="1"/>
      <p:bldP spid="36" grpId="10" animBg="1"/>
      <p:bldP spid="36" grpId="11" animBg="1"/>
      <p:bldP spid="36" grpId="12" animBg="1"/>
      <p:bldP spid="36" grpId="13"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988855" y="294471"/>
            <a:ext cx="403456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rPr>
              <a:t>THẢO</a:t>
            </a:r>
            <a:r>
              <a:rPr kumimoji="0" lang="en-US" altLang="zh-CN" sz="3200" b="1" i="0" u="none" strike="noStrike" kern="1200" cap="none" spc="0" normalizeH="0" noProof="0" dirty="0">
                <a:ln>
                  <a:noFill/>
                </a:ln>
                <a:solidFill>
                  <a:srgbClr val="002060"/>
                </a:solidFill>
                <a:effectLst/>
                <a:uLnTx/>
                <a:uFillTx/>
                <a:latin typeface="Roboto Black" panose="02000000000000000000" pitchFamily="2" charset="0"/>
                <a:ea typeface="Roboto Black" panose="02000000000000000000" pitchFamily="2" charset="0"/>
              </a:rPr>
              <a:t>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3260540" y="838598"/>
            <a:ext cx="6705599" cy="830997"/>
          </a:xfrm>
          <a:prstGeom prst="rect">
            <a:avLst/>
          </a:prstGeom>
          <a:noFill/>
        </p:spPr>
        <p:txBody>
          <a:bodyPr wrap="square" rtlCol="0">
            <a:spAutoFit/>
          </a:bodyPr>
          <a:lstStyle/>
          <a:p>
            <a:pPr lvl="0">
              <a:defRPr/>
            </a:pP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Từ</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thứ</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tự</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các</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số</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trên</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2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chiếc</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đồng</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hồ</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p>
          <a:p>
            <a:pPr lvl="0">
              <a:defRPr/>
            </a:pP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em</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hãy</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Roboto" panose="02000000000000000000" pitchFamily="2" charset="0"/>
                <a:cs typeface="Times New Roman" panose="02020603050405020304" pitchFamily="18" charset="0"/>
              </a:rPr>
              <a:t>chỉ</a:t>
            </a:r>
            <a:r>
              <a:rPr lang="en-US" sz="2400" b="1" dirty="0" smtClean="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Roboto" panose="02000000000000000000" pitchFamily="2" charset="0"/>
                <a:cs typeface="Times New Roman" panose="02020603050405020304" pitchFamily="18" charset="0"/>
              </a:rPr>
              <a:t>vị</a:t>
            </a:r>
            <a:r>
              <a:rPr lang="en-US" sz="2400" b="1" dirty="0" smtClean="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Roboto" panose="02000000000000000000" pitchFamily="2" charset="0"/>
                <a:cs typeface="Times New Roman" panose="02020603050405020304" pitchFamily="18" charset="0"/>
              </a:rPr>
              <a:t>trí</a:t>
            </a:r>
            <a:r>
              <a:rPr lang="en-US" sz="2400" b="1" dirty="0" smtClean="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các</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số</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tương</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ứng</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với</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nhau</a:t>
            </a:r>
            <a:r>
              <a:rPr lang="en-US" sz="2400" b="1" dirty="0">
                <a:solidFill>
                  <a:srgbClr val="FF0000"/>
                </a:solidFill>
                <a:latin typeface="Times New Roman" panose="02020603050405020304" pitchFamily="18" charset="0"/>
                <a:ea typeface="Roboto" panose="02000000000000000000" pitchFamily="2" charset="0"/>
                <a:cs typeface="Times New Roman" panose="02020603050405020304" pitchFamily="18" charset="0"/>
              </a:rPr>
              <a:t> </a:t>
            </a:r>
            <a:r>
              <a:rPr lang="en-US" sz="2400" b="1" dirty="0" err="1">
                <a:solidFill>
                  <a:srgbClr val="FF0000"/>
                </a:solidFill>
                <a:latin typeface="Times New Roman" panose="02020603050405020304" pitchFamily="18" charset="0"/>
                <a:ea typeface="Roboto" panose="02000000000000000000" pitchFamily="2" charset="0"/>
                <a:cs typeface="Times New Roman" panose="02020603050405020304" pitchFamily="18" charset="0"/>
              </a:rPr>
              <a:t>nhé</a:t>
            </a:r>
            <a:endParaRPr kumimoji="0" lang="en-US" altLang="zh-CN" sz="2400" b="1" i="0" u="none" strike="noStrike" kern="1200" cap="none" spc="0" normalizeH="0" baseline="0" noProof="0" dirty="0">
              <a:ln>
                <a:noFill/>
              </a:ln>
              <a:solidFill>
                <a:srgbClr val="FF0000"/>
              </a:solidFill>
              <a:effectLst/>
              <a:uLnTx/>
              <a:uFillTx/>
              <a:latin typeface="Times New Roman" panose="02020603050405020304" pitchFamily="18" charset="0"/>
              <a:ea typeface="Roboto" panose="02000000000000000000" pitchFamily="2" charset="0"/>
              <a:cs typeface="Times New Roman" panose="02020603050405020304" pitchFamily="18" charset="0"/>
            </a:endParaRPr>
          </a:p>
        </p:txBody>
      </p:sp>
      <p:pic>
        <p:nvPicPr>
          <p:cNvPr id="4" name="Picture 3"/>
          <p:cNvPicPr>
            <a:picLocks noChangeAspect="1"/>
          </p:cNvPicPr>
          <p:nvPr/>
        </p:nvPicPr>
        <p:blipFill rotWithShape="1">
          <a:blip r:embed="rId4"/>
          <a:srcRect l="3032" t="2544" r="3620" b="3184"/>
          <a:stretch/>
        </p:blipFill>
        <p:spPr>
          <a:xfrm>
            <a:off x="663884" y="1859665"/>
            <a:ext cx="3929974" cy="3968885"/>
          </a:xfrm>
          <a:prstGeom prst="ellipse">
            <a:avLst/>
          </a:prstGeom>
        </p:spPr>
      </p:pic>
      <p:pic>
        <p:nvPicPr>
          <p:cNvPr id="6" name="Picture 5"/>
          <p:cNvPicPr>
            <a:picLocks noChangeAspect="1"/>
          </p:cNvPicPr>
          <p:nvPr/>
        </p:nvPicPr>
        <p:blipFill rotWithShape="1">
          <a:blip r:embed="rId5"/>
          <a:srcRect l="2511" t="2547" r="3448" b="3414"/>
          <a:stretch/>
        </p:blipFill>
        <p:spPr>
          <a:xfrm>
            <a:off x="6348700" y="1869391"/>
            <a:ext cx="3959158" cy="3959159"/>
          </a:xfrm>
          <a:prstGeom prst="ellipse">
            <a:avLst/>
          </a:prstGeom>
        </p:spPr>
      </p:pic>
      <p:sp>
        <p:nvSpPr>
          <p:cNvPr id="20" name="TextBox 19">
            <a:extLst>
              <a:ext uri="{FF2B5EF4-FFF2-40B4-BE49-F238E27FC236}">
                <a16:creationId xmlns:a16="http://schemas.microsoft.com/office/drawing/2014/main" id="{2B513EA9-7A38-689E-C395-4849302629E2}"/>
              </a:ext>
            </a:extLst>
          </p:cNvPr>
          <p:cNvSpPr txBox="1"/>
          <p:nvPr/>
        </p:nvSpPr>
        <p:spPr>
          <a:xfrm>
            <a:off x="988758" y="6164857"/>
            <a:ext cx="3522282" cy="510778"/>
          </a:xfrm>
          <a:prstGeom prst="roundRect">
            <a:avLst/>
          </a:prstGeom>
          <a:noFill/>
          <a:ln>
            <a:noFill/>
          </a:ln>
        </p:spPr>
        <p:txBody>
          <a:bodyPr wrap="square" rtlCol="0">
            <a:spAutoFit/>
          </a:bodyPr>
          <a:lstStyle>
            <a:defPPr>
              <a:defRPr lang="vi-VN"/>
            </a:defPPr>
            <a:lvl1pPr>
              <a:defRPr sz="2400">
                <a:latin typeface="Roboto" panose="02000000000000000000" pitchFamily="2" charset="0"/>
                <a:ea typeface="Roboto" panose="02000000000000000000" pitchFamily="2" charset="0"/>
              </a:defRPr>
            </a:lvl1pPr>
          </a:lstStyle>
          <a:p>
            <a:pPr algn="just"/>
            <a:r>
              <a:rPr lang="vi-VN" b="1" dirty="0">
                <a:solidFill>
                  <a:srgbClr val="FF0000"/>
                </a:solidFill>
                <a:latin typeface="Times New Roman" panose="02020603050405020304" pitchFamily="18" charset="0"/>
                <a:cs typeface="Times New Roman" panose="02020603050405020304" pitchFamily="18" charset="0"/>
              </a:rPr>
              <a:t>ĐỒNG HỒ SỐ LA MÃ</a:t>
            </a:r>
          </a:p>
        </p:txBody>
      </p:sp>
      <p:sp>
        <p:nvSpPr>
          <p:cNvPr id="16" name="Rectangle 15"/>
          <p:cNvSpPr/>
          <p:nvPr/>
        </p:nvSpPr>
        <p:spPr>
          <a:xfrm>
            <a:off x="8784077" y="2497460"/>
            <a:ext cx="389550" cy="3933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p:cNvSpPr/>
          <p:nvPr/>
        </p:nvSpPr>
        <p:spPr>
          <a:xfrm>
            <a:off x="3021297" y="2399128"/>
            <a:ext cx="470932" cy="49166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14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21" presetClass="entr" presetSubtype="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1)">
                                      <p:cBhvr>
                                        <p:cTn id="18" dur="2000"/>
                                        <p:tgtEl>
                                          <p:spTgt spid="4"/>
                                        </p:tgtEl>
                                      </p:cBhvr>
                                    </p:animEffect>
                                  </p:childTnLst>
                                </p:cTn>
                              </p:par>
                              <p:par>
                                <p:cTn id="19" presetID="21" presetClass="entr" presetSubtype="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heel(1)">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26" presetClass="emph" presetSubtype="0" repeatCount="3000" fill="hold" grpId="1" nodeType="withEffect">
                                  <p:stCondLst>
                                    <p:cond delay="0"/>
                                  </p:stCondLst>
                                  <p:childTnLst>
                                    <p:animEffect transition="out" filter="fade">
                                      <p:cBhvr>
                                        <p:cTn id="28" dur="1000" tmFilter="0, 0; .2, .5; .8, .5; 1, 0"/>
                                        <p:tgtEl>
                                          <p:spTgt spid="16"/>
                                        </p:tgtEl>
                                      </p:cBhvr>
                                    </p:animEffect>
                                    <p:animScale>
                                      <p:cBhvr>
                                        <p:cTn id="29" dur="500" autoRev="1" fill="hold"/>
                                        <p:tgtEl>
                                          <p:spTgt spid="16"/>
                                        </p:tgtEl>
                                      </p:cBhvr>
                                      <p:by x="105000" y="105000"/>
                                    </p:animScale>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26" presetClass="emph" presetSubtype="0" repeatCount="3000" fill="hold" grpId="1" nodeType="withEffect">
                                  <p:stCondLst>
                                    <p:cond delay="0"/>
                                  </p:stCondLst>
                                  <p:childTnLst>
                                    <p:animEffect transition="out" filter="fade">
                                      <p:cBhvr>
                                        <p:cTn id="34" dur="1000" tmFilter="0, 0; .2, .5; .8, .5; 1, 0"/>
                                        <p:tgtEl>
                                          <p:spTgt spid="17"/>
                                        </p:tgtEl>
                                      </p:cBhvr>
                                    </p:animEffect>
                                    <p:animScale>
                                      <p:cBhvr>
                                        <p:cTn id="35" dur="500" autoRev="1" fill="hold"/>
                                        <p:tgtEl>
                                          <p:spTgt spid="17"/>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2" nodeType="clickEffect">
                                  <p:stCondLst>
                                    <p:cond delay="0"/>
                                  </p:stCondLst>
                                  <p:childTnLst>
                                    <p:animMotion origin="layout" path="M 1.66667E-6 -4.07407E-6 L 0.04219 0.07547 " pathEditMode="relative" rAng="0" ptsTypes="AA">
                                      <p:cBhvr>
                                        <p:cTn id="39" dur="2000" fill="hold"/>
                                        <p:tgtEl>
                                          <p:spTgt spid="16"/>
                                        </p:tgtEl>
                                        <p:attrNameLst>
                                          <p:attrName>ppt_x</p:attrName>
                                          <p:attrName>ppt_y</p:attrName>
                                        </p:attrNameLst>
                                      </p:cBhvr>
                                      <p:rCtr x="2109" y="3773"/>
                                    </p:animMotion>
                                  </p:childTnLst>
                                </p:cTn>
                              </p:par>
                              <p:par>
                                <p:cTn id="40" presetID="42" presetClass="path" presetSubtype="0" accel="50000" decel="50000" fill="hold" grpId="2" nodeType="withEffect">
                                  <p:stCondLst>
                                    <p:cond delay="0"/>
                                  </p:stCondLst>
                                  <p:childTnLst>
                                    <p:animMotion origin="layout" path="M 2.70833E-6 1.85185E-6 L 0.04218 0.07546 " pathEditMode="relative" rAng="0" ptsTypes="AA">
                                      <p:cBhvr>
                                        <p:cTn id="41" dur="2000" fill="hold"/>
                                        <p:tgtEl>
                                          <p:spTgt spid="17"/>
                                        </p:tgtEl>
                                        <p:attrNameLst>
                                          <p:attrName>ppt_x</p:attrName>
                                          <p:attrName>ppt_y</p:attrName>
                                        </p:attrNameLst>
                                      </p:cBhvr>
                                      <p:rCtr x="2109" y="3773"/>
                                    </p:animMotion>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3" nodeType="clickEffect">
                                  <p:stCondLst>
                                    <p:cond delay="0"/>
                                  </p:stCondLst>
                                  <p:childTnLst>
                                    <p:animMotion origin="layout" path="M 0.04219 0.07547 L 0.05898 0.1713 " pathEditMode="relative" rAng="0" ptsTypes="AA">
                                      <p:cBhvr>
                                        <p:cTn id="45" dur="2000" fill="hold"/>
                                        <p:tgtEl>
                                          <p:spTgt spid="16"/>
                                        </p:tgtEl>
                                        <p:attrNameLst>
                                          <p:attrName>ppt_x</p:attrName>
                                          <p:attrName>ppt_y</p:attrName>
                                        </p:attrNameLst>
                                      </p:cBhvr>
                                      <p:rCtr x="833" y="4792"/>
                                    </p:animMotion>
                                  </p:childTnLst>
                                </p:cTn>
                              </p:par>
                              <p:par>
                                <p:cTn id="46" presetID="42" presetClass="path" presetSubtype="0" accel="50000" decel="50000" fill="hold" grpId="3" nodeType="withEffect">
                                  <p:stCondLst>
                                    <p:cond delay="0"/>
                                  </p:stCondLst>
                                  <p:childTnLst>
                                    <p:animMotion origin="layout" path="M 0.04219 0.07546 L 0.05898 0.17129 " pathEditMode="relative" rAng="0" ptsTypes="AA">
                                      <p:cBhvr>
                                        <p:cTn id="47" dur="2000" fill="hold"/>
                                        <p:tgtEl>
                                          <p:spTgt spid="17"/>
                                        </p:tgtEl>
                                        <p:attrNameLst>
                                          <p:attrName>ppt_x</p:attrName>
                                          <p:attrName>ppt_y</p:attrName>
                                        </p:attrNameLst>
                                      </p:cBhvr>
                                      <p:rCtr x="820" y="4931"/>
                                    </p:animMotion>
                                  </p:childTnLst>
                                </p:cTn>
                              </p:par>
                            </p:childTnLst>
                          </p:cTn>
                        </p:par>
                      </p:childTnLst>
                    </p:cTn>
                  </p:par>
                  <p:par>
                    <p:cTn id="48" fill="hold">
                      <p:stCondLst>
                        <p:cond delay="indefinite"/>
                      </p:stCondLst>
                      <p:childTnLst>
                        <p:par>
                          <p:cTn id="49" fill="hold">
                            <p:stCondLst>
                              <p:cond delay="0"/>
                            </p:stCondLst>
                            <p:childTnLst>
                              <p:par>
                                <p:cTn id="50" presetID="42" presetClass="path" presetSubtype="0" accel="50000" decel="50000" fill="hold" grpId="4" nodeType="clickEffect">
                                  <p:stCondLst>
                                    <p:cond delay="0"/>
                                  </p:stCondLst>
                                  <p:childTnLst>
                                    <p:animMotion origin="layout" path="M 0.05898 0.1713 L 0.04297 0.27199 " pathEditMode="relative" rAng="0" ptsTypes="AA">
                                      <p:cBhvr>
                                        <p:cTn id="51" dur="2000" fill="hold"/>
                                        <p:tgtEl>
                                          <p:spTgt spid="16"/>
                                        </p:tgtEl>
                                        <p:attrNameLst>
                                          <p:attrName>ppt_x</p:attrName>
                                          <p:attrName>ppt_y</p:attrName>
                                        </p:attrNameLst>
                                      </p:cBhvr>
                                      <p:rCtr x="-807" y="5023"/>
                                    </p:animMotion>
                                  </p:childTnLst>
                                </p:cTn>
                              </p:par>
                              <p:par>
                                <p:cTn id="52" presetID="42" presetClass="path" presetSubtype="0" accel="50000" decel="50000" fill="hold" grpId="4" nodeType="withEffect">
                                  <p:stCondLst>
                                    <p:cond delay="0"/>
                                  </p:stCondLst>
                                  <p:childTnLst>
                                    <p:animMotion origin="layout" path="M 0.05898 0.17129 L 0.04297 0.27199 " pathEditMode="relative" rAng="0" ptsTypes="AA">
                                      <p:cBhvr>
                                        <p:cTn id="53" dur="2000" fill="hold"/>
                                        <p:tgtEl>
                                          <p:spTgt spid="17"/>
                                        </p:tgtEl>
                                        <p:attrNameLst>
                                          <p:attrName>ppt_x</p:attrName>
                                          <p:attrName>ppt_y</p:attrName>
                                        </p:attrNameLst>
                                      </p:cBhvr>
                                      <p:rCtr x="-807" y="5023"/>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grpId="5" nodeType="clickEffect">
                                  <p:stCondLst>
                                    <p:cond delay="0"/>
                                  </p:stCondLst>
                                  <p:childTnLst>
                                    <p:animMotion origin="layout" path="M 0.04297 0.27199 L 0.00143 0.34144 " pathEditMode="relative" rAng="0" ptsTypes="AA">
                                      <p:cBhvr>
                                        <p:cTn id="57" dur="2000" fill="hold"/>
                                        <p:tgtEl>
                                          <p:spTgt spid="16"/>
                                        </p:tgtEl>
                                        <p:attrNameLst>
                                          <p:attrName>ppt_x</p:attrName>
                                          <p:attrName>ppt_y</p:attrName>
                                        </p:attrNameLst>
                                      </p:cBhvr>
                                      <p:rCtr x="-2083" y="3472"/>
                                    </p:animMotion>
                                  </p:childTnLst>
                                </p:cTn>
                              </p:par>
                              <p:par>
                                <p:cTn id="58" presetID="42" presetClass="path" presetSubtype="0" accel="50000" decel="50000" fill="hold" grpId="5" nodeType="withEffect">
                                  <p:stCondLst>
                                    <p:cond delay="0"/>
                                  </p:stCondLst>
                                  <p:childTnLst>
                                    <p:animMotion origin="layout" path="M 0.04297 0.27199 L 0.00143 0.34144 " pathEditMode="relative" rAng="0" ptsTypes="AA">
                                      <p:cBhvr>
                                        <p:cTn id="59" dur="2000" fill="hold"/>
                                        <p:tgtEl>
                                          <p:spTgt spid="17"/>
                                        </p:tgtEl>
                                        <p:attrNameLst>
                                          <p:attrName>ppt_x</p:attrName>
                                          <p:attrName>ppt_y</p:attrName>
                                        </p:attrNameLst>
                                      </p:cBhvr>
                                      <p:rCtr x="-2018" y="3426"/>
                                    </p:animMotion>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grpId="6" nodeType="clickEffect">
                                  <p:stCondLst>
                                    <p:cond delay="0"/>
                                  </p:stCondLst>
                                  <p:childTnLst>
                                    <p:animMotion origin="layout" path="M 0.00143 0.34144 L -0.05352 0.36829 " pathEditMode="relative" rAng="0" ptsTypes="AA">
                                      <p:cBhvr>
                                        <p:cTn id="63" dur="2000" fill="hold"/>
                                        <p:tgtEl>
                                          <p:spTgt spid="16"/>
                                        </p:tgtEl>
                                        <p:attrNameLst>
                                          <p:attrName>ppt_x</p:attrName>
                                          <p:attrName>ppt_y</p:attrName>
                                        </p:attrNameLst>
                                      </p:cBhvr>
                                      <p:rCtr x="-2747" y="1343"/>
                                    </p:animMotion>
                                  </p:childTnLst>
                                </p:cTn>
                              </p:par>
                              <p:par>
                                <p:cTn id="64" presetID="42" presetClass="path" presetSubtype="0" accel="50000" decel="50000" fill="hold" grpId="6" nodeType="withEffect">
                                  <p:stCondLst>
                                    <p:cond delay="0"/>
                                  </p:stCondLst>
                                  <p:childTnLst>
                                    <p:animMotion origin="layout" path="M 0.00143 0.34143 L -0.05352 0.36829 " pathEditMode="relative" rAng="0" ptsTypes="AA">
                                      <p:cBhvr>
                                        <p:cTn id="65" dur="2000" fill="hold"/>
                                        <p:tgtEl>
                                          <p:spTgt spid="17"/>
                                        </p:tgtEl>
                                        <p:attrNameLst>
                                          <p:attrName>ppt_x</p:attrName>
                                          <p:attrName>ppt_y</p:attrName>
                                        </p:attrNameLst>
                                      </p:cBhvr>
                                      <p:rCtr x="-2747" y="1343"/>
                                    </p:animMotion>
                                  </p:childTnLst>
                                </p:cTn>
                              </p:par>
                            </p:childTnLst>
                          </p:cTn>
                        </p:par>
                      </p:childTnLst>
                    </p:cTn>
                  </p:par>
                  <p:par>
                    <p:cTn id="66" fill="hold">
                      <p:stCondLst>
                        <p:cond delay="indefinite"/>
                      </p:stCondLst>
                      <p:childTnLst>
                        <p:par>
                          <p:cTn id="67" fill="hold">
                            <p:stCondLst>
                              <p:cond delay="0"/>
                            </p:stCondLst>
                            <p:childTnLst>
                              <p:par>
                                <p:cTn id="68" presetID="42" presetClass="path" presetSubtype="0" accel="50000" decel="50000" fill="hold" grpId="7" nodeType="clickEffect">
                                  <p:stCondLst>
                                    <p:cond delay="0"/>
                                  </p:stCondLst>
                                  <p:childTnLst>
                                    <p:animMotion origin="layout" path="M -0.05352 0.36829 L -0.10938 0.34005 " pathEditMode="relative" rAng="0" ptsTypes="AA">
                                      <p:cBhvr>
                                        <p:cTn id="69" dur="2000" fill="hold"/>
                                        <p:tgtEl>
                                          <p:spTgt spid="16"/>
                                        </p:tgtEl>
                                        <p:attrNameLst>
                                          <p:attrName>ppt_x</p:attrName>
                                          <p:attrName>ppt_y</p:attrName>
                                        </p:attrNameLst>
                                      </p:cBhvr>
                                      <p:rCtr x="-2799" y="-1412"/>
                                    </p:animMotion>
                                  </p:childTnLst>
                                </p:cTn>
                              </p:par>
                              <p:par>
                                <p:cTn id="70" presetID="42" presetClass="path" presetSubtype="0" accel="50000" decel="50000" fill="hold" grpId="7" nodeType="withEffect">
                                  <p:stCondLst>
                                    <p:cond delay="0"/>
                                  </p:stCondLst>
                                  <p:childTnLst>
                                    <p:animMotion origin="layout" path="M -0.05352 0.36829 L -0.10938 0.34004 " pathEditMode="relative" rAng="0" ptsTypes="AA">
                                      <p:cBhvr>
                                        <p:cTn id="71" dur="2000" fill="hold"/>
                                        <p:tgtEl>
                                          <p:spTgt spid="17"/>
                                        </p:tgtEl>
                                        <p:attrNameLst>
                                          <p:attrName>ppt_x</p:attrName>
                                          <p:attrName>ppt_y</p:attrName>
                                        </p:attrNameLst>
                                      </p:cBhvr>
                                      <p:rCtr x="-2773" y="-1528"/>
                                    </p:animMotion>
                                  </p:childTnLst>
                                </p:cTn>
                              </p:par>
                            </p:childTnLst>
                          </p:cTn>
                        </p:par>
                      </p:childTnLst>
                    </p:cTn>
                  </p:par>
                  <p:par>
                    <p:cTn id="72" fill="hold">
                      <p:stCondLst>
                        <p:cond delay="indefinite"/>
                      </p:stCondLst>
                      <p:childTnLst>
                        <p:par>
                          <p:cTn id="73" fill="hold">
                            <p:stCondLst>
                              <p:cond delay="0"/>
                            </p:stCondLst>
                            <p:childTnLst>
                              <p:par>
                                <p:cTn id="74" presetID="42" presetClass="path" presetSubtype="0" accel="50000" decel="50000" fill="hold" grpId="8" nodeType="clickEffect">
                                  <p:stCondLst>
                                    <p:cond delay="0"/>
                                  </p:stCondLst>
                                  <p:childTnLst>
                                    <p:animMotion origin="layout" path="M -0.10938 0.34005 L -0.14857 0.27199 " pathEditMode="relative" rAng="0" ptsTypes="AA">
                                      <p:cBhvr>
                                        <p:cTn id="75" dur="2000" fill="hold"/>
                                        <p:tgtEl>
                                          <p:spTgt spid="16"/>
                                        </p:tgtEl>
                                        <p:attrNameLst>
                                          <p:attrName>ppt_x</p:attrName>
                                          <p:attrName>ppt_y</p:attrName>
                                        </p:attrNameLst>
                                      </p:cBhvr>
                                      <p:rCtr x="-1966" y="-3403"/>
                                    </p:animMotion>
                                  </p:childTnLst>
                                </p:cTn>
                              </p:par>
                              <p:par>
                                <p:cTn id="76" presetID="42" presetClass="path" presetSubtype="0" accel="50000" decel="50000" fill="hold" grpId="8" nodeType="withEffect">
                                  <p:stCondLst>
                                    <p:cond delay="0"/>
                                  </p:stCondLst>
                                  <p:childTnLst>
                                    <p:animMotion origin="layout" path="M -0.10938 0.34004 L -0.14857 0.27199 " pathEditMode="relative" rAng="0" ptsTypes="AA">
                                      <p:cBhvr>
                                        <p:cTn id="77" dur="2000" fill="hold"/>
                                        <p:tgtEl>
                                          <p:spTgt spid="17"/>
                                        </p:tgtEl>
                                        <p:attrNameLst>
                                          <p:attrName>ppt_x</p:attrName>
                                          <p:attrName>ppt_y</p:attrName>
                                        </p:attrNameLst>
                                      </p:cBhvr>
                                      <p:rCtr x="-1966" y="-3403"/>
                                    </p:animMotion>
                                  </p:childTnLst>
                                </p:cTn>
                              </p:par>
                            </p:childTnLst>
                          </p:cTn>
                        </p:par>
                      </p:childTnLst>
                    </p:cTn>
                  </p:par>
                  <p:par>
                    <p:cTn id="78" fill="hold">
                      <p:stCondLst>
                        <p:cond delay="indefinite"/>
                      </p:stCondLst>
                      <p:childTnLst>
                        <p:par>
                          <p:cTn id="79" fill="hold">
                            <p:stCondLst>
                              <p:cond delay="0"/>
                            </p:stCondLst>
                            <p:childTnLst>
                              <p:par>
                                <p:cTn id="80" presetID="42" presetClass="path" presetSubtype="0" accel="50000" decel="50000" fill="hold" grpId="9" nodeType="clickEffect">
                                  <p:stCondLst>
                                    <p:cond delay="0"/>
                                  </p:stCondLst>
                                  <p:childTnLst>
                                    <p:animMotion origin="layout" path="M -0.14857 0.27199 L -0.16602 0.17269 " pathEditMode="relative" rAng="0" ptsTypes="AA">
                                      <p:cBhvr>
                                        <p:cTn id="81" dur="2000" fill="hold"/>
                                        <p:tgtEl>
                                          <p:spTgt spid="16"/>
                                        </p:tgtEl>
                                        <p:attrNameLst>
                                          <p:attrName>ppt_x</p:attrName>
                                          <p:attrName>ppt_y</p:attrName>
                                        </p:attrNameLst>
                                      </p:cBhvr>
                                      <p:rCtr x="-872" y="-4977"/>
                                    </p:animMotion>
                                  </p:childTnLst>
                                </p:cTn>
                              </p:par>
                              <p:par>
                                <p:cTn id="82" presetID="42" presetClass="path" presetSubtype="0" accel="50000" decel="50000" fill="hold" grpId="9" nodeType="withEffect">
                                  <p:stCondLst>
                                    <p:cond delay="0"/>
                                  </p:stCondLst>
                                  <p:childTnLst>
                                    <p:animMotion origin="layout" path="M -0.14857 0.27199 L -0.16601 0.17269 " pathEditMode="relative" rAng="0" ptsTypes="AA">
                                      <p:cBhvr>
                                        <p:cTn id="83" dur="2000" fill="hold"/>
                                        <p:tgtEl>
                                          <p:spTgt spid="17"/>
                                        </p:tgtEl>
                                        <p:attrNameLst>
                                          <p:attrName>ppt_x</p:attrName>
                                          <p:attrName>ppt_y</p:attrName>
                                        </p:attrNameLst>
                                      </p:cBhvr>
                                      <p:rCtr x="-742" y="-4884"/>
                                    </p:animMotion>
                                  </p:childTnLst>
                                </p:cTn>
                              </p:par>
                            </p:childTnLst>
                          </p:cTn>
                        </p:par>
                      </p:childTnLst>
                    </p:cTn>
                  </p:par>
                  <p:par>
                    <p:cTn id="84" fill="hold">
                      <p:stCondLst>
                        <p:cond delay="indefinite"/>
                      </p:stCondLst>
                      <p:childTnLst>
                        <p:par>
                          <p:cTn id="85" fill="hold">
                            <p:stCondLst>
                              <p:cond delay="0"/>
                            </p:stCondLst>
                            <p:childTnLst>
                              <p:par>
                                <p:cTn id="86" presetID="42" presetClass="path" presetSubtype="0" accel="50000" decel="50000" fill="hold" grpId="10" nodeType="clickEffect">
                                  <p:stCondLst>
                                    <p:cond delay="0"/>
                                  </p:stCondLst>
                                  <p:childTnLst>
                                    <p:animMotion origin="layout" path="M -0.16602 0.17269 L -0.14375 0.06899 " pathEditMode="relative" rAng="0" ptsTypes="AA">
                                      <p:cBhvr>
                                        <p:cTn id="87" dur="2000" fill="hold"/>
                                        <p:tgtEl>
                                          <p:spTgt spid="16"/>
                                        </p:tgtEl>
                                        <p:attrNameLst>
                                          <p:attrName>ppt_x</p:attrName>
                                          <p:attrName>ppt_y</p:attrName>
                                        </p:attrNameLst>
                                      </p:cBhvr>
                                      <p:rCtr x="1107" y="-5185"/>
                                    </p:animMotion>
                                  </p:childTnLst>
                                </p:cTn>
                              </p:par>
                              <p:par>
                                <p:cTn id="88" presetID="42" presetClass="path" presetSubtype="0" accel="50000" decel="50000" fill="hold" grpId="10" nodeType="withEffect">
                                  <p:stCondLst>
                                    <p:cond delay="0"/>
                                  </p:stCondLst>
                                  <p:childTnLst>
                                    <p:animMotion origin="layout" path="M -0.16602 0.17268 L -0.14375 0.06898 " pathEditMode="relative" rAng="0" ptsTypes="AA">
                                      <p:cBhvr>
                                        <p:cTn id="89" dur="2000" fill="hold"/>
                                        <p:tgtEl>
                                          <p:spTgt spid="17"/>
                                        </p:tgtEl>
                                        <p:attrNameLst>
                                          <p:attrName>ppt_x</p:attrName>
                                          <p:attrName>ppt_y</p:attrName>
                                        </p:attrNameLst>
                                      </p:cBhvr>
                                      <p:rCtr x="1107" y="-5185"/>
                                    </p:animMotion>
                                  </p:childTnLst>
                                </p:cTn>
                              </p:par>
                            </p:childTnLst>
                          </p:cTn>
                        </p:par>
                      </p:childTnLst>
                    </p:cTn>
                  </p:par>
                  <p:par>
                    <p:cTn id="90" fill="hold">
                      <p:stCondLst>
                        <p:cond delay="indefinite"/>
                      </p:stCondLst>
                      <p:childTnLst>
                        <p:par>
                          <p:cTn id="91" fill="hold">
                            <p:stCondLst>
                              <p:cond delay="0"/>
                            </p:stCondLst>
                            <p:childTnLst>
                              <p:par>
                                <p:cTn id="92" presetID="42" presetClass="path" presetSubtype="0" accel="50000" decel="50000" fill="hold" grpId="11" nodeType="clickEffect">
                                  <p:stCondLst>
                                    <p:cond delay="0"/>
                                  </p:stCondLst>
                                  <p:childTnLst>
                                    <p:animMotion origin="layout" path="M -0.14375 0.06899 L -0.10729 -0.00046 " pathEditMode="relative" rAng="0" ptsTypes="AA">
                                      <p:cBhvr>
                                        <p:cTn id="93" dur="2000" fill="hold"/>
                                        <p:tgtEl>
                                          <p:spTgt spid="16"/>
                                        </p:tgtEl>
                                        <p:attrNameLst>
                                          <p:attrName>ppt_x</p:attrName>
                                          <p:attrName>ppt_y</p:attrName>
                                        </p:attrNameLst>
                                      </p:cBhvr>
                                      <p:rCtr x="1823" y="-3472"/>
                                    </p:animMotion>
                                  </p:childTnLst>
                                </p:cTn>
                              </p:par>
                              <p:par>
                                <p:cTn id="94" presetID="42" presetClass="path" presetSubtype="0" accel="50000" decel="50000" fill="hold" grpId="11" nodeType="withEffect">
                                  <p:stCondLst>
                                    <p:cond delay="0"/>
                                  </p:stCondLst>
                                  <p:childTnLst>
                                    <p:animMotion origin="layout" path="M -0.14375 0.06898 L -0.10729 -0.00046 " pathEditMode="relative" rAng="0" ptsTypes="AA">
                                      <p:cBhvr>
                                        <p:cTn id="95" dur="2000" fill="hold"/>
                                        <p:tgtEl>
                                          <p:spTgt spid="17"/>
                                        </p:tgtEl>
                                        <p:attrNameLst>
                                          <p:attrName>ppt_x</p:attrName>
                                          <p:attrName>ppt_y</p:attrName>
                                        </p:attrNameLst>
                                      </p:cBhvr>
                                      <p:rCtr x="1823" y="-3472"/>
                                    </p:animMotion>
                                  </p:childTnLst>
                                </p:cTn>
                              </p:par>
                            </p:childTnLst>
                          </p:cTn>
                        </p:par>
                      </p:childTnLst>
                    </p:cTn>
                  </p:par>
                  <p:par>
                    <p:cTn id="96" fill="hold">
                      <p:stCondLst>
                        <p:cond delay="indefinite"/>
                      </p:stCondLst>
                      <p:childTnLst>
                        <p:par>
                          <p:cTn id="97" fill="hold">
                            <p:stCondLst>
                              <p:cond delay="0"/>
                            </p:stCondLst>
                            <p:childTnLst>
                              <p:par>
                                <p:cTn id="98" presetID="42" presetClass="path" presetSubtype="0" accel="50000" decel="50000" fill="hold" grpId="12" nodeType="clickEffect">
                                  <p:stCondLst>
                                    <p:cond delay="0"/>
                                  </p:stCondLst>
                                  <p:childTnLst>
                                    <p:animMotion origin="layout" path="M -0.10729 -0.00046 L -0.05443 -0.02638 " pathEditMode="relative" rAng="0" ptsTypes="AA">
                                      <p:cBhvr>
                                        <p:cTn id="99" dur="2000" fill="hold"/>
                                        <p:tgtEl>
                                          <p:spTgt spid="16"/>
                                        </p:tgtEl>
                                        <p:attrNameLst>
                                          <p:attrName>ppt_x</p:attrName>
                                          <p:attrName>ppt_y</p:attrName>
                                        </p:attrNameLst>
                                      </p:cBhvr>
                                      <p:rCtr x="2643" y="-1296"/>
                                    </p:animMotion>
                                  </p:childTnLst>
                                </p:cTn>
                              </p:par>
                              <p:par>
                                <p:cTn id="100" presetID="42" presetClass="path" presetSubtype="0" accel="50000" decel="50000" fill="hold" grpId="12" nodeType="withEffect">
                                  <p:stCondLst>
                                    <p:cond delay="0"/>
                                  </p:stCondLst>
                                  <p:childTnLst>
                                    <p:animMotion origin="layout" path="M -0.10729 -0.00046 L -0.0517 -0.02153 " pathEditMode="relative" rAng="0" ptsTypes="AA">
                                      <p:cBhvr>
                                        <p:cTn id="101" dur="2000" fill="hold"/>
                                        <p:tgtEl>
                                          <p:spTgt spid="17"/>
                                        </p:tgtEl>
                                        <p:attrNameLst>
                                          <p:attrName>ppt_x</p:attrName>
                                          <p:attrName>ppt_y</p:attrName>
                                        </p:attrNameLst>
                                      </p:cBhvr>
                                      <p:rCtr x="2669" y="-1157"/>
                                    </p:animMotion>
                                  </p:childTnLst>
                                </p:cTn>
                              </p:par>
                            </p:childTnLst>
                          </p:cTn>
                        </p:par>
                      </p:childTnLst>
                    </p:cTn>
                  </p:par>
                  <p:par>
                    <p:cTn id="102" fill="hold">
                      <p:stCondLst>
                        <p:cond delay="indefinite"/>
                      </p:stCondLst>
                      <p:childTnLst>
                        <p:par>
                          <p:cTn id="103" fill="hold">
                            <p:stCondLst>
                              <p:cond delay="0"/>
                            </p:stCondLst>
                            <p:childTnLst>
                              <p:par>
                                <p:cTn id="104" presetID="1" presetClass="exit" presetSubtype="0" fill="hold" grpId="13" nodeType="clickEffect">
                                  <p:stCondLst>
                                    <p:cond delay="0"/>
                                  </p:stCondLst>
                                  <p:childTnLst>
                                    <p:set>
                                      <p:cBhvr>
                                        <p:cTn id="105" dur="1" fill="hold">
                                          <p:stCondLst>
                                            <p:cond delay="0"/>
                                          </p:stCondLst>
                                        </p:cTn>
                                        <p:tgtEl>
                                          <p:spTgt spid="16"/>
                                        </p:tgtEl>
                                        <p:attrNameLst>
                                          <p:attrName>style.visibility</p:attrName>
                                        </p:attrNameLst>
                                      </p:cBhvr>
                                      <p:to>
                                        <p:strVal val="hidden"/>
                                      </p:to>
                                    </p:set>
                                  </p:childTnLst>
                                </p:cTn>
                              </p:par>
                              <p:par>
                                <p:cTn id="106" presetID="1" presetClass="exit" presetSubtype="0" fill="hold" grpId="13" nodeType="withEffect">
                                  <p:stCondLst>
                                    <p:cond delay="0"/>
                                  </p:stCondLst>
                                  <p:childTnLst>
                                    <p:set>
                                      <p:cBhvr>
                                        <p:cTn id="107"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20" grpId="0"/>
      <p:bldP spid="16" grpId="0" animBg="1"/>
      <p:bldP spid="16" grpId="1" animBg="1"/>
      <p:bldP spid="16" grpId="2" animBg="1"/>
      <p:bldP spid="16" grpId="3" animBg="1"/>
      <p:bldP spid="16" grpId="4" animBg="1"/>
      <p:bldP spid="16" grpId="5" animBg="1"/>
      <p:bldP spid="16" grpId="6" animBg="1"/>
      <p:bldP spid="16" grpId="7" animBg="1"/>
      <p:bldP spid="16" grpId="8" animBg="1"/>
      <p:bldP spid="16" grpId="9" animBg="1"/>
      <p:bldP spid="16" grpId="10" animBg="1"/>
      <p:bldP spid="16" grpId="11" animBg="1"/>
      <p:bldP spid="16" grpId="12" animBg="1"/>
      <p:bldP spid="16" grpId="13" animBg="1"/>
      <p:bldP spid="17" grpId="0" animBg="1"/>
      <p:bldP spid="17" grpId="1" animBg="1"/>
      <p:bldP spid="17" grpId="2" animBg="1"/>
      <p:bldP spid="17" grpId="3" animBg="1"/>
      <p:bldP spid="17" grpId="4" animBg="1"/>
      <p:bldP spid="17" grpId="5" animBg="1"/>
      <p:bldP spid="17" grpId="6" animBg="1"/>
      <p:bldP spid="17" grpId="7" animBg="1"/>
      <p:bldP spid="17" grpId="8" animBg="1"/>
      <p:bldP spid="17" grpId="9" animBg="1"/>
      <p:bldP spid="17" grpId="10" animBg="1"/>
      <p:bldP spid="17" grpId="11" animBg="1"/>
      <p:bldP spid="17" grpId="12" animBg="1"/>
      <p:bldP spid="17" grpId="13" animBg="1"/>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5757</TotalTime>
  <Words>1374</Words>
  <Application>Microsoft Office PowerPoint</Application>
  <PresentationFormat>Widescreen</PresentationFormat>
  <Paragraphs>215</Paragraphs>
  <Slides>22</Slides>
  <Notes>20</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22</vt:i4>
      </vt:variant>
    </vt:vector>
  </HeadingPairs>
  <TitlesOfParts>
    <vt:vector size="38" baseType="lpstr">
      <vt:lpstr>Wingdings</vt:lpstr>
      <vt:lpstr>Arial</vt:lpstr>
      <vt:lpstr>VNbritannic</vt:lpstr>
      <vt:lpstr>Times New Roman</vt:lpstr>
      <vt:lpstr>VnBangkok</vt:lpstr>
      <vt:lpstr>Roboto Slab Black</vt:lpstr>
      <vt:lpstr>Roboto</vt:lpstr>
      <vt:lpstr>Roboto Black</vt:lpstr>
      <vt:lpstr>SimSun</vt:lpstr>
      <vt:lpstr>Pangolin</vt:lpstr>
      <vt:lpstr>Calibri Light</vt:lpstr>
      <vt:lpstr>Calibri</vt:lpstr>
      <vt:lpstr>3_Office Theme</vt:lpstr>
      <vt:lpstr>2_Office Theme</vt:lpstr>
      <vt:lpstr>1_Office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Số La Mã hay chữ số La Mã là hệ thống chữ số cổ đại, dựa theo chữ số Etruria. Hệ thống chữ số La Mã dùng trong thời cổ đại và đã được người ta chỉnh sửa vào thời Trung Cổ để biến nó thành dạng mà chúng ta sử dụng ngày nay.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316</cp:revision>
  <dcterms:created xsi:type="dcterms:W3CDTF">2023-04-01T23:44:56Z</dcterms:created>
  <dcterms:modified xsi:type="dcterms:W3CDTF">2024-01-16T16:16:18Z</dcterms:modified>
</cp:coreProperties>
</file>