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0" r:id="rId1"/>
    <p:sldMasterId id="2147483714" r:id="rId2"/>
    <p:sldMasterId id="2147483726" r:id="rId3"/>
  </p:sldMasterIdLst>
  <p:notesMasterIdLst>
    <p:notesMasterId r:id="rId24"/>
  </p:notesMasterIdLst>
  <p:sldIdLst>
    <p:sldId id="4331" r:id="rId4"/>
    <p:sldId id="4316" r:id="rId5"/>
    <p:sldId id="4317" r:id="rId6"/>
    <p:sldId id="4279" r:id="rId7"/>
    <p:sldId id="4329" r:id="rId8"/>
    <p:sldId id="4334" r:id="rId9"/>
    <p:sldId id="4280" r:id="rId10"/>
    <p:sldId id="4333" r:id="rId11"/>
    <p:sldId id="4282" r:id="rId12"/>
    <p:sldId id="4283" r:id="rId13"/>
    <p:sldId id="4284" r:id="rId14"/>
    <p:sldId id="4286" r:id="rId15"/>
    <p:sldId id="4287" r:id="rId16"/>
    <p:sldId id="4288" r:id="rId17"/>
    <p:sldId id="4294" r:id="rId18"/>
    <p:sldId id="4289" r:id="rId19"/>
    <p:sldId id="4290" r:id="rId20"/>
    <p:sldId id="4291" r:id="rId21"/>
    <p:sldId id="4330" r:id="rId22"/>
    <p:sldId id="4292" r:id="rId23"/>
  </p:sldIdLst>
  <p:sldSz cx="12192000" cy="6858000"/>
  <p:notesSz cx="6858000" cy="9144000"/>
  <p:embeddedFontLst>
    <p:embeddedFont>
      <p:font typeface="Roboto" panose="020B0604020202020204" charset="0"/>
      <p:regular r:id="rId25"/>
      <p:bold r:id="rId26"/>
      <p:italic r:id="rId27"/>
      <p:boldItalic r:id="rId28"/>
    </p:embeddedFont>
    <p:embeddedFont>
      <p:font typeface="Roboto Black" panose="020B0604020202020204" charset="0"/>
      <p:bold r:id="rId29"/>
      <p:boldItalic r:id="rId30"/>
    </p:embeddedFont>
    <p:embeddedFont>
      <p:font typeface="Pangolin" panose="020B0604020202020204" charset="0"/>
      <p:regular r:id="rId31"/>
    </p:embeddedFont>
    <p:embeddedFont>
      <p:font typeface="SimSun" panose="02010600030101010101" pitchFamily="2" charset="-122"/>
      <p:regular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EFF7"/>
    <a:srgbClr val="D89D6B"/>
    <a:srgbClr val="EE8944"/>
    <a:srgbClr val="F4AA02"/>
    <a:srgbClr val="EB5C10"/>
    <a:srgbClr val="545C63"/>
    <a:srgbClr val="585F65"/>
    <a:srgbClr val="616870"/>
    <a:srgbClr val="596065"/>
    <a:srgbClr val="E453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6385" autoAdjust="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>
        <p:guide orient="horz" pos="2160"/>
        <p:guide pos="3840"/>
      </p:guideLst>
    </p:cSldViewPr>
  </p:slideViewPr>
  <p:outlineViewPr>
    <p:cViewPr>
      <p:scale>
        <a:sx n="100" d="100"/>
        <a:sy n="100" d="100"/>
      </p:scale>
      <p:origin x="0" y="-754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2.fntdata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10.fntdata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5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86C9A-2569-46F8-987B-630E79973BE1}" type="datetimeFigureOut">
              <a:rPr lang="vi-VN" smtClean="0"/>
              <a:t>16/01/2024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B516E-07DC-497B-9789-361D47A843F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3063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40646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HS</a:t>
            </a:r>
            <a:r>
              <a:rPr lang="en-US" baseline="0"/>
              <a:t> lựa chọn vật liệu dùng làm đồ dùng học tập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75601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gợi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lưu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ý cách lựa chọn nguyên liệu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95402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hướng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dẫn HS thực hiện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757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hướng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dẫn, gợi ý để hs có những cách làm sáng tạo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16588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hướng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dẫn, gợi ý để hs có những cách làm sáng tạo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1638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Kiểm tra theo tiêu</a:t>
            </a:r>
            <a:r>
              <a:rPr lang="en-US" baseline="0"/>
              <a:t> chí, điều chỉnh nếu chưa đúng tiêu chí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35861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nhóm cử đại diện trình bày ý tưởng và sản phẩm của nhóm theo sườn.  Sau đó cùng tham gia trò chơi</a:t>
            </a:r>
          </a:p>
          <a:p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GV phổ biến luật chơi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71198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HS </a:t>
            </a:r>
            <a:r>
              <a:rPr lang="en-US" dirty="0" err="1"/>
              <a:t>đánh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chí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.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tặng</a:t>
            </a:r>
            <a:r>
              <a:rPr lang="en-US" dirty="0"/>
              <a:t> </a:t>
            </a:r>
            <a:r>
              <a:rPr lang="en-US" dirty="0" err="1"/>
              <a:t>thêm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sáng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,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nhanh</a:t>
            </a:r>
            <a:r>
              <a:rPr lang="en-US" dirty="0"/>
              <a:t>, </a:t>
            </a:r>
            <a:r>
              <a:rPr lang="en-US" dirty="0" err="1"/>
              <a:t>đẹp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8865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Trong quá trình dạy học, GV thường xuyên khuyến khích HS bằng các câu khen khi HS trả lời đúng</a:t>
            </a:r>
            <a:endParaRPr lang="vi-VN"/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6373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Kim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quay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dừng</a:t>
            </a:r>
            <a:r>
              <a:rPr lang="en-US" dirty="0"/>
              <a:t> ở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 GV </a:t>
            </a:r>
            <a:r>
              <a:rPr lang="en-US" dirty="0" err="1"/>
              <a:t>hỏi</a:t>
            </a:r>
            <a:r>
              <a:rPr lang="en-US" dirty="0"/>
              <a:t> HS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mấy</a:t>
            </a:r>
            <a:r>
              <a:rPr lang="en-US" dirty="0"/>
              <a:t> </a:t>
            </a:r>
            <a:r>
              <a:rPr lang="en-US" dirty="0" err="1"/>
              <a:t>giờ</a:t>
            </a:r>
            <a:r>
              <a:rPr lang="en-US" dirty="0"/>
              <a:t>?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. GV </a:t>
            </a:r>
            <a:r>
              <a:rPr lang="en-US" dirty="0" err="1"/>
              <a:t>đưa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đúng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EC417-4AA1-4EC0-A9ED-469F0F8997E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188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Kim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quay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dừng</a:t>
            </a:r>
            <a:r>
              <a:rPr lang="en-US" dirty="0"/>
              <a:t> ở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 GV </a:t>
            </a:r>
            <a:r>
              <a:rPr lang="en-US" dirty="0" err="1"/>
              <a:t>hỏi</a:t>
            </a:r>
            <a:r>
              <a:rPr lang="en-US" dirty="0"/>
              <a:t> HS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mấy</a:t>
            </a:r>
            <a:r>
              <a:rPr lang="en-US" dirty="0"/>
              <a:t> </a:t>
            </a:r>
            <a:r>
              <a:rPr lang="en-US" dirty="0" err="1"/>
              <a:t>giờ</a:t>
            </a:r>
            <a:r>
              <a:rPr lang="en-US" dirty="0"/>
              <a:t>? HS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. GV </a:t>
            </a:r>
            <a:r>
              <a:rPr lang="en-US" dirty="0" err="1"/>
              <a:t>đưa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đúng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EC417-4AA1-4EC0-A9ED-469F0F8997E8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409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1043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1687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GV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chiếu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tiêu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chí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sản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phẩm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và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yêu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cầu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nội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dung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thảo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luận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của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học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sinh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bám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sát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với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các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tiêu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chí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đó</a:t>
            </a:r>
            <a:endParaRPr lang="en-US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15000"/>
              </a:lnSpc>
              <a:spcAft>
                <a:spcPts val="0"/>
              </a:spcAft>
            </a:pPr>
            <a:r>
              <a:rPr lang="vi-VN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 gợi ý để HS tưởng tượng ra sản phẩm của nhóm, các ý tưởng để làm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vi-VN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theo các tiêu chí đề ra nhưng lại thể hiện được phong cách, sự thông minh và cá tính riêng của nhóm. Gợi ý để HS có những sáng tạo khi lựa chọn vật liệu cho phù hợp với điều kiện cụ thể của nhóm mình: giấy trắng, giấy màu, bìa, giấy xốp, đĩa giấy...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64439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GV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chiếu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tiêu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chí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sản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phẩm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và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yêu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cầu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nội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dung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thảo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luận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của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học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sinh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bám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sát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với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các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tiêu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chí</a:t>
            </a:r>
            <a:r>
              <a:rPr lang="en-US" b="0" i="0" dirty="0">
                <a:solidFill>
                  <a:srgbClr val="081C36"/>
                </a:solidFill>
                <a:effectLst/>
                <a:latin typeface="SegoeuiPc"/>
              </a:rPr>
              <a:t> </a:t>
            </a:r>
            <a:r>
              <a:rPr lang="en-US" b="0" i="0" dirty="0" err="1">
                <a:solidFill>
                  <a:srgbClr val="081C36"/>
                </a:solidFill>
                <a:effectLst/>
                <a:latin typeface="SegoeuiPc"/>
              </a:rPr>
              <a:t>đó</a:t>
            </a:r>
            <a:endParaRPr lang="en-US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15000"/>
              </a:lnSpc>
              <a:spcAft>
                <a:spcPts val="0"/>
              </a:spcAft>
            </a:pPr>
            <a:r>
              <a:rPr lang="vi-VN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 gợi ý để HS tưởng tượng ra sản phẩm của nhóm, các ý tưởng để làm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vi-VN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theo các tiêu chí đề ra nhưng lại thể hiện được phong cách, sự thông minh và cá tính riêng của nhóm. Gợi ý để HS có những sáng tạo khi lựa chọn vật liệu cho phù hợp với điều kiện cụ thể của nhóm mình: giấy trắng, giấy màu, bìa, giấy xốp, đĩa giấy...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156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just">
              <a:lnSpc>
                <a:spcPct val="115000"/>
              </a:lnSpc>
              <a:spcAft>
                <a:spcPts val="0"/>
              </a:spcAft>
            </a:pPr>
            <a:r>
              <a:rPr lang="vi-VN" sz="1200" b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Đại diện các nhóm chia sẻ ý tưởng, các nhóm khác đặt câu hỏi, nhận xét, góp ý cho nhóm bạn</a:t>
            </a:r>
            <a:endParaRPr lang="en-US" sz="1100" b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0058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hướng dẫn HS hoàn thiện phiếu học tập số 4, cho HS các nhóm lên trình bày phiếu học tập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3510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448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1761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4684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3E125-8AAE-7D79-7FC6-C2E1D55A1D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FE8965-DF0F-6574-D026-E882535E97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D4E5EF-8C57-5055-3DA8-B47F35329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16/01/2024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24377-79F8-C72B-6C0B-A0F0DEB8A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A0C10-E00C-CF1C-061E-EE5A3912C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548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C7D89-B9E1-FAE0-36F9-F043F19D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C3C26-409B-8A34-566A-6F45BE5DF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D183F-BF53-0F0D-A59D-E077B0722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16/01/2024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EE0B9-73EA-8186-267E-548AB31E9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6A398-7A4E-D0F2-44F0-F61CE6BBA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113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7C2DB-579E-A19F-8987-F60F4BB58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F5A5F-914F-A8B3-9B83-C06B113CB1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2B112-3508-4EDA-7EF1-252674DE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16/01/2024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41A199-04CF-8B61-A3BC-5AE90A80C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E356B-8E7D-6D7A-3FD3-4D0329A56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0982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917E5-AB8E-EEB3-C3C3-E0737742E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3DAA8-B7BE-9A30-678C-0D17185781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B854B2-022E-F6C4-8022-C0C5225F64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8458A8-7322-2E3E-A516-80E976CCB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16/01/2024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C485F-6D2B-C260-73B0-4782C4475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17B2B-FA6C-8612-B4A5-3ABE74DB3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249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83980-4333-7826-795E-1CCF540F8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DA8EF-8C75-70E1-C219-5A7BB5042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E37339-50BD-EF10-2128-76C8CE94B6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314F4B-F9C7-A272-4416-2340716A40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F30AFC-7E8C-D2CD-867C-25D95F08E9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9D5FCB-8627-C06C-38F5-5D3EDD401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16/01/2024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3A7FC1-FEC4-3545-D658-7BC39CC2C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BFFFD2-6156-B087-2235-9B1697DC9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8940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0190D-5D16-9D7D-9D8F-ADFFAC031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06B1EA-6957-6A3D-94C9-4AFECAD01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16/01/2024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87CFC1-E706-AD74-4317-2EBD860CD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844279-6F01-5AF9-6C3E-1E93FE4B4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57940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35188B-6F0A-5E55-C94B-4C547F310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16/01/2024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1A5AC2-D02C-7914-8BC0-0DEDAE63F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9CF85-6187-8E93-9C11-FEA9BECF4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73220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1ECFE-41E8-C11C-22AB-A9C48DD2C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1896B-92AD-B5DB-F019-69ADEEDB7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4CABA8-3499-1DDA-F27C-2930E3FC32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E17BC6-D321-6E34-84B5-62D8A7D6B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16/01/2024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E92463-5CE7-74F8-56B7-DDBCFD9BA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CB42BE-CBAD-5C09-E227-32AA8848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9126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20924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EF946-EE6E-68D6-BCD2-56FFC1AE9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B17AE2-74B1-6F7E-3C3B-CE2A868E12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350B18-4225-ECAC-055A-3FF4BCEF9F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F39C2-4536-978F-8A1F-BC73FE745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16/01/2024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6B7C0A-E410-4BFF-A848-E08412B26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5C1237-D3D9-50B2-6FDA-285CA3D23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8533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1230C-6E06-1D27-D9F5-1507FEF51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B24471-A5F8-8C7D-3FE0-C9255990E3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9467F3-D1FE-C82C-5AFF-9EC1AC430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16/01/2024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70216-C340-34DF-B512-B7808C1E9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832BA-9723-7E7E-AB6A-B26C45D8A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29648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DBC793-B78C-DE37-DE8A-FCBB6EEF88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945F69-41ED-DBF8-85E4-CF1048EB8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20EAEB-E199-2574-EA63-E1030690D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16/01/2024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28464-11AE-04AC-0582-E3B28653E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25AE3-5B68-7DCE-454D-6BB1A4643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4123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E78A3-6270-4F88-B4D6-138E62DA60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AD2496-EA63-476A-978F-356ECE059E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D265E5-44FC-48F1-A5DE-D6370E240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69BE1-1CC6-4A1F-B967-6C7FC22CF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800226-17C8-4F43-B919-0DA230DCD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54645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8145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07079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58112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27E60-E2CA-41EF-9B5B-9406EA70F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E8FAC-4DD7-4EF4-A028-0BB59DDAB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8922D-487E-4792-9E50-4C84169DA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FE89B-4B71-4EE9-BE87-F52E27AFD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EFBF3-29BB-4141-B7D6-279AA531E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1951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70711-819B-40AF-9D0C-D0E718CCB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17829A-EA52-47C6-B5E5-4775C2FC8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8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569F0-1D1C-438A-8CAB-5FEE6B32F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C36DE-8C6A-4AD1-8358-F2315EE9F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A904A-EF43-4C93-B791-05289E926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84609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9E5E6-1BFE-45A9-A0C4-8E0157BDA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6C1E1-3366-4138-9780-E02D97C357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5B4F56-3D15-4A44-B2E6-7D0D040E5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3D3774-20F0-4494-A50B-2AEC9E2BF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D8E5C8-B9E5-4FC5-8C43-CDA97C872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EF7785-ECCF-47AD-9522-670C70638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9132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3447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3520C-68B5-4CD4-9ABF-03B76CAB7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745A2C-BBDE-4847-A472-CFDB0B233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D26522-D7D6-4D09-B2A4-67BAEAB0D6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C56FA1-AEBF-4B05-92DA-0F8CB797B2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CB257A-B004-4DEB-9D73-4D573F0E9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74820E-2BCF-4DEE-ABE4-EAE57B664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A6293B-1FDB-4BB7-B84A-B9EB40BB8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4A41E6-0744-43B5-9D3B-BF2677A46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8605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C5425-EC61-4452-8A6C-CF9F4260E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AB4B2C-87FE-41A0-AC35-F7BC6C7B2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782827-DA40-49FD-A4AA-EE452243C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098B27-9F7C-4903-8169-903AB5260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64687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21408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92247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3145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22801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09773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02861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55966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3878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58018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547C54-BCCD-45C1-AFD5-14428B6FA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2106C1-1524-4E93-9B34-8F7E0142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38C17-2605-4F23-B70C-7D07A81C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28253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35D29-E284-4157-AA7D-8BFA36BA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F11DC-CD1B-4316-ACA4-27A7852C2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21BBA8-1091-41FC-A9B8-02293EF7A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82B637-D382-4F8C-B800-C1960D371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662616-6804-433B-A443-DAC3EBBE1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C27291-9023-4EAE-ABF0-A220A1663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13578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1AD08-E125-4573-B83C-50F55DB17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B501A1-A75D-4DEC-B767-A22AB9683D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BAC6D1-DC7C-478E-8291-464E42BE4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A7A2E4-C5F9-4455-BB29-6EA34EE0F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155225-FC2E-40A2-A9AF-D75350A00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952F8-6B4D-4E28-B9E1-BE8BBE9A8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1183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596DD-ABB4-4F7D-ABEF-E3F3C5E79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A86C65-AFF0-43B4-B4EA-C076A5CADA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A80D2-BBA9-4119-AA4F-4388CE0A1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0A1385-0ABF-4AC7-B319-1802F4820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6F0475-70B5-43FE-BCD3-FEB53AE8E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3153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3457A1-8C71-4C07-8ACC-5E8DCC5FF4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38D7B6-9BAA-4611-9EF9-1B5DDE7242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3BAC7-1C8F-439E-8EA0-CECA90F6B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0CE5C-3ADA-46AF-AC14-806F9C2BF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87D6D3-01C1-40CA-82B0-18B9EE609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8230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2263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762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878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270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2388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1503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47EC70-BA6F-12E8-0291-4240ACBF3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5D953-902E-0282-A3C4-2F08B30CC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EFA383-BA64-B72E-69E3-7BAD52B981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9C4C5A-7F63-4AA8-9CB2-F1F2FBE2F4D0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16/01/2024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DA85D-25C0-91CC-416F-135F3C7387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0CA6F-0830-55A3-4B40-922952408D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D10328-E964-4A97-AE75-FA005F033AF2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7305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EE7DC9-4773-4C89-9912-F5B5112B5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BE4A65-0BBA-46F5-9A6C-0277910F2C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E62D07-4E42-4A7F-8F60-C9AB3E774E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011E8-E0B6-4393-9A0A-1E4DA73B884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1/16/2024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0E6EB-4FB8-4C3B-A54A-8131958F14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7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19424-FAEE-4033-B78B-3FEE055FA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515C85-8865-4EEA-BF8B-2648B75F32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340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hyperlink" Target="http://www.glitter-graphics.com/" TargetMode="External"/><Relationship Id="rId7" Type="http://schemas.openxmlformats.org/officeDocument/2006/relationships/image" Target="../media/image6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gif"/><Relationship Id="rId10" Type="http://schemas.openxmlformats.org/officeDocument/2006/relationships/image" Target="../media/image9.wmf"/><Relationship Id="rId4" Type="http://schemas.openxmlformats.org/officeDocument/2006/relationships/image" Target="../media/image3.gif"/><Relationship Id="rId9" Type="http://schemas.openxmlformats.org/officeDocument/2006/relationships/image" Target="../media/image8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jpeg"/><Relationship Id="rId3" Type="http://schemas.openxmlformats.org/officeDocument/2006/relationships/image" Target="../media/image14.png"/><Relationship Id="rId7" Type="http://schemas.openxmlformats.org/officeDocument/2006/relationships/image" Target="../media/image26.png"/><Relationship Id="rId12" Type="http://schemas.microsoft.com/office/2007/relationships/hdphoto" Target="../media/hdphoto4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29.png"/><Relationship Id="rId5" Type="http://schemas.openxmlformats.org/officeDocument/2006/relationships/image" Target="../media/image25.png"/><Relationship Id="rId15" Type="http://schemas.openxmlformats.org/officeDocument/2006/relationships/image" Target="../media/image32.jpg"/><Relationship Id="rId10" Type="http://schemas.microsoft.com/office/2007/relationships/hdphoto" Target="../media/hdphoto3.wdp"/><Relationship Id="rId4" Type="http://schemas.openxmlformats.org/officeDocument/2006/relationships/image" Target="../media/image24.png"/><Relationship Id="rId9" Type="http://schemas.openxmlformats.org/officeDocument/2006/relationships/image" Target="../media/image28.png"/><Relationship Id="rId14" Type="http://schemas.openxmlformats.org/officeDocument/2006/relationships/image" Target="../media/image3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1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hyperlink" Target="http://www.glitter-graphics.com/" TargetMode="External"/><Relationship Id="rId7" Type="http://schemas.openxmlformats.org/officeDocument/2006/relationships/image" Target="../media/image6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gif"/><Relationship Id="rId10" Type="http://schemas.openxmlformats.org/officeDocument/2006/relationships/image" Target="../media/image9.wmf"/><Relationship Id="rId4" Type="http://schemas.openxmlformats.org/officeDocument/2006/relationships/image" Target="../media/image3.gif"/><Relationship Id="rId9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708245qq9tddswa1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838" y="4704240"/>
            <a:ext cx="2354582" cy="215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Picture 140" descr="Sa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2870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141" descr="Sa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94310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142" descr="Sa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94310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4" name="Picture 143" descr="Sa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85725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5" name="Picture 144" descr="Sa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125730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6" name="Picture 145" descr="Sa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65735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7" name="Picture 148" descr="Sa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08585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8" name="WordArt 10"/>
          <p:cNvSpPr>
            <a:spLocks noChangeArrowheads="1" noChangeShapeType="1" noTextEdit="1"/>
          </p:cNvSpPr>
          <p:nvPr/>
        </p:nvSpPr>
        <p:spPr bwMode="auto">
          <a:xfrm>
            <a:off x="2743200" y="257768"/>
            <a:ext cx="6866467" cy="48826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700" b="1" i="0" u="none" strike="noStrike" kern="10" cap="none" spc="0" normalizeH="0" baseline="0" noProof="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3333CC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TRƯỜNG TIỂU HỌC TRUNG SƠN TRẦM</a:t>
            </a:r>
            <a:endParaRPr kumimoji="0" lang="en-US" sz="2700" b="1" i="0" u="none" strike="noStrike" kern="10" cap="none" spc="0" normalizeH="0" baseline="0" noProof="0" dirty="0" smtClean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3333CC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63499" name="WordArt 13"/>
          <p:cNvSpPr>
            <a:spLocks noChangeArrowheads="1" noChangeShapeType="1" noTextEdit="1"/>
          </p:cNvSpPr>
          <p:nvPr/>
        </p:nvSpPr>
        <p:spPr bwMode="auto">
          <a:xfrm>
            <a:off x="3414355" y="6415088"/>
            <a:ext cx="4990677" cy="442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700" b="1" i="0" u="none" strike="noStrike" kern="10" cap="none" spc="0" normalizeH="0" baseline="0" noProof="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GIÁO VIÊN: KIỀU THỊ MƠ</a:t>
            </a:r>
            <a:endParaRPr kumimoji="0" lang="en-US" sz="2700" b="1" i="0" u="none" strike="noStrike" kern="10" cap="none" spc="0" normalizeH="0" baseline="0" noProof="0" dirty="0" smtClean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00B05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grpSp>
        <p:nvGrpSpPr>
          <p:cNvPr id="63500" name="Group 18"/>
          <p:cNvGrpSpPr>
            <a:grpSpLocks/>
          </p:cNvGrpSpPr>
          <p:nvPr/>
        </p:nvGrpSpPr>
        <p:grpSpPr bwMode="auto">
          <a:xfrm>
            <a:off x="1" y="115692"/>
            <a:ext cx="2600959" cy="2231427"/>
            <a:chOff x="5225" y="9216"/>
            <a:chExt cx="2520" cy="1869"/>
          </a:xfrm>
        </p:grpSpPr>
        <p:sp>
          <p:nvSpPr>
            <p:cNvPr id="22" name="AutoShape 27" descr="2">
              <a:extLst/>
            </p:cNvPr>
            <p:cNvSpPr>
              <a:spLocks noChangeArrowheads="1"/>
            </p:cNvSpPr>
            <p:nvPr/>
          </p:nvSpPr>
          <p:spPr bwMode="auto">
            <a:xfrm>
              <a:off x="5225" y="9806"/>
              <a:ext cx="2520" cy="1279"/>
            </a:xfrm>
            <a:prstGeom prst="wave">
              <a:avLst>
                <a:gd name="adj1" fmla="val 20644"/>
                <a:gd name="adj2" fmla="val 0"/>
              </a:avLst>
            </a:prstGeom>
            <a:blipFill dpi="0" rotWithShape="0">
              <a:blip r:embed="rId6"/>
              <a:srcRect/>
              <a:stretch>
                <a:fillRect/>
              </a:stretch>
            </a:blipFill>
            <a:ln>
              <a:noFill/>
            </a:ln>
            <a:effectLst>
              <a:outerShdw dist="107763" dir="2700000" algn="ctr" rotWithShape="0">
                <a:srgbClr val="C0C0C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76" tIns="34289" rIns="68576" bIns="34289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charset="0"/>
              </a:endParaRPr>
            </a:p>
          </p:txBody>
        </p:sp>
        <p:pic>
          <p:nvPicPr>
            <p:cNvPr id="63504" name="Picture 26" descr="cosmoS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2" y="9335"/>
              <a:ext cx="1080" cy="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05" name="Picture 25" descr="BOOK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4" y="10122"/>
              <a:ext cx="1260" cy="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06" name="Picture 24" descr="BOOK1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2" y="9848"/>
              <a:ext cx="1635" cy="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07" name="Picture 23" descr="QUILLPEN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3" y="9216"/>
              <a:ext cx="762" cy="1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508" name="Text Box 22"/>
            <p:cNvSpPr txBox="1">
              <a:spLocks noChangeArrowheads="1"/>
            </p:cNvSpPr>
            <p:nvPr/>
          </p:nvSpPr>
          <p:spPr bwMode="auto">
            <a:xfrm>
              <a:off x="5741" y="9897"/>
              <a:ext cx="1026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6" tIns="34289" rIns="68576" bIns="34289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6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nBangkok"/>
                  <a:ea typeface="+mn-ea"/>
                  <a:cs typeface="Times New Roman" pitchFamily="18" charset="0"/>
                </a:rPr>
                <a:t> </a:t>
              </a:r>
              <a:endParaRPr kumimoji="0" lang="en-US" alt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63509" name="Text Box 21"/>
            <p:cNvSpPr txBox="1">
              <a:spLocks noChangeArrowheads="1"/>
            </p:cNvSpPr>
            <p:nvPr/>
          </p:nvSpPr>
          <p:spPr bwMode="auto">
            <a:xfrm>
              <a:off x="6665" y="9863"/>
              <a:ext cx="577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6" tIns="34289" rIns="68576" bIns="34289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endParaRPr>
            </a:p>
          </p:txBody>
        </p:sp>
        <p:sp>
          <p:nvSpPr>
            <p:cNvPr id="63510" name="WordArt 20"/>
            <p:cNvSpPr>
              <a:spLocks noChangeArrowheads="1" noChangeShapeType="1" noTextEdit="1"/>
            </p:cNvSpPr>
            <p:nvPr/>
          </p:nvSpPr>
          <p:spPr bwMode="auto">
            <a:xfrm rot="1334491">
              <a:off x="6068" y="10703"/>
              <a:ext cx="787" cy="14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9282"/>
                </a:avLst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1" i="0" u="none" strike="noStrike" kern="1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Nbritannic"/>
                  <a:ea typeface="+mn-ea"/>
                  <a:cs typeface="+mn-cs"/>
                </a:rPr>
                <a:t>40 </a:t>
              </a:r>
              <a:r>
                <a:rPr kumimoji="0" lang="en-US" sz="1350" b="1" i="1" u="none" strike="noStrike" kern="1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Nbritannic"/>
                  <a:ea typeface="+mn-ea"/>
                  <a:cs typeface="+mn-cs"/>
                </a:rPr>
                <a:t>NÀM</a:t>
              </a:r>
              <a:r>
                <a:rPr kumimoji="0" lang="en-US" sz="1350" b="1" i="0" u="none" strike="noStrike" kern="1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Nbritannic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63511" name="Text Box 19"/>
            <p:cNvSpPr txBox="1">
              <a:spLocks noChangeArrowheads="1"/>
            </p:cNvSpPr>
            <p:nvPr/>
          </p:nvSpPr>
          <p:spPr bwMode="auto">
            <a:xfrm>
              <a:off x="6623" y="10049"/>
              <a:ext cx="7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6" tIns="34289" rIns="68576" bIns="34289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endParaRPr>
            </a:p>
          </p:txBody>
        </p:sp>
      </p:grpSp>
      <p:sp>
        <p:nvSpPr>
          <p:cNvPr id="277529" name="WordArt 25"/>
          <p:cNvSpPr>
            <a:spLocks noChangeArrowheads="1" noChangeShapeType="1" noTextEdit="1"/>
          </p:cNvSpPr>
          <p:nvPr/>
        </p:nvSpPr>
        <p:spPr bwMode="auto">
          <a:xfrm>
            <a:off x="1111601" y="3814296"/>
            <a:ext cx="10048240" cy="2203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0" cap="none" spc="0" normalizeH="0" baseline="0" noProof="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Đồng</a:t>
            </a:r>
            <a:r>
              <a:rPr kumimoji="0" lang="en-US" sz="4050" b="1" i="0" u="none" strike="noStrike" kern="10" cap="none" spc="0" normalizeH="0" baseline="0" noProof="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en-US" sz="4050" b="1" i="0" u="none" strike="noStrike" kern="10" cap="none" spc="0" normalizeH="0" baseline="0" noProof="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hồ</a:t>
            </a:r>
            <a:r>
              <a:rPr kumimoji="0" lang="en-US" sz="4050" b="1" i="0" u="none" strike="noStrike" kern="10" cap="none" spc="0" normalizeH="0" baseline="0" noProof="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en-US" sz="4050" b="1" i="0" u="none" strike="noStrike" kern="10" cap="none" spc="0" normalizeH="0" baseline="0" noProof="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sử</a:t>
            </a:r>
            <a:r>
              <a:rPr kumimoji="0" lang="en-US" sz="4050" b="1" i="0" u="none" strike="noStrike" kern="10" cap="none" spc="0" normalizeH="0" baseline="0" noProof="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en-US" sz="4050" b="1" i="0" u="none" strike="noStrike" kern="10" cap="none" spc="0" normalizeH="0" baseline="0" noProof="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dụng</a:t>
            </a:r>
            <a:r>
              <a:rPr kumimoji="0" lang="en-US" sz="4050" b="1" i="0" u="none" strike="noStrike" kern="10" cap="none" spc="0" normalizeH="0" baseline="0" noProof="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en-US" sz="4050" b="1" i="0" u="none" strike="noStrike" kern="10" cap="none" spc="0" normalizeH="0" baseline="0" noProof="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số</a:t>
            </a:r>
            <a:r>
              <a:rPr kumimoji="0" lang="en-US" sz="4050" b="1" i="0" u="none" strike="noStrike" kern="10" cap="none" spc="0" normalizeH="0" baseline="0" noProof="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La </a:t>
            </a:r>
            <a:r>
              <a:rPr kumimoji="0" lang="en-US" sz="4050" b="1" i="0" u="none" strike="noStrike" kern="10" cap="none" spc="0" normalizeH="0" baseline="0" noProof="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Mã</a:t>
            </a:r>
            <a:endParaRPr kumimoji="0" lang="en-US" sz="4050" b="1" i="0" u="none" strike="noStrike" kern="10" cap="none" spc="0" normalizeH="0" baseline="0" noProof="0" dirty="0" smtClean="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0" cap="none" spc="0" normalizeH="0" baseline="0" noProof="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(</a:t>
            </a:r>
            <a:r>
              <a:rPr kumimoji="0" lang="en-US" sz="4050" b="1" i="0" u="none" strike="noStrike" kern="10" cap="none" spc="0" normalizeH="0" baseline="0" noProof="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Tiết</a:t>
            </a:r>
            <a:r>
              <a:rPr kumimoji="0" lang="en-US" sz="4050" b="1" i="0" u="none" strike="noStrike" kern="10" cap="none" spc="0" normalizeH="0" baseline="0" noProof="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1)</a:t>
            </a:r>
          </a:p>
        </p:txBody>
      </p:sp>
      <p:sp>
        <p:nvSpPr>
          <p:cNvPr id="63502" name="WordArt 26"/>
          <p:cNvSpPr>
            <a:spLocks noChangeArrowheads="1" noChangeShapeType="1" noTextEdit="1"/>
          </p:cNvSpPr>
          <p:nvPr/>
        </p:nvSpPr>
        <p:spPr bwMode="auto">
          <a:xfrm>
            <a:off x="2885440" y="949044"/>
            <a:ext cx="6730153" cy="224770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0" cap="none" spc="0" normalizeH="0" baseline="0" noProof="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33C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CHUYÊN ĐỀ TOÁN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b="1" i="0" u="none" strike="noStrike" kern="10" cap="none" spc="0" normalizeH="0" baseline="0" noProof="0" dirty="0" err="1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33C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Lớp</a:t>
            </a:r>
            <a:r>
              <a:rPr kumimoji="0" lang="en-US" sz="2700" b="1" i="0" u="none" strike="noStrike" kern="10" cap="none" spc="0" normalizeH="0" baseline="0" noProof="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33C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 3A3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838" y="12701"/>
            <a:ext cx="2296159" cy="2452687"/>
          </a:xfrm>
          <a:prstGeom prst="rect">
            <a:avLst/>
          </a:prstGeom>
        </p:spPr>
      </p:pic>
      <p:sp>
        <p:nvSpPr>
          <p:cNvPr id="25" name="WordArt 13"/>
          <p:cNvSpPr>
            <a:spLocks noChangeArrowheads="1" noChangeShapeType="1" noTextEdit="1"/>
          </p:cNvSpPr>
          <p:nvPr/>
        </p:nvSpPr>
        <p:spPr bwMode="auto">
          <a:xfrm>
            <a:off x="60960" y="3196749"/>
            <a:ext cx="4990677" cy="5453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700" b="1" i="0" u="none" strike="noStrike" kern="10" cap="none" spc="0" normalizeH="0" baseline="0" noProof="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44546A">
                    <a:lumMod val="75000"/>
                  </a:srgb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BÀI HỌC STEM: </a:t>
            </a:r>
            <a:endParaRPr kumimoji="0" lang="en-US" sz="2700" b="1" i="0" u="none" strike="noStrike" kern="10" cap="none" spc="0" normalizeH="0" baseline="0" noProof="0" dirty="0" smtClean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44546A">
                  <a:lumMod val="75000"/>
                </a:srgbClr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91299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77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2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62445" y="1573620"/>
            <a:ext cx="10280476" cy="459858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5" y="-27388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895345" y="1969124"/>
            <a:ext cx="4333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2800" b="1">
                <a:solidFill>
                  <a:srgbClr val="00B050"/>
                </a:solidFill>
                <a:latin typeface="Pangolin" panose="000005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Cùng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lang="en-US" altLang="zh-CN" sz="2400" dirty="0" smtClean="0">
                <a:solidFill>
                  <a:srgbClr val="C00000"/>
                </a:solidFill>
              </a:rPr>
              <a:t> </a:t>
            </a:r>
            <a:r>
              <a:rPr lang="en-US" altLang="zh-CN" sz="2400" dirty="0" err="1" smtClean="0">
                <a:solidFill>
                  <a:srgbClr val="C00000"/>
                </a:solidFill>
              </a:rPr>
              <a:t>viết</a:t>
            </a:r>
            <a:r>
              <a:rPr lang="en-US" altLang="zh-CN" sz="2400" dirty="0" smtClean="0">
                <a:solidFill>
                  <a:srgbClr val="C00000"/>
                </a:solidFill>
              </a:rPr>
              <a:t> </a:t>
            </a:r>
            <a:r>
              <a:rPr lang="en-US" altLang="zh-CN" sz="2400" dirty="0" err="1" smtClean="0">
                <a:solidFill>
                  <a:srgbClr val="C00000"/>
                </a:solidFill>
              </a:rPr>
              <a:t>ra</a:t>
            </a:r>
            <a:r>
              <a:rPr lang="en-US" altLang="zh-CN" sz="2400" dirty="0" smtClean="0">
                <a:solidFill>
                  <a:srgbClr val="C00000"/>
                </a:solidFill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ý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tưởng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của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nhóm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00301" y="508695"/>
            <a:ext cx="4722339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angolin" panose="00000500000000000000" pitchFamily="2" charset="0"/>
                <a:ea typeface="Roboto" panose="02000000000000000000" pitchFamily="2" charset="0"/>
                <a:cs typeface="+mn-cs"/>
              </a:rPr>
              <a:t>PHIẾU HỌC TẬP SỐ 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70244" y="1573620"/>
            <a:ext cx="6038844" cy="4413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vi-VN" altLang="zh-CN" sz="24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1. Đồng hồ có hình gì?</a:t>
            </a:r>
          </a:p>
          <a:p>
            <a:pPr lvl="0">
              <a:lnSpc>
                <a:spcPct val="130000"/>
              </a:lnSpc>
              <a:defRPr/>
            </a:pPr>
            <a:r>
              <a:rPr lang="vi-VN" altLang="zh-CN" sz="2400" b="1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……………………………….…………………………………</a:t>
            </a:r>
            <a:endParaRPr lang="vi-VN" altLang="zh-CN" sz="24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0">
              <a:lnSpc>
                <a:spcPct val="130000"/>
              </a:lnSpc>
              <a:defRPr/>
            </a:pPr>
            <a:r>
              <a:rPr lang="vi-VN" altLang="zh-CN" sz="24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 Đồng hồ gồm những bộ phận nào?</a:t>
            </a:r>
          </a:p>
          <a:p>
            <a:pPr lvl="0">
              <a:lnSpc>
                <a:spcPct val="130000"/>
              </a:lnSpc>
              <a:defRPr/>
            </a:pPr>
            <a:r>
              <a:rPr lang="vi-VN" altLang="zh-CN" sz="24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…………………………………………………………………..</a:t>
            </a:r>
          </a:p>
          <a:p>
            <a:pPr lvl="0">
              <a:lnSpc>
                <a:spcPct val="130000"/>
              </a:lnSpc>
              <a:defRPr/>
            </a:pPr>
            <a:r>
              <a:rPr lang="vi-VN" altLang="zh-CN" sz="24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3. Đồng hồ được làm bằng vật liệu gì?</a:t>
            </a:r>
          </a:p>
          <a:p>
            <a:pPr lvl="0">
              <a:lnSpc>
                <a:spcPct val="130000"/>
              </a:lnSpc>
              <a:defRPr/>
            </a:pPr>
            <a:r>
              <a:rPr lang="vi-VN" altLang="zh-CN" sz="2400" b="1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…………………………………………….…………………….</a:t>
            </a:r>
            <a:endParaRPr lang="vi-VN" altLang="zh-CN" sz="24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4. Mô tả cách làm đồng hồ </a:t>
            </a:r>
            <a:r>
              <a:rPr kumimoji="0" lang="en-GB" altLang="zh-CN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sử</a:t>
            </a:r>
            <a:r>
              <a:rPr kumimoji="0" lang="en-GB" altLang="zh-CN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GB" altLang="zh-CN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dụng</a:t>
            </a:r>
            <a:r>
              <a:rPr kumimoji="0" lang="en-GB" altLang="zh-CN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GB" altLang="zh-CN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số</a:t>
            </a:r>
            <a:r>
              <a:rPr kumimoji="0" lang="en-GB" altLang="zh-CN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vi-VN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La </a:t>
            </a:r>
            <a:r>
              <a:rPr kumimoji="0" lang="vi-V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Mã.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……….</a:t>
            </a:r>
            <a:endParaRPr kumimoji="0" lang="vi-V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332089" y="2681995"/>
            <a:ext cx="2889955" cy="288995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D3F97D2-8165-9A04-0323-9E8AAD9DC96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15" y="2681995"/>
            <a:ext cx="2962501" cy="292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57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962526" y="894043"/>
            <a:ext cx="56473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Lựa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chọn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cụ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liệu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37" y="2779575"/>
            <a:ext cx="1621166" cy="142524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50EEADF-F242-4F8F-96FE-76601BA8159E}"/>
              </a:ext>
            </a:extLst>
          </p:cNvPr>
          <p:cNvSpPr txBox="1"/>
          <p:nvPr/>
        </p:nvSpPr>
        <p:spPr>
          <a:xfrm>
            <a:off x="1500777" y="1486365"/>
            <a:ext cx="9934863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Giấy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A4,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giấy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màu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bìa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kéo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bút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màu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bút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chì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đĩa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giấy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ghim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tay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(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hoặc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hồ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dán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), </a:t>
            </a:r>
            <a:r>
              <a:rPr lang="en-US" sz="3200" b="1" noProof="0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ốc</a:t>
            </a:r>
            <a:r>
              <a:rPr lang="en-US" sz="3200" b="1" noProof="0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vít</a:t>
            </a:r>
            <a:r>
              <a:rPr lang="en-US" sz="3200" b="1" noProof="0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(</a:t>
            </a:r>
            <a:r>
              <a:rPr lang="en-US" sz="3200" b="1" noProof="0" dirty="0" err="1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hoặc</a:t>
            </a:r>
            <a:r>
              <a:rPr lang="en-US" sz="3200" b="1" noProof="0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ống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hút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).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0B38A0-9C2A-CC9E-621D-1963F69D09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057" l="0" r="95954">
                        <a14:foregroundMark x1="31214" y1="23585" x2="32948" y2="34906"/>
                        <a14:foregroundMark x1="36994" y1="37736" x2="44509" y2="44340"/>
                        <a14:foregroundMark x1="16763" y1="4717" x2="7514" y2="16038"/>
                        <a14:foregroundMark x1="47399" y1="54717" x2="31214" y2="716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80050" y="2727358"/>
            <a:ext cx="1054699" cy="10301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01E8F2F-82B1-8289-A128-7A4A6AA36D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960" y="2779575"/>
            <a:ext cx="1835409" cy="15344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4165" y="2696026"/>
            <a:ext cx="1643786" cy="13948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25"/>
          <p:cNvSpPr txBox="1"/>
          <p:nvPr/>
        </p:nvSpPr>
        <p:spPr>
          <a:xfrm>
            <a:off x="1962525" y="232218"/>
            <a:ext cx="9584843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altLang="zh-CN" sz="3200" b="1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Hoạt</a:t>
            </a:r>
            <a:r>
              <a:rPr lang="en-GB" altLang="zh-CN" sz="3200" b="1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en-GB" altLang="zh-CN" sz="3200" b="1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động</a:t>
            </a:r>
            <a:r>
              <a:rPr lang="en-GB" altLang="zh-CN" sz="3200" b="1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en-GB" altLang="zh-CN" sz="3200" b="1" dirty="0" smtClean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3:</a:t>
            </a:r>
            <a:r>
              <a:rPr lang="en-GB" altLang="zh-CN" sz="3200" b="1" dirty="0" smtClean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vi-VN" altLang="zh-CN" sz="3200" b="1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</a:t>
            </a: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ĐỒNG HỒ SỬ DỤNG SỐ LA MÃ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C291FB-87CC-676C-0B57-6E159532A0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816" b="96317" l="6044" r="9533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07676" y="2432100"/>
            <a:ext cx="1827964" cy="177272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699C8E-3587-EADB-12D6-3807B3D4627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912" b="98088" l="9589" r="89726">
                        <a14:foregroundMark x1="53881" y1="26004" x2="52055" y2="76673"/>
                        <a14:foregroundMark x1="66210" y1="27725" x2="62557" y2="795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971596">
            <a:off x="5910540" y="4337870"/>
            <a:ext cx="1609352" cy="20221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79" y="4507808"/>
            <a:ext cx="2556893" cy="18506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050" y="4394769"/>
            <a:ext cx="2164080" cy="19637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227" y="4423622"/>
            <a:ext cx="1714500" cy="185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68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1" grpId="0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5689597" y="1383439"/>
            <a:ext cx="129599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Gợi ý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3641728" y="2021066"/>
            <a:ext cx="539173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Tạo</a:t>
            </a:r>
            <a:r>
              <a:rPr kumimoji="0" lang="vi-V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các bộ phận của đồng hồ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0" y="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Oval 20"/>
          <p:cNvSpPr/>
          <p:nvPr/>
        </p:nvSpPr>
        <p:spPr>
          <a:xfrm>
            <a:off x="1590605" y="1654000"/>
            <a:ext cx="1690841" cy="1030933"/>
          </a:xfrm>
          <a:custGeom>
            <a:avLst/>
            <a:gdLst>
              <a:gd name="connsiteX0" fmla="*/ 0 w 1011423"/>
              <a:gd name="connsiteY0" fmla="*/ 505712 h 1011423"/>
              <a:gd name="connsiteX1" fmla="*/ 505712 w 1011423"/>
              <a:gd name="connsiteY1" fmla="*/ 0 h 1011423"/>
              <a:gd name="connsiteX2" fmla="*/ 1011424 w 1011423"/>
              <a:gd name="connsiteY2" fmla="*/ 505712 h 1011423"/>
              <a:gd name="connsiteX3" fmla="*/ 505712 w 1011423"/>
              <a:gd name="connsiteY3" fmla="*/ 1011424 h 1011423"/>
              <a:gd name="connsiteX4" fmla="*/ 0 w 1011423"/>
              <a:gd name="connsiteY4" fmla="*/ 505712 h 1011423"/>
              <a:gd name="connsiteX0" fmla="*/ 0 w 1011424"/>
              <a:gd name="connsiteY0" fmla="*/ 558109 h 1063821"/>
              <a:gd name="connsiteX1" fmla="*/ 505712 w 1011424"/>
              <a:gd name="connsiteY1" fmla="*/ 52397 h 1063821"/>
              <a:gd name="connsiteX2" fmla="*/ 1011424 w 1011424"/>
              <a:gd name="connsiteY2" fmla="*/ 558109 h 1063821"/>
              <a:gd name="connsiteX3" fmla="*/ 505712 w 1011424"/>
              <a:gd name="connsiteY3" fmla="*/ 1063821 h 1063821"/>
              <a:gd name="connsiteX4" fmla="*/ 0 w 1011424"/>
              <a:gd name="connsiteY4" fmla="*/ 558109 h 1063821"/>
              <a:gd name="connsiteX0" fmla="*/ 0 w 1011424"/>
              <a:gd name="connsiteY0" fmla="*/ 558109 h 1099303"/>
              <a:gd name="connsiteX1" fmla="*/ 505712 w 1011424"/>
              <a:gd name="connsiteY1" fmla="*/ 52397 h 1099303"/>
              <a:gd name="connsiteX2" fmla="*/ 1011424 w 1011424"/>
              <a:gd name="connsiteY2" fmla="*/ 558109 h 1099303"/>
              <a:gd name="connsiteX3" fmla="*/ 505712 w 1011424"/>
              <a:gd name="connsiteY3" fmla="*/ 1063821 h 1099303"/>
              <a:gd name="connsiteX4" fmla="*/ 0 w 1011424"/>
              <a:gd name="connsiteY4" fmla="*/ 558109 h 1099303"/>
              <a:gd name="connsiteX0" fmla="*/ 8842 w 1020266"/>
              <a:gd name="connsiteY0" fmla="*/ 558109 h 1110961"/>
              <a:gd name="connsiteX1" fmla="*/ 514554 w 1020266"/>
              <a:gd name="connsiteY1" fmla="*/ 52397 h 1110961"/>
              <a:gd name="connsiteX2" fmla="*/ 1020266 w 1020266"/>
              <a:gd name="connsiteY2" fmla="*/ 558109 h 1110961"/>
              <a:gd name="connsiteX3" fmla="*/ 514554 w 1020266"/>
              <a:gd name="connsiteY3" fmla="*/ 1063821 h 1110961"/>
              <a:gd name="connsiteX4" fmla="*/ 8842 w 1020266"/>
              <a:gd name="connsiteY4" fmla="*/ 558109 h 1110961"/>
              <a:gd name="connsiteX0" fmla="*/ 10461 w 1021885"/>
              <a:gd name="connsiteY0" fmla="*/ 518195 h 1071047"/>
              <a:gd name="connsiteX1" fmla="*/ 516173 w 1021885"/>
              <a:gd name="connsiteY1" fmla="*/ 12483 h 1071047"/>
              <a:gd name="connsiteX2" fmla="*/ 1021885 w 1021885"/>
              <a:gd name="connsiteY2" fmla="*/ 518195 h 1071047"/>
              <a:gd name="connsiteX3" fmla="*/ 516173 w 1021885"/>
              <a:gd name="connsiteY3" fmla="*/ 1023907 h 1071047"/>
              <a:gd name="connsiteX4" fmla="*/ 10461 w 1021885"/>
              <a:gd name="connsiteY4" fmla="*/ 518195 h 1071047"/>
              <a:gd name="connsiteX0" fmla="*/ 10461 w 1022214"/>
              <a:gd name="connsiteY0" fmla="*/ 518195 h 1071047"/>
              <a:gd name="connsiteX1" fmla="*/ 516173 w 1022214"/>
              <a:gd name="connsiteY1" fmla="*/ 12483 h 1071047"/>
              <a:gd name="connsiteX2" fmla="*/ 1021885 w 1022214"/>
              <a:gd name="connsiteY2" fmla="*/ 518195 h 1071047"/>
              <a:gd name="connsiteX3" fmla="*/ 516173 w 1022214"/>
              <a:gd name="connsiteY3" fmla="*/ 1023907 h 1071047"/>
              <a:gd name="connsiteX4" fmla="*/ 10461 w 1022214"/>
              <a:gd name="connsiteY4" fmla="*/ 518195 h 1071047"/>
              <a:gd name="connsiteX0" fmla="*/ 10461 w 1022287"/>
              <a:gd name="connsiteY0" fmla="*/ 518195 h 1030933"/>
              <a:gd name="connsiteX1" fmla="*/ 516173 w 1022287"/>
              <a:gd name="connsiteY1" fmla="*/ 12483 h 1030933"/>
              <a:gd name="connsiteX2" fmla="*/ 1021885 w 1022287"/>
              <a:gd name="connsiteY2" fmla="*/ 518195 h 1030933"/>
              <a:gd name="connsiteX3" fmla="*/ 516173 w 1022287"/>
              <a:gd name="connsiteY3" fmla="*/ 1023907 h 1030933"/>
              <a:gd name="connsiteX4" fmla="*/ 10461 w 1022287"/>
              <a:gd name="connsiteY4" fmla="*/ 518195 h 103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2287" h="1030933">
                <a:moveTo>
                  <a:pt x="10461" y="518195"/>
                </a:moveTo>
                <a:cubicBezTo>
                  <a:pt x="-46689" y="96023"/>
                  <a:pt x="131499" y="90788"/>
                  <a:pt x="516173" y="12483"/>
                </a:cubicBezTo>
                <a:cubicBezTo>
                  <a:pt x="900847" y="-65822"/>
                  <a:pt x="1021885" y="238898"/>
                  <a:pt x="1021885" y="518195"/>
                </a:cubicBezTo>
                <a:cubicBezTo>
                  <a:pt x="1031410" y="959417"/>
                  <a:pt x="872071" y="984203"/>
                  <a:pt x="516173" y="1023907"/>
                </a:cubicBezTo>
                <a:cubicBezTo>
                  <a:pt x="160275" y="1063611"/>
                  <a:pt x="67611" y="940367"/>
                  <a:pt x="10461" y="518195"/>
                </a:cubicBezTo>
                <a:close/>
              </a:path>
            </a:pathLst>
          </a:custGeom>
          <a:solidFill>
            <a:srgbClr val="D89D6B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 dirty="0" smtClean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Bước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1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64980" y="435176"/>
            <a:ext cx="9307356" cy="584775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GB" altLang="zh-CN" sz="3200" b="1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Hoạt</a:t>
            </a:r>
            <a:r>
              <a:rPr lang="en-GB" altLang="zh-CN" sz="3200" b="1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en-GB" altLang="zh-CN" sz="3200" b="1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động</a:t>
            </a:r>
            <a:r>
              <a:rPr lang="en-GB" altLang="zh-CN" sz="3200" b="1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3:</a:t>
            </a:r>
            <a:r>
              <a:rPr lang="en-GB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vi-VN" altLang="zh-CN" sz="3200" b="1" dirty="0" smtClean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LÀM </a:t>
            </a:r>
            <a:r>
              <a:rPr lang="vi-VN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ĐỒNG HỒ SỬ DỤNG SỐ LA MÃ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5AE364-7727-097B-6741-51547DFD1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0605" y="3048421"/>
            <a:ext cx="4341513" cy="3465317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28A713-B73F-E558-BF76-AE5108DC50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8658" y="3048420"/>
            <a:ext cx="4486553" cy="3465317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8542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3110646" y="1554190"/>
            <a:ext cx="763863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Gắn</a:t>
            </a:r>
            <a:r>
              <a:rPr lang="pt-BR" sz="3200" b="1" noProof="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t-BR" sz="3200" b="1" noProof="0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(hoặc </a:t>
            </a:r>
            <a:r>
              <a:rPr lang="pt-BR" sz="3200" b="1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viết) </a:t>
            </a:r>
            <a:r>
              <a:rPr lang="pt-BR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số La Mã lên mặt đồng hồ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595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1798256" y="505644"/>
            <a:ext cx="9307356" cy="584775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GB" altLang="zh-CN" sz="3200" b="1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Hoạt</a:t>
            </a:r>
            <a:r>
              <a:rPr lang="en-GB" altLang="zh-CN" sz="3200" b="1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en-GB" altLang="zh-CN" sz="3200" b="1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động</a:t>
            </a:r>
            <a:r>
              <a:rPr lang="en-GB" altLang="zh-CN" sz="3200" b="1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3:</a:t>
            </a:r>
            <a:r>
              <a:rPr lang="en-GB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vi-VN" altLang="zh-CN" sz="3200" b="1" dirty="0" smtClean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LÀM </a:t>
            </a:r>
            <a:r>
              <a:rPr lang="vi-VN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ĐỒNG HỒ SỬ DỤNG SỐ LA MÃ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5" name="Oval 20"/>
          <p:cNvSpPr/>
          <p:nvPr/>
        </p:nvSpPr>
        <p:spPr>
          <a:xfrm>
            <a:off x="812800" y="1271586"/>
            <a:ext cx="1916303" cy="1030933"/>
          </a:xfrm>
          <a:custGeom>
            <a:avLst/>
            <a:gdLst>
              <a:gd name="connsiteX0" fmla="*/ 0 w 1011423"/>
              <a:gd name="connsiteY0" fmla="*/ 505712 h 1011423"/>
              <a:gd name="connsiteX1" fmla="*/ 505712 w 1011423"/>
              <a:gd name="connsiteY1" fmla="*/ 0 h 1011423"/>
              <a:gd name="connsiteX2" fmla="*/ 1011424 w 1011423"/>
              <a:gd name="connsiteY2" fmla="*/ 505712 h 1011423"/>
              <a:gd name="connsiteX3" fmla="*/ 505712 w 1011423"/>
              <a:gd name="connsiteY3" fmla="*/ 1011424 h 1011423"/>
              <a:gd name="connsiteX4" fmla="*/ 0 w 1011423"/>
              <a:gd name="connsiteY4" fmla="*/ 505712 h 1011423"/>
              <a:gd name="connsiteX0" fmla="*/ 0 w 1011424"/>
              <a:gd name="connsiteY0" fmla="*/ 558109 h 1063821"/>
              <a:gd name="connsiteX1" fmla="*/ 505712 w 1011424"/>
              <a:gd name="connsiteY1" fmla="*/ 52397 h 1063821"/>
              <a:gd name="connsiteX2" fmla="*/ 1011424 w 1011424"/>
              <a:gd name="connsiteY2" fmla="*/ 558109 h 1063821"/>
              <a:gd name="connsiteX3" fmla="*/ 505712 w 1011424"/>
              <a:gd name="connsiteY3" fmla="*/ 1063821 h 1063821"/>
              <a:gd name="connsiteX4" fmla="*/ 0 w 1011424"/>
              <a:gd name="connsiteY4" fmla="*/ 558109 h 1063821"/>
              <a:gd name="connsiteX0" fmla="*/ 0 w 1011424"/>
              <a:gd name="connsiteY0" fmla="*/ 558109 h 1099303"/>
              <a:gd name="connsiteX1" fmla="*/ 505712 w 1011424"/>
              <a:gd name="connsiteY1" fmla="*/ 52397 h 1099303"/>
              <a:gd name="connsiteX2" fmla="*/ 1011424 w 1011424"/>
              <a:gd name="connsiteY2" fmla="*/ 558109 h 1099303"/>
              <a:gd name="connsiteX3" fmla="*/ 505712 w 1011424"/>
              <a:gd name="connsiteY3" fmla="*/ 1063821 h 1099303"/>
              <a:gd name="connsiteX4" fmla="*/ 0 w 1011424"/>
              <a:gd name="connsiteY4" fmla="*/ 558109 h 1099303"/>
              <a:gd name="connsiteX0" fmla="*/ 8842 w 1020266"/>
              <a:gd name="connsiteY0" fmla="*/ 558109 h 1110961"/>
              <a:gd name="connsiteX1" fmla="*/ 514554 w 1020266"/>
              <a:gd name="connsiteY1" fmla="*/ 52397 h 1110961"/>
              <a:gd name="connsiteX2" fmla="*/ 1020266 w 1020266"/>
              <a:gd name="connsiteY2" fmla="*/ 558109 h 1110961"/>
              <a:gd name="connsiteX3" fmla="*/ 514554 w 1020266"/>
              <a:gd name="connsiteY3" fmla="*/ 1063821 h 1110961"/>
              <a:gd name="connsiteX4" fmla="*/ 8842 w 1020266"/>
              <a:gd name="connsiteY4" fmla="*/ 558109 h 1110961"/>
              <a:gd name="connsiteX0" fmla="*/ 10461 w 1021885"/>
              <a:gd name="connsiteY0" fmla="*/ 518195 h 1071047"/>
              <a:gd name="connsiteX1" fmla="*/ 516173 w 1021885"/>
              <a:gd name="connsiteY1" fmla="*/ 12483 h 1071047"/>
              <a:gd name="connsiteX2" fmla="*/ 1021885 w 1021885"/>
              <a:gd name="connsiteY2" fmla="*/ 518195 h 1071047"/>
              <a:gd name="connsiteX3" fmla="*/ 516173 w 1021885"/>
              <a:gd name="connsiteY3" fmla="*/ 1023907 h 1071047"/>
              <a:gd name="connsiteX4" fmla="*/ 10461 w 1021885"/>
              <a:gd name="connsiteY4" fmla="*/ 518195 h 1071047"/>
              <a:gd name="connsiteX0" fmla="*/ 10461 w 1022214"/>
              <a:gd name="connsiteY0" fmla="*/ 518195 h 1071047"/>
              <a:gd name="connsiteX1" fmla="*/ 516173 w 1022214"/>
              <a:gd name="connsiteY1" fmla="*/ 12483 h 1071047"/>
              <a:gd name="connsiteX2" fmla="*/ 1021885 w 1022214"/>
              <a:gd name="connsiteY2" fmla="*/ 518195 h 1071047"/>
              <a:gd name="connsiteX3" fmla="*/ 516173 w 1022214"/>
              <a:gd name="connsiteY3" fmla="*/ 1023907 h 1071047"/>
              <a:gd name="connsiteX4" fmla="*/ 10461 w 1022214"/>
              <a:gd name="connsiteY4" fmla="*/ 518195 h 1071047"/>
              <a:gd name="connsiteX0" fmla="*/ 10461 w 1022287"/>
              <a:gd name="connsiteY0" fmla="*/ 518195 h 1030933"/>
              <a:gd name="connsiteX1" fmla="*/ 516173 w 1022287"/>
              <a:gd name="connsiteY1" fmla="*/ 12483 h 1030933"/>
              <a:gd name="connsiteX2" fmla="*/ 1021885 w 1022287"/>
              <a:gd name="connsiteY2" fmla="*/ 518195 h 1030933"/>
              <a:gd name="connsiteX3" fmla="*/ 516173 w 1022287"/>
              <a:gd name="connsiteY3" fmla="*/ 1023907 h 1030933"/>
              <a:gd name="connsiteX4" fmla="*/ 10461 w 1022287"/>
              <a:gd name="connsiteY4" fmla="*/ 518195 h 103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2287" h="1030933">
                <a:moveTo>
                  <a:pt x="10461" y="518195"/>
                </a:moveTo>
                <a:cubicBezTo>
                  <a:pt x="-46689" y="96023"/>
                  <a:pt x="131499" y="90788"/>
                  <a:pt x="516173" y="12483"/>
                </a:cubicBezTo>
                <a:cubicBezTo>
                  <a:pt x="900847" y="-65822"/>
                  <a:pt x="1021885" y="238898"/>
                  <a:pt x="1021885" y="518195"/>
                </a:cubicBezTo>
                <a:cubicBezTo>
                  <a:pt x="1031410" y="959417"/>
                  <a:pt x="872071" y="984203"/>
                  <a:pt x="516173" y="1023907"/>
                </a:cubicBezTo>
                <a:cubicBezTo>
                  <a:pt x="160275" y="1063611"/>
                  <a:pt x="67611" y="940367"/>
                  <a:pt x="10461" y="518195"/>
                </a:cubicBezTo>
                <a:close/>
              </a:path>
            </a:pathLst>
          </a:custGeom>
          <a:solidFill>
            <a:srgbClr val="D89D6B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 err="1" smtClean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Bước</a:t>
            </a:r>
            <a:r>
              <a:rPr lang="en-US" sz="4000" dirty="0" smtClean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2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89373E-DF7B-7973-8285-38AC58FF0C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0837" y="2262763"/>
            <a:ext cx="5200650" cy="421957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40063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4427110" y="1518258"/>
            <a:ext cx="44136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Trang trí</a:t>
            </a:r>
            <a:r>
              <a:rPr kumimoji="0" lang="vi-V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mặt đồng hồ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06" y="106905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2163542" y="275601"/>
            <a:ext cx="9306560" cy="584775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GB" altLang="zh-CN" sz="3200" b="1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Hoạt</a:t>
            </a:r>
            <a:r>
              <a:rPr lang="en-GB" altLang="zh-CN" sz="3200" b="1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en-GB" altLang="zh-CN" sz="3200" b="1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động</a:t>
            </a:r>
            <a:r>
              <a:rPr lang="en-GB" altLang="zh-CN" sz="3200" b="1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3:</a:t>
            </a:r>
            <a:r>
              <a:rPr lang="en-GB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vi-VN" altLang="zh-CN" sz="3200" b="1" dirty="0" smtClean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LÀM </a:t>
            </a:r>
            <a:r>
              <a:rPr lang="vi-VN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ĐỒNG HỒ SỬ DỤNG SỐ LA MÃ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9" name="Oval 20"/>
          <p:cNvSpPr/>
          <p:nvPr/>
        </p:nvSpPr>
        <p:spPr>
          <a:xfrm>
            <a:off x="2025505" y="1249014"/>
            <a:ext cx="1925761" cy="1030933"/>
          </a:xfrm>
          <a:custGeom>
            <a:avLst/>
            <a:gdLst>
              <a:gd name="connsiteX0" fmla="*/ 0 w 1011423"/>
              <a:gd name="connsiteY0" fmla="*/ 505712 h 1011423"/>
              <a:gd name="connsiteX1" fmla="*/ 505712 w 1011423"/>
              <a:gd name="connsiteY1" fmla="*/ 0 h 1011423"/>
              <a:gd name="connsiteX2" fmla="*/ 1011424 w 1011423"/>
              <a:gd name="connsiteY2" fmla="*/ 505712 h 1011423"/>
              <a:gd name="connsiteX3" fmla="*/ 505712 w 1011423"/>
              <a:gd name="connsiteY3" fmla="*/ 1011424 h 1011423"/>
              <a:gd name="connsiteX4" fmla="*/ 0 w 1011423"/>
              <a:gd name="connsiteY4" fmla="*/ 505712 h 1011423"/>
              <a:gd name="connsiteX0" fmla="*/ 0 w 1011424"/>
              <a:gd name="connsiteY0" fmla="*/ 558109 h 1063821"/>
              <a:gd name="connsiteX1" fmla="*/ 505712 w 1011424"/>
              <a:gd name="connsiteY1" fmla="*/ 52397 h 1063821"/>
              <a:gd name="connsiteX2" fmla="*/ 1011424 w 1011424"/>
              <a:gd name="connsiteY2" fmla="*/ 558109 h 1063821"/>
              <a:gd name="connsiteX3" fmla="*/ 505712 w 1011424"/>
              <a:gd name="connsiteY3" fmla="*/ 1063821 h 1063821"/>
              <a:gd name="connsiteX4" fmla="*/ 0 w 1011424"/>
              <a:gd name="connsiteY4" fmla="*/ 558109 h 1063821"/>
              <a:gd name="connsiteX0" fmla="*/ 0 w 1011424"/>
              <a:gd name="connsiteY0" fmla="*/ 558109 h 1099303"/>
              <a:gd name="connsiteX1" fmla="*/ 505712 w 1011424"/>
              <a:gd name="connsiteY1" fmla="*/ 52397 h 1099303"/>
              <a:gd name="connsiteX2" fmla="*/ 1011424 w 1011424"/>
              <a:gd name="connsiteY2" fmla="*/ 558109 h 1099303"/>
              <a:gd name="connsiteX3" fmla="*/ 505712 w 1011424"/>
              <a:gd name="connsiteY3" fmla="*/ 1063821 h 1099303"/>
              <a:gd name="connsiteX4" fmla="*/ 0 w 1011424"/>
              <a:gd name="connsiteY4" fmla="*/ 558109 h 1099303"/>
              <a:gd name="connsiteX0" fmla="*/ 8842 w 1020266"/>
              <a:gd name="connsiteY0" fmla="*/ 558109 h 1110961"/>
              <a:gd name="connsiteX1" fmla="*/ 514554 w 1020266"/>
              <a:gd name="connsiteY1" fmla="*/ 52397 h 1110961"/>
              <a:gd name="connsiteX2" fmla="*/ 1020266 w 1020266"/>
              <a:gd name="connsiteY2" fmla="*/ 558109 h 1110961"/>
              <a:gd name="connsiteX3" fmla="*/ 514554 w 1020266"/>
              <a:gd name="connsiteY3" fmla="*/ 1063821 h 1110961"/>
              <a:gd name="connsiteX4" fmla="*/ 8842 w 1020266"/>
              <a:gd name="connsiteY4" fmla="*/ 558109 h 1110961"/>
              <a:gd name="connsiteX0" fmla="*/ 10461 w 1021885"/>
              <a:gd name="connsiteY0" fmla="*/ 518195 h 1071047"/>
              <a:gd name="connsiteX1" fmla="*/ 516173 w 1021885"/>
              <a:gd name="connsiteY1" fmla="*/ 12483 h 1071047"/>
              <a:gd name="connsiteX2" fmla="*/ 1021885 w 1021885"/>
              <a:gd name="connsiteY2" fmla="*/ 518195 h 1071047"/>
              <a:gd name="connsiteX3" fmla="*/ 516173 w 1021885"/>
              <a:gd name="connsiteY3" fmla="*/ 1023907 h 1071047"/>
              <a:gd name="connsiteX4" fmla="*/ 10461 w 1021885"/>
              <a:gd name="connsiteY4" fmla="*/ 518195 h 1071047"/>
              <a:gd name="connsiteX0" fmla="*/ 10461 w 1022214"/>
              <a:gd name="connsiteY0" fmla="*/ 518195 h 1071047"/>
              <a:gd name="connsiteX1" fmla="*/ 516173 w 1022214"/>
              <a:gd name="connsiteY1" fmla="*/ 12483 h 1071047"/>
              <a:gd name="connsiteX2" fmla="*/ 1021885 w 1022214"/>
              <a:gd name="connsiteY2" fmla="*/ 518195 h 1071047"/>
              <a:gd name="connsiteX3" fmla="*/ 516173 w 1022214"/>
              <a:gd name="connsiteY3" fmla="*/ 1023907 h 1071047"/>
              <a:gd name="connsiteX4" fmla="*/ 10461 w 1022214"/>
              <a:gd name="connsiteY4" fmla="*/ 518195 h 1071047"/>
              <a:gd name="connsiteX0" fmla="*/ 10461 w 1022287"/>
              <a:gd name="connsiteY0" fmla="*/ 518195 h 1030933"/>
              <a:gd name="connsiteX1" fmla="*/ 516173 w 1022287"/>
              <a:gd name="connsiteY1" fmla="*/ 12483 h 1030933"/>
              <a:gd name="connsiteX2" fmla="*/ 1021885 w 1022287"/>
              <a:gd name="connsiteY2" fmla="*/ 518195 h 1030933"/>
              <a:gd name="connsiteX3" fmla="*/ 516173 w 1022287"/>
              <a:gd name="connsiteY3" fmla="*/ 1023907 h 1030933"/>
              <a:gd name="connsiteX4" fmla="*/ 10461 w 1022287"/>
              <a:gd name="connsiteY4" fmla="*/ 518195 h 103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2287" h="1030933">
                <a:moveTo>
                  <a:pt x="10461" y="518195"/>
                </a:moveTo>
                <a:cubicBezTo>
                  <a:pt x="-46689" y="96023"/>
                  <a:pt x="131499" y="90788"/>
                  <a:pt x="516173" y="12483"/>
                </a:cubicBezTo>
                <a:cubicBezTo>
                  <a:pt x="900847" y="-65822"/>
                  <a:pt x="1021885" y="238898"/>
                  <a:pt x="1021885" y="518195"/>
                </a:cubicBezTo>
                <a:cubicBezTo>
                  <a:pt x="1031410" y="959417"/>
                  <a:pt x="872071" y="984203"/>
                  <a:pt x="516173" y="1023907"/>
                </a:cubicBezTo>
                <a:cubicBezTo>
                  <a:pt x="160275" y="1063611"/>
                  <a:pt x="67611" y="940367"/>
                  <a:pt x="10461" y="518195"/>
                </a:cubicBezTo>
                <a:close/>
              </a:path>
            </a:pathLst>
          </a:custGeom>
          <a:solidFill>
            <a:srgbClr val="D89D6B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 err="1" smtClean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Bước</a:t>
            </a:r>
            <a:r>
              <a:rPr lang="en-US" sz="4000" dirty="0" smtClean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3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FB39C7-4081-C167-EB00-7CF5B6DEA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222" y="2743737"/>
            <a:ext cx="3362021" cy="2727794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C19097-2824-D5FA-DD82-37A6C0A8FC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3812" y="2795484"/>
            <a:ext cx="3334765" cy="2676047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751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3523302" y="1425701"/>
            <a:ext cx="764016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Gắn</a:t>
            </a:r>
            <a:r>
              <a:rPr kumimoji="0" lang="vi-V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kim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giờ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kim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phút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lên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mặt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đồng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hồ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06" y="106905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2090243" y="280644"/>
            <a:ext cx="9307356" cy="584775"/>
          </a:xfrm>
          <a:prstGeom prst="rect">
            <a:avLst/>
          </a:prstGeom>
          <a:solidFill>
            <a:srgbClr val="00B050"/>
          </a:solidFill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GB" altLang="zh-CN" sz="3200" b="1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Hoạt</a:t>
            </a:r>
            <a:r>
              <a:rPr lang="en-GB" altLang="zh-CN" sz="3200" b="1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en-GB" altLang="zh-CN" sz="3200" b="1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động</a:t>
            </a:r>
            <a:r>
              <a:rPr lang="en-GB" altLang="zh-CN" sz="3200" b="1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3:</a:t>
            </a:r>
            <a:r>
              <a:rPr lang="en-GB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vi-VN" altLang="zh-CN" sz="3200" b="1" dirty="0" smtClean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LÀM </a:t>
            </a:r>
            <a:r>
              <a:rPr lang="vi-VN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ĐỒNG HỒ SỬ DỤNG SỐ LA MÃ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9" name="Oval 20"/>
          <p:cNvSpPr/>
          <p:nvPr/>
        </p:nvSpPr>
        <p:spPr>
          <a:xfrm>
            <a:off x="1402080" y="1219738"/>
            <a:ext cx="1981199" cy="1030933"/>
          </a:xfrm>
          <a:custGeom>
            <a:avLst/>
            <a:gdLst>
              <a:gd name="connsiteX0" fmla="*/ 0 w 1011423"/>
              <a:gd name="connsiteY0" fmla="*/ 505712 h 1011423"/>
              <a:gd name="connsiteX1" fmla="*/ 505712 w 1011423"/>
              <a:gd name="connsiteY1" fmla="*/ 0 h 1011423"/>
              <a:gd name="connsiteX2" fmla="*/ 1011424 w 1011423"/>
              <a:gd name="connsiteY2" fmla="*/ 505712 h 1011423"/>
              <a:gd name="connsiteX3" fmla="*/ 505712 w 1011423"/>
              <a:gd name="connsiteY3" fmla="*/ 1011424 h 1011423"/>
              <a:gd name="connsiteX4" fmla="*/ 0 w 1011423"/>
              <a:gd name="connsiteY4" fmla="*/ 505712 h 1011423"/>
              <a:gd name="connsiteX0" fmla="*/ 0 w 1011424"/>
              <a:gd name="connsiteY0" fmla="*/ 558109 h 1063821"/>
              <a:gd name="connsiteX1" fmla="*/ 505712 w 1011424"/>
              <a:gd name="connsiteY1" fmla="*/ 52397 h 1063821"/>
              <a:gd name="connsiteX2" fmla="*/ 1011424 w 1011424"/>
              <a:gd name="connsiteY2" fmla="*/ 558109 h 1063821"/>
              <a:gd name="connsiteX3" fmla="*/ 505712 w 1011424"/>
              <a:gd name="connsiteY3" fmla="*/ 1063821 h 1063821"/>
              <a:gd name="connsiteX4" fmla="*/ 0 w 1011424"/>
              <a:gd name="connsiteY4" fmla="*/ 558109 h 1063821"/>
              <a:gd name="connsiteX0" fmla="*/ 0 w 1011424"/>
              <a:gd name="connsiteY0" fmla="*/ 558109 h 1099303"/>
              <a:gd name="connsiteX1" fmla="*/ 505712 w 1011424"/>
              <a:gd name="connsiteY1" fmla="*/ 52397 h 1099303"/>
              <a:gd name="connsiteX2" fmla="*/ 1011424 w 1011424"/>
              <a:gd name="connsiteY2" fmla="*/ 558109 h 1099303"/>
              <a:gd name="connsiteX3" fmla="*/ 505712 w 1011424"/>
              <a:gd name="connsiteY3" fmla="*/ 1063821 h 1099303"/>
              <a:gd name="connsiteX4" fmla="*/ 0 w 1011424"/>
              <a:gd name="connsiteY4" fmla="*/ 558109 h 1099303"/>
              <a:gd name="connsiteX0" fmla="*/ 8842 w 1020266"/>
              <a:gd name="connsiteY0" fmla="*/ 558109 h 1110961"/>
              <a:gd name="connsiteX1" fmla="*/ 514554 w 1020266"/>
              <a:gd name="connsiteY1" fmla="*/ 52397 h 1110961"/>
              <a:gd name="connsiteX2" fmla="*/ 1020266 w 1020266"/>
              <a:gd name="connsiteY2" fmla="*/ 558109 h 1110961"/>
              <a:gd name="connsiteX3" fmla="*/ 514554 w 1020266"/>
              <a:gd name="connsiteY3" fmla="*/ 1063821 h 1110961"/>
              <a:gd name="connsiteX4" fmla="*/ 8842 w 1020266"/>
              <a:gd name="connsiteY4" fmla="*/ 558109 h 1110961"/>
              <a:gd name="connsiteX0" fmla="*/ 10461 w 1021885"/>
              <a:gd name="connsiteY0" fmla="*/ 518195 h 1071047"/>
              <a:gd name="connsiteX1" fmla="*/ 516173 w 1021885"/>
              <a:gd name="connsiteY1" fmla="*/ 12483 h 1071047"/>
              <a:gd name="connsiteX2" fmla="*/ 1021885 w 1021885"/>
              <a:gd name="connsiteY2" fmla="*/ 518195 h 1071047"/>
              <a:gd name="connsiteX3" fmla="*/ 516173 w 1021885"/>
              <a:gd name="connsiteY3" fmla="*/ 1023907 h 1071047"/>
              <a:gd name="connsiteX4" fmla="*/ 10461 w 1021885"/>
              <a:gd name="connsiteY4" fmla="*/ 518195 h 1071047"/>
              <a:gd name="connsiteX0" fmla="*/ 10461 w 1022214"/>
              <a:gd name="connsiteY0" fmla="*/ 518195 h 1071047"/>
              <a:gd name="connsiteX1" fmla="*/ 516173 w 1022214"/>
              <a:gd name="connsiteY1" fmla="*/ 12483 h 1071047"/>
              <a:gd name="connsiteX2" fmla="*/ 1021885 w 1022214"/>
              <a:gd name="connsiteY2" fmla="*/ 518195 h 1071047"/>
              <a:gd name="connsiteX3" fmla="*/ 516173 w 1022214"/>
              <a:gd name="connsiteY3" fmla="*/ 1023907 h 1071047"/>
              <a:gd name="connsiteX4" fmla="*/ 10461 w 1022214"/>
              <a:gd name="connsiteY4" fmla="*/ 518195 h 1071047"/>
              <a:gd name="connsiteX0" fmla="*/ 10461 w 1022287"/>
              <a:gd name="connsiteY0" fmla="*/ 518195 h 1030933"/>
              <a:gd name="connsiteX1" fmla="*/ 516173 w 1022287"/>
              <a:gd name="connsiteY1" fmla="*/ 12483 h 1030933"/>
              <a:gd name="connsiteX2" fmla="*/ 1021885 w 1022287"/>
              <a:gd name="connsiteY2" fmla="*/ 518195 h 1030933"/>
              <a:gd name="connsiteX3" fmla="*/ 516173 w 1022287"/>
              <a:gd name="connsiteY3" fmla="*/ 1023907 h 1030933"/>
              <a:gd name="connsiteX4" fmla="*/ 10461 w 1022287"/>
              <a:gd name="connsiteY4" fmla="*/ 518195 h 1030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2287" h="1030933">
                <a:moveTo>
                  <a:pt x="10461" y="518195"/>
                </a:moveTo>
                <a:cubicBezTo>
                  <a:pt x="-46689" y="96023"/>
                  <a:pt x="131499" y="90788"/>
                  <a:pt x="516173" y="12483"/>
                </a:cubicBezTo>
                <a:cubicBezTo>
                  <a:pt x="900847" y="-65822"/>
                  <a:pt x="1021885" y="238898"/>
                  <a:pt x="1021885" y="518195"/>
                </a:cubicBezTo>
                <a:cubicBezTo>
                  <a:pt x="1031410" y="959417"/>
                  <a:pt x="872071" y="984203"/>
                  <a:pt x="516173" y="1023907"/>
                </a:cubicBezTo>
                <a:cubicBezTo>
                  <a:pt x="160275" y="1063611"/>
                  <a:pt x="67611" y="940367"/>
                  <a:pt x="10461" y="518195"/>
                </a:cubicBezTo>
                <a:close/>
              </a:path>
            </a:pathLst>
          </a:custGeom>
          <a:solidFill>
            <a:srgbClr val="D89D6B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dirty="0" err="1" smtClean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Bước</a:t>
            </a:r>
            <a:r>
              <a:rPr lang="en-US" sz="4000" dirty="0" smtClean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4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C21456-CEA8-EFDD-90D7-F20439916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5402" y="2285386"/>
            <a:ext cx="4915637" cy="39307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AFB081-0E84-9927-5FE1-6626971201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3425" y="2650553"/>
            <a:ext cx="3532015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25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1988317" y="435012"/>
            <a:ext cx="10022268" cy="58477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altLang="zh-CN" sz="3200" b="1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Hoạt</a:t>
            </a:r>
            <a:r>
              <a:rPr lang="en-GB" altLang="zh-CN" sz="3200" b="1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en-GB" altLang="zh-CN" sz="3200" b="1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động</a:t>
            </a:r>
            <a:r>
              <a:rPr lang="en-GB" altLang="zh-CN" sz="3200" b="1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en-GB" altLang="zh-CN" sz="3200" b="1" dirty="0" smtClean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4:</a:t>
            </a:r>
            <a:r>
              <a:rPr lang="en-GB" altLang="zh-CN" sz="3200" b="1" dirty="0" smtClean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kumimoji="0" lang="vi-VN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KIỂM </a:t>
            </a:r>
            <a:r>
              <a:rPr kumimoji="0" lang="vi-VN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TRA VÀ ĐIỀU CHỈNH SẢN PHẨM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730644" y="1277905"/>
            <a:ext cx="6415838" cy="397188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5924833" y="1710357"/>
            <a:ext cx="602745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32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Đồng hồ sử dụng số La Mã từ I đến </a:t>
            </a:r>
            <a:r>
              <a:rPr lang="vi-VN" sz="32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XII</a:t>
            </a:r>
            <a:r>
              <a:rPr lang="en-US" sz="32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r>
              <a:rPr lang="vi-VN" sz="32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/>
            </a:r>
            <a:br>
              <a:rPr lang="vi-VN" sz="32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vi-VN" sz="32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Có thể quay được kim giờ và kim </a:t>
            </a:r>
            <a:r>
              <a:rPr lang="vi-VN" sz="32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phút</a:t>
            </a:r>
            <a:r>
              <a:rPr lang="en-US" sz="32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r>
              <a:rPr lang="vi-VN" sz="32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/>
            </a:r>
            <a:br>
              <a:rPr lang="vi-VN" sz="32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vi-VN" sz="32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Đảm bảo tính thẩm mĩ, sử dụng được nhiều lần </a:t>
            </a:r>
            <a:r>
              <a:rPr lang="en-US" sz="32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r>
              <a:rPr lang="vi-VN" sz="32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/>
            </a:r>
            <a:br>
              <a:rPr lang="vi-VN" sz="32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endParaRPr lang="vi-VN" altLang="zh-CN" sz="3200" b="1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6594" t="5767" r="6075" b="6170"/>
          <a:stretch/>
        </p:blipFill>
        <p:spPr>
          <a:xfrm>
            <a:off x="270279" y="1277905"/>
            <a:ext cx="3231239" cy="3203141"/>
          </a:xfrm>
          <a:prstGeom prst="ellipse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988" y="3070155"/>
            <a:ext cx="3787845" cy="37878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3F97D2-8165-9A04-0323-9E8AAD9DC96A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62" b="99485" l="2036" r="98728">
                        <a14:foregroundMark x1="28753" y1="10052" x2="55216" y2="8763"/>
                        <a14:foregroundMark x1="28244" y1="14691" x2="33079" y2="16753"/>
                        <a14:foregroundMark x1="68702" y1="14691" x2="71247" y2="14691"/>
                        <a14:foregroundMark x1="79644" y1="25773" x2="85751" y2="30928"/>
                        <a14:foregroundMark x1="89822" y1="46649" x2="92366" y2="54897"/>
                        <a14:foregroundMark x1="88804" y1="69072" x2="82697" y2="76031"/>
                        <a14:foregroundMark x1="75318" y1="85825" x2="70229" y2="90464"/>
                        <a14:foregroundMark x1="47583" y1="90464" x2="54707" y2="92268"/>
                        <a14:foregroundMark x1="27735" y1="81701" x2="34606" y2="87887"/>
                        <a14:foregroundMark x1="13995" y1="70103" x2="16539" y2="76031"/>
                        <a14:foregroundMark x1="14504" y1="47680" x2="11196" y2="55928"/>
                        <a14:foregroundMark x1="21628" y1="26804" x2="15013" y2="33505"/>
                        <a14:backgroundMark x1="33588" y1="36598" x2="54198" y2="49227"/>
                        <a14:backgroundMark x1="72265" y1="30412" x2="52672" y2="451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926" y="3854575"/>
            <a:ext cx="2431414" cy="23480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3F97D2-8165-9A04-0323-9E8AAD9DC96A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62" b="99485" l="2036" r="98728">
                        <a14:foregroundMark x1="28753" y1="10052" x2="55216" y2="8763"/>
                        <a14:foregroundMark x1="28244" y1="14691" x2="33079" y2="16753"/>
                        <a14:foregroundMark x1="68702" y1="14691" x2="71247" y2="14691"/>
                        <a14:foregroundMark x1="79644" y1="25773" x2="85751" y2="30928"/>
                        <a14:foregroundMark x1="89822" y1="46649" x2="92366" y2="54897"/>
                        <a14:foregroundMark x1="88804" y1="69072" x2="82697" y2="76031"/>
                        <a14:foregroundMark x1="75318" y1="85825" x2="70229" y2="90464"/>
                        <a14:foregroundMark x1="47583" y1="90464" x2="54707" y2="92268"/>
                        <a14:foregroundMark x1="27735" y1="81701" x2="34606" y2="87887"/>
                        <a14:foregroundMark x1="13995" y1="70103" x2="16539" y2="76031"/>
                        <a14:foregroundMark x1="14504" y1="47680" x2="11196" y2="55928"/>
                        <a14:foregroundMark x1="21628" y1="26804" x2="15013" y2="33505"/>
                        <a14:backgroundMark x1="33588" y1="36598" x2="54198" y2="49227"/>
                        <a14:backgroundMark x1="72265" y1="30412" x2="52672" y2="451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72" y="1474077"/>
            <a:ext cx="2939003" cy="283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9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 animBg="1"/>
      <p:bldP spid="3" grpId="0" animBg="1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41882356-1859-E072-43C6-1556382636CC}"/>
              </a:ext>
            </a:extLst>
          </p:cNvPr>
          <p:cNvSpPr/>
          <p:nvPr/>
        </p:nvSpPr>
        <p:spPr>
          <a:xfrm>
            <a:off x="6118439" y="1383969"/>
            <a:ext cx="3289115" cy="2396945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588049 w 3681047"/>
              <a:gd name="connsiteY0" fmla="*/ 2347273 h 2026254"/>
              <a:gd name="connsiteX1" fmla="*/ 531764 w 3681047"/>
              <a:gd name="connsiteY1" fmla="*/ 2403558 h 2026254"/>
              <a:gd name="connsiteX2" fmla="*/ 475479 w 3681047"/>
              <a:gd name="connsiteY2" fmla="*/ 2347273 h 2026254"/>
              <a:gd name="connsiteX3" fmla="*/ 531764 w 3681047"/>
              <a:gd name="connsiteY3" fmla="*/ 2290988 h 2026254"/>
              <a:gd name="connsiteX4" fmla="*/ 588049 w 3681047"/>
              <a:gd name="connsiteY4" fmla="*/ 2347273 h 2026254"/>
              <a:gd name="connsiteX0" fmla="*/ 762810 w 3681047"/>
              <a:gd name="connsiteY0" fmla="*/ 2226499 h 2026254"/>
              <a:gd name="connsiteX1" fmla="*/ 650240 w 3681047"/>
              <a:gd name="connsiteY1" fmla="*/ 2339069 h 2026254"/>
              <a:gd name="connsiteX2" fmla="*/ 537670 w 3681047"/>
              <a:gd name="connsiteY2" fmla="*/ 2226499 h 2026254"/>
              <a:gd name="connsiteX3" fmla="*/ 650240 w 3681047"/>
              <a:gd name="connsiteY3" fmla="*/ 2113929 h 2026254"/>
              <a:gd name="connsiteX4" fmla="*/ 762810 w 3681047"/>
              <a:gd name="connsiteY4" fmla="*/ 2226499 h 2026254"/>
              <a:gd name="connsiteX0" fmla="*/ 1016402 w 3681047"/>
              <a:gd name="connsiteY0" fmla="*/ 2025364 h 2026254"/>
              <a:gd name="connsiteX1" fmla="*/ 847547 w 3681047"/>
              <a:gd name="connsiteY1" fmla="*/ 2194219 h 2026254"/>
              <a:gd name="connsiteX2" fmla="*/ 678692 w 3681047"/>
              <a:gd name="connsiteY2" fmla="*/ 2025364 h 2026254"/>
              <a:gd name="connsiteX3" fmla="*/ 847547 w 3681047"/>
              <a:gd name="connsiteY3" fmla="*/ 1856509 h 2026254"/>
              <a:gd name="connsiteX4" fmla="*/ 1016402 w 3681047"/>
              <a:gd name="connsiteY4" fmla="*/ 2025364 h 2026254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51103"/>
              <a:gd name="connsiteX1" fmla="*/ 5659 w 43256"/>
              <a:gd name="connsiteY1" fmla="*/ 6766 h 51103"/>
              <a:gd name="connsiteX2" fmla="*/ 14041 w 43256"/>
              <a:gd name="connsiteY2" fmla="*/ 5061 h 51103"/>
              <a:gd name="connsiteX3" fmla="*/ 22492 w 43256"/>
              <a:gd name="connsiteY3" fmla="*/ 3291 h 51103"/>
              <a:gd name="connsiteX4" fmla="*/ 25785 w 43256"/>
              <a:gd name="connsiteY4" fmla="*/ 59 h 51103"/>
              <a:gd name="connsiteX5" fmla="*/ 29869 w 43256"/>
              <a:gd name="connsiteY5" fmla="*/ 2340 h 51103"/>
              <a:gd name="connsiteX6" fmla="*/ 35499 w 43256"/>
              <a:gd name="connsiteY6" fmla="*/ 549 h 51103"/>
              <a:gd name="connsiteX7" fmla="*/ 38354 w 43256"/>
              <a:gd name="connsiteY7" fmla="*/ 5435 h 51103"/>
              <a:gd name="connsiteX8" fmla="*/ 42018 w 43256"/>
              <a:gd name="connsiteY8" fmla="*/ 10177 h 51103"/>
              <a:gd name="connsiteX9" fmla="*/ 41854 w 43256"/>
              <a:gd name="connsiteY9" fmla="*/ 15319 h 51103"/>
              <a:gd name="connsiteX10" fmla="*/ 43052 w 43256"/>
              <a:gd name="connsiteY10" fmla="*/ 23181 h 51103"/>
              <a:gd name="connsiteX11" fmla="*/ 37440 w 43256"/>
              <a:gd name="connsiteY11" fmla="*/ 30063 h 51103"/>
              <a:gd name="connsiteX12" fmla="*/ 35431 w 43256"/>
              <a:gd name="connsiteY12" fmla="*/ 35960 h 51103"/>
              <a:gd name="connsiteX13" fmla="*/ 28591 w 43256"/>
              <a:gd name="connsiteY13" fmla="*/ 36674 h 51103"/>
              <a:gd name="connsiteX14" fmla="*/ 23703 w 43256"/>
              <a:gd name="connsiteY14" fmla="*/ 42965 h 51103"/>
              <a:gd name="connsiteX15" fmla="*/ 16516 w 43256"/>
              <a:gd name="connsiteY15" fmla="*/ 39125 h 51103"/>
              <a:gd name="connsiteX16" fmla="*/ 5840 w 43256"/>
              <a:gd name="connsiteY16" fmla="*/ 35331 h 51103"/>
              <a:gd name="connsiteX17" fmla="*/ 1146 w 43256"/>
              <a:gd name="connsiteY17" fmla="*/ 31109 h 51103"/>
              <a:gd name="connsiteX18" fmla="*/ 2149 w 43256"/>
              <a:gd name="connsiteY18" fmla="*/ 25410 h 51103"/>
              <a:gd name="connsiteX19" fmla="*/ 31 w 43256"/>
              <a:gd name="connsiteY19" fmla="*/ 19563 h 51103"/>
              <a:gd name="connsiteX20" fmla="*/ 3899 w 43256"/>
              <a:gd name="connsiteY20" fmla="*/ 14366 h 51103"/>
              <a:gd name="connsiteX21" fmla="*/ 3936 w 43256"/>
              <a:gd name="connsiteY21" fmla="*/ 14229 h 51103"/>
              <a:gd name="connsiteX0" fmla="*/ 591117 w 3685819"/>
              <a:gd name="connsiteY0" fmla="*/ 2340660 h 2396945"/>
              <a:gd name="connsiteX1" fmla="*/ 534832 w 3685819"/>
              <a:gd name="connsiteY1" fmla="*/ 2396945 h 2396945"/>
              <a:gd name="connsiteX2" fmla="*/ 478547 w 3685819"/>
              <a:gd name="connsiteY2" fmla="*/ 2340660 h 2396945"/>
              <a:gd name="connsiteX3" fmla="*/ 534832 w 3685819"/>
              <a:gd name="connsiteY3" fmla="*/ 2284375 h 2396945"/>
              <a:gd name="connsiteX4" fmla="*/ 591117 w 3685819"/>
              <a:gd name="connsiteY4" fmla="*/ 2340660 h 2396945"/>
              <a:gd name="connsiteX0" fmla="*/ 765878 w 3685819"/>
              <a:gd name="connsiteY0" fmla="*/ 2219886 h 2396945"/>
              <a:gd name="connsiteX1" fmla="*/ 653308 w 3685819"/>
              <a:gd name="connsiteY1" fmla="*/ 2332456 h 2396945"/>
              <a:gd name="connsiteX2" fmla="*/ 540738 w 3685819"/>
              <a:gd name="connsiteY2" fmla="*/ 2219886 h 2396945"/>
              <a:gd name="connsiteX3" fmla="*/ 653308 w 3685819"/>
              <a:gd name="connsiteY3" fmla="*/ 2107316 h 2396945"/>
              <a:gd name="connsiteX4" fmla="*/ 765878 w 3685819"/>
              <a:gd name="connsiteY4" fmla="*/ 2219886 h 2396945"/>
              <a:gd name="connsiteX0" fmla="*/ 1019470 w 3685819"/>
              <a:gd name="connsiteY0" fmla="*/ 2018751 h 2396945"/>
              <a:gd name="connsiteX1" fmla="*/ 850615 w 3685819"/>
              <a:gd name="connsiteY1" fmla="*/ 2187606 h 2396945"/>
              <a:gd name="connsiteX2" fmla="*/ 681760 w 3685819"/>
              <a:gd name="connsiteY2" fmla="*/ 2018751 h 2396945"/>
              <a:gd name="connsiteX3" fmla="*/ 850615 w 3685819"/>
              <a:gd name="connsiteY3" fmla="*/ 1849896 h 2396945"/>
              <a:gd name="connsiteX4" fmla="*/ 1019470 w 3685819"/>
              <a:gd name="connsiteY4" fmla="*/ 2018751 h 2396945"/>
              <a:gd name="connsiteX0" fmla="*/ 4729 w 43256"/>
              <a:gd name="connsiteY0" fmla="*/ 26036 h 51103"/>
              <a:gd name="connsiteX1" fmla="*/ 2196 w 43256"/>
              <a:gd name="connsiteY1" fmla="*/ 25239 h 51103"/>
              <a:gd name="connsiteX2" fmla="*/ 6964 w 43256"/>
              <a:gd name="connsiteY2" fmla="*/ 34758 h 51103"/>
              <a:gd name="connsiteX3" fmla="*/ 5856 w 43256"/>
              <a:gd name="connsiteY3" fmla="*/ 35139 h 51103"/>
              <a:gd name="connsiteX4" fmla="*/ 16514 w 43256"/>
              <a:gd name="connsiteY4" fmla="*/ 38949 h 51103"/>
              <a:gd name="connsiteX5" fmla="*/ 15846 w 43256"/>
              <a:gd name="connsiteY5" fmla="*/ 37209 h 51103"/>
              <a:gd name="connsiteX6" fmla="*/ 28863 w 43256"/>
              <a:gd name="connsiteY6" fmla="*/ 34610 h 51103"/>
              <a:gd name="connsiteX7" fmla="*/ 28596 w 43256"/>
              <a:gd name="connsiteY7" fmla="*/ 36519 h 51103"/>
              <a:gd name="connsiteX8" fmla="*/ 34165 w 43256"/>
              <a:gd name="connsiteY8" fmla="*/ 22813 h 51103"/>
              <a:gd name="connsiteX9" fmla="*/ 37416 w 43256"/>
              <a:gd name="connsiteY9" fmla="*/ 29949 h 51103"/>
              <a:gd name="connsiteX10" fmla="*/ 41834 w 43256"/>
              <a:gd name="connsiteY10" fmla="*/ 15213 h 51103"/>
              <a:gd name="connsiteX11" fmla="*/ 40386 w 43256"/>
              <a:gd name="connsiteY11" fmla="*/ 17889 h 51103"/>
              <a:gd name="connsiteX12" fmla="*/ 38360 w 43256"/>
              <a:gd name="connsiteY12" fmla="*/ 5285 h 51103"/>
              <a:gd name="connsiteX13" fmla="*/ 38436 w 43256"/>
              <a:gd name="connsiteY13" fmla="*/ 6549 h 51103"/>
              <a:gd name="connsiteX14" fmla="*/ 29114 w 43256"/>
              <a:gd name="connsiteY14" fmla="*/ 3811 h 51103"/>
              <a:gd name="connsiteX15" fmla="*/ 29856 w 43256"/>
              <a:gd name="connsiteY15" fmla="*/ 2199 h 51103"/>
              <a:gd name="connsiteX16" fmla="*/ 22177 w 43256"/>
              <a:gd name="connsiteY16" fmla="*/ 4579 h 51103"/>
              <a:gd name="connsiteX17" fmla="*/ 22536 w 43256"/>
              <a:gd name="connsiteY17" fmla="*/ 3189 h 51103"/>
              <a:gd name="connsiteX18" fmla="*/ 14036 w 43256"/>
              <a:gd name="connsiteY18" fmla="*/ 5051 h 51103"/>
              <a:gd name="connsiteX19" fmla="*/ 14011 w 43256"/>
              <a:gd name="connsiteY19" fmla="*/ 5196 h 51103"/>
              <a:gd name="connsiteX20" fmla="*/ 4163 w 43256"/>
              <a:gd name="connsiteY20" fmla="*/ 15648 h 51103"/>
              <a:gd name="connsiteX21" fmla="*/ 3936 w 43256"/>
              <a:gd name="connsiteY21" fmla="*/ 14229 h 51103"/>
              <a:gd name="connsiteX0" fmla="*/ 3936 w 43256"/>
              <a:gd name="connsiteY0" fmla="*/ 14229 h 51103"/>
              <a:gd name="connsiteX1" fmla="*/ 5659 w 43256"/>
              <a:gd name="connsiteY1" fmla="*/ 6766 h 51103"/>
              <a:gd name="connsiteX2" fmla="*/ 14041 w 43256"/>
              <a:gd name="connsiteY2" fmla="*/ 5061 h 51103"/>
              <a:gd name="connsiteX3" fmla="*/ 22492 w 43256"/>
              <a:gd name="connsiteY3" fmla="*/ 3291 h 51103"/>
              <a:gd name="connsiteX4" fmla="*/ 25785 w 43256"/>
              <a:gd name="connsiteY4" fmla="*/ 59 h 51103"/>
              <a:gd name="connsiteX5" fmla="*/ 29869 w 43256"/>
              <a:gd name="connsiteY5" fmla="*/ 2340 h 51103"/>
              <a:gd name="connsiteX6" fmla="*/ 35499 w 43256"/>
              <a:gd name="connsiteY6" fmla="*/ 549 h 51103"/>
              <a:gd name="connsiteX7" fmla="*/ 38354 w 43256"/>
              <a:gd name="connsiteY7" fmla="*/ 5435 h 51103"/>
              <a:gd name="connsiteX8" fmla="*/ 42018 w 43256"/>
              <a:gd name="connsiteY8" fmla="*/ 10177 h 51103"/>
              <a:gd name="connsiteX9" fmla="*/ 41854 w 43256"/>
              <a:gd name="connsiteY9" fmla="*/ 15319 h 51103"/>
              <a:gd name="connsiteX10" fmla="*/ 43052 w 43256"/>
              <a:gd name="connsiteY10" fmla="*/ 23181 h 51103"/>
              <a:gd name="connsiteX11" fmla="*/ 37440 w 43256"/>
              <a:gd name="connsiteY11" fmla="*/ 30063 h 51103"/>
              <a:gd name="connsiteX12" fmla="*/ 35431 w 43256"/>
              <a:gd name="connsiteY12" fmla="*/ 35960 h 51103"/>
              <a:gd name="connsiteX13" fmla="*/ 28591 w 43256"/>
              <a:gd name="connsiteY13" fmla="*/ 36674 h 51103"/>
              <a:gd name="connsiteX14" fmla="*/ 23703 w 43256"/>
              <a:gd name="connsiteY14" fmla="*/ 42965 h 51103"/>
              <a:gd name="connsiteX15" fmla="*/ 16516 w 43256"/>
              <a:gd name="connsiteY15" fmla="*/ 39125 h 51103"/>
              <a:gd name="connsiteX16" fmla="*/ 5840 w 43256"/>
              <a:gd name="connsiteY16" fmla="*/ 35331 h 51103"/>
              <a:gd name="connsiteX17" fmla="*/ 1146 w 43256"/>
              <a:gd name="connsiteY17" fmla="*/ 31109 h 51103"/>
              <a:gd name="connsiteX18" fmla="*/ 2149 w 43256"/>
              <a:gd name="connsiteY18" fmla="*/ 25410 h 51103"/>
              <a:gd name="connsiteX19" fmla="*/ 31 w 43256"/>
              <a:gd name="connsiteY19" fmla="*/ 19563 h 51103"/>
              <a:gd name="connsiteX20" fmla="*/ 3899 w 43256"/>
              <a:gd name="connsiteY20" fmla="*/ 14366 h 51103"/>
              <a:gd name="connsiteX21" fmla="*/ 3936 w 43256"/>
              <a:gd name="connsiteY21" fmla="*/ 14229 h 51103"/>
              <a:gd name="connsiteX0" fmla="*/ 591117 w 3685819"/>
              <a:gd name="connsiteY0" fmla="*/ 2340660 h 2396945"/>
              <a:gd name="connsiteX1" fmla="*/ 534832 w 3685819"/>
              <a:gd name="connsiteY1" fmla="*/ 2396945 h 2396945"/>
              <a:gd name="connsiteX2" fmla="*/ 478547 w 3685819"/>
              <a:gd name="connsiteY2" fmla="*/ 2340660 h 2396945"/>
              <a:gd name="connsiteX3" fmla="*/ 534832 w 3685819"/>
              <a:gd name="connsiteY3" fmla="*/ 2284375 h 2396945"/>
              <a:gd name="connsiteX4" fmla="*/ 591117 w 3685819"/>
              <a:gd name="connsiteY4" fmla="*/ 2340660 h 2396945"/>
              <a:gd name="connsiteX0" fmla="*/ 765878 w 3685819"/>
              <a:gd name="connsiteY0" fmla="*/ 2219886 h 2396945"/>
              <a:gd name="connsiteX1" fmla="*/ 653308 w 3685819"/>
              <a:gd name="connsiteY1" fmla="*/ 2332456 h 2396945"/>
              <a:gd name="connsiteX2" fmla="*/ 540738 w 3685819"/>
              <a:gd name="connsiteY2" fmla="*/ 2219886 h 2396945"/>
              <a:gd name="connsiteX3" fmla="*/ 653308 w 3685819"/>
              <a:gd name="connsiteY3" fmla="*/ 2107316 h 2396945"/>
              <a:gd name="connsiteX4" fmla="*/ 765878 w 3685819"/>
              <a:gd name="connsiteY4" fmla="*/ 2219886 h 2396945"/>
              <a:gd name="connsiteX0" fmla="*/ 1019470 w 3685819"/>
              <a:gd name="connsiteY0" fmla="*/ 2018751 h 2396945"/>
              <a:gd name="connsiteX1" fmla="*/ 850615 w 3685819"/>
              <a:gd name="connsiteY1" fmla="*/ 2187606 h 2396945"/>
              <a:gd name="connsiteX2" fmla="*/ 681760 w 3685819"/>
              <a:gd name="connsiteY2" fmla="*/ 2018751 h 2396945"/>
              <a:gd name="connsiteX3" fmla="*/ 850615 w 3685819"/>
              <a:gd name="connsiteY3" fmla="*/ 1849896 h 2396945"/>
              <a:gd name="connsiteX4" fmla="*/ 1019470 w 3685819"/>
              <a:gd name="connsiteY4" fmla="*/ 2018751 h 2396945"/>
              <a:gd name="connsiteX0" fmla="*/ 4729 w 43256"/>
              <a:gd name="connsiteY0" fmla="*/ 26036 h 51103"/>
              <a:gd name="connsiteX1" fmla="*/ 2196 w 43256"/>
              <a:gd name="connsiteY1" fmla="*/ 25239 h 51103"/>
              <a:gd name="connsiteX2" fmla="*/ 6964 w 43256"/>
              <a:gd name="connsiteY2" fmla="*/ 34758 h 51103"/>
              <a:gd name="connsiteX3" fmla="*/ 5856 w 43256"/>
              <a:gd name="connsiteY3" fmla="*/ 35139 h 51103"/>
              <a:gd name="connsiteX4" fmla="*/ 16514 w 43256"/>
              <a:gd name="connsiteY4" fmla="*/ 38949 h 51103"/>
              <a:gd name="connsiteX5" fmla="*/ 15846 w 43256"/>
              <a:gd name="connsiteY5" fmla="*/ 37209 h 51103"/>
              <a:gd name="connsiteX6" fmla="*/ 28863 w 43256"/>
              <a:gd name="connsiteY6" fmla="*/ 34610 h 51103"/>
              <a:gd name="connsiteX7" fmla="*/ 28596 w 43256"/>
              <a:gd name="connsiteY7" fmla="*/ 36519 h 51103"/>
              <a:gd name="connsiteX8" fmla="*/ 34165 w 43256"/>
              <a:gd name="connsiteY8" fmla="*/ 22813 h 51103"/>
              <a:gd name="connsiteX9" fmla="*/ 37416 w 43256"/>
              <a:gd name="connsiteY9" fmla="*/ 29949 h 51103"/>
              <a:gd name="connsiteX10" fmla="*/ 41834 w 43256"/>
              <a:gd name="connsiteY10" fmla="*/ 15213 h 51103"/>
              <a:gd name="connsiteX11" fmla="*/ 40386 w 43256"/>
              <a:gd name="connsiteY11" fmla="*/ 17889 h 51103"/>
              <a:gd name="connsiteX12" fmla="*/ 38360 w 43256"/>
              <a:gd name="connsiteY12" fmla="*/ 5285 h 51103"/>
              <a:gd name="connsiteX13" fmla="*/ 38436 w 43256"/>
              <a:gd name="connsiteY13" fmla="*/ 6549 h 51103"/>
              <a:gd name="connsiteX14" fmla="*/ 29114 w 43256"/>
              <a:gd name="connsiteY14" fmla="*/ 3811 h 51103"/>
              <a:gd name="connsiteX15" fmla="*/ 29856 w 43256"/>
              <a:gd name="connsiteY15" fmla="*/ 2199 h 51103"/>
              <a:gd name="connsiteX16" fmla="*/ 22177 w 43256"/>
              <a:gd name="connsiteY16" fmla="*/ 4579 h 51103"/>
              <a:gd name="connsiteX17" fmla="*/ 22536 w 43256"/>
              <a:gd name="connsiteY17" fmla="*/ 3189 h 51103"/>
              <a:gd name="connsiteX18" fmla="*/ 14036 w 43256"/>
              <a:gd name="connsiteY18" fmla="*/ 5051 h 51103"/>
              <a:gd name="connsiteX19" fmla="*/ 13614 w 43256"/>
              <a:gd name="connsiteY19" fmla="*/ 3030 h 51103"/>
              <a:gd name="connsiteX20" fmla="*/ 4163 w 43256"/>
              <a:gd name="connsiteY20" fmla="*/ 15648 h 51103"/>
              <a:gd name="connsiteX21" fmla="*/ 3936 w 43256"/>
              <a:gd name="connsiteY21" fmla="*/ 14229 h 51103"/>
              <a:gd name="connsiteX0" fmla="*/ 3936 w 43256"/>
              <a:gd name="connsiteY0" fmla="*/ 14229 h 51103"/>
              <a:gd name="connsiteX1" fmla="*/ 5659 w 43256"/>
              <a:gd name="connsiteY1" fmla="*/ 6766 h 51103"/>
              <a:gd name="connsiteX2" fmla="*/ 14041 w 43256"/>
              <a:gd name="connsiteY2" fmla="*/ 5061 h 51103"/>
              <a:gd name="connsiteX3" fmla="*/ 22492 w 43256"/>
              <a:gd name="connsiteY3" fmla="*/ 3291 h 51103"/>
              <a:gd name="connsiteX4" fmla="*/ 25785 w 43256"/>
              <a:gd name="connsiteY4" fmla="*/ 59 h 51103"/>
              <a:gd name="connsiteX5" fmla="*/ 29869 w 43256"/>
              <a:gd name="connsiteY5" fmla="*/ 2340 h 51103"/>
              <a:gd name="connsiteX6" fmla="*/ 35499 w 43256"/>
              <a:gd name="connsiteY6" fmla="*/ 549 h 51103"/>
              <a:gd name="connsiteX7" fmla="*/ 38354 w 43256"/>
              <a:gd name="connsiteY7" fmla="*/ 5435 h 51103"/>
              <a:gd name="connsiteX8" fmla="*/ 42018 w 43256"/>
              <a:gd name="connsiteY8" fmla="*/ 10177 h 51103"/>
              <a:gd name="connsiteX9" fmla="*/ 41854 w 43256"/>
              <a:gd name="connsiteY9" fmla="*/ 15319 h 51103"/>
              <a:gd name="connsiteX10" fmla="*/ 43052 w 43256"/>
              <a:gd name="connsiteY10" fmla="*/ 23181 h 51103"/>
              <a:gd name="connsiteX11" fmla="*/ 37440 w 43256"/>
              <a:gd name="connsiteY11" fmla="*/ 30063 h 51103"/>
              <a:gd name="connsiteX12" fmla="*/ 35431 w 43256"/>
              <a:gd name="connsiteY12" fmla="*/ 35960 h 51103"/>
              <a:gd name="connsiteX13" fmla="*/ 28591 w 43256"/>
              <a:gd name="connsiteY13" fmla="*/ 36674 h 51103"/>
              <a:gd name="connsiteX14" fmla="*/ 23703 w 43256"/>
              <a:gd name="connsiteY14" fmla="*/ 42965 h 51103"/>
              <a:gd name="connsiteX15" fmla="*/ 16516 w 43256"/>
              <a:gd name="connsiteY15" fmla="*/ 39125 h 51103"/>
              <a:gd name="connsiteX16" fmla="*/ 5840 w 43256"/>
              <a:gd name="connsiteY16" fmla="*/ 35331 h 51103"/>
              <a:gd name="connsiteX17" fmla="*/ 1146 w 43256"/>
              <a:gd name="connsiteY17" fmla="*/ 31109 h 51103"/>
              <a:gd name="connsiteX18" fmla="*/ 2149 w 43256"/>
              <a:gd name="connsiteY18" fmla="*/ 25410 h 51103"/>
              <a:gd name="connsiteX19" fmla="*/ 31 w 43256"/>
              <a:gd name="connsiteY19" fmla="*/ 19563 h 51103"/>
              <a:gd name="connsiteX20" fmla="*/ 3899 w 43256"/>
              <a:gd name="connsiteY20" fmla="*/ 14366 h 51103"/>
              <a:gd name="connsiteX21" fmla="*/ 3936 w 43256"/>
              <a:gd name="connsiteY21" fmla="*/ 14229 h 51103"/>
              <a:gd name="connsiteX0" fmla="*/ 591117 w 3685819"/>
              <a:gd name="connsiteY0" fmla="*/ 2340660 h 2396945"/>
              <a:gd name="connsiteX1" fmla="*/ 534832 w 3685819"/>
              <a:gd name="connsiteY1" fmla="*/ 2396945 h 2396945"/>
              <a:gd name="connsiteX2" fmla="*/ 478547 w 3685819"/>
              <a:gd name="connsiteY2" fmla="*/ 2340660 h 2396945"/>
              <a:gd name="connsiteX3" fmla="*/ 534832 w 3685819"/>
              <a:gd name="connsiteY3" fmla="*/ 2284375 h 2396945"/>
              <a:gd name="connsiteX4" fmla="*/ 591117 w 3685819"/>
              <a:gd name="connsiteY4" fmla="*/ 2340660 h 2396945"/>
              <a:gd name="connsiteX0" fmla="*/ 765878 w 3685819"/>
              <a:gd name="connsiteY0" fmla="*/ 2219886 h 2396945"/>
              <a:gd name="connsiteX1" fmla="*/ 653308 w 3685819"/>
              <a:gd name="connsiteY1" fmla="*/ 2332456 h 2396945"/>
              <a:gd name="connsiteX2" fmla="*/ 540738 w 3685819"/>
              <a:gd name="connsiteY2" fmla="*/ 2219886 h 2396945"/>
              <a:gd name="connsiteX3" fmla="*/ 653308 w 3685819"/>
              <a:gd name="connsiteY3" fmla="*/ 2107316 h 2396945"/>
              <a:gd name="connsiteX4" fmla="*/ 765878 w 3685819"/>
              <a:gd name="connsiteY4" fmla="*/ 2219886 h 2396945"/>
              <a:gd name="connsiteX0" fmla="*/ 1019470 w 3685819"/>
              <a:gd name="connsiteY0" fmla="*/ 2018751 h 2396945"/>
              <a:gd name="connsiteX1" fmla="*/ 850615 w 3685819"/>
              <a:gd name="connsiteY1" fmla="*/ 2187606 h 2396945"/>
              <a:gd name="connsiteX2" fmla="*/ 681760 w 3685819"/>
              <a:gd name="connsiteY2" fmla="*/ 2018751 h 2396945"/>
              <a:gd name="connsiteX3" fmla="*/ 850615 w 3685819"/>
              <a:gd name="connsiteY3" fmla="*/ 1849896 h 2396945"/>
              <a:gd name="connsiteX4" fmla="*/ 1019470 w 3685819"/>
              <a:gd name="connsiteY4" fmla="*/ 2018751 h 2396945"/>
              <a:gd name="connsiteX0" fmla="*/ 4729 w 43256"/>
              <a:gd name="connsiteY0" fmla="*/ 26036 h 51103"/>
              <a:gd name="connsiteX1" fmla="*/ 2196 w 43256"/>
              <a:gd name="connsiteY1" fmla="*/ 25239 h 51103"/>
              <a:gd name="connsiteX2" fmla="*/ 6964 w 43256"/>
              <a:gd name="connsiteY2" fmla="*/ 34758 h 51103"/>
              <a:gd name="connsiteX3" fmla="*/ 5856 w 43256"/>
              <a:gd name="connsiteY3" fmla="*/ 35139 h 51103"/>
              <a:gd name="connsiteX4" fmla="*/ 16514 w 43256"/>
              <a:gd name="connsiteY4" fmla="*/ 38949 h 51103"/>
              <a:gd name="connsiteX5" fmla="*/ 15846 w 43256"/>
              <a:gd name="connsiteY5" fmla="*/ 37209 h 51103"/>
              <a:gd name="connsiteX6" fmla="*/ 28863 w 43256"/>
              <a:gd name="connsiteY6" fmla="*/ 34610 h 51103"/>
              <a:gd name="connsiteX7" fmla="*/ 28596 w 43256"/>
              <a:gd name="connsiteY7" fmla="*/ 36519 h 51103"/>
              <a:gd name="connsiteX8" fmla="*/ 34165 w 43256"/>
              <a:gd name="connsiteY8" fmla="*/ 22813 h 51103"/>
              <a:gd name="connsiteX9" fmla="*/ 37416 w 43256"/>
              <a:gd name="connsiteY9" fmla="*/ 29949 h 51103"/>
              <a:gd name="connsiteX10" fmla="*/ 41834 w 43256"/>
              <a:gd name="connsiteY10" fmla="*/ 15213 h 51103"/>
              <a:gd name="connsiteX11" fmla="*/ 40386 w 43256"/>
              <a:gd name="connsiteY11" fmla="*/ 17889 h 51103"/>
              <a:gd name="connsiteX12" fmla="*/ 38360 w 43256"/>
              <a:gd name="connsiteY12" fmla="*/ 5285 h 51103"/>
              <a:gd name="connsiteX13" fmla="*/ 38436 w 43256"/>
              <a:gd name="connsiteY13" fmla="*/ 6549 h 51103"/>
              <a:gd name="connsiteX14" fmla="*/ 29114 w 43256"/>
              <a:gd name="connsiteY14" fmla="*/ 3811 h 51103"/>
              <a:gd name="connsiteX15" fmla="*/ 29856 w 43256"/>
              <a:gd name="connsiteY15" fmla="*/ 2199 h 51103"/>
              <a:gd name="connsiteX16" fmla="*/ 22177 w 43256"/>
              <a:gd name="connsiteY16" fmla="*/ 4579 h 51103"/>
              <a:gd name="connsiteX17" fmla="*/ 22668 w 43256"/>
              <a:gd name="connsiteY17" fmla="*/ 1504 h 51103"/>
              <a:gd name="connsiteX18" fmla="*/ 14036 w 43256"/>
              <a:gd name="connsiteY18" fmla="*/ 5051 h 51103"/>
              <a:gd name="connsiteX19" fmla="*/ 13614 w 43256"/>
              <a:gd name="connsiteY19" fmla="*/ 3030 h 51103"/>
              <a:gd name="connsiteX20" fmla="*/ 4163 w 43256"/>
              <a:gd name="connsiteY20" fmla="*/ 15648 h 51103"/>
              <a:gd name="connsiteX21" fmla="*/ 3936 w 43256"/>
              <a:gd name="connsiteY21" fmla="*/ 14229 h 51103"/>
              <a:gd name="connsiteX0" fmla="*/ 3936 w 43256"/>
              <a:gd name="connsiteY0" fmla="*/ 14229 h 51103"/>
              <a:gd name="connsiteX1" fmla="*/ 5659 w 43256"/>
              <a:gd name="connsiteY1" fmla="*/ 6766 h 51103"/>
              <a:gd name="connsiteX2" fmla="*/ 14041 w 43256"/>
              <a:gd name="connsiteY2" fmla="*/ 5061 h 51103"/>
              <a:gd name="connsiteX3" fmla="*/ 22492 w 43256"/>
              <a:gd name="connsiteY3" fmla="*/ 3291 h 51103"/>
              <a:gd name="connsiteX4" fmla="*/ 25785 w 43256"/>
              <a:gd name="connsiteY4" fmla="*/ 59 h 51103"/>
              <a:gd name="connsiteX5" fmla="*/ 29869 w 43256"/>
              <a:gd name="connsiteY5" fmla="*/ 2340 h 51103"/>
              <a:gd name="connsiteX6" fmla="*/ 35499 w 43256"/>
              <a:gd name="connsiteY6" fmla="*/ 549 h 51103"/>
              <a:gd name="connsiteX7" fmla="*/ 38354 w 43256"/>
              <a:gd name="connsiteY7" fmla="*/ 5435 h 51103"/>
              <a:gd name="connsiteX8" fmla="*/ 42018 w 43256"/>
              <a:gd name="connsiteY8" fmla="*/ 10177 h 51103"/>
              <a:gd name="connsiteX9" fmla="*/ 41854 w 43256"/>
              <a:gd name="connsiteY9" fmla="*/ 15319 h 51103"/>
              <a:gd name="connsiteX10" fmla="*/ 43052 w 43256"/>
              <a:gd name="connsiteY10" fmla="*/ 23181 h 51103"/>
              <a:gd name="connsiteX11" fmla="*/ 37440 w 43256"/>
              <a:gd name="connsiteY11" fmla="*/ 30063 h 51103"/>
              <a:gd name="connsiteX12" fmla="*/ 35431 w 43256"/>
              <a:gd name="connsiteY12" fmla="*/ 35960 h 51103"/>
              <a:gd name="connsiteX13" fmla="*/ 28591 w 43256"/>
              <a:gd name="connsiteY13" fmla="*/ 36674 h 51103"/>
              <a:gd name="connsiteX14" fmla="*/ 23703 w 43256"/>
              <a:gd name="connsiteY14" fmla="*/ 42965 h 51103"/>
              <a:gd name="connsiteX15" fmla="*/ 16516 w 43256"/>
              <a:gd name="connsiteY15" fmla="*/ 39125 h 51103"/>
              <a:gd name="connsiteX16" fmla="*/ 5840 w 43256"/>
              <a:gd name="connsiteY16" fmla="*/ 35331 h 51103"/>
              <a:gd name="connsiteX17" fmla="*/ 1146 w 43256"/>
              <a:gd name="connsiteY17" fmla="*/ 31109 h 51103"/>
              <a:gd name="connsiteX18" fmla="*/ 2149 w 43256"/>
              <a:gd name="connsiteY18" fmla="*/ 25410 h 51103"/>
              <a:gd name="connsiteX19" fmla="*/ 31 w 43256"/>
              <a:gd name="connsiteY19" fmla="*/ 19563 h 51103"/>
              <a:gd name="connsiteX20" fmla="*/ 3899 w 43256"/>
              <a:gd name="connsiteY20" fmla="*/ 14366 h 51103"/>
              <a:gd name="connsiteX21" fmla="*/ 3936 w 43256"/>
              <a:gd name="connsiteY21" fmla="*/ 14229 h 51103"/>
              <a:gd name="connsiteX0" fmla="*/ 591117 w 3685819"/>
              <a:gd name="connsiteY0" fmla="*/ 2340660 h 2396945"/>
              <a:gd name="connsiteX1" fmla="*/ 534832 w 3685819"/>
              <a:gd name="connsiteY1" fmla="*/ 2396945 h 2396945"/>
              <a:gd name="connsiteX2" fmla="*/ 478547 w 3685819"/>
              <a:gd name="connsiteY2" fmla="*/ 2340660 h 2396945"/>
              <a:gd name="connsiteX3" fmla="*/ 534832 w 3685819"/>
              <a:gd name="connsiteY3" fmla="*/ 2284375 h 2396945"/>
              <a:gd name="connsiteX4" fmla="*/ 591117 w 3685819"/>
              <a:gd name="connsiteY4" fmla="*/ 2340660 h 2396945"/>
              <a:gd name="connsiteX0" fmla="*/ 765878 w 3685819"/>
              <a:gd name="connsiteY0" fmla="*/ 2219886 h 2396945"/>
              <a:gd name="connsiteX1" fmla="*/ 653308 w 3685819"/>
              <a:gd name="connsiteY1" fmla="*/ 2332456 h 2396945"/>
              <a:gd name="connsiteX2" fmla="*/ 540738 w 3685819"/>
              <a:gd name="connsiteY2" fmla="*/ 2219886 h 2396945"/>
              <a:gd name="connsiteX3" fmla="*/ 653308 w 3685819"/>
              <a:gd name="connsiteY3" fmla="*/ 2107316 h 2396945"/>
              <a:gd name="connsiteX4" fmla="*/ 765878 w 3685819"/>
              <a:gd name="connsiteY4" fmla="*/ 2219886 h 2396945"/>
              <a:gd name="connsiteX0" fmla="*/ 1019470 w 3685819"/>
              <a:gd name="connsiteY0" fmla="*/ 2018751 h 2396945"/>
              <a:gd name="connsiteX1" fmla="*/ 850615 w 3685819"/>
              <a:gd name="connsiteY1" fmla="*/ 2187606 h 2396945"/>
              <a:gd name="connsiteX2" fmla="*/ 681760 w 3685819"/>
              <a:gd name="connsiteY2" fmla="*/ 2018751 h 2396945"/>
              <a:gd name="connsiteX3" fmla="*/ 850615 w 3685819"/>
              <a:gd name="connsiteY3" fmla="*/ 1849896 h 2396945"/>
              <a:gd name="connsiteX4" fmla="*/ 1019470 w 3685819"/>
              <a:gd name="connsiteY4" fmla="*/ 2018751 h 2396945"/>
              <a:gd name="connsiteX0" fmla="*/ 4729 w 43256"/>
              <a:gd name="connsiteY0" fmla="*/ 26036 h 51103"/>
              <a:gd name="connsiteX1" fmla="*/ 2196 w 43256"/>
              <a:gd name="connsiteY1" fmla="*/ 25239 h 51103"/>
              <a:gd name="connsiteX2" fmla="*/ 6964 w 43256"/>
              <a:gd name="connsiteY2" fmla="*/ 34758 h 51103"/>
              <a:gd name="connsiteX3" fmla="*/ 5856 w 43256"/>
              <a:gd name="connsiteY3" fmla="*/ 35139 h 51103"/>
              <a:gd name="connsiteX4" fmla="*/ 16514 w 43256"/>
              <a:gd name="connsiteY4" fmla="*/ 38949 h 51103"/>
              <a:gd name="connsiteX5" fmla="*/ 15846 w 43256"/>
              <a:gd name="connsiteY5" fmla="*/ 37209 h 51103"/>
              <a:gd name="connsiteX6" fmla="*/ 28863 w 43256"/>
              <a:gd name="connsiteY6" fmla="*/ 34610 h 51103"/>
              <a:gd name="connsiteX7" fmla="*/ 28596 w 43256"/>
              <a:gd name="connsiteY7" fmla="*/ 36519 h 51103"/>
              <a:gd name="connsiteX8" fmla="*/ 34165 w 43256"/>
              <a:gd name="connsiteY8" fmla="*/ 22813 h 51103"/>
              <a:gd name="connsiteX9" fmla="*/ 37416 w 43256"/>
              <a:gd name="connsiteY9" fmla="*/ 29949 h 51103"/>
              <a:gd name="connsiteX10" fmla="*/ 41834 w 43256"/>
              <a:gd name="connsiteY10" fmla="*/ 15213 h 51103"/>
              <a:gd name="connsiteX11" fmla="*/ 40386 w 43256"/>
              <a:gd name="connsiteY11" fmla="*/ 17889 h 51103"/>
              <a:gd name="connsiteX12" fmla="*/ 38360 w 43256"/>
              <a:gd name="connsiteY12" fmla="*/ 5285 h 51103"/>
              <a:gd name="connsiteX13" fmla="*/ 38436 w 43256"/>
              <a:gd name="connsiteY13" fmla="*/ 6549 h 51103"/>
              <a:gd name="connsiteX14" fmla="*/ 29114 w 43256"/>
              <a:gd name="connsiteY14" fmla="*/ 3811 h 51103"/>
              <a:gd name="connsiteX15" fmla="*/ 29856 w 43256"/>
              <a:gd name="connsiteY15" fmla="*/ 33 h 51103"/>
              <a:gd name="connsiteX16" fmla="*/ 22177 w 43256"/>
              <a:gd name="connsiteY16" fmla="*/ 4579 h 51103"/>
              <a:gd name="connsiteX17" fmla="*/ 22668 w 43256"/>
              <a:gd name="connsiteY17" fmla="*/ 1504 h 51103"/>
              <a:gd name="connsiteX18" fmla="*/ 14036 w 43256"/>
              <a:gd name="connsiteY18" fmla="*/ 5051 h 51103"/>
              <a:gd name="connsiteX19" fmla="*/ 13614 w 43256"/>
              <a:gd name="connsiteY19" fmla="*/ 3030 h 51103"/>
              <a:gd name="connsiteX20" fmla="*/ 4163 w 43256"/>
              <a:gd name="connsiteY20" fmla="*/ 15648 h 51103"/>
              <a:gd name="connsiteX21" fmla="*/ 3936 w 43256"/>
              <a:gd name="connsiteY21" fmla="*/ 14229 h 51103"/>
              <a:gd name="connsiteX0" fmla="*/ 3936 w 43256"/>
              <a:gd name="connsiteY0" fmla="*/ 14229 h 51103"/>
              <a:gd name="connsiteX1" fmla="*/ 5659 w 43256"/>
              <a:gd name="connsiteY1" fmla="*/ 6766 h 51103"/>
              <a:gd name="connsiteX2" fmla="*/ 14041 w 43256"/>
              <a:gd name="connsiteY2" fmla="*/ 5061 h 51103"/>
              <a:gd name="connsiteX3" fmla="*/ 22492 w 43256"/>
              <a:gd name="connsiteY3" fmla="*/ 3291 h 51103"/>
              <a:gd name="connsiteX4" fmla="*/ 25785 w 43256"/>
              <a:gd name="connsiteY4" fmla="*/ 59 h 51103"/>
              <a:gd name="connsiteX5" fmla="*/ 29869 w 43256"/>
              <a:gd name="connsiteY5" fmla="*/ 2340 h 51103"/>
              <a:gd name="connsiteX6" fmla="*/ 35499 w 43256"/>
              <a:gd name="connsiteY6" fmla="*/ 549 h 51103"/>
              <a:gd name="connsiteX7" fmla="*/ 38354 w 43256"/>
              <a:gd name="connsiteY7" fmla="*/ 5435 h 51103"/>
              <a:gd name="connsiteX8" fmla="*/ 42018 w 43256"/>
              <a:gd name="connsiteY8" fmla="*/ 10177 h 51103"/>
              <a:gd name="connsiteX9" fmla="*/ 41854 w 43256"/>
              <a:gd name="connsiteY9" fmla="*/ 15319 h 51103"/>
              <a:gd name="connsiteX10" fmla="*/ 43052 w 43256"/>
              <a:gd name="connsiteY10" fmla="*/ 23181 h 51103"/>
              <a:gd name="connsiteX11" fmla="*/ 37440 w 43256"/>
              <a:gd name="connsiteY11" fmla="*/ 30063 h 51103"/>
              <a:gd name="connsiteX12" fmla="*/ 35431 w 43256"/>
              <a:gd name="connsiteY12" fmla="*/ 35960 h 51103"/>
              <a:gd name="connsiteX13" fmla="*/ 28591 w 43256"/>
              <a:gd name="connsiteY13" fmla="*/ 36674 h 51103"/>
              <a:gd name="connsiteX14" fmla="*/ 23703 w 43256"/>
              <a:gd name="connsiteY14" fmla="*/ 42965 h 51103"/>
              <a:gd name="connsiteX15" fmla="*/ 16516 w 43256"/>
              <a:gd name="connsiteY15" fmla="*/ 39125 h 51103"/>
              <a:gd name="connsiteX16" fmla="*/ 5840 w 43256"/>
              <a:gd name="connsiteY16" fmla="*/ 35331 h 51103"/>
              <a:gd name="connsiteX17" fmla="*/ 1146 w 43256"/>
              <a:gd name="connsiteY17" fmla="*/ 31109 h 51103"/>
              <a:gd name="connsiteX18" fmla="*/ 2149 w 43256"/>
              <a:gd name="connsiteY18" fmla="*/ 25410 h 51103"/>
              <a:gd name="connsiteX19" fmla="*/ 31 w 43256"/>
              <a:gd name="connsiteY19" fmla="*/ 19563 h 51103"/>
              <a:gd name="connsiteX20" fmla="*/ 3899 w 43256"/>
              <a:gd name="connsiteY20" fmla="*/ 14366 h 51103"/>
              <a:gd name="connsiteX21" fmla="*/ 3936 w 43256"/>
              <a:gd name="connsiteY21" fmla="*/ 14229 h 51103"/>
              <a:gd name="connsiteX0" fmla="*/ 591117 w 3685819"/>
              <a:gd name="connsiteY0" fmla="*/ 2340660 h 2396945"/>
              <a:gd name="connsiteX1" fmla="*/ 534832 w 3685819"/>
              <a:gd name="connsiteY1" fmla="*/ 2396945 h 2396945"/>
              <a:gd name="connsiteX2" fmla="*/ 478547 w 3685819"/>
              <a:gd name="connsiteY2" fmla="*/ 2340660 h 2396945"/>
              <a:gd name="connsiteX3" fmla="*/ 534832 w 3685819"/>
              <a:gd name="connsiteY3" fmla="*/ 2284375 h 2396945"/>
              <a:gd name="connsiteX4" fmla="*/ 591117 w 3685819"/>
              <a:gd name="connsiteY4" fmla="*/ 2340660 h 2396945"/>
              <a:gd name="connsiteX0" fmla="*/ 765878 w 3685819"/>
              <a:gd name="connsiteY0" fmla="*/ 2219886 h 2396945"/>
              <a:gd name="connsiteX1" fmla="*/ 653308 w 3685819"/>
              <a:gd name="connsiteY1" fmla="*/ 2332456 h 2396945"/>
              <a:gd name="connsiteX2" fmla="*/ 540738 w 3685819"/>
              <a:gd name="connsiteY2" fmla="*/ 2219886 h 2396945"/>
              <a:gd name="connsiteX3" fmla="*/ 653308 w 3685819"/>
              <a:gd name="connsiteY3" fmla="*/ 2107316 h 2396945"/>
              <a:gd name="connsiteX4" fmla="*/ 765878 w 3685819"/>
              <a:gd name="connsiteY4" fmla="*/ 2219886 h 2396945"/>
              <a:gd name="connsiteX0" fmla="*/ 1019470 w 3685819"/>
              <a:gd name="connsiteY0" fmla="*/ 2018751 h 2396945"/>
              <a:gd name="connsiteX1" fmla="*/ 850615 w 3685819"/>
              <a:gd name="connsiteY1" fmla="*/ 2187606 h 2396945"/>
              <a:gd name="connsiteX2" fmla="*/ 681760 w 3685819"/>
              <a:gd name="connsiteY2" fmla="*/ 2018751 h 2396945"/>
              <a:gd name="connsiteX3" fmla="*/ 850615 w 3685819"/>
              <a:gd name="connsiteY3" fmla="*/ 1849896 h 2396945"/>
              <a:gd name="connsiteX4" fmla="*/ 1019470 w 3685819"/>
              <a:gd name="connsiteY4" fmla="*/ 2018751 h 2396945"/>
              <a:gd name="connsiteX0" fmla="*/ 4729 w 43256"/>
              <a:gd name="connsiteY0" fmla="*/ 26036 h 51103"/>
              <a:gd name="connsiteX1" fmla="*/ 2196 w 43256"/>
              <a:gd name="connsiteY1" fmla="*/ 25239 h 51103"/>
              <a:gd name="connsiteX2" fmla="*/ 6964 w 43256"/>
              <a:gd name="connsiteY2" fmla="*/ 34758 h 51103"/>
              <a:gd name="connsiteX3" fmla="*/ 5856 w 43256"/>
              <a:gd name="connsiteY3" fmla="*/ 35139 h 51103"/>
              <a:gd name="connsiteX4" fmla="*/ 16514 w 43256"/>
              <a:gd name="connsiteY4" fmla="*/ 38949 h 51103"/>
              <a:gd name="connsiteX5" fmla="*/ 15846 w 43256"/>
              <a:gd name="connsiteY5" fmla="*/ 37209 h 51103"/>
              <a:gd name="connsiteX6" fmla="*/ 28863 w 43256"/>
              <a:gd name="connsiteY6" fmla="*/ 34610 h 51103"/>
              <a:gd name="connsiteX7" fmla="*/ 28596 w 43256"/>
              <a:gd name="connsiteY7" fmla="*/ 36519 h 51103"/>
              <a:gd name="connsiteX8" fmla="*/ 34165 w 43256"/>
              <a:gd name="connsiteY8" fmla="*/ 22813 h 51103"/>
              <a:gd name="connsiteX9" fmla="*/ 37416 w 43256"/>
              <a:gd name="connsiteY9" fmla="*/ 29949 h 51103"/>
              <a:gd name="connsiteX10" fmla="*/ 41834 w 43256"/>
              <a:gd name="connsiteY10" fmla="*/ 15213 h 51103"/>
              <a:gd name="connsiteX11" fmla="*/ 42771 w 43256"/>
              <a:gd name="connsiteY11" fmla="*/ 17408 h 51103"/>
              <a:gd name="connsiteX12" fmla="*/ 38360 w 43256"/>
              <a:gd name="connsiteY12" fmla="*/ 5285 h 51103"/>
              <a:gd name="connsiteX13" fmla="*/ 38436 w 43256"/>
              <a:gd name="connsiteY13" fmla="*/ 6549 h 51103"/>
              <a:gd name="connsiteX14" fmla="*/ 29114 w 43256"/>
              <a:gd name="connsiteY14" fmla="*/ 3811 h 51103"/>
              <a:gd name="connsiteX15" fmla="*/ 29856 w 43256"/>
              <a:gd name="connsiteY15" fmla="*/ 33 h 51103"/>
              <a:gd name="connsiteX16" fmla="*/ 22177 w 43256"/>
              <a:gd name="connsiteY16" fmla="*/ 4579 h 51103"/>
              <a:gd name="connsiteX17" fmla="*/ 22668 w 43256"/>
              <a:gd name="connsiteY17" fmla="*/ 1504 h 51103"/>
              <a:gd name="connsiteX18" fmla="*/ 14036 w 43256"/>
              <a:gd name="connsiteY18" fmla="*/ 5051 h 51103"/>
              <a:gd name="connsiteX19" fmla="*/ 13614 w 43256"/>
              <a:gd name="connsiteY19" fmla="*/ 3030 h 51103"/>
              <a:gd name="connsiteX20" fmla="*/ 4163 w 43256"/>
              <a:gd name="connsiteY20" fmla="*/ 15648 h 51103"/>
              <a:gd name="connsiteX21" fmla="*/ 3936 w 43256"/>
              <a:gd name="connsiteY21" fmla="*/ 14229 h 5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256" h="51103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3685819" h="2396945">
                <a:moveTo>
                  <a:pt x="591117" y="2340660"/>
                </a:moveTo>
                <a:cubicBezTo>
                  <a:pt x="591117" y="2371745"/>
                  <a:pt x="565917" y="2396945"/>
                  <a:pt x="534832" y="2396945"/>
                </a:cubicBezTo>
                <a:cubicBezTo>
                  <a:pt x="503747" y="2396945"/>
                  <a:pt x="478547" y="2371745"/>
                  <a:pt x="478547" y="2340660"/>
                </a:cubicBezTo>
                <a:cubicBezTo>
                  <a:pt x="478547" y="2309575"/>
                  <a:pt x="503747" y="2284375"/>
                  <a:pt x="534832" y="2284375"/>
                </a:cubicBezTo>
                <a:cubicBezTo>
                  <a:pt x="565917" y="2284375"/>
                  <a:pt x="591117" y="2309575"/>
                  <a:pt x="591117" y="2340660"/>
                </a:cubicBezTo>
                <a:close/>
              </a:path>
              <a:path w="3685819" h="2396945">
                <a:moveTo>
                  <a:pt x="765878" y="2219886"/>
                </a:moveTo>
                <a:cubicBezTo>
                  <a:pt x="765878" y="2282057"/>
                  <a:pt x="715479" y="2332456"/>
                  <a:pt x="653308" y="2332456"/>
                </a:cubicBezTo>
                <a:cubicBezTo>
                  <a:pt x="591137" y="2332456"/>
                  <a:pt x="540738" y="2282057"/>
                  <a:pt x="540738" y="2219886"/>
                </a:cubicBezTo>
                <a:cubicBezTo>
                  <a:pt x="540738" y="2157715"/>
                  <a:pt x="591137" y="2107316"/>
                  <a:pt x="653308" y="2107316"/>
                </a:cubicBezTo>
                <a:cubicBezTo>
                  <a:pt x="715479" y="2107316"/>
                  <a:pt x="765878" y="2157715"/>
                  <a:pt x="765878" y="2219886"/>
                </a:cubicBezTo>
                <a:close/>
              </a:path>
              <a:path w="3685819" h="2396945">
                <a:moveTo>
                  <a:pt x="1019470" y="2018751"/>
                </a:moveTo>
                <a:cubicBezTo>
                  <a:pt x="1019470" y="2112007"/>
                  <a:pt x="943871" y="2187606"/>
                  <a:pt x="850615" y="2187606"/>
                </a:cubicBezTo>
                <a:cubicBezTo>
                  <a:pt x="757359" y="2187606"/>
                  <a:pt x="681760" y="2112007"/>
                  <a:pt x="681760" y="2018751"/>
                </a:cubicBezTo>
                <a:cubicBezTo>
                  <a:pt x="681760" y="1925495"/>
                  <a:pt x="757359" y="1849896"/>
                  <a:pt x="850615" y="1849896"/>
                </a:cubicBezTo>
                <a:cubicBezTo>
                  <a:pt x="943871" y="1849896"/>
                  <a:pt x="1019470" y="1925495"/>
                  <a:pt x="1019470" y="2018751"/>
                </a:cubicBezTo>
                <a:close/>
              </a:path>
              <a:path w="43256" h="51103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34165" y="22813"/>
                </a:moveTo>
                <a:cubicBezTo>
                  <a:pt x="36169" y="24141"/>
                  <a:pt x="37434" y="26917"/>
                  <a:pt x="37416" y="29949"/>
                </a:cubicBezTo>
                <a:moveTo>
                  <a:pt x="41834" y="15213"/>
                </a:moveTo>
                <a:cubicBezTo>
                  <a:pt x="41509" y="16245"/>
                  <a:pt x="43399" y="16680"/>
                  <a:pt x="42771" y="17408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519"/>
                  <a:pt x="29856" y="33"/>
                </a:cubicBezTo>
                <a:moveTo>
                  <a:pt x="22177" y="4579"/>
                </a:moveTo>
                <a:cubicBezTo>
                  <a:pt x="22254" y="4097"/>
                  <a:pt x="22507" y="1945"/>
                  <a:pt x="22668" y="1504"/>
                </a:cubicBezTo>
                <a:moveTo>
                  <a:pt x="14036" y="5051"/>
                </a:moveTo>
                <a:cubicBezTo>
                  <a:pt x="14508" y="5427"/>
                  <a:pt x="13222" y="2511"/>
                  <a:pt x="13614" y="3030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5" y="-27388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240686" y="353380"/>
            <a:ext cx="6470450" cy="584775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TRÒ</a:t>
            </a:r>
            <a:r>
              <a:rPr kumimoji="0" lang="vi-VN" altLang="zh-CN" sz="3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kumimoji="0" lang="vi-VN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CHƠI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:</a:t>
            </a:r>
            <a:r>
              <a:rPr kumimoji="0" lang="vi-VN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AI NHANH ANH ĐÚNG!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75911" y="2040263"/>
            <a:ext cx="2931643" cy="638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20000"/>
              </a:lnSpc>
              <a:spcBef>
                <a:spcPts val="600"/>
              </a:spcBef>
              <a:defRPr/>
            </a:pPr>
            <a:r>
              <a:rPr lang="vi-VN" altLang="zh-C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sym typeface="Wingdings" panose="05000000000000000000" pitchFamily="2" charset="2"/>
              </a:rPr>
              <a:t>4 giờ 15 phút</a:t>
            </a:r>
            <a:endParaRPr lang="vi-VN" altLang="zh-CN" sz="32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E86707EB-FEE3-DFEC-760E-F69721884F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941733" y="331503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A75EA512-5389-8B60-9850-CD41A505D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710" y="3124200"/>
            <a:ext cx="6067425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63256" y="1918480"/>
            <a:ext cx="44151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32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Cách chơi: </a:t>
            </a:r>
            <a:r>
              <a:rPr lang="vi-V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Quản </a:t>
            </a:r>
            <a:r>
              <a:rPr lang="vi-VN" sz="3200" b="1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trò</a:t>
            </a:r>
            <a:r>
              <a:rPr lang="en-US" sz="3200" b="1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nêu</a:t>
            </a:r>
            <a:r>
              <a:rPr lang="vi-VN" sz="3200" b="1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vi-VN" sz="32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giờ, các nhóm quay kim chỉ đúng giờ </a:t>
            </a:r>
            <a:r>
              <a:rPr lang="en-US" sz="3200" b="1" dirty="0" err="1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vừa</a:t>
            </a:r>
            <a:r>
              <a:rPr lang="vi-VN" sz="3200" b="1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nêu</a:t>
            </a:r>
            <a:r>
              <a:rPr lang="en-US" sz="3200" b="1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endParaRPr lang="vi-VN" altLang="zh-CN" sz="32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24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6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571028BF-4394-59CC-577D-5A0DC1AF0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04594"/>
            <a:ext cx="12192000" cy="53534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644929" y="624225"/>
            <a:ext cx="465659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ĐÁNH GIÁ SẢN PHẨM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933684" y="1504594"/>
            <a:ext cx="8469235" cy="1231106"/>
          </a:xfrm>
          <a:prstGeom prst="rect">
            <a:avLst/>
          </a:prstGeom>
          <a:solidFill>
            <a:schemeClr val="accent5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endParaRPr kumimoji="0" lang="pt-BR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Thực </a:t>
            </a: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hiện đánh giá bằng </a:t>
            </a: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dấu</a:t>
            </a:r>
            <a:r>
              <a:rPr kumimoji="0" lang="de-DE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x</a:t>
            </a:r>
            <a:endParaRPr lang="de-DE" sz="3200" b="1" dirty="0" smtClean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10" y="14457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1269999" y="3620588"/>
            <a:ext cx="5079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8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Đồng hồ sử dụng số La Mã </a:t>
            </a:r>
            <a:r>
              <a:rPr lang="vi-VN" sz="2800" b="1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từ</a:t>
            </a:r>
            <a:r>
              <a:rPr lang="en-US" sz="2800" b="1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vi-VN" sz="2800" b="1" dirty="0" smtClean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đến XII. </a:t>
            </a:r>
            <a:endParaRPr lang="vi-VN" altLang="zh-CN" sz="28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68400" y="4624068"/>
            <a:ext cx="5181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8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Có thể quay được kim giờ và kim phút. </a:t>
            </a:r>
            <a:endParaRPr kumimoji="0" lang="vi-VN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68400" y="5548940"/>
            <a:ext cx="51815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8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Đảm bảo tính thẩm mĩ, sử dụng được nhiều lần. </a:t>
            </a:r>
            <a:endParaRPr kumimoji="0" lang="vi-VN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69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21" grpId="0"/>
      <p:bldP spid="22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Rectangle 1"/>
          <p:cNvSpPr>
            <a:spLocks noChangeArrowheads="1"/>
          </p:cNvSpPr>
          <p:nvPr/>
        </p:nvSpPr>
        <p:spPr bwMode="auto">
          <a:xfrm>
            <a:off x="2683933" y="2133600"/>
            <a:ext cx="6756400" cy="769938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GIAO NHIỆM VỤ</a:t>
            </a:r>
          </a:p>
        </p:txBody>
      </p:sp>
      <p:sp>
        <p:nvSpPr>
          <p:cNvPr id="34820" name="TextBox 1"/>
          <p:cNvSpPr txBox="1">
            <a:spLocks noChangeArrowheads="1"/>
          </p:cNvSpPr>
          <p:nvPr/>
        </p:nvSpPr>
        <p:spPr bwMode="auto">
          <a:xfrm>
            <a:off x="1524000" y="2971801"/>
            <a:ext cx="94488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Ôn</a:t>
            </a: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đọc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,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viết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số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La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Mã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và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thực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hành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xem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đồng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hồ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có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sử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dụng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số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La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Mã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Chuẩn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bị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sau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b="1" dirty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B050"/>
                </a:solidFill>
                <a:ea typeface="SimSun" pitchFamily="2" charset="-122"/>
                <a:cs typeface="Times New Roman" pitchFamily="18" charset="0"/>
              </a:rPr>
              <a:t>   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48: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Làm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tròn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số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đến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hàng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chục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,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hàng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trăm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.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(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trang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15,16)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    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60975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roup 188">
            <a:extLst>
              <a:ext uri="{FF2B5EF4-FFF2-40B4-BE49-F238E27FC236}">
                <a16:creationId xmlns:a16="http://schemas.microsoft.com/office/drawing/2014/main" id="{B5020F18-2199-23BB-D0FA-5DA739C3F9C6}"/>
              </a:ext>
            </a:extLst>
          </p:cNvPr>
          <p:cNvGrpSpPr/>
          <p:nvPr/>
        </p:nvGrpSpPr>
        <p:grpSpPr>
          <a:xfrm>
            <a:off x="682051" y="2201031"/>
            <a:ext cx="3829050" cy="3830638"/>
            <a:chOff x="809625" y="2263370"/>
            <a:chExt cx="3829050" cy="3830638"/>
          </a:xfrm>
        </p:grpSpPr>
        <p:sp>
          <p:nvSpPr>
            <p:cNvPr id="89" name="Oval 28">
              <a:extLst>
                <a:ext uri="{FF2B5EF4-FFF2-40B4-BE49-F238E27FC236}">
                  <a16:creationId xmlns:a16="http://schemas.microsoft.com/office/drawing/2014/main" id="{642EF29E-93DA-08D7-E9B9-E1F4D567A2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6145">
              <a:off x="809625" y="2263370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7" name="Picture 186">
              <a:extLst>
                <a:ext uri="{FF2B5EF4-FFF2-40B4-BE49-F238E27FC236}">
                  <a16:creationId xmlns:a16="http://schemas.microsoft.com/office/drawing/2014/main" id="{F1F8112C-4CDE-FF6E-2B4B-63ABBC989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403">
              <a:off x="2488314" y="3284106"/>
              <a:ext cx="396638" cy="986740"/>
            </a:xfrm>
            <a:prstGeom prst="rect">
              <a:avLst/>
            </a:prstGeom>
          </p:spPr>
        </p:pic>
        <p:pic>
          <p:nvPicPr>
            <p:cNvPr id="188" name="Picture 187">
              <a:extLst>
                <a:ext uri="{FF2B5EF4-FFF2-40B4-BE49-F238E27FC236}">
                  <a16:creationId xmlns:a16="http://schemas.microsoft.com/office/drawing/2014/main" id="{4359DD5C-CC4B-9A07-E106-144C5AB3FA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604"/>
            <a:stretch/>
          </p:blipFill>
          <p:spPr>
            <a:xfrm rot="5611268">
              <a:off x="2926116" y="3582685"/>
              <a:ext cx="538931" cy="1167817"/>
            </a:xfrm>
            <a:prstGeom prst="rect">
              <a:avLst/>
            </a:prstGeom>
          </p:spPr>
        </p:pic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A6D5501C-8519-58F3-7C6B-757AC9B3CA80}"/>
              </a:ext>
            </a:extLst>
          </p:cNvPr>
          <p:cNvGrpSpPr/>
          <p:nvPr/>
        </p:nvGrpSpPr>
        <p:grpSpPr>
          <a:xfrm>
            <a:off x="-111508" y="1104042"/>
            <a:ext cx="4975225" cy="5472906"/>
            <a:chOff x="30163" y="1176728"/>
            <a:chExt cx="4975225" cy="547290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B032C732-9847-F5FB-8C51-DA8269057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811" y="1581799"/>
              <a:ext cx="909638" cy="1111250"/>
            </a:xfrm>
            <a:custGeom>
              <a:avLst/>
              <a:gdLst>
                <a:gd name="T0" fmla="*/ 368 w 372"/>
                <a:gd name="T1" fmla="*/ 378 h 454"/>
                <a:gd name="T2" fmla="*/ 365 w 372"/>
                <a:gd name="T3" fmla="*/ 397 h 454"/>
                <a:gd name="T4" fmla="*/ 292 w 372"/>
                <a:gd name="T5" fmla="*/ 449 h 454"/>
                <a:gd name="T6" fmla="*/ 273 w 372"/>
                <a:gd name="T7" fmla="*/ 446 h 454"/>
                <a:gd name="T8" fmla="*/ 5 w 372"/>
                <a:gd name="T9" fmla="*/ 76 h 454"/>
                <a:gd name="T10" fmla="*/ 8 w 372"/>
                <a:gd name="T11" fmla="*/ 57 h 454"/>
                <a:gd name="T12" fmla="*/ 80 w 372"/>
                <a:gd name="T13" fmla="*/ 4 h 454"/>
                <a:gd name="T14" fmla="*/ 100 w 372"/>
                <a:gd name="T15" fmla="*/ 7 h 454"/>
                <a:gd name="T16" fmla="*/ 368 w 372"/>
                <a:gd name="T17" fmla="*/ 378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2" h="454">
                  <a:moveTo>
                    <a:pt x="368" y="378"/>
                  </a:moveTo>
                  <a:cubicBezTo>
                    <a:pt x="372" y="384"/>
                    <a:pt x="371" y="392"/>
                    <a:pt x="365" y="397"/>
                  </a:cubicBezTo>
                  <a:cubicBezTo>
                    <a:pt x="292" y="449"/>
                    <a:pt x="292" y="449"/>
                    <a:pt x="292" y="449"/>
                  </a:cubicBezTo>
                  <a:cubicBezTo>
                    <a:pt x="286" y="454"/>
                    <a:pt x="277" y="452"/>
                    <a:pt x="273" y="446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0" y="70"/>
                    <a:pt x="2" y="61"/>
                    <a:pt x="8" y="57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6" y="0"/>
                    <a:pt x="95" y="1"/>
                    <a:pt x="100" y="7"/>
                  </a:cubicBezTo>
                  <a:cubicBezTo>
                    <a:pt x="368" y="378"/>
                    <a:pt x="368" y="378"/>
                    <a:pt x="368" y="378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E8C5CCB5-E190-4920-3491-794DF80A3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420" y="5708246"/>
              <a:ext cx="765175" cy="941388"/>
            </a:xfrm>
            <a:custGeom>
              <a:avLst/>
              <a:gdLst>
                <a:gd name="T0" fmla="*/ 173 w 313"/>
                <a:gd name="T1" fmla="*/ 366 h 385"/>
                <a:gd name="T2" fmla="*/ 201 w 313"/>
                <a:gd name="T3" fmla="*/ 381 h 385"/>
                <a:gd name="T4" fmla="*/ 300 w 313"/>
                <a:gd name="T5" fmla="*/ 378 h 385"/>
                <a:gd name="T6" fmla="*/ 307 w 313"/>
                <a:gd name="T7" fmla="*/ 350 h 385"/>
                <a:gd name="T8" fmla="*/ 139 w 313"/>
                <a:gd name="T9" fmla="*/ 13 h 385"/>
                <a:gd name="T10" fmla="*/ 112 w 313"/>
                <a:gd name="T11" fmla="*/ 6 h 385"/>
                <a:gd name="T12" fmla="*/ 12 w 313"/>
                <a:gd name="T13" fmla="*/ 66 h 385"/>
                <a:gd name="T14" fmla="*/ 5 w 313"/>
                <a:gd name="T15" fmla="*/ 93 h 385"/>
                <a:gd name="T16" fmla="*/ 173 w 313"/>
                <a:gd name="T17" fmla="*/ 36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3" h="385">
                  <a:moveTo>
                    <a:pt x="173" y="366"/>
                  </a:moveTo>
                  <a:cubicBezTo>
                    <a:pt x="179" y="376"/>
                    <a:pt x="184" y="381"/>
                    <a:pt x="201" y="381"/>
                  </a:cubicBezTo>
                  <a:cubicBezTo>
                    <a:pt x="201" y="381"/>
                    <a:pt x="277" y="385"/>
                    <a:pt x="300" y="378"/>
                  </a:cubicBezTo>
                  <a:cubicBezTo>
                    <a:pt x="311" y="375"/>
                    <a:pt x="313" y="360"/>
                    <a:pt x="307" y="350"/>
                  </a:cubicBezTo>
                  <a:cubicBezTo>
                    <a:pt x="139" y="13"/>
                    <a:pt x="139" y="13"/>
                    <a:pt x="139" y="13"/>
                  </a:cubicBezTo>
                  <a:cubicBezTo>
                    <a:pt x="134" y="4"/>
                    <a:pt x="121" y="0"/>
                    <a:pt x="112" y="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3" y="71"/>
                    <a:pt x="0" y="84"/>
                    <a:pt x="5" y="93"/>
                  </a:cubicBezTo>
                  <a:cubicBezTo>
                    <a:pt x="173" y="366"/>
                    <a:pt x="173" y="366"/>
                    <a:pt x="173" y="366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8E032283-5956-14BC-098E-0EE964B69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2" y="5690164"/>
              <a:ext cx="765175" cy="941388"/>
            </a:xfrm>
            <a:custGeom>
              <a:avLst/>
              <a:gdLst>
                <a:gd name="T0" fmla="*/ 140 w 313"/>
                <a:gd name="T1" fmla="*/ 366 h 385"/>
                <a:gd name="T2" fmla="*/ 112 w 313"/>
                <a:gd name="T3" fmla="*/ 381 h 385"/>
                <a:gd name="T4" fmla="*/ 13 w 313"/>
                <a:gd name="T5" fmla="*/ 378 h 385"/>
                <a:gd name="T6" fmla="*/ 6 w 313"/>
                <a:gd name="T7" fmla="*/ 350 h 385"/>
                <a:gd name="T8" fmla="*/ 174 w 313"/>
                <a:gd name="T9" fmla="*/ 13 h 385"/>
                <a:gd name="T10" fmla="*/ 201 w 313"/>
                <a:gd name="T11" fmla="*/ 6 h 385"/>
                <a:gd name="T12" fmla="*/ 301 w 313"/>
                <a:gd name="T13" fmla="*/ 66 h 385"/>
                <a:gd name="T14" fmla="*/ 308 w 313"/>
                <a:gd name="T15" fmla="*/ 93 h 385"/>
                <a:gd name="T16" fmla="*/ 140 w 313"/>
                <a:gd name="T17" fmla="*/ 36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3" h="385">
                  <a:moveTo>
                    <a:pt x="140" y="366"/>
                  </a:moveTo>
                  <a:cubicBezTo>
                    <a:pt x="134" y="376"/>
                    <a:pt x="129" y="381"/>
                    <a:pt x="112" y="381"/>
                  </a:cubicBezTo>
                  <a:cubicBezTo>
                    <a:pt x="112" y="381"/>
                    <a:pt x="36" y="385"/>
                    <a:pt x="13" y="378"/>
                  </a:cubicBezTo>
                  <a:cubicBezTo>
                    <a:pt x="2" y="375"/>
                    <a:pt x="0" y="360"/>
                    <a:pt x="6" y="350"/>
                  </a:cubicBezTo>
                  <a:cubicBezTo>
                    <a:pt x="174" y="13"/>
                    <a:pt x="174" y="13"/>
                    <a:pt x="174" y="13"/>
                  </a:cubicBezTo>
                  <a:cubicBezTo>
                    <a:pt x="179" y="4"/>
                    <a:pt x="192" y="0"/>
                    <a:pt x="201" y="6"/>
                  </a:cubicBezTo>
                  <a:cubicBezTo>
                    <a:pt x="301" y="66"/>
                    <a:pt x="301" y="66"/>
                    <a:pt x="301" y="66"/>
                  </a:cubicBezTo>
                  <a:cubicBezTo>
                    <a:pt x="310" y="71"/>
                    <a:pt x="313" y="84"/>
                    <a:pt x="308" y="93"/>
                  </a:cubicBezTo>
                  <a:cubicBezTo>
                    <a:pt x="140" y="366"/>
                    <a:pt x="140" y="366"/>
                    <a:pt x="140" y="366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13164BDD-6C38-EA06-E22F-4084A5BC6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9349" y="1593447"/>
              <a:ext cx="911225" cy="1109663"/>
            </a:xfrm>
            <a:custGeom>
              <a:avLst/>
              <a:gdLst>
                <a:gd name="T0" fmla="*/ 5 w 372"/>
                <a:gd name="T1" fmla="*/ 378 h 454"/>
                <a:gd name="T2" fmla="*/ 8 w 372"/>
                <a:gd name="T3" fmla="*/ 397 h 454"/>
                <a:gd name="T4" fmla="*/ 80 w 372"/>
                <a:gd name="T5" fmla="*/ 450 h 454"/>
                <a:gd name="T6" fmla="*/ 99 w 372"/>
                <a:gd name="T7" fmla="*/ 447 h 454"/>
                <a:gd name="T8" fmla="*/ 368 w 372"/>
                <a:gd name="T9" fmla="*/ 76 h 454"/>
                <a:gd name="T10" fmla="*/ 364 w 372"/>
                <a:gd name="T11" fmla="*/ 57 h 454"/>
                <a:gd name="T12" fmla="*/ 292 w 372"/>
                <a:gd name="T13" fmla="*/ 5 h 454"/>
                <a:gd name="T14" fmla="*/ 273 w 372"/>
                <a:gd name="T15" fmla="*/ 8 h 454"/>
                <a:gd name="T16" fmla="*/ 5 w 372"/>
                <a:gd name="T17" fmla="*/ 378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2" h="454">
                  <a:moveTo>
                    <a:pt x="5" y="378"/>
                  </a:moveTo>
                  <a:cubicBezTo>
                    <a:pt x="0" y="384"/>
                    <a:pt x="2" y="393"/>
                    <a:pt x="8" y="397"/>
                  </a:cubicBezTo>
                  <a:cubicBezTo>
                    <a:pt x="80" y="450"/>
                    <a:pt x="80" y="450"/>
                    <a:pt x="80" y="450"/>
                  </a:cubicBezTo>
                  <a:cubicBezTo>
                    <a:pt x="86" y="454"/>
                    <a:pt x="95" y="453"/>
                    <a:pt x="99" y="447"/>
                  </a:cubicBezTo>
                  <a:cubicBezTo>
                    <a:pt x="368" y="76"/>
                    <a:pt x="368" y="76"/>
                    <a:pt x="368" y="76"/>
                  </a:cubicBezTo>
                  <a:cubicBezTo>
                    <a:pt x="372" y="70"/>
                    <a:pt x="371" y="62"/>
                    <a:pt x="364" y="57"/>
                  </a:cubicBezTo>
                  <a:cubicBezTo>
                    <a:pt x="292" y="5"/>
                    <a:pt x="292" y="5"/>
                    <a:pt x="292" y="5"/>
                  </a:cubicBezTo>
                  <a:cubicBezTo>
                    <a:pt x="286" y="0"/>
                    <a:pt x="277" y="2"/>
                    <a:pt x="273" y="8"/>
                  </a:cubicBezTo>
                  <a:cubicBezTo>
                    <a:pt x="5" y="378"/>
                    <a:pt x="5" y="378"/>
                    <a:pt x="5" y="378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D983A02D-C1DF-636F-4175-FD607F43D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371475"/>
            </a:xfrm>
            <a:prstGeom prst="rect">
              <a:avLst/>
            </a:prstGeom>
            <a:solidFill>
              <a:srgbClr val="9E9D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4F09D686-4888-E2F5-48A7-94C2925FD8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37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340D28EC-A07E-1FEB-F760-FAB877EBE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146050"/>
            </a:xfrm>
            <a:prstGeom prst="rect">
              <a:avLst/>
            </a:prstGeom>
            <a:solidFill>
              <a:srgbClr val="8685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B14E8D00-A950-3124-AB4E-9E3D4983CA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146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3F8CAA54-4C13-7464-0D9C-6661BC26F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1633928"/>
              <a:ext cx="460375" cy="195263"/>
            </a:xfrm>
            <a:custGeom>
              <a:avLst/>
              <a:gdLst>
                <a:gd name="T0" fmla="*/ 188 w 188"/>
                <a:gd name="T1" fmla="*/ 64 h 80"/>
                <a:gd name="T2" fmla="*/ 172 w 188"/>
                <a:gd name="T3" fmla="*/ 80 h 80"/>
                <a:gd name="T4" fmla="*/ 16 w 188"/>
                <a:gd name="T5" fmla="*/ 80 h 80"/>
                <a:gd name="T6" fmla="*/ 0 w 188"/>
                <a:gd name="T7" fmla="*/ 64 h 80"/>
                <a:gd name="T8" fmla="*/ 0 w 188"/>
                <a:gd name="T9" fmla="*/ 16 h 80"/>
                <a:gd name="T10" fmla="*/ 16 w 188"/>
                <a:gd name="T11" fmla="*/ 0 h 80"/>
                <a:gd name="T12" fmla="*/ 172 w 188"/>
                <a:gd name="T13" fmla="*/ 0 h 80"/>
                <a:gd name="T14" fmla="*/ 188 w 188"/>
                <a:gd name="T15" fmla="*/ 16 h 80"/>
                <a:gd name="T16" fmla="*/ 188 w 188"/>
                <a:gd name="T17" fmla="*/ 6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" h="80">
                  <a:moveTo>
                    <a:pt x="188" y="64"/>
                  </a:moveTo>
                  <a:cubicBezTo>
                    <a:pt x="188" y="73"/>
                    <a:pt x="181" y="80"/>
                    <a:pt x="172" y="80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7" y="80"/>
                    <a:pt x="0" y="73"/>
                    <a:pt x="0" y="6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81" y="0"/>
                    <a:pt x="188" y="7"/>
                    <a:pt x="188" y="16"/>
                  </a:cubicBezTo>
                  <a:lnTo>
                    <a:pt x="188" y="64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84717278-D8DF-0F39-96CC-EF233C5092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0 w 171"/>
                <a:gd name="T1" fmla="*/ 97 h 123"/>
                <a:gd name="T2" fmla="*/ 0 w 171"/>
                <a:gd name="T3" fmla="*/ 97 h 123"/>
                <a:gd name="T4" fmla="*/ 18 w 171"/>
                <a:gd name="T5" fmla="*/ 123 h 123"/>
                <a:gd name="T6" fmla="*/ 18 w 171"/>
                <a:gd name="T7" fmla="*/ 123 h 123"/>
                <a:gd name="T8" fmla="*/ 0 w 171"/>
                <a:gd name="T9" fmla="*/ 97 h 123"/>
                <a:gd name="T10" fmla="*/ 152 w 171"/>
                <a:gd name="T11" fmla="*/ 0 h 123"/>
                <a:gd name="T12" fmla="*/ 152 w 171"/>
                <a:gd name="T13" fmla="*/ 0 h 123"/>
                <a:gd name="T14" fmla="*/ 171 w 171"/>
                <a:gd name="T15" fmla="*/ 26 h 123"/>
                <a:gd name="T16" fmla="*/ 171 w 171"/>
                <a:gd name="T17" fmla="*/ 26 h 123"/>
                <a:gd name="T18" fmla="*/ 152 w 171"/>
                <a:gd name="T1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23">
                  <a:moveTo>
                    <a:pt x="0" y="97"/>
                  </a:moveTo>
                  <a:lnTo>
                    <a:pt x="0" y="97"/>
                  </a:lnTo>
                  <a:lnTo>
                    <a:pt x="18" y="123"/>
                  </a:lnTo>
                  <a:lnTo>
                    <a:pt x="18" y="123"/>
                  </a:lnTo>
                  <a:lnTo>
                    <a:pt x="0" y="97"/>
                  </a:lnTo>
                  <a:close/>
                  <a:moveTo>
                    <a:pt x="152" y="0"/>
                  </a:moveTo>
                  <a:lnTo>
                    <a:pt x="152" y="0"/>
                  </a:lnTo>
                  <a:lnTo>
                    <a:pt x="171" y="26"/>
                  </a:lnTo>
                  <a:lnTo>
                    <a:pt x="171" y="26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2E55C8FD-F1CC-AAF5-0105-C50842CBB0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0 w 171"/>
                <a:gd name="T1" fmla="*/ 97 h 123"/>
                <a:gd name="T2" fmla="*/ 0 w 171"/>
                <a:gd name="T3" fmla="*/ 97 h 123"/>
                <a:gd name="T4" fmla="*/ 18 w 171"/>
                <a:gd name="T5" fmla="*/ 123 h 123"/>
                <a:gd name="T6" fmla="*/ 18 w 171"/>
                <a:gd name="T7" fmla="*/ 123 h 123"/>
                <a:gd name="T8" fmla="*/ 0 w 171"/>
                <a:gd name="T9" fmla="*/ 97 h 123"/>
                <a:gd name="T10" fmla="*/ 152 w 171"/>
                <a:gd name="T11" fmla="*/ 0 h 123"/>
                <a:gd name="T12" fmla="*/ 152 w 171"/>
                <a:gd name="T13" fmla="*/ 0 h 123"/>
                <a:gd name="T14" fmla="*/ 171 w 171"/>
                <a:gd name="T15" fmla="*/ 26 h 123"/>
                <a:gd name="T16" fmla="*/ 171 w 171"/>
                <a:gd name="T17" fmla="*/ 26 h 123"/>
                <a:gd name="T18" fmla="*/ 152 w 171"/>
                <a:gd name="T1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23">
                  <a:moveTo>
                    <a:pt x="0" y="97"/>
                  </a:moveTo>
                  <a:lnTo>
                    <a:pt x="0" y="97"/>
                  </a:lnTo>
                  <a:lnTo>
                    <a:pt x="18" y="123"/>
                  </a:lnTo>
                  <a:lnTo>
                    <a:pt x="18" y="123"/>
                  </a:lnTo>
                  <a:lnTo>
                    <a:pt x="0" y="97"/>
                  </a:lnTo>
                  <a:moveTo>
                    <a:pt x="152" y="0"/>
                  </a:moveTo>
                  <a:lnTo>
                    <a:pt x="152" y="0"/>
                  </a:lnTo>
                  <a:lnTo>
                    <a:pt x="171" y="26"/>
                  </a:lnTo>
                  <a:lnTo>
                    <a:pt x="171" y="26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1A40171D-35B0-F793-EAD6-969CBBC9D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99 w 111"/>
                <a:gd name="T1" fmla="*/ 0 h 80"/>
                <a:gd name="T2" fmla="*/ 0 w 111"/>
                <a:gd name="T3" fmla="*/ 63 h 80"/>
                <a:gd name="T4" fmla="*/ 12 w 111"/>
                <a:gd name="T5" fmla="*/ 80 h 80"/>
                <a:gd name="T6" fmla="*/ 33 w 111"/>
                <a:gd name="T7" fmla="*/ 66 h 80"/>
                <a:gd name="T8" fmla="*/ 47 w 111"/>
                <a:gd name="T9" fmla="*/ 59 h 80"/>
                <a:gd name="T10" fmla="*/ 85 w 111"/>
                <a:gd name="T11" fmla="*/ 36 h 80"/>
                <a:gd name="T12" fmla="*/ 107 w 111"/>
                <a:gd name="T13" fmla="*/ 19 h 80"/>
                <a:gd name="T14" fmla="*/ 111 w 111"/>
                <a:gd name="T15" fmla="*/ 17 h 80"/>
                <a:gd name="T16" fmla="*/ 99 w 111"/>
                <a:gd name="T1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1" h="80">
                  <a:moveTo>
                    <a:pt x="99" y="0"/>
                  </a:moveTo>
                  <a:cubicBezTo>
                    <a:pt x="0" y="63"/>
                    <a:pt x="0" y="63"/>
                    <a:pt x="0" y="63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9" y="75"/>
                    <a:pt x="26" y="70"/>
                    <a:pt x="33" y="66"/>
                  </a:cubicBezTo>
                  <a:cubicBezTo>
                    <a:pt x="38" y="64"/>
                    <a:pt x="42" y="61"/>
                    <a:pt x="47" y="59"/>
                  </a:cubicBezTo>
                  <a:cubicBezTo>
                    <a:pt x="58" y="50"/>
                    <a:pt x="71" y="42"/>
                    <a:pt x="85" y="36"/>
                  </a:cubicBezTo>
                  <a:cubicBezTo>
                    <a:pt x="92" y="30"/>
                    <a:pt x="99" y="25"/>
                    <a:pt x="107" y="19"/>
                  </a:cubicBezTo>
                  <a:cubicBezTo>
                    <a:pt x="108" y="19"/>
                    <a:pt x="110" y="18"/>
                    <a:pt x="111" y="17"/>
                  </a:cubicBezTo>
                  <a:cubicBezTo>
                    <a:pt x="99" y="0"/>
                    <a:pt x="99" y="0"/>
                    <a:pt x="99" y="0"/>
                  </a:cubicBezTo>
                </a:path>
              </a:pathLst>
            </a:custGeom>
            <a:solidFill>
              <a:srgbClr val="4B4A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99976390-49E3-785B-DED9-B1C66996E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938" y="2343541"/>
              <a:ext cx="30163" cy="38100"/>
            </a:xfrm>
            <a:custGeom>
              <a:avLst/>
              <a:gdLst>
                <a:gd name="T0" fmla="*/ 11 w 12"/>
                <a:gd name="T1" fmla="*/ 0 h 16"/>
                <a:gd name="T2" fmla="*/ 0 w 12"/>
                <a:gd name="T3" fmla="*/ 15 h 16"/>
                <a:gd name="T4" fmla="*/ 1 w 12"/>
                <a:gd name="T5" fmla="*/ 16 h 16"/>
                <a:gd name="T6" fmla="*/ 12 w 12"/>
                <a:gd name="T7" fmla="*/ 0 h 16"/>
                <a:gd name="T8" fmla="*/ 11 w 12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11" y="0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1" y="15"/>
                    <a:pt x="1" y="1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88D756CB-AFAE-8CFF-3B32-8E8F999ED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9225" y="2189553"/>
              <a:ext cx="266700" cy="190500"/>
            </a:xfrm>
            <a:custGeom>
              <a:avLst/>
              <a:gdLst>
                <a:gd name="T0" fmla="*/ 11 w 109"/>
                <a:gd name="T1" fmla="*/ 0 h 78"/>
                <a:gd name="T2" fmla="*/ 0 w 109"/>
                <a:gd name="T3" fmla="*/ 16 h 78"/>
                <a:gd name="T4" fmla="*/ 4 w 109"/>
                <a:gd name="T5" fmla="*/ 18 h 78"/>
                <a:gd name="T6" fmla="*/ 26 w 109"/>
                <a:gd name="T7" fmla="*/ 35 h 78"/>
                <a:gd name="T8" fmla="*/ 64 w 109"/>
                <a:gd name="T9" fmla="*/ 58 h 78"/>
                <a:gd name="T10" fmla="*/ 78 w 109"/>
                <a:gd name="T11" fmla="*/ 65 h 78"/>
                <a:gd name="T12" fmla="*/ 98 w 109"/>
                <a:gd name="T13" fmla="*/ 78 h 78"/>
                <a:gd name="T14" fmla="*/ 109 w 109"/>
                <a:gd name="T15" fmla="*/ 63 h 78"/>
                <a:gd name="T16" fmla="*/ 11 w 109"/>
                <a:gd name="T1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9" h="78">
                  <a:moveTo>
                    <a:pt x="11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1" y="17"/>
                    <a:pt x="3" y="18"/>
                    <a:pt x="4" y="18"/>
                  </a:cubicBezTo>
                  <a:cubicBezTo>
                    <a:pt x="11" y="24"/>
                    <a:pt x="19" y="29"/>
                    <a:pt x="26" y="35"/>
                  </a:cubicBezTo>
                  <a:cubicBezTo>
                    <a:pt x="40" y="41"/>
                    <a:pt x="52" y="49"/>
                    <a:pt x="64" y="58"/>
                  </a:cubicBezTo>
                  <a:cubicBezTo>
                    <a:pt x="68" y="61"/>
                    <a:pt x="73" y="63"/>
                    <a:pt x="78" y="65"/>
                  </a:cubicBezTo>
                  <a:cubicBezTo>
                    <a:pt x="85" y="69"/>
                    <a:pt x="92" y="73"/>
                    <a:pt x="98" y="78"/>
                  </a:cubicBezTo>
                  <a:cubicBezTo>
                    <a:pt x="109" y="63"/>
                    <a:pt x="109" y="63"/>
                    <a:pt x="109" y="63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4B4A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F1498DEB-BB0E-361A-A746-E03C2B8EAC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00" y="1349766"/>
              <a:ext cx="1560513" cy="1320800"/>
            </a:xfrm>
            <a:custGeom>
              <a:avLst/>
              <a:gdLst>
                <a:gd name="T0" fmla="*/ 638 w 638"/>
                <a:gd name="T1" fmla="*/ 194 h 540"/>
                <a:gd name="T2" fmla="*/ 638 w 638"/>
                <a:gd name="T3" fmla="*/ 194 h 540"/>
                <a:gd name="T4" fmla="*/ 194 w 638"/>
                <a:gd name="T5" fmla="*/ 96 h 540"/>
                <a:gd name="T6" fmla="*/ 96 w 638"/>
                <a:gd name="T7" fmla="*/ 540 h 540"/>
                <a:gd name="T8" fmla="*/ 96 w 638"/>
                <a:gd name="T9" fmla="*/ 540 h 540"/>
                <a:gd name="T10" fmla="*/ 638 w 638"/>
                <a:gd name="T11" fmla="*/ 194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8" h="540">
                  <a:moveTo>
                    <a:pt x="638" y="194"/>
                  </a:moveTo>
                  <a:cubicBezTo>
                    <a:pt x="638" y="194"/>
                    <a:pt x="638" y="194"/>
                    <a:pt x="638" y="194"/>
                  </a:cubicBezTo>
                  <a:cubicBezTo>
                    <a:pt x="543" y="44"/>
                    <a:pt x="344" y="0"/>
                    <a:pt x="194" y="96"/>
                  </a:cubicBezTo>
                  <a:cubicBezTo>
                    <a:pt x="44" y="191"/>
                    <a:pt x="0" y="390"/>
                    <a:pt x="96" y="540"/>
                  </a:cubicBezTo>
                  <a:cubicBezTo>
                    <a:pt x="96" y="540"/>
                    <a:pt x="96" y="540"/>
                    <a:pt x="96" y="540"/>
                  </a:cubicBezTo>
                  <a:cubicBezTo>
                    <a:pt x="638" y="194"/>
                    <a:pt x="638" y="194"/>
                    <a:pt x="638" y="194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84577AB0-5BEC-8AFB-4DE9-80CE4EA3AF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3100" y="2553091"/>
              <a:ext cx="203200" cy="117475"/>
            </a:xfrm>
            <a:custGeom>
              <a:avLst/>
              <a:gdLst>
                <a:gd name="T0" fmla="*/ 0 w 83"/>
                <a:gd name="T1" fmla="*/ 36 h 48"/>
                <a:gd name="T2" fmla="*/ 8 w 83"/>
                <a:gd name="T3" fmla="*/ 48 h 48"/>
                <a:gd name="T4" fmla="*/ 0 w 83"/>
                <a:gd name="T5" fmla="*/ 36 h 48"/>
                <a:gd name="T6" fmla="*/ 83 w 83"/>
                <a:gd name="T7" fmla="*/ 0 h 48"/>
                <a:gd name="T8" fmla="*/ 8 w 83"/>
                <a:gd name="T9" fmla="*/ 48 h 48"/>
                <a:gd name="T10" fmla="*/ 83 w 83"/>
                <a:gd name="T11" fmla="*/ 0 h 48"/>
                <a:gd name="T12" fmla="*/ 83 w 83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48">
                  <a:moveTo>
                    <a:pt x="0" y="36"/>
                  </a:moveTo>
                  <a:cubicBezTo>
                    <a:pt x="3" y="40"/>
                    <a:pt x="5" y="44"/>
                    <a:pt x="8" y="48"/>
                  </a:cubicBezTo>
                  <a:cubicBezTo>
                    <a:pt x="5" y="44"/>
                    <a:pt x="3" y="40"/>
                    <a:pt x="0" y="36"/>
                  </a:cubicBezTo>
                  <a:moveTo>
                    <a:pt x="83" y="0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</a:path>
              </a:pathLst>
            </a:custGeom>
            <a:solidFill>
              <a:srgbClr val="FAF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DF17EA4-BE77-64BB-A2F1-C616E6EAA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25" y="1589478"/>
              <a:ext cx="365125" cy="1081088"/>
            </a:xfrm>
            <a:custGeom>
              <a:avLst/>
              <a:gdLst>
                <a:gd name="T0" fmla="*/ 149 w 149"/>
                <a:gd name="T1" fmla="*/ 0 h 442"/>
                <a:gd name="T2" fmla="*/ 60 w 149"/>
                <a:gd name="T3" fmla="*/ 95 h 442"/>
                <a:gd name="T4" fmla="*/ 5 w 149"/>
                <a:gd name="T5" fmla="*/ 278 h 442"/>
                <a:gd name="T6" fmla="*/ 13 w 149"/>
                <a:gd name="T7" fmla="*/ 391 h 442"/>
                <a:gd name="T8" fmla="*/ 27 w 149"/>
                <a:gd name="T9" fmla="*/ 430 h 442"/>
                <a:gd name="T10" fmla="*/ 35 w 149"/>
                <a:gd name="T11" fmla="*/ 442 h 442"/>
                <a:gd name="T12" fmla="*/ 35 w 149"/>
                <a:gd name="T13" fmla="*/ 442 h 442"/>
                <a:gd name="T14" fmla="*/ 35 w 149"/>
                <a:gd name="T15" fmla="*/ 442 h 442"/>
                <a:gd name="T16" fmla="*/ 110 w 149"/>
                <a:gd name="T17" fmla="*/ 394 h 442"/>
                <a:gd name="T18" fmla="*/ 105 w 149"/>
                <a:gd name="T19" fmla="*/ 139 h 442"/>
                <a:gd name="T20" fmla="*/ 148 w 149"/>
                <a:gd name="T21" fmla="*/ 2 h 442"/>
                <a:gd name="T22" fmla="*/ 149 w 149"/>
                <a:gd name="T23" fmla="*/ 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9" h="442">
                  <a:moveTo>
                    <a:pt x="149" y="0"/>
                  </a:moveTo>
                  <a:cubicBezTo>
                    <a:pt x="117" y="27"/>
                    <a:pt x="80" y="57"/>
                    <a:pt x="60" y="95"/>
                  </a:cubicBezTo>
                  <a:cubicBezTo>
                    <a:pt x="31" y="152"/>
                    <a:pt x="12" y="215"/>
                    <a:pt x="5" y="278"/>
                  </a:cubicBezTo>
                  <a:cubicBezTo>
                    <a:pt x="0" y="328"/>
                    <a:pt x="7" y="359"/>
                    <a:pt x="13" y="391"/>
                  </a:cubicBezTo>
                  <a:cubicBezTo>
                    <a:pt x="16" y="407"/>
                    <a:pt x="21" y="418"/>
                    <a:pt x="27" y="430"/>
                  </a:cubicBezTo>
                  <a:cubicBezTo>
                    <a:pt x="30" y="434"/>
                    <a:pt x="32" y="438"/>
                    <a:pt x="35" y="442"/>
                  </a:cubicBezTo>
                  <a:cubicBezTo>
                    <a:pt x="35" y="442"/>
                    <a:pt x="35" y="442"/>
                    <a:pt x="35" y="442"/>
                  </a:cubicBezTo>
                  <a:cubicBezTo>
                    <a:pt x="35" y="442"/>
                    <a:pt x="35" y="442"/>
                    <a:pt x="35" y="442"/>
                  </a:cubicBezTo>
                  <a:cubicBezTo>
                    <a:pt x="110" y="394"/>
                    <a:pt x="110" y="394"/>
                    <a:pt x="110" y="394"/>
                  </a:cubicBezTo>
                  <a:cubicBezTo>
                    <a:pt x="92" y="312"/>
                    <a:pt x="87" y="222"/>
                    <a:pt x="105" y="139"/>
                  </a:cubicBezTo>
                  <a:cubicBezTo>
                    <a:pt x="115" y="91"/>
                    <a:pt x="130" y="47"/>
                    <a:pt x="148" y="2"/>
                  </a:cubicBezTo>
                  <a:cubicBezTo>
                    <a:pt x="148" y="2"/>
                    <a:pt x="149" y="1"/>
                    <a:pt x="149" y="0"/>
                  </a:cubicBezTo>
                </a:path>
              </a:pathLst>
            </a:custGeom>
            <a:solidFill>
              <a:srgbClr val="F391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EC75BF8B-3D5C-EA04-3175-EF3A270CC5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209 w 209"/>
                <a:gd name="T1" fmla="*/ 125 h 150"/>
                <a:gd name="T2" fmla="*/ 195 w 209"/>
                <a:gd name="T3" fmla="*/ 150 h 150"/>
                <a:gd name="T4" fmla="*/ 195 w 209"/>
                <a:gd name="T5" fmla="*/ 150 h 150"/>
                <a:gd name="T6" fmla="*/ 209 w 209"/>
                <a:gd name="T7" fmla="*/ 125 h 150"/>
                <a:gd name="T8" fmla="*/ 209 w 209"/>
                <a:gd name="T9" fmla="*/ 125 h 150"/>
                <a:gd name="T10" fmla="*/ 23 w 209"/>
                <a:gd name="T11" fmla="*/ 0 h 150"/>
                <a:gd name="T12" fmla="*/ 0 w 209"/>
                <a:gd name="T13" fmla="*/ 45 h 150"/>
                <a:gd name="T14" fmla="*/ 0 w 209"/>
                <a:gd name="T15" fmla="*/ 45 h 150"/>
                <a:gd name="T16" fmla="*/ 23 w 209"/>
                <a:gd name="T17" fmla="*/ 0 h 150"/>
                <a:gd name="T18" fmla="*/ 23 w 209"/>
                <a:gd name="T19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9" h="150">
                  <a:moveTo>
                    <a:pt x="209" y="125"/>
                  </a:moveTo>
                  <a:lnTo>
                    <a:pt x="195" y="150"/>
                  </a:lnTo>
                  <a:lnTo>
                    <a:pt x="195" y="150"/>
                  </a:lnTo>
                  <a:lnTo>
                    <a:pt x="209" y="125"/>
                  </a:lnTo>
                  <a:lnTo>
                    <a:pt x="209" y="125"/>
                  </a:lnTo>
                  <a:close/>
                  <a:moveTo>
                    <a:pt x="23" y="0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AEAD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71983518-2761-D917-38F0-FABA06A4AD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209 w 209"/>
                <a:gd name="T1" fmla="*/ 125 h 150"/>
                <a:gd name="T2" fmla="*/ 195 w 209"/>
                <a:gd name="T3" fmla="*/ 150 h 150"/>
                <a:gd name="T4" fmla="*/ 195 w 209"/>
                <a:gd name="T5" fmla="*/ 150 h 150"/>
                <a:gd name="T6" fmla="*/ 209 w 209"/>
                <a:gd name="T7" fmla="*/ 125 h 150"/>
                <a:gd name="T8" fmla="*/ 209 w 209"/>
                <a:gd name="T9" fmla="*/ 125 h 150"/>
                <a:gd name="T10" fmla="*/ 23 w 209"/>
                <a:gd name="T11" fmla="*/ 0 h 150"/>
                <a:gd name="T12" fmla="*/ 0 w 209"/>
                <a:gd name="T13" fmla="*/ 45 h 150"/>
                <a:gd name="T14" fmla="*/ 0 w 209"/>
                <a:gd name="T15" fmla="*/ 45 h 150"/>
                <a:gd name="T16" fmla="*/ 23 w 209"/>
                <a:gd name="T17" fmla="*/ 0 h 150"/>
                <a:gd name="T18" fmla="*/ 23 w 209"/>
                <a:gd name="T19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9" h="150">
                  <a:moveTo>
                    <a:pt x="209" y="125"/>
                  </a:moveTo>
                  <a:lnTo>
                    <a:pt x="195" y="150"/>
                  </a:lnTo>
                  <a:lnTo>
                    <a:pt x="195" y="150"/>
                  </a:lnTo>
                  <a:lnTo>
                    <a:pt x="209" y="125"/>
                  </a:lnTo>
                  <a:lnTo>
                    <a:pt x="209" y="125"/>
                  </a:lnTo>
                  <a:moveTo>
                    <a:pt x="23" y="0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23" y="0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C8162D06-B31B-7CBC-865E-F576726DA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15 w 136"/>
                <a:gd name="T1" fmla="*/ 0 h 97"/>
                <a:gd name="T2" fmla="*/ 0 w 136"/>
                <a:gd name="T3" fmla="*/ 29 h 97"/>
                <a:gd name="T4" fmla="*/ 59 w 136"/>
                <a:gd name="T5" fmla="*/ 64 h 97"/>
                <a:gd name="T6" fmla="*/ 127 w 136"/>
                <a:gd name="T7" fmla="*/ 97 h 97"/>
                <a:gd name="T8" fmla="*/ 136 w 136"/>
                <a:gd name="T9" fmla="*/ 81 h 97"/>
                <a:gd name="T10" fmla="*/ 15 w 136"/>
                <a:gd name="T11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97">
                  <a:moveTo>
                    <a:pt x="15" y="0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20" y="40"/>
                    <a:pt x="40" y="52"/>
                    <a:pt x="59" y="64"/>
                  </a:cubicBezTo>
                  <a:cubicBezTo>
                    <a:pt x="82" y="74"/>
                    <a:pt x="105" y="85"/>
                    <a:pt x="127" y="97"/>
                  </a:cubicBezTo>
                  <a:cubicBezTo>
                    <a:pt x="136" y="81"/>
                    <a:pt x="136" y="81"/>
                    <a:pt x="136" y="81"/>
                  </a:cubicBezTo>
                  <a:cubicBezTo>
                    <a:pt x="94" y="57"/>
                    <a:pt x="53" y="30"/>
                    <a:pt x="15" y="0"/>
                  </a:cubicBezTo>
                </a:path>
              </a:pathLst>
            </a:custGeom>
            <a:solidFill>
              <a:srgbClr val="3F3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79F05E50-3545-4AB4-0882-7603934C9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163" y="5899541"/>
              <a:ext cx="36513" cy="73025"/>
            </a:xfrm>
            <a:custGeom>
              <a:avLst/>
              <a:gdLst>
                <a:gd name="T0" fmla="*/ 0 w 23"/>
                <a:gd name="T1" fmla="*/ 0 h 46"/>
                <a:gd name="T2" fmla="*/ 0 w 23"/>
                <a:gd name="T3" fmla="*/ 0 h 46"/>
                <a:gd name="T4" fmla="*/ 23 w 23"/>
                <a:gd name="T5" fmla="*/ 46 h 46"/>
                <a:gd name="T6" fmla="*/ 23 w 23"/>
                <a:gd name="T7" fmla="*/ 46 h 46"/>
                <a:gd name="T8" fmla="*/ 0 w 2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6">
                  <a:moveTo>
                    <a:pt x="0" y="0"/>
                  </a:moveTo>
                  <a:lnTo>
                    <a:pt x="0" y="0"/>
                  </a:lnTo>
                  <a:lnTo>
                    <a:pt x="23" y="46"/>
                  </a:lnTo>
                  <a:lnTo>
                    <a:pt x="23" y="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AD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69AB058E-84A1-735F-95CA-54723DB6A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163" y="5899541"/>
              <a:ext cx="36513" cy="73025"/>
            </a:xfrm>
            <a:custGeom>
              <a:avLst/>
              <a:gdLst>
                <a:gd name="T0" fmla="*/ 0 w 23"/>
                <a:gd name="T1" fmla="*/ 0 h 46"/>
                <a:gd name="T2" fmla="*/ 0 w 23"/>
                <a:gd name="T3" fmla="*/ 0 h 46"/>
                <a:gd name="T4" fmla="*/ 23 w 23"/>
                <a:gd name="T5" fmla="*/ 46 h 46"/>
                <a:gd name="T6" fmla="*/ 23 w 23"/>
                <a:gd name="T7" fmla="*/ 46 h 46"/>
                <a:gd name="T8" fmla="*/ 0 w 2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6">
                  <a:moveTo>
                    <a:pt x="0" y="0"/>
                  </a:moveTo>
                  <a:lnTo>
                    <a:pt x="0" y="0"/>
                  </a:lnTo>
                  <a:lnTo>
                    <a:pt x="23" y="46"/>
                  </a:lnTo>
                  <a:lnTo>
                    <a:pt x="23" y="4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D72ED02E-EE12-541B-38D0-8AF3EBD88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5713" y="5899541"/>
              <a:ext cx="334963" cy="239713"/>
            </a:xfrm>
            <a:custGeom>
              <a:avLst/>
              <a:gdLst>
                <a:gd name="T0" fmla="*/ 122 w 137"/>
                <a:gd name="T1" fmla="*/ 0 h 98"/>
                <a:gd name="T2" fmla="*/ 0 w 137"/>
                <a:gd name="T3" fmla="*/ 81 h 98"/>
                <a:gd name="T4" fmla="*/ 10 w 137"/>
                <a:gd name="T5" fmla="*/ 98 h 98"/>
                <a:gd name="T6" fmla="*/ 78 w 137"/>
                <a:gd name="T7" fmla="*/ 65 h 98"/>
                <a:gd name="T8" fmla="*/ 137 w 137"/>
                <a:gd name="T9" fmla="*/ 30 h 98"/>
                <a:gd name="T10" fmla="*/ 122 w 137"/>
                <a:gd name="T1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98">
                  <a:moveTo>
                    <a:pt x="122" y="0"/>
                  </a:moveTo>
                  <a:cubicBezTo>
                    <a:pt x="83" y="30"/>
                    <a:pt x="43" y="58"/>
                    <a:pt x="0" y="81"/>
                  </a:cubicBezTo>
                  <a:cubicBezTo>
                    <a:pt x="10" y="98"/>
                    <a:pt x="10" y="98"/>
                    <a:pt x="10" y="98"/>
                  </a:cubicBezTo>
                  <a:cubicBezTo>
                    <a:pt x="32" y="86"/>
                    <a:pt x="55" y="75"/>
                    <a:pt x="78" y="65"/>
                  </a:cubicBezTo>
                  <a:cubicBezTo>
                    <a:pt x="97" y="53"/>
                    <a:pt x="117" y="41"/>
                    <a:pt x="137" y="30"/>
                  </a:cubicBezTo>
                  <a:cubicBezTo>
                    <a:pt x="122" y="0"/>
                    <a:pt x="122" y="0"/>
                    <a:pt x="122" y="0"/>
                  </a:cubicBezTo>
                </a:path>
              </a:pathLst>
            </a:custGeom>
            <a:solidFill>
              <a:srgbClr val="3F3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725082C7-6CA7-BA9F-406E-39E43C1E09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8163" y="1986353"/>
              <a:ext cx="4387850" cy="4384675"/>
            </a:xfrm>
            <a:custGeom>
              <a:avLst/>
              <a:gdLst>
                <a:gd name="T0" fmla="*/ 897 w 1794"/>
                <a:gd name="T1" fmla="*/ 1793 h 1793"/>
                <a:gd name="T2" fmla="*/ 263 w 1794"/>
                <a:gd name="T3" fmla="*/ 1531 h 1793"/>
                <a:gd name="T4" fmla="*/ 0 w 1794"/>
                <a:gd name="T5" fmla="*/ 897 h 1793"/>
                <a:gd name="T6" fmla="*/ 263 w 1794"/>
                <a:gd name="T7" fmla="*/ 262 h 1793"/>
                <a:gd name="T8" fmla="*/ 897 w 1794"/>
                <a:gd name="T9" fmla="*/ 0 h 1793"/>
                <a:gd name="T10" fmla="*/ 1531 w 1794"/>
                <a:gd name="T11" fmla="*/ 262 h 1793"/>
                <a:gd name="T12" fmla="*/ 1794 w 1794"/>
                <a:gd name="T13" fmla="*/ 897 h 1793"/>
                <a:gd name="T14" fmla="*/ 1531 w 1794"/>
                <a:gd name="T15" fmla="*/ 1531 h 1793"/>
                <a:gd name="T16" fmla="*/ 897 w 1794"/>
                <a:gd name="T17" fmla="*/ 1793 h 1793"/>
                <a:gd name="T18" fmla="*/ 897 w 1794"/>
                <a:gd name="T19" fmla="*/ 79 h 1793"/>
                <a:gd name="T20" fmla="*/ 79 w 1794"/>
                <a:gd name="T21" fmla="*/ 897 h 1793"/>
                <a:gd name="T22" fmla="*/ 897 w 1794"/>
                <a:gd name="T23" fmla="*/ 1714 h 1793"/>
                <a:gd name="T24" fmla="*/ 1715 w 1794"/>
                <a:gd name="T25" fmla="*/ 897 h 1793"/>
                <a:gd name="T26" fmla="*/ 897 w 1794"/>
                <a:gd name="T27" fmla="*/ 79 h 1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94" h="1793">
                  <a:moveTo>
                    <a:pt x="897" y="1793"/>
                  </a:moveTo>
                  <a:cubicBezTo>
                    <a:pt x="658" y="1793"/>
                    <a:pt x="432" y="1700"/>
                    <a:pt x="263" y="1531"/>
                  </a:cubicBezTo>
                  <a:cubicBezTo>
                    <a:pt x="94" y="1361"/>
                    <a:pt x="0" y="1136"/>
                    <a:pt x="0" y="897"/>
                  </a:cubicBezTo>
                  <a:cubicBezTo>
                    <a:pt x="0" y="657"/>
                    <a:pt x="94" y="432"/>
                    <a:pt x="263" y="262"/>
                  </a:cubicBezTo>
                  <a:cubicBezTo>
                    <a:pt x="432" y="93"/>
                    <a:pt x="658" y="0"/>
                    <a:pt x="897" y="0"/>
                  </a:cubicBezTo>
                  <a:cubicBezTo>
                    <a:pt x="1137" y="0"/>
                    <a:pt x="1362" y="93"/>
                    <a:pt x="1531" y="262"/>
                  </a:cubicBezTo>
                  <a:cubicBezTo>
                    <a:pt x="1701" y="432"/>
                    <a:pt x="1794" y="657"/>
                    <a:pt x="1794" y="897"/>
                  </a:cubicBezTo>
                  <a:cubicBezTo>
                    <a:pt x="1794" y="1136"/>
                    <a:pt x="1701" y="1361"/>
                    <a:pt x="1531" y="1531"/>
                  </a:cubicBezTo>
                  <a:cubicBezTo>
                    <a:pt x="1362" y="1700"/>
                    <a:pt x="1137" y="1793"/>
                    <a:pt x="897" y="1793"/>
                  </a:cubicBezTo>
                  <a:moveTo>
                    <a:pt x="897" y="79"/>
                  </a:moveTo>
                  <a:cubicBezTo>
                    <a:pt x="446" y="79"/>
                    <a:pt x="79" y="446"/>
                    <a:pt x="79" y="897"/>
                  </a:cubicBezTo>
                  <a:cubicBezTo>
                    <a:pt x="79" y="1348"/>
                    <a:pt x="446" y="1714"/>
                    <a:pt x="897" y="1714"/>
                  </a:cubicBezTo>
                  <a:cubicBezTo>
                    <a:pt x="1348" y="1714"/>
                    <a:pt x="1715" y="1348"/>
                    <a:pt x="1715" y="897"/>
                  </a:cubicBezTo>
                  <a:cubicBezTo>
                    <a:pt x="1715" y="446"/>
                    <a:pt x="1348" y="79"/>
                    <a:pt x="897" y="79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35EE2C1A-0CE9-7338-D039-CB3F8FB444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1200" y="2157803"/>
              <a:ext cx="4043363" cy="4041775"/>
            </a:xfrm>
            <a:custGeom>
              <a:avLst/>
              <a:gdLst>
                <a:gd name="T0" fmla="*/ 826 w 1653"/>
                <a:gd name="T1" fmla="*/ 1653 h 1653"/>
                <a:gd name="T2" fmla="*/ 0 w 1653"/>
                <a:gd name="T3" fmla="*/ 827 h 1653"/>
                <a:gd name="T4" fmla="*/ 826 w 1653"/>
                <a:gd name="T5" fmla="*/ 0 h 1653"/>
                <a:gd name="T6" fmla="*/ 1653 w 1653"/>
                <a:gd name="T7" fmla="*/ 827 h 1653"/>
                <a:gd name="T8" fmla="*/ 826 w 1653"/>
                <a:gd name="T9" fmla="*/ 1653 h 1653"/>
                <a:gd name="T10" fmla="*/ 826 w 1653"/>
                <a:gd name="T11" fmla="*/ 49 h 1653"/>
                <a:gd name="T12" fmla="*/ 48 w 1653"/>
                <a:gd name="T13" fmla="*/ 827 h 1653"/>
                <a:gd name="T14" fmla="*/ 826 w 1653"/>
                <a:gd name="T15" fmla="*/ 1605 h 1653"/>
                <a:gd name="T16" fmla="*/ 1604 w 1653"/>
                <a:gd name="T17" fmla="*/ 827 h 1653"/>
                <a:gd name="T18" fmla="*/ 826 w 1653"/>
                <a:gd name="T19" fmla="*/ 49 h 1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53" h="1653">
                  <a:moveTo>
                    <a:pt x="826" y="1653"/>
                  </a:moveTo>
                  <a:cubicBezTo>
                    <a:pt x="371" y="1653"/>
                    <a:pt x="0" y="1282"/>
                    <a:pt x="0" y="827"/>
                  </a:cubicBezTo>
                  <a:cubicBezTo>
                    <a:pt x="0" y="371"/>
                    <a:pt x="371" y="0"/>
                    <a:pt x="826" y="0"/>
                  </a:cubicBezTo>
                  <a:cubicBezTo>
                    <a:pt x="1282" y="0"/>
                    <a:pt x="1653" y="371"/>
                    <a:pt x="1653" y="827"/>
                  </a:cubicBezTo>
                  <a:cubicBezTo>
                    <a:pt x="1653" y="1282"/>
                    <a:pt x="1282" y="1653"/>
                    <a:pt x="826" y="1653"/>
                  </a:cubicBezTo>
                  <a:moveTo>
                    <a:pt x="826" y="49"/>
                  </a:moveTo>
                  <a:cubicBezTo>
                    <a:pt x="397" y="49"/>
                    <a:pt x="48" y="398"/>
                    <a:pt x="48" y="827"/>
                  </a:cubicBezTo>
                  <a:cubicBezTo>
                    <a:pt x="48" y="1256"/>
                    <a:pt x="397" y="1605"/>
                    <a:pt x="826" y="1605"/>
                  </a:cubicBezTo>
                  <a:cubicBezTo>
                    <a:pt x="1255" y="1605"/>
                    <a:pt x="1604" y="1256"/>
                    <a:pt x="1604" y="827"/>
                  </a:cubicBezTo>
                  <a:cubicBezTo>
                    <a:pt x="1604" y="398"/>
                    <a:pt x="1255" y="49"/>
                    <a:pt x="826" y="49"/>
                  </a:cubicBezTo>
                </a:path>
              </a:pathLst>
            </a:custGeom>
            <a:solidFill>
              <a:srgbClr val="DFDE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1508186B-20C8-C5AF-6B1B-018536BE8B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713" y="2067316"/>
              <a:ext cx="4221163" cy="4222750"/>
            </a:xfrm>
            <a:custGeom>
              <a:avLst/>
              <a:gdLst>
                <a:gd name="T0" fmla="*/ 863 w 1726"/>
                <a:gd name="T1" fmla="*/ 1690 h 1727"/>
                <a:gd name="T2" fmla="*/ 37 w 1726"/>
                <a:gd name="T3" fmla="*/ 864 h 1727"/>
                <a:gd name="T4" fmla="*/ 863 w 1726"/>
                <a:gd name="T5" fmla="*/ 37 h 1727"/>
                <a:gd name="T6" fmla="*/ 1690 w 1726"/>
                <a:gd name="T7" fmla="*/ 864 h 1727"/>
                <a:gd name="T8" fmla="*/ 1690 w 1726"/>
                <a:gd name="T9" fmla="*/ 864 h 1727"/>
                <a:gd name="T10" fmla="*/ 1690 w 1726"/>
                <a:gd name="T11" fmla="*/ 864 h 1727"/>
                <a:gd name="T12" fmla="*/ 863 w 1726"/>
                <a:gd name="T13" fmla="*/ 1690 h 1727"/>
                <a:gd name="T14" fmla="*/ 863 w 1726"/>
                <a:gd name="T15" fmla="*/ 1690 h 1727"/>
                <a:gd name="T16" fmla="*/ 863 w 1726"/>
                <a:gd name="T17" fmla="*/ 0 h 1727"/>
                <a:gd name="T18" fmla="*/ 0 w 1726"/>
                <a:gd name="T19" fmla="*/ 864 h 1727"/>
                <a:gd name="T20" fmla="*/ 863 w 1726"/>
                <a:gd name="T21" fmla="*/ 1727 h 1727"/>
                <a:gd name="T22" fmla="*/ 1726 w 1726"/>
                <a:gd name="T23" fmla="*/ 864 h 1727"/>
                <a:gd name="T24" fmla="*/ 863 w 1726"/>
                <a:gd name="T25" fmla="*/ 0 h 1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6" h="1727">
                  <a:moveTo>
                    <a:pt x="863" y="1690"/>
                  </a:moveTo>
                  <a:cubicBezTo>
                    <a:pt x="408" y="1690"/>
                    <a:pt x="37" y="1319"/>
                    <a:pt x="37" y="864"/>
                  </a:cubicBezTo>
                  <a:cubicBezTo>
                    <a:pt x="37" y="408"/>
                    <a:pt x="408" y="37"/>
                    <a:pt x="863" y="37"/>
                  </a:cubicBezTo>
                  <a:cubicBezTo>
                    <a:pt x="1319" y="37"/>
                    <a:pt x="1690" y="408"/>
                    <a:pt x="1690" y="864"/>
                  </a:cubicBezTo>
                  <a:cubicBezTo>
                    <a:pt x="1690" y="864"/>
                    <a:pt x="1690" y="864"/>
                    <a:pt x="1690" y="864"/>
                  </a:cubicBezTo>
                  <a:cubicBezTo>
                    <a:pt x="1690" y="864"/>
                    <a:pt x="1690" y="864"/>
                    <a:pt x="1690" y="864"/>
                  </a:cubicBezTo>
                  <a:cubicBezTo>
                    <a:pt x="1690" y="1319"/>
                    <a:pt x="1319" y="1690"/>
                    <a:pt x="863" y="1690"/>
                  </a:cubicBezTo>
                  <a:cubicBezTo>
                    <a:pt x="863" y="1690"/>
                    <a:pt x="863" y="1690"/>
                    <a:pt x="863" y="1690"/>
                  </a:cubicBezTo>
                  <a:moveTo>
                    <a:pt x="863" y="0"/>
                  </a:moveTo>
                  <a:cubicBezTo>
                    <a:pt x="387" y="0"/>
                    <a:pt x="0" y="388"/>
                    <a:pt x="0" y="864"/>
                  </a:cubicBezTo>
                  <a:cubicBezTo>
                    <a:pt x="0" y="1340"/>
                    <a:pt x="387" y="1727"/>
                    <a:pt x="863" y="1727"/>
                  </a:cubicBezTo>
                  <a:cubicBezTo>
                    <a:pt x="1339" y="1727"/>
                    <a:pt x="1726" y="1340"/>
                    <a:pt x="1726" y="864"/>
                  </a:cubicBezTo>
                  <a:cubicBezTo>
                    <a:pt x="1726" y="388"/>
                    <a:pt x="1339" y="0"/>
                    <a:pt x="863" y="0"/>
                  </a:cubicBezTo>
                </a:path>
              </a:pathLst>
            </a:custGeom>
            <a:solidFill>
              <a:srgbClr val="CD4A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7558CF23-7274-87AC-7F7F-CB72D160D943}"/>
                </a:ext>
              </a:extLst>
            </p:cNvPr>
            <p:cNvGrpSpPr/>
            <p:nvPr/>
          </p:nvGrpSpPr>
          <p:grpSpPr>
            <a:xfrm>
              <a:off x="2455863" y="2411803"/>
              <a:ext cx="566738" cy="566738"/>
              <a:chOff x="2455863" y="2411803"/>
              <a:chExt cx="566738" cy="566738"/>
            </a:xfrm>
          </p:grpSpPr>
          <p:sp>
            <p:nvSpPr>
              <p:cNvPr id="31" name="Oval 32">
                <a:extLst>
                  <a:ext uri="{FF2B5EF4-FFF2-40B4-BE49-F238E27FC236}">
                    <a16:creationId xmlns:a16="http://schemas.microsoft.com/office/drawing/2014/main" id="{72307B80-1F5D-BFA4-A35A-FD6F79915F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55863" y="2411803"/>
                <a:ext cx="566738" cy="566738"/>
              </a:xfrm>
              <a:prstGeom prst="ellipse">
                <a:avLst/>
              </a:pr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Oval 33">
                <a:extLst>
                  <a:ext uri="{FF2B5EF4-FFF2-40B4-BE49-F238E27FC236}">
                    <a16:creationId xmlns:a16="http://schemas.microsoft.com/office/drawing/2014/main" id="{B7AC04E6-9350-A867-74E7-7603525D0E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1425" y="2465778"/>
                <a:ext cx="455613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34">
                <a:extLst>
                  <a:ext uri="{FF2B5EF4-FFF2-40B4-BE49-F238E27FC236}">
                    <a16:creationId xmlns:a16="http://schemas.microsoft.com/office/drawing/2014/main" id="{777F0F69-D591-95AF-2BCC-8A651F0AC5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11425" y="2621353"/>
                <a:ext cx="9525" cy="111125"/>
              </a:xfrm>
              <a:custGeom>
                <a:avLst/>
                <a:gdLst>
                  <a:gd name="T0" fmla="*/ 0 w 4"/>
                  <a:gd name="T1" fmla="*/ 43 h 45"/>
                  <a:gd name="T2" fmla="*/ 0 w 4"/>
                  <a:gd name="T3" fmla="*/ 42 h 45"/>
                  <a:gd name="T4" fmla="*/ 0 w 4"/>
                  <a:gd name="T5" fmla="*/ 41 h 45"/>
                  <a:gd name="T6" fmla="*/ 0 w 4"/>
                  <a:gd name="T7" fmla="*/ 40 h 45"/>
                  <a:gd name="T8" fmla="*/ 0 w 4"/>
                  <a:gd name="T9" fmla="*/ 40 h 45"/>
                  <a:gd name="T10" fmla="*/ 0 w 4"/>
                  <a:gd name="T11" fmla="*/ 39 h 45"/>
                  <a:gd name="T12" fmla="*/ 0 w 4"/>
                  <a:gd name="T13" fmla="*/ 38 h 45"/>
                  <a:gd name="T14" fmla="*/ 0 w 4"/>
                  <a:gd name="T15" fmla="*/ 38 h 45"/>
                  <a:gd name="T16" fmla="*/ 0 w 4"/>
                  <a:gd name="T17" fmla="*/ 37 h 45"/>
                  <a:gd name="T18" fmla="*/ 0 w 4"/>
                  <a:gd name="T19" fmla="*/ 36 h 45"/>
                  <a:gd name="T20" fmla="*/ 0 w 4"/>
                  <a:gd name="T21" fmla="*/ 36 h 45"/>
                  <a:gd name="T22" fmla="*/ 0 w 4"/>
                  <a:gd name="T23" fmla="*/ 35 h 45"/>
                  <a:gd name="T24" fmla="*/ 0 w 4"/>
                  <a:gd name="T25" fmla="*/ 34 h 45"/>
                  <a:gd name="T26" fmla="*/ 0 w 4"/>
                  <a:gd name="T27" fmla="*/ 34 h 45"/>
                  <a:gd name="T28" fmla="*/ 0 w 4"/>
                  <a:gd name="T29" fmla="*/ 33 h 45"/>
                  <a:gd name="T30" fmla="*/ 0 w 4"/>
                  <a:gd name="T31" fmla="*/ 32 h 45"/>
                  <a:gd name="T32" fmla="*/ 0 w 4"/>
                  <a:gd name="T33" fmla="*/ 31 h 45"/>
                  <a:gd name="T34" fmla="*/ 0 w 4"/>
                  <a:gd name="T35" fmla="*/ 31 h 45"/>
                  <a:gd name="T36" fmla="*/ 0 w 4"/>
                  <a:gd name="T37" fmla="*/ 30 h 45"/>
                  <a:gd name="T38" fmla="*/ 0 w 4"/>
                  <a:gd name="T39" fmla="*/ 29 h 45"/>
                  <a:gd name="T40" fmla="*/ 0 w 4"/>
                  <a:gd name="T41" fmla="*/ 29 h 45"/>
                  <a:gd name="T42" fmla="*/ 0 w 4"/>
                  <a:gd name="T43" fmla="*/ 28 h 45"/>
                  <a:gd name="T44" fmla="*/ 0 w 4"/>
                  <a:gd name="T45" fmla="*/ 27 h 45"/>
                  <a:gd name="T46" fmla="*/ 0 w 4"/>
                  <a:gd name="T47" fmla="*/ 26 h 45"/>
                  <a:gd name="T48" fmla="*/ 0 w 4"/>
                  <a:gd name="T49" fmla="*/ 26 h 45"/>
                  <a:gd name="T50" fmla="*/ 0 w 4"/>
                  <a:gd name="T51" fmla="*/ 25 h 45"/>
                  <a:gd name="T52" fmla="*/ 0 w 4"/>
                  <a:gd name="T53" fmla="*/ 24 h 45"/>
                  <a:gd name="T54" fmla="*/ 0 w 4"/>
                  <a:gd name="T55" fmla="*/ 23 h 45"/>
                  <a:gd name="T56" fmla="*/ 0 w 4"/>
                  <a:gd name="T57" fmla="*/ 22 h 45"/>
                  <a:gd name="T58" fmla="*/ 0 w 4"/>
                  <a:gd name="T59" fmla="*/ 22 h 45"/>
                  <a:gd name="T60" fmla="*/ 0 w 4"/>
                  <a:gd name="T61" fmla="*/ 21 h 45"/>
                  <a:gd name="T62" fmla="*/ 0 w 4"/>
                  <a:gd name="T63" fmla="*/ 20 h 45"/>
                  <a:gd name="T64" fmla="*/ 0 w 4"/>
                  <a:gd name="T65" fmla="*/ 19 h 45"/>
                  <a:gd name="T66" fmla="*/ 0 w 4"/>
                  <a:gd name="T67" fmla="*/ 18 h 45"/>
                  <a:gd name="T68" fmla="*/ 0 w 4"/>
                  <a:gd name="T69" fmla="*/ 18 h 45"/>
                  <a:gd name="T70" fmla="*/ 0 w 4"/>
                  <a:gd name="T71" fmla="*/ 17 h 45"/>
                  <a:gd name="T72" fmla="*/ 1 w 4"/>
                  <a:gd name="T73" fmla="*/ 16 h 45"/>
                  <a:gd name="T74" fmla="*/ 1 w 4"/>
                  <a:gd name="T75" fmla="*/ 15 h 45"/>
                  <a:gd name="T76" fmla="*/ 1 w 4"/>
                  <a:gd name="T77" fmla="*/ 15 h 45"/>
                  <a:gd name="T78" fmla="*/ 1 w 4"/>
                  <a:gd name="T79" fmla="*/ 13 h 45"/>
                  <a:gd name="T80" fmla="*/ 1 w 4"/>
                  <a:gd name="T81" fmla="*/ 12 h 45"/>
                  <a:gd name="T82" fmla="*/ 1 w 4"/>
                  <a:gd name="T83" fmla="*/ 12 h 45"/>
                  <a:gd name="T84" fmla="*/ 1 w 4"/>
                  <a:gd name="T85" fmla="*/ 11 h 45"/>
                  <a:gd name="T86" fmla="*/ 2 w 4"/>
                  <a:gd name="T87" fmla="*/ 10 h 45"/>
                  <a:gd name="T88" fmla="*/ 2 w 4"/>
                  <a:gd name="T89" fmla="*/ 10 h 45"/>
                  <a:gd name="T90" fmla="*/ 2 w 4"/>
                  <a:gd name="T91" fmla="*/ 9 h 45"/>
                  <a:gd name="T92" fmla="*/ 2 w 4"/>
                  <a:gd name="T93" fmla="*/ 8 h 45"/>
                  <a:gd name="T94" fmla="*/ 2 w 4"/>
                  <a:gd name="T95" fmla="*/ 8 h 45"/>
                  <a:gd name="T96" fmla="*/ 2 w 4"/>
                  <a:gd name="T97" fmla="*/ 7 h 45"/>
                  <a:gd name="T98" fmla="*/ 3 w 4"/>
                  <a:gd name="T99" fmla="*/ 6 h 45"/>
                  <a:gd name="T100" fmla="*/ 3 w 4"/>
                  <a:gd name="T101" fmla="*/ 6 h 45"/>
                  <a:gd name="T102" fmla="*/ 3 w 4"/>
                  <a:gd name="T103" fmla="*/ 5 h 45"/>
                  <a:gd name="T104" fmla="*/ 3 w 4"/>
                  <a:gd name="T105" fmla="*/ 4 h 45"/>
                  <a:gd name="T106" fmla="*/ 3 w 4"/>
                  <a:gd name="T107" fmla="*/ 4 h 45"/>
                  <a:gd name="T108" fmla="*/ 3 w 4"/>
                  <a:gd name="T109" fmla="*/ 3 h 45"/>
                  <a:gd name="T110" fmla="*/ 4 w 4"/>
                  <a:gd name="T111" fmla="*/ 2 h 45"/>
                  <a:gd name="T112" fmla="*/ 4 w 4"/>
                  <a:gd name="T113" fmla="*/ 1 h 45"/>
                  <a:gd name="T114" fmla="*/ 4 w 4"/>
                  <a:gd name="T115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" h="45">
                    <a:moveTo>
                      <a:pt x="1" y="45"/>
                    </a:moveTo>
                    <a:cubicBezTo>
                      <a:pt x="1" y="45"/>
                      <a:pt x="1" y="45"/>
                      <a:pt x="1" y="45"/>
                    </a:cubicBezTo>
                    <a:cubicBezTo>
                      <a:pt x="1" y="45"/>
                      <a:pt x="1" y="45"/>
                      <a:pt x="1" y="45"/>
                    </a:cubicBezTo>
                    <a:moveTo>
                      <a:pt x="0" y="43"/>
                    </a:move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0" y="43"/>
                      <a:pt x="0" y="43"/>
                    </a:cubicBezTo>
                    <a:moveTo>
                      <a:pt x="0" y="43"/>
                    </a:move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0" y="43"/>
                      <a:pt x="0" y="43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1"/>
                    </a:moveTo>
                    <a:cubicBezTo>
                      <a:pt x="0" y="41"/>
                      <a:pt x="0" y="41"/>
                      <a:pt x="0" y="41"/>
                    </a:cubicBezTo>
                    <a:cubicBezTo>
                      <a:pt x="0" y="41"/>
                      <a:pt x="0" y="41"/>
                      <a:pt x="0" y="41"/>
                    </a:cubicBezTo>
                    <a:moveTo>
                      <a:pt x="0" y="41"/>
                    </a:moveTo>
                    <a:cubicBezTo>
                      <a:pt x="0" y="41"/>
                      <a:pt x="0" y="41"/>
                      <a:pt x="0" y="41"/>
                    </a:cubicBezTo>
                    <a:cubicBezTo>
                      <a:pt x="0" y="41"/>
                      <a:pt x="0" y="41"/>
                      <a:pt x="0" y="41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8"/>
                    </a:moveTo>
                    <a:cubicBezTo>
                      <a:pt x="0" y="38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8"/>
                    </a:cubicBezTo>
                    <a:moveTo>
                      <a:pt x="0" y="38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moveTo>
                      <a:pt x="0" y="38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moveTo>
                      <a:pt x="0" y="37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5"/>
                    </a:moveTo>
                    <a:cubicBezTo>
                      <a:pt x="0" y="35"/>
                      <a:pt x="0" y="36"/>
                      <a:pt x="0" y="36"/>
                    </a:cubicBezTo>
                    <a:cubicBezTo>
                      <a:pt x="0" y="36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4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2"/>
                    </a:moveTo>
                    <a:cubicBezTo>
                      <a:pt x="0" y="32"/>
                      <a:pt x="0" y="33"/>
                      <a:pt x="0" y="33"/>
                    </a:cubicBezTo>
                    <a:cubicBezTo>
                      <a:pt x="0" y="33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1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29"/>
                    </a:moveTo>
                    <a:cubicBezTo>
                      <a:pt x="0" y="29"/>
                      <a:pt x="0" y="30"/>
                      <a:pt x="0" y="30"/>
                    </a:cubicBezTo>
                    <a:cubicBezTo>
                      <a:pt x="0" y="30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8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7"/>
                    </a:moveTo>
                    <a:cubicBezTo>
                      <a:pt x="0" y="27"/>
                      <a:pt x="0" y="27"/>
                      <a:pt x="0" y="28"/>
                    </a:cubicBezTo>
                    <a:cubicBezTo>
                      <a:pt x="0" y="27"/>
                      <a:pt x="0" y="27"/>
                      <a:pt x="0" y="27"/>
                    </a:cubicBezTo>
                    <a:moveTo>
                      <a:pt x="0" y="27"/>
                    </a:move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7"/>
                    </a:cubicBezTo>
                    <a:moveTo>
                      <a:pt x="0" y="26"/>
                    </a:move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5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4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1"/>
                    </a:moveTo>
                    <a:cubicBezTo>
                      <a:pt x="0" y="21"/>
                      <a:pt x="0" y="22"/>
                      <a:pt x="0" y="22"/>
                    </a:cubicBezTo>
                    <a:cubicBezTo>
                      <a:pt x="0" y="22"/>
                      <a:pt x="0" y="21"/>
                      <a:pt x="0" y="21"/>
                    </a:cubicBezTo>
                    <a:moveTo>
                      <a:pt x="0" y="21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moveTo>
                      <a:pt x="0" y="21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moveTo>
                      <a:pt x="0" y="20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0"/>
                    </a:cubicBezTo>
                    <a:moveTo>
                      <a:pt x="0" y="2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0"/>
                      <a:pt x="0" y="20"/>
                      <a:pt x="0" y="20"/>
                    </a:cubicBezTo>
                    <a:moveTo>
                      <a:pt x="0" y="19"/>
                    </a:moveTo>
                    <a:cubicBezTo>
                      <a:pt x="0" y="19"/>
                      <a:pt x="0" y="20"/>
                      <a:pt x="0" y="20"/>
                    </a:cubicBezTo>
                    <a:cubicBezTo>
                      <a:pt x="0" y="20"/>
                      <a:pt x="0" y="19"/>
                      <a:pt x="0" y="19"/>
                    </a:cubicBezTo>
                    <a:moveTo>
                      <a:pt x="0" y="19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moveTo>
                      <a:pt x="0" y="19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moveTo>
                      <a:pt x="0" y="18"/>
                    </a:moveTo>
                    <a:cubicBezTo>
                      <a:pt x="0" y="18"/>
                      <a:pt x="0" y="19"/>
                      <a:pt x="0" y="19"/>
                    </a:cubicBezTo>
                    <a:cubicBezTo>
                      <a:pt x="0" y="19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7"/>
                    </a:moveTo>
                    <a:cubicBezTo>
                      <a:pt x="0" y="17"/>
                      <a:pt x="0" y="17"/>
                      <a:pt x="0" y="18"/>
                    </a:cubicBezTo>
                    <a:cubicBezTo>
                      <a:pt x="0" y="17"/>
                      <a:pt x="0" y="17"/>
                      <a:pt x="0" y="17"/>
                    </a:cubicBezTo>
                    <a:moveTo>
                      <a:pt x="0" y="17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7"/>
                      <a:pt x="0" y="17"/>
                    </a:cubicBezTo>
                    <a:moveTo>
                      <a:pt x="1" y="16"/>
                    </a:moveTo>
                    <a:cubicBezTo>
                      <a:pt x="1" y="16"/>
                      <a:pt x="0" y="16"/>
                      <a:pt x="0" y="17"/>
                    </a:cubicBezTo>
                    <a:cubicBezTo>
                      <a:pt x="0" y="16"/>
                      <a:pt x="1" y="16"/>
                      <a:pt x="1" y="16"/>
                    </a:cubicBezTo>
                    <a:moveTo>
                      <a:pt x="1" y="16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moveTo>
                      <a:pt x="1" y="15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4"/>
                    </a:moveTo>
                    <a:cubicBezTo>
                      <a:pt x="1" y="14"/>
                      <a:pt x="1" y="15"/>
                      <a:pt x="1" y="15"/>
                    </a:cubicBezTo>
                    <a:cubicBezTo>
                      <a:pt x="1" y="15"/>
                      <a:pt x="1" y="14"/>
                      <a:pt x="1" y="14"/>
                    </a:cubicBezTo>
                    <a:moveTo>
                      <a:pt x="1" y="14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moveTo>
                      <a:pt x="1" y="13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1" y="14"/>
                      <a:pt x="1" y="14"/>
                      <a:pt x="1" y="13"/>
                    </a:cubicBezTo>
                    <a:moveTo>
                      <a:pt x="1" y="13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3"/>
                      <a:pt x="1" y="13"/>
                    </a:cubicBezTo>
                    <a:moveTo>
                      <a:pt x="1" y="12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3"/>
                      <a:pt x="1" y="12"/>
                    </a:cubicBezTo>
                    <a:moveTo>
                      <a:pt x="1" y="12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moveTo>
                      <a:pt x="1" y="12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moveTo>
                      <a:pt x="1" y="11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1"/>
                    </a:cubicBezTo>
                    <a:moveTo>
                      <a:pt x="1" y="11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moveTo>
                      <a:pt x="1" y="11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moveTo>
                      <a:pt x="2" y="11"/>
                    </a:moveTo>
                    <a:cubicBezTo>
                      <a:pt x="2" y="11"/>
                      <a:pt x="1" y="11"/>
                      <a:pt x="1" y="11"/>
                    </a:cubicBezTo>
                    <a:cubicBezTo>
                      <a:pt x="1" y="11"/>
                      <a:pt x="2" y="11"/>
                      <a:pt x="2" y="11"/>
                    </a:cubicBezTo>
                    <a:moveTo>
                      <a:pt x="2" y="10"/>
                    </a:moveTo>
                    <a:cubicBezTo>
                      <a:pt x="2" y="10"/>
                      <a:pt x="2" y="11"/>
                      <a:pt x="2" y="11"/>
                    </a:cubicBezTo>
                    <a:cubicBezTo>
                      <a:pt x="2" y="11"/>
                      <a:pt x="2" y="10"/>
                      <a:pt x="2" y="10"/>
                    </a:cubicBezTo>
                    <a:moveTo>
                      <a:pt x="2" y="10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moveTo>
                      <a:pt x="2" y="10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moveTo>
                      <a:pt x="2" y="9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8"/>
                    </a:moveTo>
                    <a:cubicBezTo>
                      <a:pt x="2" y="8"/>
                      <a:pt x="2" y="9"/>
                      <a:pt x="2" y="9"/>
                    </a:cubicBezTo>
                    <a:cubicBezTo>
                      <a:pt x="2" y="9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3" y="6"/>
                    </a:moveTo>
                    <a:cubicBezTo>
                      <a:pt x="3" y="6"/>
                      <a:pt x="2" y="7"/>
                      <a:pt x="2" y="7"/>
                    </a:cubicBezTo>
                    <a:cubicBezTo>
                      <a:pt x="2" y="7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4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4" y="3"/>
                    </a:moveTo>
                    <a:cubicBezTo>
                      <a:pt x="4" y="3"/>
                      <a:pt x="4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moveTo>
                      <a:pt x="4" y="3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moveTo>
                      <a:pt x="4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moveTo>
                      <a:pt x="4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35">
                <a:extLst>
                  <a:ext uri="{FF2B5EF4-FFF2-40B4-BE49-F238E27FC236}">
                    <a16:creationId xmlns:a16="http://schemas.microsoft.com/office/drawing/2014/main" id="{DBBC99D5-DFF4-6375-2A3C-9BC63022FB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425" y="2494353"/>
                <a:ext cx="190500" cy="425450"/>
              </a:xfrm>
              <a:custGeom>
                <a:avLst/>
                <a:gdLst>
                  <a:gd name="T0" fmla="*/ 4 w 78"/>
                  <a:gd name="T1" fmla="*/ 53 h 174"/>
                  <a:gd name="T2" fmla="*/ 4 w 78"/>
                  <a:gd name="T3" fmla="*/ 54 h 174"/>
                  <a:gd name="T4" fmla="*/ 3 w 78"/>
                  <a:gd name="T5" fmla="*/ 55 h 174"/>
                  <a:gd name="T6" fmla="*/ 3 w 78"/>
                  <a:gd name="T7" fmla="*/ 56 h 174"/>
                  <a:gd name="T8" fmla="*/ 3 w 78"/>
                  <a:gd name="T9" fmla="*/ 56 h 174"/>
                  <a:gd name="T10" fmla="*/ 3 w 78"/>
                  <a:gd name="T11" fmla="*/ 57 h 174"/>
                  <a:gd name="T12" fmla="*/ 3 w 78"/>
                  <a:gd name="T13" fmla="*/ 58 h 174"/>
                  <a:gd name="T14" fmla="*/ 3 w 78"/>
                  <a:gd name="T15" fmla="*/ 58 h 174"/>
                  <a:gd name="T16" fmla="*/ 2 w 78"/>
                  <a:gd name="T17" fmla="*/ 59 h 174"/>
                  <a:gd name="T18" fmla="*/ 2 w 78"/>
                  <a:gd name="T19" fmla="*/ 60 h 174"/>
                  <a:gd name="T20" fmla="*/ 2 w 78"/>
                  <a:gd name="T21" fmla="*/ 61 h 174"/>
                  <a:gd name="T22" fmla="*/ 2 w 78"/>
                  <a:gd name="T23" fmla="*/ 61 h 174"/>
                  <a:gd name="T24" fmla="*/ 2 w 78"/>
                  <a:gd name="T25" fmla="*/ 62 h 174"/>
                  <a:gd name="T26" fmla="*/ 2 w 78"/>
                  <a:gd name="T27" fmla="*/ 63 h 174"/>
                  <a:gd name="T28" fmla="*/ 1 w 78"/>
                  <a:gd name="T29" fmla="*/ 63 h 174"/>
                  <a:gd name="T30" fmla="*/ 1 w 78"/>
                  <a:gd name="T31" fmla="*/ 64 h 174"/>
                  <a:gd name="T32" fmla="*/ 1 w 78"/>
                  <a:gd name="T33" fmla="*/ 65 h 174"/>
                  <a:gd name="T34" fmla="*/ 1 w 78"/>
                  <a:gd name="T35" fmla="*/ 66 h 174"/>
                  <a:gd name="T36" fmla="*/ 1 w 78"/>
                  <a:gd name="T37" fmla="*/ 67 h 174"/>
                  <a:gd name="T38" fmla="*/ 1 w 78"/>
                  <a:gd name="T39" fmla="*/ 68 h 174"/>
                  <a:gd name="T40" fmla="*/ 0 w 78"/>
                  <a:gd name="T41" fmla="*/ 69 h 174"/>
                  <a:gd name="T42" fmla="*/ 0 w 78"/>
                  <a:gd name="T43" fmla="*/ 70 h 174"/>
                  <a:gd name="T44" fmla="*/ 0 w 78"/>
                  <a:gd name="T45" fmla="*/ 71 h 174"/>
                  <a:gd name="T46" fmla="*/ 0 w 78"/>
                  <a:gd name="T47" fmla="*/ 71 h 174"/>
                  <a:gd name="T48" fmla="*/ 0 w 78"/>
                  <a:gd name="T49" fmla="*/ 73 h 174"/>
                  <a:gd name="T50" fmla="*/ 0 w 78"/>
                  <a:gd name="T51" fmla="*/ 73 h 174"/>
                  <a:gd name="T52" fmla="*/ 0 w 78"/>
                  <a:gd name="T53" fmla="*/ 74 h 174"/>
                  <a:gd name="T54" fmla="*/ 0 w 78"/>
                  <a:gd name="T55" fmla="*/ 75 h 174"/>
                  <a:gd name="T56" fmla="*/ 0 w 78"/>
                  <a:gd name="T57" fmla="*/ 76 h 174"/>
                  <a:gd name="T58" fmla="*/ 0 w 78"/>
                  <a:gd name="T59" fmla="*/ 77 h 174"/>
                  <a:gd name="T60" fmla="*/ 0 w 78"/>
                  <a:gd name="T61" fmla="*/ 77 h 174"/>
                  <a:gd name="T62" fmla="*/ 0 w 78"/>
                  <a:gd name="T63" fmla="*/ 78 h 174"/>
                  <a:gd name="T64" fmla="*/ 0 w 78"/>
                  <a:gd name="T65" fmla="*/ 79 h 174"/>
                  <a:gd name="T66" fmla="*/ 0 w 78"/>
                  <a:gd name="T67" fmla="*/ 80 h 174"/>
                  <a:gd name="T68" fmla="*/ 0 w 78"/>
                  <a:gd name="T69" fmla="*/ 81 h 174"/>
                  <a:gd name="T70" fmla="*/ 0 w 78"/>
                  <a:gd name="T71" fmla="*/ 81 h 174"/>
                  <a:gd name="T72" fmla="*/ 0 w 78"/>
                  <a:gd name="T73" fmla="*/ 82 h 174"/>
                  <a:gd name="T74" fmla="*/ 0 w 78"/>
                  <a:gd name="T75" fmla="*/ 83 h 174"/>
                  <a:gd name="T76" fmla="*/ 0 w 78"/>
                  <a:gd name="T77" fmla="*/ 84 h 174"/>
                  <a:gd name="T78" fmla="*/ 0 w 78"/>
                  <a:gd name="T79" fmla="*/ 84 h 174"/>
                  <a:gd name="T80" fmla="*/ 0 w 78"/>
                  <a:gd name="T81" fmla="*/ 85 h 174"/>
                  <a:gd name="T82" fmla="*/ 0 w 78"/>
                  <a:gd name="T83" fmla="*/ 86 h 174"/>
                  <a:gd name="T84" fmla="*/ 0 w 78"/>
                  <a:gd name="T85" fmla="*/ 87 h 174"/>
                  <a:gd name="T86" fmla="*/ 0 w 78"/>
                  <a:gd name="T87" fmla="*/ 87 h 174"/>
                  <a:gd name="T88" fmla="*/ 0 w 78"/>
                  <a:gd name="T89" fmla="*/ 88 h 174"/>
                  <a:gd name="T90" fmla="*/ 0 w 78"/>
                  <a:gd name="T91" fmla="*/ 89 h 174"/>
                  <a:gd name="T92" fmla="*/ 0 w 78"/>
                  <a:gd name="T93" fmla="*/ 90 h 174"/>
                  <a:gd name="T94" fmla="*/ 0 w 78"/>
                  <a:gd name="T95" fmla="*/ 90 h 174"/>
                  <a:gd name="T96" fmla="*/ 0 w 78"/>
                  <a:gd name="T97" fmla="*/ 91 h 174"/>
                  <a:gd name="T98" fmla="*/ 0 w 78"/>
                  <a:gd name="T99" fmla="*/ 92 h 174"/>
                  <a:gd name="T100" fmla="*/ 0 w 78"/>
                  <a:gd name="T101" fmla="*/ 92 h 174"/>
                  <a:gd name="T102" fmla="*/ 0 w 78"/>
                  <a:gd name="T103" fmla="*/ 94 h 174"/>
                  <a:gd name="T104" fmla="*/ 0 w 78"/>
                  <a:gd name="T105" fmla="*/ 94 h 174"/>
                  <a:gd name="T106" fmla="*/ 1 w 78"/>
                  <a:gd name="T107" fmla="*/ 97 h 174"/>
                  <a:gd name="T108" fmla="*/ 15 w 78"/>
                  <a:gd name="T109" fmla="*/ 7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8" h="174">
                    <a:moveTo>
                      <a:pt x="48" y="0"/>
                    </a:moveTo>
                    <a:cubicBezTo>
                      <a:pt x="28" y="11"/>
                      <a:pt x="12" y="30"/>
                      <a:pt x="4" y="52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4" y="52"/>
                      <a:pt x="4" y="52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3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2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0" y="68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6"/>
                      <a:pt x="1" y="96"/>
                      <a:pt x="1" y="97"/>
                    </a:cubicBezTo>
                    <a:cubicBezTo>
                      <a:pt x="1" y="97"/>
                      <a:pt x="1" y="97"/>
                      <a:pt x="1" y="97"/>
                    </a:cubicBezTo>
                    <a:cubicBezTo>
                      <a:pt x="7" y="136"/>
                      <a:pt x="38" y="168"/>
                      <a:pt x="78" y="174"/>
                    </a:cubicBezTo>
                    <a:cubicBezTo>
                      <a:pt x="66" y="169"/>
                      <a:pt x="55" y="162"/>
                      <a:pt x="46" y="152"/>
                    </a:cubicBezTo>
                    <a:cubicBezTo>
                      <a:pt x="33" y="139"/>
                      <a:pt x="24" y="124"/>
                      <a:pt x="19" y="106"/>
                    </a:cubicBezTo>
                    <a:cubicBezTo>
                      <a:pt x="18" y="97"/>
                      <a:pt x="16" y="87"/>
                      <a:pt x="15" y="78"/>
                    </a:cubicBezTo>
                    <a:cubicBezTo>
                      <a:pt x="15" y="77"/>
                      <a:pt x="15" y="77"/>
                      <a:pt x="15" y="77"/>
                    </a:cubicBezTo>
                    <a:cubicBezTo>
                      <a:pt x="15" y="58"/>
                      <a:pt x="20" y="40"/>
                      <a:pt x="30" y="23"/>
                    </a:cubicBezTo>
                    <a:cubicBezTo>
                      <a:pt x="35" y="16"/>
                      <a:pt x="41" y="9"/>
                      <a:pt x="46" y="2"/>
                    </a:cubicBezTo>
                    <a:cubicBezTo>
                      <a:pt x="47" y="1"/>
                      <a:pt x="48" y="1"/>
                      <a:pt x="48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Rectangle 36">
                <a:extLst>
                  <a:ext uri="{FF2B5EF4-FFF2-40B4-BE49-F238E27FC236}">
                    <a16:creationId xmlns:a16="http://schemas.microsoft.com/office/drawing/2014/main" id="{7EA84F52-72CA-020F-6180-790E5BF7FD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5088" y="2592778"/>
                <a:ext cx="268288" cy="153988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tangle 37">
                <a:extLst>
                  <a:ext uri="{FF2B5EF4-FFF2-40B4-BE49-F238E27FC236}">
                    <a16:creationId xmlns:a16="http://schemas.microsoft.com/office/drawing/2014/main" id="{519FB7A6-0322-E7D1-7C23-E7B8690D46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3975" y="2499116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12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37" name="Freeform 40">
              <a:extLst>
                <a:ext uri="{FF2B5EF4-FFF2-40B4-BE49-F238E27FC236}">
                  <a16:creationId xmlns:a16="http://schemas.microsoft.com/office/drawing/2014/main" id="{D6D6B42C-EB65-B61B-1211-04B5EA14B1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4850" y="2851541"/>
              <a:ext cx="20638" cy="122238"/>
            </a:xfrm>
            <a:custGeom>
              <a:avLst/>
              <a:gdLst>
                <a:gd name="T0" fmla="*/ 8 w 8"/>
                <a:gd name="T1" fmla="*/ 50 h 50"/>
                <a:gd name="T2" fmla="*/ 8 w 8"/>
                <a:gd name="T3" fmla="*/ 50 h 50"/>
                <a:gd name="T4" fmla="*/ 8 w 8"/>
                <a:gd name="T5" fmla="*/ 50 h 50"/>
                <a:gd name="T6" fmla="*/ 8 w 8"/>
                <a:gd name="T7" fmla="*/ 50 h 50"/>
                <a:gd name="T8" fmla="*/ 0 w 8"/>
                <a:gd name="T9" fmla="*/ 11 h 50"/>
                <a:gd name="T10" fmla="*/ 0 w 8"/>
                <a:gd name="T11" fmla="*/ 11 h 50"/>
                <a:gd name="T12" fmla="*/ 0 w 8"/>
                <a:gd name="T13" fmla="*/ 11 h 50"/>
                <a:gd name="T14" fmla="*/ 0 w 8"/>
                <a:gd name="T15" fmla="*/ 11 h 50"/>
                <a:gd name="T16" fmla="*/ 0 w 8"/>
                <a:gd name="T17" fmla="*/ 11 h 50"/>
                <a:gd name="T18" fmla="*/ 0 w 8"/>
                <a:gd name="T19" fmla="*/ 11 h 50"/>
                <a:gd name="T20" fmla="*/ 0 w 8"/>
                <a:gd name="T21" fmla="*/ 10 h 50"/>
                <a:gd name="T22" fmla="*/ 0 w 8"/>
                <a:gd name="T23" fmla="*/ 10 h 50"/>
                <a:gd name="T24" fmla="*/ 0 w 8"/>
                <a:gd name="T25" fmla="*/ 10 h 50"/>
                <a:gd name="T26" fmla="*/ 0 w 8"/>
                <a:gd name="T27" fmla="*/ 10 h 50"/>
                <a:gd name="T28" fmla="*/ 0 w 8"/>
                <a:gd name="T29" fmla="*/ 9 h 50"/>
                <a:gd name="T30" fmla="*/ 0 w 8"/>
                <a:gd name="T31" fmla="*/ 9 h 50"/>
                <a:gd name="T32" fmla="*/ 0 w 8"/>
                <a:gd name="T33" fmla="*/ 9 h 50"/>
                <a:gd name="T34" fmla="*/ 0 w 8"/>
                <a:gd name="T35" fmla="*/ 9 h 50"/>
                <a:gd name="T36" fmla="*/ 0 w 8"/>
                <a:gd name="T37" fmla="*/ 9 h 50"/>
                <a:gd name="T38" fmla="*/ 0 w 8"/>
                <a:gd name="T39" fmla="*/ 9 h 50"/>
                <a:gd name="T40" fmla="*/ 0 w 8"/>
                <a:gd name="T41" fmla="*/ 8 h 50"/>
                <a:gd name="T42" fmla="*/ 0 w 8"/>
                <a:gd name="T43" fmla="*/ 8 h 50"/>
                <a:gd name="T44" fmla="*/ 0 w 8"/>
                <a:gd name="T45" fmla="*/ 8 h 50"/>
                <a:gd name="T46" fmla="*/ 0 w 8"/>
                <a:gd name="T47" fmla="*/ 7 h 50"/>
                <a:gd name="T48" fmla="*/ 0 w 8"/>
                <a:gd name="T49" fmla="*/ 7 h 50"/>
                <a:gd name="T50" fmla="*/ 0 w 8"/>
                <a:gd name="T51" fmla="*/ 7 h 50"/>
                <a:gd name="T52" fmla="*/ 0 w 8"/>
                <a:gd name="T53" fmla="*/ 7 h 50"/>
                <a:gd name="T54" fmla="*/ 0 w 8"/>
                <a:gd name="T55" fmla="*/ 7 h 50"/>
                <a:gd name="T56" fmla="*/ 0 w 8"/>
                <a:gd name="T57" fmla="*/ 7 h 50"/>
                <a:gd name="T58" fmla="*/ 0 w 8"/>
                <a:gd name="T59" fmla="*/ 6 h 50"/>
                <a:gd name="T60" fmla="*/ 0 w 8"/>
                <a:gd name="T61" fmla="*/ 6 h 50"/>
                <a:gd name="T62" fmla="*/ 0 w 8"/>
                <a:gd name="T63" fmla="*/ 6 h 50"/>
                <a:gd name="T64" fmla="*/ 0 w 8"/>
                <a:gd name="T65" fmla="*/ 6 h 50"/>
                <a:gd name="T66" fmla="*/ 0 w 8"/>
                <a:gd name="T67" fmla="*/ 6 h 50"/>
                <a:gd name="T68" fmla="*/ 0 w 8"/>
                <a:gd name="T69" fmla="*/ 6 h 50"/>
                <a:gd name="T70" fmla="*/ 0 w 8"/>
                <a:gd name="T71" fmla="*/ 5 h 50"/>
                <a:gd name="T72" fmla="*/ 0 w 8"/>
                <a:gd name="T73" fmla="*/ 5 h 50"/>
                <a:gd name="T74" fmla="*/ 0 w 8"/>
                <a:gd name="T75" fmla="*/ 5 h 50"/>
                <a:gd name="T76" fmla="*/ 0 w 8"/>
                <a:gd name="T77" fmla="*/ 5 h 50"/>
                <a:gd name="T78" fmla="*/ 0 w 8"/>
                <a:gd name="T79" fmla="*/ 5 h 50"/>
                <a:gd name="T80" fmla="*/ 0 w 8"/>
                <a:gd name="T81" fmla="*/ 4 h 50"/>
                <a:gd name="T82" fmla="*/ 0 w 8"/>
                <a:gd name="T83" fmla="*/ 4 h 50"/>
                <a:gd name="T84" fmla="*/ 0 w 8"/>
                <a:gd name="T85" fmla="*/ 4 h 50"/>
                <a:gd name="T86" fmla="*/ 0 w 8"/>
                <a:gd name="T87" fmla="*/ 4 h 50"/>
                <a:gd name="T88" fmla="*/ 0 w 8"/>
                <a:gd name="T89" fmla="*/ 3 h 50"/>
                <a:gd name="T90" fmla="*/ 0 w 8"/>
                <a:gd name="T91" fmla="*/ 3 h 50"/>
                <a:gd name="T92" fmla="*/ 0 w 8"/>
                <a:gd name="T93" fmla="*/ 3 h 50"/>
                <a:gd name="T94" fmla="*/ 0 w 8"/>
                <a:gd name="T95" fmla="*/ 3 h 50"/>
                <a:gd name="T96" fmla="*/ 0 w 8"/>
                <a:gd name="T97" fmla="*/ 3 h 50"/>
                <a:gd name="T98" fmla="*/ 0 w 8"/>
                <a:gd name="T99" fmla="*/ 3 h 50"/>
                <a:gd name="T100" fmla="*/ 0 w 8"/>
                <a:gd name="T101" fmla="*/ 2 h 50"/>
                <a:gd name="T102" fmla="*/ 0 w 8"/>
                <a:gd name="T103" fmla="*/ 2 h 50"/>
                <a:gd name="T104" fmla="*/ 0 w 8"/>
                <a:gd name="T105" fmla="*/ 2 h 50"/>
                <a:gd name="T106" fmla="*/ 0 w 8"/>
                <a:gd name="T107" fmla="*/ 2 h 50"/>
                <a:gd name="T108" fmla="*/ 0 w 8"/>
                <a:gd name="T109" fmla="*/ 2 h 50"/>
                <a:gd name="T110" fmla="*/ 0 w 8"/>
                <a:gd name="T111" fmla="*/ 1 h 50"/>
                <a:gd name="T112" fmla="*/ 0 w 8"/>
                <a:gd name="T113" fmla="*/ 0 h 50"/>
                <a:gd name="T114" fmla="*/ 0 w 8"/>
                <a:gd name="T1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" h="50"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moveTo>
                    <a:pt x="8" y="49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49"/>
                  </a:cubicBezTo>
                  <a:moveTo>
                    <a:pt x="0" y="11"/>
                  </a:moveTo>
                  <a:cubicBezTo>
                    <a:pt x="0" y="25"/>
                    <a:pt x="2" y="38"/>
                    <a:pt x="8" y="49"/>
                  </a:cubicBezTo>
                  <a:cubicBezTo>
                    <a:pt x="2" y="38"/>
                    <a:pt x="0" y="25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019763F-70CD-EF6C-F75C-202D50BD822D}"/>
                </a:ext>
              </a:extLst>
            </p:cNvPr>
            <p:cNvGrpSpPr/>
            <p:nvPr/>
          </p:nvGrpSpPr>
          <p:grpSpPr>
            <a:xfrm>
              <a:off x="3722688" y="3113478"/>
              <a:ext cx="585788" cy="587375"/>
              <a:chOff x="3722688" y="3113478"/>
              <a:chExt cx="585788" cy="587375"/>
            </a:xfrm>
          </p:grpSpPr>
          <p:sp>
            <p:nvSpPr>
              <p:cNvPr id="39" name="Freeform 44">
                <a:extLst>
                  <a:ext uri="{FF2B5EF4-FFF2-40B4-BE49-F238E27FC236}">
                    <a16:creationId xmlns:a16="http://schemas.microsoft.com/office/drawing/2014/main" id="{CF0F91F0-FDE7-9445-028F-B8CDBA15E8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 45">
                <a:extLst>
                  <a:ext uri="{FF2B5EF4-FFF2-40B4-BE49-F238E27FC236}">
                    <a16:creationId xmlns:a16="http://schemas.microsoft.com/office/drawing/2014/main" id="{BC384320-B5E8-6109-7FCA-BFD1712396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 46">
                <a:extLst>
                  <a:ext uri="{FF2B5EF4-FFF2-40B4-BE49-F238E27FC236}">
                    <a16:creationId xmlns:a16="http://schemas.microsoft.com/office/drawing/2014/main" id="{93E28D87-1FCA-F029-3AA2-51F50C60D9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 47">
                <a:extLst>
                  <a:ext uri="{FF2B5EF4-FFF2-40B4-BE49-F238E27FC236}">
                    <a16:creationId xmlns:a16="http://schemas.microsoft.com/office/drawing/2014/main" id="{04D8AE5D-D640-0D86-781F-D192D8B6E0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Rectangle 48">
                <a:extLst>
                  <a:ext uri="{FF2B5EF4-FFF2-40B4-BE49-F238E27FC236}">
                    <a16:creationId xmlns:a16="http://schemas.microsoft.com/office/drawing/2014/main" id="{3C894039-8799-37D5-798F-C5E602F50C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Rectangle 49">
                <a:extLst>
                  <a:ext uri="{FF2B5EF4-FFF2-40B4-BE49-F238E27FC236}">
                    <a16:creationId xmlns:a16="http://schemas.microsoft.com/office/drawing/2014/main" id="{9E8EB691-A285-76F3-1429-57926D5338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2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45" name="Freeform 52">
              <a:extLst>
                <a:ext uri="{FF2B5EF4-FFF2-40B4-BE49-F238E27FC236}">
                  <a16:creationId xmlns:a16="http://schemas.microsoft.com/office/drawing/2014/main" id="{AAB09A53-FFC8-76F4-656D-14F7F47881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94150" y="3978666"/>
              <a:ext cx="60325" cy="158750"/>
            </a:xfrm>
            <a:custGeom>
              <a:avLst/>
              <a:gdLst>
                <a:gd name="T0" fmla="*/ 0 w 25"/>
                <a:gd name="T1" fmla="*/ 65 h 65"/>
                <a:gd name="T2" fmla="*/ 0 w 25"/>
                <a:gd name="T3" fmla="*/ 65 h 65"/>
                <a:gd name="T4" fmla="*/ 0 w 25"/>
                <a:gd name="T5" fmla="*/ 65 h 65"/>
                <a:gd name="T6" fmla="*/ 0 w 25"/>
                <a:gd name="T7" fmla="*/ 65 h 65"/>
                <a:gd name="T8" fmla="*/ 0 w 25"/>
                <a:gd name="T9" fmla="*/ 65 h 65"/>
                <a:gd name="T10" fmla="*/ 0 w 25"/>
                <a:gd name="T11" fmla="*/ 65 h 65"/>
                <a:gd name="T12" fmla="*/ 0 w 25"/>
                <a:gd name="T13" fmla="*/ 64 h 65"/>
                <a:gd name="T14" fmla="*/ 0 w 25"/>
                <a:gd name="T15" fmla="*/ 64 h 65"/>
                <a:gd name="T16" fmla="*/ 0 w 25"/>
                <a:gd name="T17" fmla="*/ 64 h 65"/>
                <a:gd name="T18" fmla="*/ 0 w 25"/>
                <a:gd name="T19" fmla="*/ 64 h 65"/>
                <a:gd name="T20" fmla="*/ 0 w 25"/>
                <a:gd name="T21" fmla="*/ 64 h 65"/>
                <a:gd name="T22" fmla="*/ 0 w 25"/>
                <a:gd name="T23" fmla="*/ 64 h 65"/>
                <a:gd name="T24" fmla="*/ 0 w 25"/>
                <a:gd name="T25" fmla="*/ 64 h 65"/>
                <a:gd name="T26" fmla="*/ 0 w 25"/>
                <a:gd name="T27" fmla="*/ 64 h 65"/>
                <a:gd name="T28" fmla="*/ 0 w 25"/>
                <a:gd name="T29" fmla="*/ 64 h 65"/>
                <a:gd name="T30" fmla="*/ 0 w 25"/>
                <a:gd name="T31" fmla="*/ 63 h 65"/>
                <a:gd name="T32" fmla="*/ 0 w 25"/>
                <a:gd name="T33" fmla="*/ 64 h 65"/>
                <a:gd name="T34" fmla="*/ 0 w 25"/>
                <a:gd name="T35" fmla="*/ 64 h 65"/>
                <a:gd name="T36" fmla="*/ 0 w 25"/>
                <a:gd name="T37" fmla="*/ 63 h 65"/>
                <a:gd name="T38" fmla="*/ 25 w 25"/>
                <a:gd name="T39" fmla="*/ 0 h 65"/>
                <a:gd name="T40" fmla="*/ 0 w 25"/>
                <a:gd name="T41" fmla="*/ 63 h 65"/>
                <a:gd name="T42" fmla="*/ 25 w 25"/>
                <a:gd name="T43" fmla="*/ 0 h 65"/>
                <a:gd name="T44" fmla="*/ 25 w 25"/>
                <a:gd name="T45" fmla="*/ 0 h 65"/>
                <a:gd name="T46" fmla="*/ 25 w 25"/>
                <a:gd name="T47" fmla="*/ 0 h 65"/>
                <a:gd name="T48" fmla="*/ 25 w 25"/>
                <a:gd name="T4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" h="65"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3"/>
                  </a:moveTo>
                  <a:cubicBezTo>
                    <a:pt x="0" y="63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3"/>
                    <a:pt x="0" y="63"/>
                  </a:cubicBezTo>
                  <a:moveTo>
                    <a:pt x="25" y="0"/>
                  </a:moveTo>
                  <a:cubicBezTo>
                    <a:pt x="10" y="17"/>
                    <a:pt x="0" y="39"/>
                    <a:pt x="0" y="63"/>
                  </a:cubicBezTo>
                  <a:cubicBezTo>
                    <a:pt x="0" y="39"/>
                    <a:pt x="10" y="17"/>
                    <a:pt x="25" y="0"/>
                  </a:cubicBezTo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1FEAC7C-266A-4527-390A-E145EF14B204}"/>
                </a:ext>
              </a:extLst>
            </p:cNvPr>
            <p:cNvGrpSpPr/>
            <p:nvPr/>
          </p:nvGrpSpPr>
          <p:grpSpPr>
            <a:xfrm>
              <a:off x="3754438" y="4585091"/>
              <a:ext cx="566738" cy="568325"/>
              <a:chOff x="3754438" y="4585091"/>
              <a:chExt cx="566738" cy="568325"/>
            </a:xfrm>
          </p:grpSpPr>
          <p:sp>
            <p:nvSpPr>
              <p:cNvPr id="47" name="Freeform 56">
                <a:extLst>
                  <a:ext uri="{FF2B5EF4-FFF2-40B4-BE49-F238E27FC236}">
                    <a16:creationId xmlns:a16="http://schemas.microsoft.com/office/drawing/2014/main" id="{8A7627AC-A9D9-DE3A-7903-F97DF69FF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4438" y="4585091"/>
                <a:ext cx="566738" cy="568325"/>
              </a:xfrm>
              <a:custGeom>
                <a:avLst/>
                <a:gdLst>
                  <a:gd name="T0" fmla="*/ 116 w 232"/>
                  <a:gd name="T1" fmla="*/ 232 h 232"/>
                  <a:gd name="T2" fmla="*/ 232 w 232"/>
                  <a:gd name="T3" fmla="*/ 116 h 232"/>
                  <a:gd name="T4" fmla="*/ 116 w 232"/>
                  <a:gd name="T5" fmla="*/ 0 h 232"/>
                  <a:gd name="T6" fmla="*/ 0 w 232"/>
                  <a:gd name="T7" fmla="*/ 116 h 232"/>
                  <a:gd name="T8" fmla="*/ 116 w 232"/>
                  <a:gd name="T9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232">
                    <a:moveTo>
                      <a:pt x="116" y="232"/>
                    </a:moveTo>
                    <a:cubicBezTo>
                      <a:pt x="180" y="232"/>
                      <a:pt x="232" y="180"/>
                      <a:pt x="232" y="116"/>
                    </a:cubicBezTo>
                    <a:cubicBezTo>
                      <a:pt x="232" y="52"/>
                      <a:pt x="180" y="0"/>
                      <a:pt x="116" y="0"/>
                    </a:cubicBezTo>
                    <a:cubicBezTo>
                      <a:pt x="52" y="0"/>
                      <a:pt x="0" y="52"/>
                      <a:pt x="0" y="116"/>
                    </a:cubicBezTo>
                    <a:cubicBezTo>
                      <a:pt x="0" y="179"/>
                      <a:pt x="52" y="232"/>
                      <a:pt x="116" y="232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Oval 57">
                <a:extLst>
                  <a:ext uri="{FF2B5EF4-FFF2-40B4-BE49-F238E27FC236}">
                    <a16:creationId xmlns:a16="http://schemas.microsoft.com/office/drawing/2014/main" id="{EB85C87F-7263-0A02-4E16-20A8472351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10000" y="4639066"/>
                <a:ext cx="457200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 58">
                <a:extLst>
                  <a:ext uri="{FF2B5EF4-FFF2-40B4-BE49-F238E27FC236}">
                    <a16:creationId xmlns:a16="http://schemas.microsoft.com/office/drawing/2014/main" id="{3332DA00-B061-1B8A-7B98-6567BB4A86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10000" y="4732728"/>
                <a:ext cx="44450" cy="222250"/>
              </a:xfrm>
              <a:custGeom>
                <a:avLst/>
                <a:gdLst>
                  <a:gd name="T0" fmla="*/ 7 w 18"/>
                  <a:gd name="T1" fmla="*/ 91 h 91"/>
                  <a:gd name="T2" fmla="*/ 7 w 18"/>
                  <a:gd name="T3" fmla="*/ 91 h 91"/>
                  <a:gd name="T4" fmla="*/ 7 w 18"/>
                  <a:gd name="T5" fmla="*/ 91 h 91"/>
                  <a:gd name="T6" fmla="*/ 7 w 18"/>
                  <a:gd name="T7" fmla="*/ 91 h 91"/>
                  <a:gd name="T8" fmla="*/ 7 w 18"/>
                  <a:gd name="T9" fmla="*/ 91 h 91"/>
                  <a:gd name="T10" fmla="*/ 7 w 18"/>
                  <a:gd name="T11" fmla="*/ 91 h 91"/>
                  <a:gd name="T12" fmla="*/ 7 w 18"/>
                  <a:gd name="T13" fmla="*/ 91 h 91"/>
                  <a:gd name="T14" fmla="*/ 7 w 18"/>
                  <a:gd name="T15" fmla="*/ 91 h 91"/>
                  <a:gd name="T16" fmla="*/ 7 w 18"/>
                  <a:gd name="T17" fmla="*/ 91 h 91"/>
                  <a:gd name="T18" fmla="*/ 7 w 18"/>
                  <a:gd name="T19" fmla="*/ 91 h 91"/>
                  <a:gd name="T20" fmla="*/ 7 w 18"/>
                  <a:gd name="T21" fmla="*/ 91 h 91"/>
                  <a:gd name="T22" fmla="*/ 7 w 18"/>
                  <a:gd name="T23" fmla="*/ 91 h 91"/>
                  <a:gd name="T24" fmla="*/ 6 w 18"/>
                  <a:gd name="T25" fmla="*/ 90 h 91"/>
                  <a:gd name="T26" fmla="*/ 7 w 18"/>
                  <a:gd name="T27" fmla="*/ 91 h 91"/>
                  <a:gd name="T28" fmla="*/ 6 w 18"/>
                  <a:gd name="T29" fmla="*/ 90 h 91"/>
                  <a:gd name="T30" fmla="*/ 0 w 18"/>
                  <a:gd name="T31" fmla="*/ 57 h 91"/>
                  <a:gd name="T32" fmla="*/ 6 w 18"/>
                  <a:gd name="T33" fmla="*/ 90 h 91"/>
                  <a:gd name="T34" fmla="*/ 0 w 18"/>
                  <a:gd name="T35" fmla="*/ 57 h 91"/>
                  <a:gd name="T36" fmla="*/ 0 w 18"/>
                  <a:gd name="T37" fmla="*/ 57 h 91"/>
                  <a:gd name="T38" fmla="*/ 0 w 18"/>
                  <a:gd name="T39" fmla="*/ 57 h 91"/>
                  <a:gd name="T40" fmla="*/ 0 w 18"/>
                  <a:gd name="T41" fmla="*/ 57 h 91"/>
                  <a:gd name="T42" fmla="*/ 0 w 18"/>
                  <a:gd name="T43" fmla="*/ 57 h 91"/>
                  <a:gd name="T44" fmla="*/ 0 w 18"/>
                  <a:gd name="T45" fmla="*/ 57 h 91"/>
                  <a:gd name="T46" fmla="*/ 0 w 18"/>
                  <a:gd name="T47" fmla="*/ 57 h 91"/>
                  <a:gd name="T48" fmla="*/ 0 w 18"/>
                  <a:gd name="T49" fmla="*/ 56 h 91"/>
                  <a:gd name="T50" fmla="*/ 0 w 18"/>
                  <a:gd name="T51" fmla="*/ 57 h 91"/>
                  <a:gd name="T52" fmla="*/ 0 w 18"/>
                  <a:gd name="T53" fmla="*/ 56 h 91"/>
                  <a:gd name="T54" fmla="*/ 0 w 18"/>
                  <a:gd name="T55" fmla="*/ 56 h 91"/>
                  <a:gd name="T56" fmla="*/ 0 w 18"/>
                  <a:gd name="T57" fmla="*/ 56 h 91"/>
                  <a:gd name="T58" fmla="*/ 0 w 18"/>
                  <a:gd name="T59" fmla="*/ 56 h 91"/>
                  <a:gd name="T60" fmla="*/ 0 w 18"/>
                  <a:gd name="T61" fmla="*/ 56 h 91"/>
                  <a:gd name="T62" fmla="*/ 0 w 18"/>
                  <a:gd name="T63" fmla="*/ 56 h 91"/>
                  <a:gd name="T64" fmla="*/ 0 w 18"/>
                  <a:gd name="T65" fmla="*/ 56 h 91"/>
                  <a:gd name="T66" fmla="*/ 0 w 18"/>
                  <a:gd name="T67" fmla="*/ 56 h 91"/>
                  <a:gd name="T68" fmla="*/ 0 w 18"/>
                  <a:gd name="T69" fmla="*/ 56 h 91"/>
                  <a:gd name="T70" fmla="*/ 0 w 18"/>
                  <a:gd name="T71" fmla="*/ 56 h 91"/>
                  <a:gd name="T72" fmla="*/ 0 w 18"/>
                  <a:gd name="T73" fmla="*/ 55 h 91"/>
                  <a:gd name="T74" fmla="*/ 0 w 18"/>
                  <a:gd name="T75" fmla="*/ 56 h 91"/>
                  <a:gd name="T76" fmla="*/ 0 w 18"/>
                  <a:gd name="T77" fmla="*/ 56 h 91"/>
                  <a:gd name="T78" fmla="*/ 0 w 18"/>
                  <a:gd name="T79" fmla="*/ 55 h 91"/>
                  <a:gd name="T80" fmla="*/ 18 w 18"/>
                  <a:gd name="T81" fmla="*/ 0 h 91"/>
                  <a:gd name="T82" fmla="*/ 0 w 18"/>
                  <a:gd name="T83" fmla="*/ 55 h 91"/>
                  <a:gd name="T84" fmla="*/ 18 w 18"/>
                  <a:gd name="T85" fmla="*/ 0 h 91"/>
                  <a:gd name="T86" fmla="*/ 18 w 18"/>
                  <a:gd name="T87" fmla="*/ 0 h 91"/>
                  <a:gd name="T88" fmla="*/ 18 w 18"/>
                  <a:gd name="T89" fmla="*/ 0 h 91"/>
                  <a:gd name="T90" fmla="*/ 18 w 18"/>
                  <a:gd name="T91" fmla="*/ 0 h 91"/>
                  <a:gd name="T92" fmla="*/ 18 w 18"/>
                  <a:gd name="T93" fmla="*/ 0 h 91"/>
                  <a:gd name="T94" fmla="*/ 18 w 18"/>
                  <a:gd name="T95" fmla="*/ 0 h 91"/>
                  <a:gd name="T96" fmla="*/ 18 w 18"/>
                  <a:gd name="T97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" h="91"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6" y="90"/>
                    </a:moveTo>
                    <a:cubicBezTo>
                      <a:pt x="6" y="90"/>
                      <a:pt x="6" y="90"/>
                      <a:pt x="7" y="91"/>
                    </a:cubicBezTo>
                    <a:cubicBezTo>
                      <a:pt x="6" y="90"/>
                      <a:pt x="6" y="90"/>
                      <a:pt x="6" y="90"/>
                    </a:cubicBezTo>
                    <a:moveTo>
                      <a:pt x="0" y="57"/>
                    </a:moveTo>
                    <a:cubicBezTo>
                      <a:pt x="0" y="69"/>
                      <a:pt x="2" y="80"/>
                      <a:pt x="6" y="90"/>
                    </a:cubicBezTo>
                    <a:cubicBezTo>
                      <a:pt x="2" y="80"/>
                      <a:pt x="0" y="69"/>
                      <a:pt x="0" y="57"/>
                    </a:cubicBezTo>
                    <a:moveTo>
                      <a:pt x="0" y="57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7"/>
                    </a:cubicBezTo>
                    <a:moveTo>
                      <a:pt x="0" y="57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7"/>
                    </a:cubicBezTo>
                    <a:moveTo>
                      <a:pt x="0" y="56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5"/>
                    </a:moveTo>
                    <a:cubicBezTo>
                      <a:pt x="0" y="55"/>
                      <a:pt x="0" y="55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55"/>
                      <a:pt x="0" y="55"/>
                      <a:pt x="0" y="55"/>
                    </a:cubicBezTo>
                    <a:moveTo>
                      <a:pt x="18" y="0"/>
                    </a:moveTo>
                    <a:cubicBezTo>
                      <a:pt x="7" y="15"/>
                      <a:pt x="0" y="35"/>
                      <a:pt x="0" y="55"/>
                    </a:cubicBezTo>
                    <a:cubicBezTo>
                      <a:pt x="0" y="35"/>
                      <a:pt x="7" y="15"/>
                      <a:pt x="18" y="0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Freeform 59">
                <a:extLst>
                  <a:ext uri="{FF2B5EF4-FFF2-40B4-BE49-F238E27FC236}">
                    <a16:creationId xmlns:a16="http://schemas.microsoft.com/office/drawing/2014/main" id="{B85ECC80-4FEB-081D-9B9E-FA15B7E178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0000" y="4666053"/>
                <a:ext cx="190500" cy="428625"/>
              </a:xfrm>
              <a:custGeom>
                <a:avLst/>
                <a:gdLst>
                  <a:gd name="T0" fmla="*/ 49 w 78"/>
                  <a:gd name="T1" fmla="*/ 0 h 175"/>
                  <a:gd name="T2" fmla="*/ 18 w 78"/>
                  <a:gd name="T3" fmla="*/ 27 h 175"/>
                  <a:gd name="T4" fmla="*/ 18 w 78"/>
                  <a:gd name="T5" fmla="*/ 27 h 175"/>
                  <a:gd name="T6" fmla="*/ 18 w 78"/>
                  <a:gd name="T7" fmla="*/ 27 h 175"/>
                  <a:gd name="T8" fmla="*/ 18 w 78"/>
                  <a:gd name="T9" fmla="*/ 27 h 175"/>
                  <a:gd name="T10" fmla="*/ 18 w 78"/>
                  <a:gd name="T11" fmla="*/ 27 h 175"/>
                  <a:gd name="T12" fmla="*/ 0 w 78"/>
                  <a:gd name="T13" fmla="*/ 82 h 175"/>
                  <a:gd name="T14" fmla="*/ 0 w 78"/>
                  <a:gd name="T15" fmla="*/ 82 h 175"/>
                  <a:gd name="T16" fmla="*/ 0 w 78"/>
                  <a:gd name="T17" fmla="*/ 83 h 175"/>
                  <a:gd name="T18" fmla="*/ 0 w 78"/>
                  <a:gd name="T19" fmla="*/ 83 h 175"/>
                  <a:gd name="T20" fmla="*/ 0 w 78"/>
                  <a:gd name="T21" fmla="*/ 83 h 175"/>
                  <a:gd name="T22" fmla="*/ 0 w 78"/>
                  <a:gd name="T23" fmla="*/ 83 h 175"/>
                  <a:gd name="T24" fmla="*/ 0 w 78"/>
                  <a:gd name="T25" fmla="*/ 83 h 175"/>
                  <a:gd name="T26" fmla="*/ 0 w 78"/>
                  <a:gd name="T27" fmla="*/ 83 h 175"/>
                  <a:gd name="T28" fmla="*/ 0 w 78"/>
                  <a:gd name="T29" fmla="*/ 83 h 175"/>
                  <a:gd name="T30" fmla="*/ 0 w 78"/>
                  <a:gd name="T31" fmla="*/ 83 h 175"/>
                  <a:gd name="T32" fmla="*/ 0 w 78"/>
                  <a:gd name="T33" fmla="*/ 84 h 175"/>
                  <a:gd name="T34" fmla="*/ 0 w 78"/>
                  <a:gd name="T35" fmla="*/ 84 h 175"/>
                  <a:gd name="T36" fmla="*/ 0 w 78"/>
                  <a:gd name="T37" fmla="*/ 84 h 175"/>
                  <a:gd name="T38" fmla="*/ 0 w 78"/>
                  <a:gd name="T39" fmla="*/ 84 h 175"/>
                  <a:gd name="T40" fmla="*/ 0 w 78"/>
                  <a:gd name="T41" fmla="*/ 84 h 175"/>
                  <a:gd name="T42" fmla="*/ 0 w 78"/>
                  <a:gd name="T43" fmla="*/ 84 h 175"/>
                  <a:gd name="T44" fmla="*/ 6 w 78"/>
                  <a:gd name="T45" fmla="*/ 117 h 175"/>
                  <a:gd name="T46" fmla="*/ 6 w 78"/>
                  <a:gd name="T47" fmla="*/ 117 h 175"/>
                  <a:gd name="T48" fmla="*/ 7 w 78"/>
                  <a:gd name="T49" fmla="*/ 118 h 175"/>
                  <a:gd name="T50" fmla="*/ 7 w 78"/>
                  <a:gd name="T51" fmla="*/ 118 h 175"/>
                  <a:gd name="T52" fmla="*/ 7 w 78"/>
                  <a:gd name="T53" fmla="*/ 118 h 175"/>
                  <a:gd name="T54" fmla="*/ 7 w 78"/>
                  <a:gd name="T55" fmla="*/ 118 h 175"/>
                  <a:gd name="T56" fmla="*/ 7 w 78"/>
                  <a:gd name="T57" fmla="*/ 118 h 175"/>
                  <a:gd name="T58" fmla="*/ 7 w 78"/>
                  <a:gd name="T59" fmla="*/ 118 h 175"/>
                  <a:gd name="T60" fmla="*/ 7 w 78"/>
                  <a:gd name="T61" fmla="*/ 118 h 175"/>
                  <a:gd name="T62" fmla="*/ 7 w 78"/>
                  <a:gd name="T63" fmla="*/ 118 h 175"/>
                  <a:gd name="T64" fmla="*/ 7 w 78"/>
                  <a:gd name="T65" fmla="*/ 118 h 175"/>
                  <a:gd name="T66" fmla="*/ 78 w 78"/>
                  <a:gd name="T67" fmla="*/ 175 h 175"/>
                  <a:gd name="T68" fmla="*/ 46 w 78"/>
                  <a:gd name="T69" fmla="*/ 153 h 175"/>
                  <a:gd name="T70" fmla="*/ 19 w 78"/>
                  <a:gd name="T71" fmla="*/ 106 h 175"/>
                  <a:gd name="T72" fmla="*/ 15 w 78"/>
                  <a:gd name="T73" fmla="*/ 78 h 175"/>
                  <a:gd name="T74" fmla="*/ 15 w 78"/>
                  <a:gd name="T75" fmla="*/ 77 h 175"/>
                  <a:gd name="T76" fmla="*/ 30 w 78"/>
                  <a:gd name="T77" fmla="*/ 24 h 175"/>
                  <a:gd name="T78" fmla="*/ 46 w 78"/>
                  <a:gd name="T79" fmla="*/ 3 h 175"/>
                  <a:gd name="T80" fmla="*/ 49 w 78"/>
                  <a:gd name="T81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8" h="175">
                    <a:moveTo>
                      <a:pt x="49" y="0"/>
                    </a:moveTo>
                    <a:cubicBezTo>
                      <a:pt x="37" y="7"/>
                      <a:pt x="27" y="16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7" y="42"/>
                      <a:pt x="0" y="6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96"/>
                      <a:pt x="2" y="107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6" y="117"/>
                      <a:pt x="6" y="117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19" y="148"/>
                      <a:pt x="46" y="170"/>
                      <a:pt x="78" y="175"/>
                    </a:cubicBezTo>
                    <a:cubicBezTo>
                      <a:pt x="66" y="170"/>
                      <a:pt x="55" y="162"/>
                      <a:pt x="46" y="153"/>
                    </a:cubicBezTo>
                    <a:cubicBezTo>
                      <a:pt x="33" y="140"/>
                      <a:pt x="24" y="124"/>
                      <a:pt x="19" y="106"/>
                    </a:cubicBezTo>
                    <a:cubicBezTo>
                      <a:pt x="18" y="97"/>
                      <a:pt x="17" y="88"/>
                      <a:pt x="15" y="78"/>
                    </a:cubicBezTo>
                    <a:cubicBezTo>
                      <a:pt x="15" y="78"/>
                      <a:pt x="15" y="78"/>
                      <a:pt x="15" y="77"/>
                    </a:cubicBezTo>
                    <a:cubicBezTo>
                      <a:pt x="15" y="58"/>
                      <a:pt x="20" y="41"/>
                      <a:pt x="30" y="24"/>
                    </a:cubicBezTo>
                    <a:cubicBezTo>
                      <a:pt x="35" y="17"/>
                      <a:pt x="41" y="10"/>
                      <a:pt x="46" y="3"/>
                    </a:cubicBezTo>
                    <a:cubicBezTo>
                      <a:pt x="47" y="2"/>
                      <a:pt x="48" y="1"/>
                      <a:pt x="49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Rectangle 60">
                <a:extLst>
                  <a:ext uri="{FF2B5EF4-FFF2-40B4-BE49-F238E27FC236}">
                    <a16:creationId xmlns:a16="http://schemas.microsoft.com/office/drawing/2014/main" id="{E1DA129F-D2FB-361C-E5E3-A994752C55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7163" y="4769241"/>
                <a:ext cx="139700" cy="185738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Rectangle 61">
                <a:extLst>
                  <a:ext uri="{FF2B5EF4-FFF2-40B4-BE49-F238E27FC236}">
                    <a16:creationId xmlns:a16="http://schemas.microsoft.com/office/drawing/2014/main" id="{074A365C-7E26-7398-774E-29BD25CA60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5625" y="4688620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4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3" name="Freeform 64">
              <a:extLst>
                <a:ext uri="{FF2B5EF4-FFF2-40B4-BE49-F238E27FC236}">
                  <a16:creationId xmlns:a16="http://schemas.microsoft.com/office/drawing/2014/main" id="{5E2A2A65-7A48-F58B-779C-381B91C008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1363" y="5326453"/>
              <a:ext cx="17463" cy="168275"/>
            </a:xfrm>
            <a:custGeom>
              <a:avLst/>
              <a:gdLst>
                <a:gd name="T0" fmla="*/ 7 w 7"/>
                <a:gd name="T1" fmla="*/ 69 h 69"/>
                <a:gd name="T2" fmla="*/ 7 w 7"/>
                <a:gd name="T3" fmla="*/ 69 h 69"/>
                <a:gd name="T4" fmla="*/ 7 w 7"/>
                <a:gd name="T5" fmla="*/ 69 h 69"/>
                <a:gd name="T6" fmla="*/ 7 w 7"/>
                <a:gd name="T7" fmla="*/ 68 h 69"/>
                <a:gd name="T8" fmla="*/ 6 w 7"/>
                <a:gd name="T9" fmla="*/ 67 h 69"/>
                <a:gd name="T10" fmla="*/ 6 w 7"/>
                <a:gd name="T11" fmla="*/ 66 h 69"/>
                <a:gd name="T12" fmla="*/ 6 w 7"/>
                <a:gd name="T13" fmla="*/ 66 h 69"/>
                <a:gd name="T14" fmla="*/ 6 w 7"/>
                <a:gd name="T15" fmla="*/ 66 h 69"/>
                <a:gd name="T16" fmla="*/ 6 w 7"/>
                <a:gd name="T17" fmla="*/ 66 h 69"/>
                <a:gd name="T18" fmla="*/ 5 w 7"/>
                <a:gd name="T19" fmla="*/ 65 h 69"/>
                <a:gd name="T20" fmla="*/ 5 w 7"/>
                <a:gd name="T21" fmla="*/ 65 h 69"/>
                <a:gd name="T22" fmla="*/ 5 w 7"/>
                <a:gd name="T23" fmla="*/ 65 h 69"/>
                <a:gd name="T24" fmla="*/ 5 w 7"/>
                <a:gd name="T25" fmla="*/ 64 h 69"/>
                <a:gd name="T26" fmla="*/ 5 w 7"/>
                <a:gd name="T27" fmla="*/ 64 h 69"/>
                <a:gd name="T28" fmla="*/ 5 w 7"/>
                <a:gd name="T29" fmla="*/ 63 h 69"/>
                <a:gd name="T30" fmla="*/ 5 w 7"/>
                <a:gd name="T31" fmla="*/ 63 h 69"/>
                <a:gd name="T32" fmla="*/ 5 w 7"/>
                <a:gd name="T33" fmla="*/ 63 h 69"/>
                <a:gd name="T34" fmla="*/ 5 w 7"/>
                <a:gd name="T35" fmla="*/ 62 h 69"/>
                <a:gd name="T36" fmla="*/ 4 w 7"/>
                <a:gd name="T37" fmla="*/ 62 h 69"/>
                <a:gd name="T38" fmla="*/ 4 w 7"/>
                <a:gd name="T39" fmla="*/ 62 h 69"/>
                <a:gd name="T40" fmla="*/ 4 w 7"/>
                <a:gd name="T41" fmla="*/ 61 h 69"/>
                <a:gd name="T42" fmla="*/ 4 w 7"/>
                <a:gd name="T43" fmla="*/ 60 h 69"/>
                <a:gd name="T44" fmla="*/ 4 w 7"/>
                <a:gd name="T45" fmla="*/ 60 h 69"/>
                <a:gd name="T46" fmla="*/ 4 w 7"/>
                <a:gd name="T47" fmla="*/ 60 h 69"/>
                <a:gd name="T48" fmla="*/ 4 w 7"/>
                <a:gd name="T49" fmla="*/ 60 h 69"/>
                <a:gd name="T50" fmla="*/ 4 w 7"/>
                <a:gd name="T51" fmla="*/ 59 h 69"/>
                <a:gd name="T52" fmla="*/ 4 w 7"/>
                <a:gd name="T53" fmla="*/ 59 h 69"/>
                <a:gd name="T54" fmla="*/ 3 w 7"/>
                <a:gd name="T55" fmla="*/ 59 h 69"/>
                <a:gd name="T56" fmla="*/ 3 w 7"/>
                <a:gd name="T57" fmla="*/ 57 h 69"/>
                <a:gd name="T58" fmla="*/ 3 w 7"/>
                <a:gd name="T59" fmla="*/ 57 h 69"/>
                <a:gd name="T60" fmla="*/ 3 w 7"/>
                <a:gd name="T61" fmla="*/ 56 h 69"/>
                <a:gd name="T62" fmla="*/ 3 w 7"/>
                <a:gd name="T63" fmla="*/ 56 h 69"/>
                <a:gd name="T64" fmla="*/ 3 w 7"/>
                <a:gd name="T65" fmla="*/ 56 h 69"/>
                <a:gd name="T66" fmla="*/ 0 w 7"/>
                <a:gd name="T67" fmla="*/ 40 h 69"/>
                <a:gd name="T68" fmla="*/ 0 w 7"/>
                <a:gd name="T69" fmla="*/ 40 h 69"/>
                <a:gd name="T70" fmla="*/ 0 w 7"/>
                <a:gd name="T71" fmla="*/ 40 h 69"/>
                <a:gd name="T72" fmla="*/ 0 w 7"/>
                <a:gd name="T73" fmla="*/ 40 h 69"/>
                <a:gd name="T74" fmla="*/ 0 w 7"/>
                <a:gd name="T75" fmla="*/ 39 h 69"/>
                <a:gd name="T76" fmla="*/ 0 w 7"/>
                <a:gd name="T77" fmla="*/ 39 h 69"/>
                <a:gd name="T78" fmla="*/ 0 w 7"/>
                <a:gd name="T79" fmla="*/ 39 h 69"/>
                <a:gd name="T80" fmla="*/ 0 w 7"/>
                <a:gd name="T81" fmla="*/ 38 h 69"/>
                <a:gd name="T82" fmla="*/ 0 w 7"/>
                <a:gd name="T83" fmla="*/ 38 h 69"/>
                <a:gd name="T84" fmla="*/ 0 w 7"/>
                <a:gd name="T85" fmla="*/ 38 h 69"/>
                <a:gd name="T86" fmla="*/ 7 w 7"/>
                <a:gd name="T87" fmla="*/ 0 h 69"/>
                <a:gd name="T88" fmla="*/ 7 w 7"/>
                <a:gd name="T89" fmla="*/ 0 h 69"/>
                <a:gd name="T90" fmla="*/ 7 w 7"/>
                <a:gd name="T91" fmla="*/ 0 h 69"/>
                <a:gd name="T92" fmla="*/ 7 w 7"/>
                <a:gd name="T9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" h="69"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8"/>
                  </a:moveTo>
                  <a:cubicBezTo>
                    <a:pt x="7" y="68"/>
                    <a:pt x="7" y="68"/>
                    <a:pt x="7" y="68"/>
                  </a:cubicBezTo>
                  <a:cubicBezTo>
                    <a:pt x="7" y="68"/>
                    <a:pt x="7" y="68"/>
                    <a:pt x="7" y="68"/>
                  </a:cubicBezTo>
                  <a:moveTo>
                    <a:pt x="6" y="67"/>
                  </a:move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5" y="65"/>
                  </a:moveTo>
                  <a:cubicBezTo>
                    <a:pt x="5" y="65"/>
                    <a:pt x="6" y="65"/>
                    <a:pt x="6" y="66"/>
                  </a:cubicBezTo>
                  <a:cubicBezTo>
                    <a:pt x="6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2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1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4" y="61"/>
                    <a:pt x="4" y="61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3" y="59"/>
                  </a:moveTo>
                  <a:cubicBezTo>
                    <a:pt x="3" y="59"/>
                    <a:pt x="3" y="59"/>
                    <a:pt x="3" y="59"/>
                  </a:cubicBezTo>
                  <a:cubicBezTo>
                    <a:pt x="3" y="59"/>
                    <a:pt x="3" y="59"/>
                    <a:pt x="3" y="59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6"/>
                  </a:moveTo>
                  <a:cubicBezTo>
                    <a:pt x="3" y="56"/>
                    <a:pt x="3" y="57"/>
                    <a:pt x="3" y="57"/>
                  </a:cubicBezTo>
                  <a:cubicBezTo>
                    <a:pt x="3" y="57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7" y="0"/>
                  </a:moveTo>
                  <a:cubicBezTo>
                    <a:pt x="2" y="12"/>
                    <a:pt x="0" y="24"/>
                    <a:pt x="0" y="38"/>
                  </a:cubicBezTo>
                  <a:cubicBezTo>
                    <a:pt x="0" y="24"/>
                    <a:pt x="2" y="12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 70">
              <a:extLst>
                <a:ext uri="{FF2B5EF4-FFF2-40B4-BE49-F238E27FC236}">
                  <a16:creationId xmlns:a16="http://schemas.microsoft.com/office/drawing/2014/main" id="{198F8EDA-7175-DC46-290B-F1B83DCD44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3713" y="2859478"/>
              <a:ext cx="1588" cy="55563"/>
            </a:xfrm>
            <a:custGeom>
              <a:avLst/>
              <a:gdLst>
                <a:gd name="T0" fmla="*/ 1 w 1"/>
                <a:gd name="T1" fmla="*/ 23 h 23"/>
                <a:gd name="T2" fmla="*/ 1 w 1"/>
                <a:gd name="T3" fmla="*/ 22 h 23"/>
                <a:gd name="T4" fmla="*/ 1 w 1"/>
                <a:gd name="T5" fmla="*/ 22 h 23"/>
                <a:gd name="T6" fmla="*/ 1 w 1"/>
                <a:gd name="T7" fmla="*/ 21 h 23"/>
                <a:gd name="T8" fmla="*/ 1 w 1"/>
                <a:gd name="T9" fmla="*/ 20 h 23"/>
                <a:gd name="T10" fmla="*/ 1 w 1"/>
                <a:gd name="T11" fmla="*/ 20 h 23"/>
                <a:gd name="T12" fmla="*/ 0 w 1"/>
                <a:gd name="T13" fmla="*/ 20 h 23"/>
                <a:gd name="T14" fmla="*/ 0 w 1"/>
                <a:gd name="T15" fmla="*/ 19 h 23"/>
                <a:gd name="T16" fmla="*/ 0 w 1"/>
                <a:gd name="T17" fmla="*/ 19 h 23"/>
                <a:gd name="T18" fmla="*/ 0 w 1"/>
                <a:gd name="T19" fmla="*/ 18 h 23"/>
                <a:gd name="T20" fmla="*/ 0 w 1"/>
                <a:gd name="T21" fmla="*/ 18 h 23"/>
                <a:gd name="T22" fmla="*/ 0 w 1"/>
                <a:gd name="T23" fmla="*/ 18 h 23"/>
                <a:gd name="T24" fmla="*/ 0 w 1"/>
                <a:gd name="T25" fmla="*/ 17 h 23"/>
                <a:gd name="T26" fmla="*/ 0 w 1"/>
                <a:gd name="T27" fmla="*/ 17 h 23"/>
                <a:gd name="T28" fmla="*/ 0 w 1"/>
                <a:gd name="T29" fmla="*/ 17 h 23"/>
                <a:gd name="T30" fmla="*/ 0 w 1"/>
                <a:gd name="T31" fmla="*/ 16 h 23"/>
                <a:gd name="T32" fmla="*/ 0 w 1"/>
                <a:gd name="T33" fmla="*/ 16 h 23"/>
                <a:gd name="T34" fmla="*/ 0 w 1"/>
                <a:gd name="T35" fmla="*/ 15 h 23"/>
                <a:gd name="T36" fmla="*/ 0 w 1"/>
                <a:gd name="T37" fmla="*/ 15 h 23"/>
                <a:gd name="T38" fmla="*/ 0 w 1"/>
                <a:gd name="T39" fmla="*/ 15 h 23"/>
                <a:gd name="T40" fmla="*/ 0 w 1"/>
                <a:gd name="T41" fmla="*/ 14 h 23"/>
                <a:gd name="T42" fmla="*/ 0 w 1"/>
                <a:gd name="T43" fmla="*/ 14 h 23"/>
                <a:gd name="T44" fmla="*/ 0 w 1"/>
                <a:gd name="T45" fmla="*/ 13 h 23"/>
                <a:gd name="T46" fmla="*/ 0 w 1"/>
                <a:gd name="T47" fmla="*/ 13 h 23"/>
                <a:gd name="T48" fmla="*/ 0 w 1"/>
                <a:gd name="T49" fmla="*/ 12 h 23"/>
                <a:gd name="T50" fmla="*/ 0 w 1"/>
                <a:gd name="T51" fmla="*/ 12 h 23"/>
                <a:gd name="T52" fmla="*/ 0 w 1"/>
                <a:gd name="T53" fmla="*/ 12 h 23"/>
                <a:gd name="T54" fmla="*/ 0 w 1"/>
                <a:gd name="T55" fmla="*/ 11 h 23"/>
                <a:gd name="T56" fmla="*/ 0 w 1"/>
                <a:gd name="T57" fmla="*/ 11 h 23"/>
                <a:gd name="T58" fmla="*/ 0 w 1"/>
                <a:gd name="T59" fmla="*/ 11 h 23"/>
                <a:gd name="T60" fmla="*/ 0 w 1"/>
                <a:gd name="T61" fmla="*/ 10 h 23"/>
                <a:gd name="T62" fmla="*/ 0 w 1"/>
                <a:gd name="T63" fmla="*/ 10 h 23"/>
                <a:gd name="T64" fmla="*/ 0 w 1"/>
                <a:gd name="T65" fmla="*/ 9 h 23"/>
                <a:gd name="T66" fmla="*/ 0 w 1"/>
                <a:gd name="T67" fmla="*/ 9 h 23"/>
                <a:gd name="T68" fmla="*/ 0 w 1"/>
                <a:gd name="T69" fmla="*/ 9 h 23"/>
                <a:gd name="T70" fmla="*/ 0 w 1"/>
                <a:gd name="T71" fmla="*/ 8 h 23"/>
                <a:gd name="T72" fmla="*/ 0 w 1"/>
                <a:gd name="T73" fmla="*/ 8 h 23"/>
                <a:gd name="T74" fmla="*/ 0 w 1"/>
                <a:gd name="T75" fmla="*/ 8 h 23"/>
                <a:gd name="T76" fmla="*/ 0 w 1"/>
                <a:gd name="T77" fmla="*/ 7 h 23"/>
                <a:gd name="T78" fmla="*/ 0 w 1"/>
                <a:gd name="T79" fmla="*/ 6 h 23"/>
                <a:gd name="T80" fmla="*/ 0 w 1"/>
                <a:gd name="T81" fmla="*/ 6 h 23"/>
                <a:gd name="T82" fmla="*/ 0 w 1"/>
                <a:gd name="T83" fmla="*/ 6 h 23"/>
                <a:gd name="T84" fmla="*/ 0 w 1"/>
                <a:gd name="T85" fmla="*/ 5 h 23"/>
                <a:gd name="T86" fmla="*/ 0 w 1"/>
                <a:gd name="T87" fmla="*/ 5 h 23"/>
                <a:gd name="T88" fmla="*/ 0 w 1"/>
                <a:gd name="T89" fmla="*/ 5 h 23"/>
                <a:gd name="T90" fmla="*/ 0 w 1"/>
                <a:gd name="T91" fmla="*/ 4 h 23"/>
                <a:gd name="T92" fmla="*/ 0 w 1"/>
                <a:gd name="T93" fmla="*/ 4 h 23"/>
                <a:gd name="T94" fmla="*/ 0 w 1"/>
                <a:gd name="T95" fmla="*/ 3 h 23"/>
                <a:gd name="T96" fmla="*/ 0 w 1"/>
                <a:gd name="T97" fmla="*/ 3 h 23"/>
                <a:gd name="T98" fmla="*/ 0 w 1"/>
                <a:gd name="T99" fmla="*/ 3 h 23"/>
                <a:gd name="T100" fmla="*/ 0 w 1"/>
                <a:gd name="T101" fmla="*/ 2 h 23"/>
                <a:gd name="T102" fmla="*/ 0 w 1"/>
                <a:gd name="T103" fmla="*/ 1 h 23"/>
                <a:gd name="T104" fmla="*/ 0 w 1"/>
                <a:gd name="T105" fmla="*/ 1 h 23"/>
                <a:gd name="T106" fmla="*/ 0 w 1"/>
                <a:gd name="T107" fmla="*/ 1 h 23"/>
                <a:gd name="T108" fmla="*/ 0 w 1"/>
                <a:gd name="T109" fmla="*/ 0 h 23"/>
                <a:gd name="T110" fmla="*/ 0 w 1"/>
                <a:gd name="T1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" h="23">
                  <a:moveTo>
                    <a:pt x="1" y="2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1" y="2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1" y="22"/>
                  </a:move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moveTo>
                    <a:pt x="1" y="22"/>
                  </a:move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moveTo>
                    <a:pt x="1" y="21"/>
                  </a:move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moveTo>
                    <a:pt x="1" y="21"/>
                  </a:move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8"/>
                    <a:pt x="0" y="18"/>
                  </a:cubicBezTo>
                  <a:cubicBezTo>
                    <a:pt x="0" y="18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6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4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2"/>
                  </a:moveTo>
                  <a:cubicBezTo>
                    <a:pt x="0" y="12"/>
                    <a:pt x="0" y="13"/>
                    <a:pt x="0" y="13"/>
                  </a:cubicBezTo>
                  <a:cubicBezTo>
                    <a:pt x="0" y="13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1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1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8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3"/>
                  </a:moveTo>
                  <a:cubicBezTo>
                    <a:pt x="0" y="3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 78">
              <a:extLst>
                <a:ext uri="{FF2B5EF4-FFF2-40B4-BE49-F238E27FC236}">
                  <a16:creationId xmlns:a16="http://schemas.microsoft.com/office/drawing/2014/main" id="{962082B4-7C46-1218-520C-0972F8395D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825" y="4132653"/>
              <a:ext cx="44450" cy="134938"/>
            </a:xfrm>
            <a:custGeom>
              <a:avLst/>
              <a:gdLst>
                <a:gd name="T0" fmla="*/ 18 w 18"/>
                <a:gd name="T1" fmla="*/ 55 h 55"/>
                <a:gd name="T2" fmla="*/ 18 w 18"/>
                <a:gd name="T3" fmla="*/ 55 h 55"/>
                <a:gd name="T4" fmla="*/ 18 w 18"/>
                <a:gd name="T5" fmla="*/ 55 h 55"/>
                <a:gd name="T6" fmla="*/ 18 w 18"/>
                <a:gd name="T7" fmla="*/ 55 h 55"/>
                <a:gd name="T8" fmla="*/ 18 w 18"/>
                <a:gd name="T9" fmla="*/ 55 h 55"/>
                <a:gd name="T10" fmla="*/ 18 w 18"/>
                <a:gd name="T11" fmla="*/ 55 h 55"/>
                <a:gd name="T12" fmla="*/ 17 w 18"/>
                <a:gd name="T13" fmla="*/ 55 h 55"/>
                <a:gd name="T14" fmla="*/ 18 w 18"/>
                <a:gd name="T15" fmla="*/ 55 h 55"/>
                <a:gd name="T16" fmla="*/ 17 w 18"/>
                <a:gd name="T17" fmla="*/ 55 h 55"/>
                <a:gd name="T18" fmla="*/ 0 w 18"/>
                <a:gd name="T19" fmla="*/ 1 h 55"/>
                <a:gd name="T20" fmla="*/ 17 w 18"/>
                <a:gd name="T21" fmla="*/ 55 h 55"/>
                <a:gd name="T22" fmla="*/ 0 w 18"/>
                <a:gd name="T23" fmla="*/ 1 h 55"/>
                <a:gd name="T24" fmla="*/ 0 w 18"/>
                <a:gd name="T25" fmla="*/ 1 h 55"/>
                <a:gd name="T26" fmla="*/ 0 w 18"/>
                <a:gd name="T27" fmla="*/ 1 h 55"/>
                <a:gd name="T28" fmla="*/ 0 w 18"/>
                <a:gd name="T29" fmla="*/ 1 h 55"/>
                <a:gd name="T30" fmla="*/ 0 w 18"/>
                <a:gd name="T31" fmla="*/ 1 h 55"/>
                <a:gd name="T32" fmla="*/ 0 w 18"/>
                <a:gd name="T33" fmla="*/ 1 h 55"/>
                <a:gd name="T34" fmla="*/ 0 w 18"/>
                <a:gd name="T35" fmla="*/ 1 h 55"/>
                <a:gd name="T36" fmla="*/ 0 w 18"/>
                <a:gd name="T37" fmla="*/ 0 h 55"/>
                <a:gd name="T38" fmla="*/ 0 w 18"/>
                <a:gd name="T39" fmla="*/ 1 h 55"/>
                <a:gd name="T40" fmla="*/ 0 w 18"/>
                <a:gd name="T41" fmla="*/ 1 h 55"/>
                <a:gd name="T42" fmla="*/ 0 w 18"/>
                <a:gd name="T43" fmla="*/ 0 h 55"/>
                <a:gd name="T44" fmla="*/ 0 w 18"/>
                <a:gd name="T45" fmla="*/ 0 h 55"/>
                <a:gd name="T46" fmla="*/ 0 w 18"/>
                <a:gd name="T47" fmla="*/ 0 h 55"/>
                <a:gd name="T48" fmla="*/ 0 w 18"/>
                <a:gd name="T4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" h="55">
                  <a:moveTo>
                    <a:pt x="18" y="55"/>
                  </a:move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moveTo>
                    <a:pt x="18" y="55"/>
                  </a:move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moveTo>
                    <a:pt x="17" y="55"/>
                  </a:moveTo>
                  <a:cubicBezTo>
                    <a:pt x="17" y="55"/>
                    <a:pt x="18" y="55"/>
                    <a:pt x="18" y="55"/>
                  </a:cubicBezTo>
                  <a:cubicBezTo>
                    <a:pt x="18" y="55"/>
                    <a:pt x="17" y="55"/>
                    <a:pt x="17" y="55"/>
                  </a:cubicBezTo>
                  <a:moveTo>
                    <a:pt x="0" y="1"/>
                  </a:moveTo>
                  <a:cubicBezTo>
                    <a:pt x="0" y="21"/>
                    <a:pt x="7" y="40"/>
                    <a:pt x="17" y="55"/>
                  </a:cubicBezTo>
                  <a:cubicBezTo>
                    <a:pt x="7" y="40"/>
                    <a:pt x="0" y="2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 86">
              <a:extLst>
                <a:ext uri="{FF2B5EF4-FFF2-40B4-BE49-F238E27FC236}">
                  <a16:creationId xmlns:a16="http://schemas.microsoft.com/office/drawing/2014/main" id="{42DDCE84-BD97-B4F8-6198-268D4F031D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4025" y="5348678"/>
              <a:ext cx="9525" cy="117475"/>
            </a:xfrm>
            <a:custGeom>
              <a:avLst/>
              <a:gdLst>
                <a:gd name="T0" fmla="*/ 3 w 4"/>
                <a:gd name="T1" fmla="*/ 47 h 48"/>
                <a:gd name="T2" fmla="*/ 3 w 4"/>
                <a:gd name="T3" fmla="*/ 47 h 48"/>
                <a:gd name="T4" fmla="*/ 2 w 4"/>
                <a:gd name="T5" fmla="*/ 47 h 48"/>
                <a:gd name="T6" fmla="*/ 2 w 4"/>
                <a:gd name="T7" fmla="*/ 46 h 48"/>
                <a:gd name="T8" fmla="*/ 2 w 4"/>
                <a:gd name="T9" fmla="*/ 46 h 48"/>
                <a:gd name="T10" fmla="*/ 0 w 4"/>
                <a:gd name="T11" fmla="*/ 23 h 48"/>
                <a:gd name="T12" fmla="*/ 0 w 4"/>
                <a:gd name="T13" fmla="*/ 22 h 48"/>
                <a:gd name="T14" fmla="*/ 0 w 4"/>
                <a:gd name="T15" fmla="*/ 22 h 48"/>
                <a:gd name="T16" fmla="*/ 0 w 4"/>
                <a:gd name="T17" fmla="*/ 22 h 48"/>
                <a:gd name="T18" fmla="*/ 0 w 4"/>
                <a:gd name="T19" fmla="*/ 22 h 48"/>
                <a:gd name="T20" fmla="*/ 0 w 4"/>
                <a:gd name="T21" fmla="*/ 21 h 48"/>
                <a:gd name="T22" fmla="*/ 0 w 4"/>
                <a:gd name="T23" fmla="*/ 20 h 48"/>
                <a:gd name="T24" fmla="*/ 0 w 4"/>
                <a:gd name="T25" fmla="*/ 20 h 48"/>
                <a:gd name="T26" fmla="*/ 0 w 4"/>
                <a:gd name="T27" fmla="*/ 20 h 48"/>
                <a:gd name="T28" fmla="*/ 0 w 4"/>
                <a:gd name="T29" fmla="*/ 19 h 48"/>
                <a:gd name="T30" fmla="*/ 0 w 4"/>
                <a:gd name="T31" fmla="*/ 19 h 48"/>
                <a:gd name="T32" fmla="*/ 0 w 4"/>
                <a:gd name="T33" fmla="*/ 19 h 48"/>
                <a:gd name="T34" fmla="*/ 0 w 4"/>
                <a:gd name="T35" fmla="*/ 18 h 48"/>
                <a:gd name="T36" fmla="*/ 0 w 4"/>
                <a:gd name="T37" fmla="*/ 18 h 48"/>
                <a:gd name="T38" fmla="*/ 0 w 4"/>
                <a:gd name="T39" fmla="*/ 18 h 48"/>
                <a:gd name="T40" fmla="*/ 1 w 4"/>
                <a:gd name="T41" fmla="*/ 17 h 48"/>
                <a:gd name="T42" fmla="*/ 1 w 4"/>
                <a:gd name="T43" fmla="*/ 17 h 48"/>
                <a:gd name="T44" fmla="*/ 1 w 4"/>
                <a:gd name="T45" fmla="*/ 16 h 48"/>
                <a:gd name="T46" fmla="*/ 1 w 4"/>
                <a:gd name="T47" fmla="*/ 15 h 48"/>
                <a:gd name="T48" fmla="*/ 1 w 4"/>
                <a:gd name="T49" fmla="*/ 15 h 48"/>
                <a:gd name="T50" fmla="*/ 1 w 4"/>
                <a:gd name="T51" fmla="*/ 15 h 48"/>
                <a:gd name="T52" fmla="*/ 1 w 4"/>
                <a:gd name="T53" fmla="*/ 14 h 48"/>
                <a:gd name="T54" fmla="*/ 1 w 4"/>
                <a:gd name="T55" fmla="*/ 14 h 48"/>
                <a:gd name="T56" fmla="*/ 1 w 4"/>
                <a:gd name="T57" fmla="*/ 14 h 48"/>
                <a:gd name="T58" fmla="*/ 1 w 4"/>
                <a:gd name="T59" fmla="*/ 13 h 48"/>
                <a:gd name="T60" fmla="*/ 1 w 4"/>
                <a:gd name="T61" fmla="*/ 13 h 48"/>
                <a:gd name="T62" fmla="*/ 1 w 4"/>
                <a:gd name="T63" fmla="*/ 11 h 48"/>
                <a:gd name="T64" fmla="*/ 1 w 4"/>
                <a:gd name="T65" fmla="*/ 11 h 48"/>
                <a:gd name="T66" fmla="*/ 1 w 4"/>
                <a:gd name="T67" fmla="*/ 11 h 48"/>
                <a:gd name="T68" fmla="*/ 1 w 4"/>
                <a:gd name="T69" fmla="*/ 10 h 48"/>
                <a:gd name="T70" fmla="*/ 1 w 4"/>
                <a:gd name="T71" fmla="*/ 10 h 48"/>
                <a:gd name="T72" fmla="*/ 1 w 4"/>
                <a:gd name="T73" fmla="*/ 10 h 48"/>
                <a:gd name="T74" fmla="*/ 2 w 4"/>
                <a:gd name="T75" fmla="*/ 9 h 48"/>
                <a:gd name="T76" fmla="*/ 2 w 4"/>
                <a:gd name="T77" fmla="*/ 8 h 48"/>
                <a:gd name="T78" fmla="*/ 2 w 4"/>
                <a:gd name="T79" fmla="*/ 8 h 48"/>
                <a:gd name="T80" fmla="*/ 2 w 4"/>
                <a:gd name="T81" fmla="*/ 8 h 48"/>
                <a:gd name="T82" fmla="*/ 2 w 4"/>
                <a:gd name="T83" fmla="*/ 7 h 48"/>
                <a:gd name="T84" fmla="*/ 2 w 4"/>
                <a:gd name="T85" fmla="*/ 7 h 48"/>
                <a:gd name="T86" fmla="*/ 2 w 4"/>
                <a:gd name="T87" fmla="*/ 6 h 48"/>
                <a:gd name="T88" fmla="*/ 2 w 4"/>
                <a:gd name="T89" fmla="*/ 5 h 48"/>
                <a:gd name="T90" fmla="*/ 2 w 4"/>
                <a:gd name="T91" fmla="*/ 5 h 48"/>
                <a:gd name="T92" fmla="*/ 2 w 4"/>
                <a:gd name="T93" fmla="*/ 5 h 48"/>
                <a:gd name="T94" fmla="*/ 3 w 4"/>
                <a:gd name="T95" fmla="*/ 4 h 48"/>
                <a:gd name="T96" fmla="*/ 3 w 4"/>
                <a:gd name="T97" fmla="*/ 4 h 48"/>
                <a:gd name="T98" fmla="*/ 3 w 4"/>
                <a:gd name="T99" fmla="*/ 4 h 48"/>
                <a:gd name="T100" fmla="*/ 3 w 4"/>
                <a:gd name="T101" fmla="*/ 3 h 48"/>
                <a:gd name="T102" fmla="*/ 3 w 4"/>
                <a:gd name="T103" fmla="*/ 3 h 48"/>
                <a:gd name="T104" fmla="*/ 3 w 4"/>
                <a:gd name="T105" fmla="*/ 3 h 48"/>
                <a:gd name="T106" fmla="*/ 3 w 4"/>
                <a:gd name="T107" fmla="*/ 2 h 48"/>
                <a:gd name="T108" fmla="*/ 3 w 4"/>
                <a:gd name="T109" fmla="*/ 2 h 48"/>
                <a:gd name="T110" fmla="*/ 3 w 4"/>
                <a:gd name="T111" fmla="*/ 1 h 48"/>
                <a:gd name="T112" fmla="*/ 3 w 4"/>
                <a:gd name="T113" fmla="*/ 1 h 48"/>
                <a:gd name="T114" fmla="*/ 4 w 4"/>
                <a:gd name="T115" fmla="*/ 1 h 48"/>
                <a:gd name="T116" fmla="*/ 4 w 4"/>
                <a:gd name="T1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" h="48">
                  <a:moveTo>
                    <a:pt x="3" y="48"/>
                  </a:move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moveTo>
                    <a:pt x="3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moveTo>
                    <a:pt x="2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2" y="47"/>
                  </a:cubicBezTo>
                  <a:moveTo>
                    <a:pt x="2" y="47"/>
                  </a:move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5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5"/>
                  </a:cubicBezTo>
                  <a:moveTo>
                    <a:pt x="0" y="23"/>
                  </a:moveTo>
                  <a:cubicBezTo>
                    <a:pt x="0" y="31"/>
                    <a:pt x="1" y="38"/>
                    <a:pt x="2" y="45"/>
                  </a:cubicBezTo>
                  <a:cubicBezTo>
                    <a:pt x="1" y="38"/>
                    <a:pt x="0" y="31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2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20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7"/>
                  </a:moveTo>
                  <a:cubicBezTo>
                    <a:pt x="1" y="17"/>
                    <a:pt x="0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moveTo>
                    <a:pt x="1" y="17"/>
                  </a:move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moveTo>
                    <a:pt x="1" y="16"/>
                  </a:moveTo>
                  <a:cubicBezTo>
                    <a:pt x="1" y="16"/>
                    <a:pt x="1" y="17"/>
                    <a:pt x="1" y="17"/>
                  </a:cubicBezTo>
                  <a:cubicBezTo>
                    <a:pt x="1" y="17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5"/>
                    <a:pt x="1" y="16"/>
                    <a:pt x="1" y="16"/>
                  </a:cubicBezTo>
                  <a:cubicBezTo>
                    <a:pt x="1" y="16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2"/>
                    <a:pt x="1" y="13"/>
                    <a:pt x="1" y="13"/>
                  </a:cubicBezTo>
                  <a:cubicBezTo>
                    <a:pt x="1" y="13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0"/>
                  </a:moveTo>
                  <a:cubicBezTo>
                    <a:pt x="1" y="10"/>
                    <a:pt x="1" y="11"/>
                    <a:pt x="1" y="11"/>
                  </a:cubicBezTo>
                  <a:cubicBezTo>
                    <a:pt x="1" y="11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2" y="9"/>
                  </a:move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6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6"/>
                  </a:cubicBezTo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moveTo>
                    <a:pt x="2" y="5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4"/>
                    <a:pt x="3" y="4"/>
                  </a:cubicBezTo>
                  <a:cubicBezTo>
                    <a:pt x="3" y="4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1"/>
                  </a:moveTo>
                  <a:cubicBezTo>
                    <a:pt x="3" y="1"/>
                    <a:pt x="3" y="2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2814016F-1F52-F452-AA7E-97BDDCA6BBEE}"/>
                </a:ext>
              </a:extLst>
            </p:cNvPr>
            <p:cNvGrpSpPr/>
            <p:nvPr/>
          </p:nvGrpSpPr>
          <p:grpSpPr>
            <a:xfrm>
              <a:off x="2498725" y="5334391"/>
              <a:ext cx="568325" cy="566738"/>
              <a:chOff x="2498725" y="5334391"/>
              <a:chExt cx="568325" cy="566738"/>
            </a:xfrm>
          </p:grpSpPr>
          <p:sp>
            <p:nvSpPr>
              <p:cNvPr id="58" name="Freeform 88">
                <a:extLst>
                  <a:ext uri="{FF2B5EF4-FFF2-40B4-BE49-F238E27FC236}">
                    <a16:creationId xmlns:a16="http://schemas.microsoft.com/office/drawing/2014/main" id="{A1F6E1A8-BB95-A4FF-0D00-086FDE83C4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725" y="5334391"/>
                <a:ext cx="568325" cy="566738"/>
              </a:xfrm>
              <a:custGeom>
                <a:avLst/>
                <a:gdLst>
                  <a:gd name="T0" fmla="*/ 116 w 232"/>
                  <a:gd name="T1" fmla="*/ 232 h 232"/>
                  <a:gd name="T2" fmla="*/ 232 w 232"/>
                  <a:gd name="T3" fmla="*/ 116 h 232"/>
                  <a:gd name="T4" fmla="*/ 116 w 232"/>
                  <a:gd name="T5" fmla="*/ 0 h 232"/>
                  <a:gd name="T6" fmla="*/ 0 w 232"/>
                  <a:gd name="T7" fmla="*/ 116 h 232"/>
                  <a:gd name="T8" fmla="*/ 116 w 232"/>
                  <a:gd name="T9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232">
                    <a:moveTo>
                      <a:pt x="116" y="232"/>
                    </a:moveTo>
                    <a:cubicBezTo>
                      <a:pt x="180" y="232"/>
                      <a:pt x="232" y="180"/>
                      <a:pt x="232" y="116"/>
                    </a:cubicBezTo>
                    <a:cubicBezTo>
                      <a:pt x="232" y="52"/>
                      <a:pt x="180" y="0"/>
                      <a:pt x="116" y="0"/>
                    </a:cubicBezTo>
                    <a:cubicBezTo>
                      <a:pt x="52" y="0"/>
                      <a:pt x="0" y="53"/>
                      <a:pt x="0" y="116"/>
                    </a:cubicBezTo>
                    <a:cubicBezTo>
                      <a:pt x="0" y="180"/>
                      <a:pt x="52" y="232"/>
                      <a:pt x="116" y="232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Oval 89">
                <a:extLst>
                  <a:ext uri="{FF2B5EF4-FFF2-40B4-BE49-F238E27FC236}">
                    <a16:creationId xmlns:a16="http://schemas.microsoft.com/office/drawing/2014/main" id="{C829CD32-20B6-722F-2290-1CCEFECF0E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5875" y="5389953"/>
                <a:ext cx="457200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 90">
                <a:extLst>
                  <a:ext uri="{FF2B5EF4-FFF2-40B4-BE49-F238E27FC236}">
                    <a16:creationId xmlns:a16="http://schemas.microsoft.com/office/drawing/2014/main" id="{819BE5A2-C6BF-D5A1-0606-019FE95D8B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55875" y="5548703"/>
                <a:ext cx="9525" cy="127000"/>
              </a:xfrm>
              <a:custGeom>
                <a:avLst/>
                <a:gdLst>
                  <a:gd name="T0" fmla="*/ 3 w 4"/>
                  <a:gd name="T1" fmla="*/ 52 h 52"/>
                  <a:gd name="T2" fmla="*/ 3 w 4"/>
                  <a:gd name="T3" fmla="*/ 52 h 52"/>
                  <a:gd name="T4" fmla="*/ 3 w 4"/>
                  <a:gd name="T5" fmla="*/ 52 h 52"/>
                  <a:gd name="T6" fmla="*/ 3 w 4"/>
                  <a:gd name="T7" fmla="*/ 51 h 52"/>
                  <a:gd name="T8" fmla="*/ 2 w 4"/>
                  <a:gd name="T9" fmla="*/ 51 h 52"/>
                  <a:gd name="T10" fmla="*/ 2 w 4"/>
                  <a:gd name="T11" fmla="*/ 51 h 52"/>
                  <a:gd name="T12" fmla="*/ 2 w 4"/>
                  <a:gd name="T13" fmla="*/ 51 h 52"/>
                  <a:gd name="T14" fmla="*/ 2 w 4"/>
                  <a:gd name="T15" fmla="*/ 50 h 52"/>
                  <a:gd name="T16" fmla="*/ 2 w 4"/>
                  <a:gd name="T17" fmla="*/ 50 h 52"/>
                  <a:gd name="T18" fmla="*/ 2 w 4"/>
                  <a:gd name="T19" fmla="*/ 50 h 52"/>
                  <a:gd name="T20" fmla="*/ 2 w 4"/>
                  <a:gd name="T21" fmla="*/ 49 h 52"/>
                  <a:gd name="T22" fmla="*/ 2 w 4"/>
                  <a:gd name="T23" fmla="*/ 49 h 52"/>
                  <a:gd name="T24" fmla="*/ 2 w 4"/>
                  <a:gd name="T25" fmla="*/ 49 h 52"/>
                  <a:gd name="T26" fmla="*/ 2 w 4"/>
                  <a:gd name="T27" fmla="*/ 49 h 52"/>
                  <a:gd name="T28" fmla="*/ 2 w 4"/>
                  <a:gd name="T29" fmla="*/ 49 h 52"/>
                  <a:gd name="T30" fmla="*/ 2 w 4"/>
                  <a:gd name="T31" fmla="*/ 49 h 52"/>
                  <a:gd name="T32" fmla="*/ 2 w 4"/>
                  <a:gd name="T33" fmla="*/ 48 h 52"/>
                  <a:gd name="T34" fmla="*/ 2 w 4"/>
                  <a:gd name="T35" fmla="*/ 48 h 52"/>
                  <a:gd name="T36" fmla="*/ 2 w 4"/>
                  <a:gd name="T37" fmla="*/ 48 h 52"/>
                  <a:gd name="T38" fmla="*/ 0 w 4"/>
                  <a:gd name="T39" fmla="*/ 35 h 52"/>
                  <a:gd name="T40" fmla="*/ 0 w 4"/>
                  <a:gd name="T41" fmla="*/ 35 h 52"/>
                  <a:gd name="T42" fmla="*/ 0 w 4"/>
                  <a:gd name="T43" fmla="*/ 35 h 52"/>
                  <a:gd name="T44" fmla="*/ 0 w 4"/>
                  <a:gd name="T45" fmla="*/ 33 h 52"/>
                  <a:gd name="T46" fmla="*/ 0 w 4"/>
                  <a:gd name="T47" fmla="*/ 33 h 52"/>
                  <a:gd name="T48" fmla="*/ 0 w 4"/>
                  <a:gd name="T49" fmla="*/ 33 h 52"/>
                  <a:gd name="T50" fmla="*/ 0 w 4"/>
                  <a:gd name="T51" fmla="*/ 32 h 52"/>
                  <a:gd name="T52" fmla="*/ 0 w 4"/>
                  <a:gd name="T53" fmla="*/ 32 h 52"/>
                  <a:gd name="T54" fmla="*/ 0 w 4"/>
                  <a:gd name="T55" fmla="*/ 32 h 52"/>
                  <a:gd name="T56" fmla="*/ 0 w 4"/>
                  <a:gd name="T57" fmla="*/ 32 h 52"/>
                  <a:gd name="T58" fmla="*/ 0 w 4"/>
                  <a:gd name="T59" fmla="*/ 32 h 52"/>
                  <a:gd name="T60" fmla="*/ 0 w 4"/>
                  <a:gd name="T61" fmla="*/ 32 h 52"/>
                  <a:gd name="T62" fmla="*/ 0 w 4"/>
                  <a:gd name="T63" fmla="*/ 31 h 52"/>
                  <a:gd name="T64" fmla="*/ 0 w 4"/>
                  <a:gd name="T65" fmla="*/ 31 h 52"/>
                  <a:gd name="T66" fmla="*/ 0 w 4"/>
                  <a:gd name="T67" fmla="*/ 30 h 52"/>
                  <a:gd name="T68" fmla="*/ 0 w 4"/>
                  <a:gd name="T69" fmla="*/ 30 h 52"/>
                  <a:gd name="T70" fmla="*/ 0 w 4"/>
                  <a:gd name="T71" fmla="*/ 30 h 52"/>
                  <a:gd name="T72" fmla="*/ 0 w 4"/>
                  <a:gd name="T73" fmla="*/ 30 h 52"/>
                  <a:gd name="T74" fmla="*/ 0 w 4"/>
                  <a:gd name="T75" fmla="*/ 29 h 52"/>
                  <a:gd name="T76" fmla="*/ 0 w 4"/>
                  <a:gd name="T77" fmla="*/ 29 h 52"/>
                  <a:gd name="T78" fmla="*/ 0 w 4"/>
                  <a:gd name="T79" fmla="*/ 29 h 52"/>
                  <a:gd name="T80" fmla="*/ 0 w 4"/>
                  <a:gd name="T81" fmla="*/ 29 h 52"/>
                  <a:gd name="T82" fmla="*/ 0 w 4"/>
                  <a:gd name="T83" fmla="*/ 29 h 52"/>
                  <a:gd name="T84" fmla="*/ 0 w 4"/>
                  <a:gd name="T85" fmla="*/ 29 h 52"/>
                  <a:gd name="T86" fmla="*/ 0 w 4"/>
                  <a:gd name="T87" fmla="*/ 28 h 52"/>
                  <a:gd name="T88" fmla="*/ 0 w 4"/>
                  <a:gd name="T89" fmla="*/ 28 h 52"/>
                  <a:gd name="T90" fmla="*/ 4 w 4"/>
                  <a:gd name="T91" fmla="*/ 1 h 52"/>
                  <a:gd name="T92" fmla="*/ 4 w 4"/>
                  <a:gd name="T93" fmla="*/ 1 h 52"/>
                  <a:gd name="T94" fmla="*/ 4 w 4"/>
                  <a:gd name="T95" fmla="*/ 1 h 52"/>
                  <a:gd name="T96" fmla="*/ 4 w 4"/>
                  <a:gd name="T97" fmla="*/ 1 h 52"/>
                  <a:gd name="T98" fmla="*/ 4 w 4"/>
                  <a:gd name="T99" fmla="*/ 1 h 52"/>
                  <a:gd name="T100" fmla="*/ 4 w 4"/>
                  <a:gd name="T101" fmla="*/ 1 h 52"/>
                  <a:gd name="T102" fmla="*/ 4 w 4"/>
                  <a:gd name="T103" fmla="*/ 0 h 52"/>
                  <a:gd name="T104" fmla="*/ 4 w 4"/>
                  <a:gd name="T105" fmla="*/ 0 h 52"/>
                  <a:gd name="T106" fmla="*/ 4 w 4"/>
                  <a:gd name="T107" fmla="*/ 0 h 52"/>
                  <a:gd name="T108" fmla="*/ 4 w 4"/>
                  <a:gd name="T109" fmla="*/ 0 h 52"/>
                  <a:gd name="T110" fmla="*/ 4 w 4"/>
                  <a:gd name="T111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" h="52">
                    <a:moveTo>
                      <a:pt x="3" y="52"/>
                    </a:moveTo>
                    <a:cubicBezTo>
                      <a:pt x="3" y="52"/>
                      <a:pt x="3" y="52"/>
                      <a:pt x="3" y="52"/>
                    </a:cubicBezTo>
                    <a:cubicBezTo>
                      <a:pt x="3" y="52"/>
                      <a:pt x="3" y="52"/>
                      <a:pt x="3" y="52"/>
                    </a:cubicBezTo>
                    <a:moveTo>
                      <a:pt x="3" y="52"/>
                    </a:moveTo>
                    <a:cubicBezTo>
                      <a:pt x="3" y="52"/>
                      <a:pt x="3" y="52"/>
                      <a:pt x="3" y="52"/>
                    </a:cubicBezTo>
                    <a:cubicBezTo>
                      <a:pt x="3" y="52"/>
                      <a:pt x="3" y="52"/>
                      <a:pt x="3" y="52"/>
                    </a:cubicBezTo>
                    <a:moveTo>
                      <a:pt x="3" y="51"/>
                    </a:moveTo>
                    <a:cubicBezTo>
                      <a:pt x="3" y="51"/>
                      <a:pt x="3" y="51"/>
                      <a:pt x="3" y="51"/>
                    </a:cubicBezTo>
                    <a:cubicBezTo>
                      <a:pt x="3" y="51"/>
                      <a:pt x="3" y="51"/>
                      <a:pt x="3" y="51"/>
                    </a:cubicBezTo>
                    <a:moveTo>
                      <a:pt x="2" y="51"/>
                    </a:moveTo>
                    <a:cubicBezTo>
                      <a:pt x="2" y="51"/>
                      <a:pt x="2" y="51"/>
                      <a:pt x="2" y="51"/>
                    </a:cubicBezTo>
                    <a:cubicBezTo>
                      <a:pt x="2" y="51"/>
                      <a:pt x="2" y="51"/>
                      <a:pt x="2" y="51"/>
                    </a:cubicBezTo>
                    <a:moveTo>
                      <a:pt x="2" y="51"/>
                    </a:moveTo>
                    <a:cubicBezTo>
                      <a:pt x="2" y="51"/>
                      <a:pt x="2" y="51"/>
                      <a:pt x="2" y="51"/>
                    </a:cubicBezTo>
                    <a:cubicBezTo>
                      <a:pt x="2" y="51"/>
                      <a:pt x="2" y="51"/>
                      <a:pt x="2" y="51"/>
                    </a:cubicBezTo>
                    <a:moveTo>
                      <a:pt x="2" y="50"/>
                    </a:moveTo>
                    <a:cubicBezTo>
                      <a:pt x="2" y="50"/>
                      <a:pt x="2" y="51"/>
                      <a:pt x="2" y="51"/>
                    </a:cubicBezTo>
                    <a:cubicBezTo>
                      <a:pt x="2" y="51"/>
                      <a:pt x="2" y="50"/>
                      <a:pt x="2" y="50"/>
                    </a:cubicBezTo>
                    <a:moveTo>
                      <a:pt x="2" y="50"/>
                    </a:moveTo>
                    <a:cubicBezTo>
                      <a:pt x="2" y="50"/>
                      <a:pt x="2" y="50"/>
                      <a:pt x="2" y="50"/>
                    </a:cubicBezTo>
                    <a:cubicBezTo>
                      <a:pt x="2" y="50"/>
                      <a:pt x="2" y="50"/>
                      <a:pt x="2" y="50"/>
                    </a:cubicBezTo>
                    <a:moveTo>
                      <a:pt x="2" y="49"/>
                    </a:moveTo>
                    <a:cubicBezTo>
                      <a:pt x="2" y="50"/>
                      <a:pt x="2" y="50"/>
                      <a:pt x="2" y="50"/>
                    </a:cubicBezTo>
                    <a:cubicBezTo>
                      <a:pt x="2" y="50"/>
                      <a:pt x="2" y="50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8"/>
                    </a:moveTo>
                    <a:cubicBezTo>
                      <a:pt x="2" y="48"/>
                      <a:pt x="2" y="49"/>
                      <a:pt x="2" y="49"/>
                    </a:cubicBezTo>
                    <a:cubicBezTo>
                      <a:pt x="2" y="49"/>
                      <a:pt x="2" y="48"/>
                      <a:pt x="2" y="48"/>
                    </a:cubicBezTo>
                    <a:moveTo>
                      <a:pt x="2" y="48"/>
                    </a:moveTo>
                    <a:cubicBezTo>
                      <a:pt x="2" y="48"/>
                      <a:pt x="2" y="48"/>
                      <a:pt x="2" y="48"/>
                    </a:cubicBezTo>
                    <a:cubicBezTo>
                      <a:pt x="2" y="48"/>
                      <a:pt x="2" y="48"/>
                      <a:pt x="2" y="48"/>
                    </a:cubicBezTo>
                    <a:moveTo>
                      <a:pt x="0" y="35"/>
                    </a:moveTo>
                    <a:cubicBezTo>
                      <a:pt x="0" y="40"/>
                      <a:pt x="1" y="44"/>
                      <a:pt x="2" y="48"/>
                    </a:cubicBezTo>
                    <a:cubicBezTo>
                      <a:pt x="1" y="44"/>
                      <a:pt x="0" y="40"/>
                      <a:pt x="0" y="35"/>
                    </a:cubicBezTo>
                    <a:moveTo>
                      <a:pt x="0" y="33"/>
                    </a:moveTo>
                    <a:cubicBezTo>
                      <a:pt x="0" y="34"/>
                      <a:pt x="0" y="35"/>
                      <a:pt x="0" y="35"/>
                    </a:cubicBezTo>
                    <a:cubicBezTo>
                      <a:pt x="0" y="35"/>
                      <a:pt x="0" y="34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2"/>
                    </a:moveTo>
                    <a:cubicBezTo>
                      <a:pt x="0" y="32"/>
                      <a:pt x="0" y="33"/>
                      <a:pt x="0" y="33"/>
                    </a:cubicBezTo>
                    <a:cubicBezTo>
                      <a:pt x="0" y="33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2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29"/>
                    </a:moveTo>
                    <a:cubicBezTo>
                      <a:pt x="0" y="29"/>
                      <a:pt x="0" y="30"/>
                      <a:pt x="0" y="30"/>
                    </a:cubicBezTo>
                    <a:cubicBezTo>
                      <a:pt x="0" y="30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8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4" y="1"/>
                    </a:moveTo>
                    <a:cubicBezTo>
                      <a:pt x="1" y="10"/>
                      <a:pt x="0" y="19"/>
                      <a:pt x="0" y="28"/>
                    </a:cubicBezTo>
                    <a:cubicBezTo>
                      <a:pt x="0" y="19"/>
                      <a:pt x="1" y="10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0"/>
                    </a:moveTo>
                    <a:cubicBezTo>
                      <a:pt x="4" y="0"/>
                      <a:pt x="4" y="1"/>
                      <a:pt x="4" y="1"/>
                    </a:cubicBezTo>
                    <a:cubicBezTo>
                      <a:pt x="4" y="1"/>
                      <a:pt x="4" y="0"/>
                      <a:pt x="4" y="0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Freeform 91">
                <a:extLst>
                  <a:ext uri="{FF2B5EF4-FFF2-40B4-BE49-F238E27FC236}">
                    <a16:creationId xmlns:a16="http://schemas.microsoft.com/office/drawing/2014/main" id="{87A1AACE-BEC6-747B-552D-42BECF9A86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5875" y="5416941"/>
                <a:ext cx="190500" cy="428625"/>
              </a:xfrm>
              <a:custGeom>
                <a:avLst/>
                <a:gdLst>
                  <a:gd name="T0" fmla="*/ 4 w 78"/>
                  <a:gd name="T1" fmla="*/ 54 h 175"/>
                  <a:gd name="T2" fmla="*/ 4 w 78"/>
                  <a:gd name="T3" fmla="*/ 54 h 175"/>
                  <a:gd name="T4" fmla="*/ 4 w 78"/>
                  <a:gd name="T5" fmla="*/ 54 h 175"/>
                  <a:gd name="T6" fmla="*/ 4 w 78"/>
                  <a:gd name="T7" fmla="*/ 55 h 175"/>
                  <a:gd name="T8" fmla="*/ 4 w 78"/>
                  <a:gd name="T9" fmla="*/ 55 h 175"/>
                  <a:gd name="T10" fmla="*/ 4 w 78"/>
                  <a:gd name="T11" fmla="*/ 55 h 175"/>
                  <a:gd name="T12" fmla="*/ 4 w 78"/>
                  <a:gd name="T13" fmla="*/ 55 h 175"/>
                  <a:gd name="T14" fmla="*/ 0 w 78"/>
                  <a:gd name="T15" fmla="*/ 82 h 175"/>
                  <a:gd name="T16" fmla="*/ 0 w 78"/>
                  <a:gd name="T17" fmla="*/ 82 h 175"/>
                  <a:gd name="T18" fmla="*/ 0 w 78"/>
                  <a:gd name="T19" fmla="*/ 83 h 175"/>
                  <a:gd name="T20" fmla="*/ 0 w 78"/>
                  <a:gd name="T21" fmla="*/ 83 h 175"/>
                  <a:gd name="T22" fmla="*/ 0 w 78"/>
                  <a:gd name="T23" fmla="*/ 83 h 175"/>
                  <a:gd name="T24" fmla="*/ 0 w 78"/>
                  <a:gd name="T25" fmla="*/ 84 h 175"/>
                  <a:gd name="T26" fmla="*/ 0 w 78"/>
                  <a:gd name="T27" fmla="*/ 84 h 175"/>
                  <a:gd name="T28" fmla="*/ 0 w 78"/>
                  <a:gd name="T29" fmla="*/ 84 h 175"/>
                  <a:gd name="T30" fmla="*/ 0 w 78"/>
                  <a:gd name="T31" fmla="*/ 85 h 175"/>
                  <a:gd name="T32" fmla="*/ 0 w 78"/>
                  <a:gd name="T33" fmla="*/ 85 h 175"/>
                  <a:gd name="T34" fmla="*/ 0 w 78"/>
                  <a:gd name="T35" fmla="*/ 86 h 175"/>
                  <a:gd name="T36" fmla="*/ 0 w 78"/>
                  <a:gd name="T37" fmla="*/ 86 h 175"/>
                  <a:gd name="T38" fmla="*/ 0 w 78"/>
                  <a:gd name="T39" fmla="*/ 86 h 175"/>
                  <a:gd name="T40" fmla="*/ 0 w 78"/>
                  <a:gd name="T41" fmla="*/ 87 h 175"/>
                  <a:gd name="T42" fmla="*/ 0 w 78"/>
                  <a:gd name="T43" fmla="*/ 87 h 175"/>
                  <a:gd name="T44" fmla="*/ 0 w 78"/>
                  <a:gd name="T45" fmla="*/ 87 h 175"/>
                  <a:gd name="T46" fmla="*/ 0 w 78"/>
                  <a:gd name="T47" fmla="*/ 89 h 175"/>
                  <a:gd name="T48" fmla="*/ 2 w 78"/>
                  <a:gd name="T49" fmla="*/ 102 h 175"/>
                  <a:gd name="T50" fmla="*/ 2 w 78"/>
                  <a:gd name="T51" fmla="*/ 102 h 175"/>
                  <a:gd name="T52" fmla="*/ 2 w 78"/>
                  <a:gd name="T53" fmla="*/ 103 h 175"/>
                  <a:gd name="T54" fmla="*/ 2 w 78"/>
                  <a:gd name="T55" fmla="*/ 103 h 175"/>
                  <a:gd name="T56" fmla="*/ 2 w 78"/>
                  <a:gd name="T57" fmla="*/ 103 h 175"/>
                  <a:gd name="T58" fmla="*/ 2 w 78"/>
                  <a:gd name="T59" fmla="*/ 103 h 175"/>
                  <a:gd name="T60" fmla="*/ 2 w 78"/>
                  <a:gd name="T61" fmla="*/ 104 h 175"/>
                  <a:gd name="T62" fmla="*/ 2 w 78"/>
                  <a:gd name="T63" fmla="*/ 104 h 175"/>
                  <a:gd name="T64" fmla="*/ 2 w 78"/>
                  <a:gd name="T65" fmla="*/ 105 h 175"/>
                  <a:gd name="T66" fmla="*/ 2 w 78"/>
                  <a:gd name="T67" fmla="*/ 105 h 175"/>
                  <a:gd name="T68" fmla="*/ 3 w 78"/>
                  <a:gd name="T69" fmla="*/ 105 h 175"/>
                  <a:gd name="T70" fmla="*/ 3 w 78"/>
                  <a:gd name="T71" fmla="*/ 106 h 175"/>
                  <a:gd name="T72" fmla="*/ 3 w 78"/>
                  <a:gd name="T73" fmla="*/ 106 h 175"/>
                  <a:gd name="T74" fmla="*/ 78 w 78"/>
                  <a:gd name="T75" fmla="*/ 175 h 175"/>
                  <a:gd name="T76" fmla="*/ 19 w 78"/>
                  <a:gd name="T77" fmla="*/ 106 h 175"/>
                  <a:gd name="T78" fmla="*/ 15 w 78"/>
                  <a:gd name="T79" fmla="*/ 77 h 175"/>
                  <a:gd name="T80" fmla="*/ 46 w 78"/>
                  <a:gd name="T81" fmla="*/ 3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8" h="175">
                    <a:moveTo>
                      <a:pt x="49" y="0"/>
                    </a:moveTo>
                    <a:cubicBezTo>
                      <a:pt x="28" y="12"/>
                      <a:pt x="12" y="31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1" y="64"/>
                      <a:pt x="0" y="73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8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94"/>
                      <a:pt x="1" y="98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3" y="105"/>
                      <a:pt x="3" y="105"/>
                    </a:cubicBezTo>
                    <a:cubicBezTo>
                      <a:pt x="3" y="105"/>
                      <a:pt x="3" y="105"/>
                      <a:pt x="3" y="105"/>
                    </a:cubicBezTo>
                    <a:cubicBezTo>
                      <a:pt x="3" y="105"/>
                      <a:pt x="3" y="105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12" y="141"/>
                      <a:pt x="42" y="169"/>
                      <a:pt x="78" y="175"/>
                    </a:cubicBezTo>
                    <a:cubicBezTo>
                      <a:pt x="66" y="169"/>
                      <a:pt x="56" y="162"/>
                      <a:pt x="46" y="153"/>
                    </a:cubicBezTo>
                    <a:cubicBezTo>
                      <a:pt x="33" y="140"/>
                      <a:pt x="24" y="124"/>
                      <a:pt x="19" y="106"/>
                    </a:cubicBezTo>
                    <a:cubicBezTo>
                      <a:pt x="18" y="97"/>
                      <a:pt x="17" y="88"/>
                      <a:pt x="15" y="78"/>
                    </a:cubicBezTo>
                    <a:cubicBezTo>
                      <a:pt x="15" y="78"/>
                      <a:pt x="15" y="78"/>
                      <a:pt x="15" y="77"/>
                    </a:cubicBezTo>
                    <a:cubicBezTo>
                      <a:pt x="15" y="58"/>
                      <a:pt x="20" y="40"/>
                      <a:pt x="30" y="24"/>
                    </a:cubicBezTo>
                    <a:cubicBezTo>
                      <a:pt x="35" y="17"/>
                      <a:pt x="41" y="10"/>
                      <a:pt x="46" y="3"/>
                    </a:cubicBezTo>
                    <a:cubicBezTo>
                      <a:pt x="47" y="2"/>
                      <a:pt x="48" y="1"/>
                      <a:pt x="49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Rectangle 92">
                <a:extLst>
                  <a:ext uri="{FF2B5EF4-FFF2-40B4-BE49-F238E27FC236}">
                    <a16:creationId xmlns:a16="http://schemas.microsoft.com/office/drawing/2014/main" id="{9B7C3D0D-BDF3-3896-4F70-E5005819EF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5480441"/>
                <a:ext cx="139700" cy="19367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Rectangle 93">
                <a:extLst>
                  <a:ext uri="{FF2B5EF4-FFF2-40B4-BE49-F238E27FC236}">
                    <a16:creationId xmlns:a16="http://schemas.microsoft.com/office/drawing/2014/main" id="{54AC04CB-2C09-17C9-7C14-C9712250B2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6913" y="5456863"/>
                <a:ext cx="227626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 6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7EF79B59-F1C5-14C9-B529-2C20478DB69D}"/>
                </a:ext>
              </a:extLst>
            </p:cNvPr>
            <p:cNvGrpSpPr/>
            <p:nvPr/>
          </p:nvGrpSpPr>
          <p:grpSpPr>
            <a:xfrm>
              <a:off x="1157288" y="3113478"/>
              <a:ext cx="584200" cy="587375"/>
              <a:chOff x="1157288" y="3113478"/>
              <a:chExt cx="584200" cy="587375"/>
            </a:xfrm>
          </p:grpSpPr>
          <p:sp>
            <p:nvSpPr>
              <p:cNvPr id="65" name="Freeform 72">
                <a:extLst>
                  <a:ext uri="{FF2B5EF4-FFF2-40B4-BE49-F238E27FC236}">
                    <a16:creationId xmlns:a16="http://schemas.microsoft.com/office/drawing/2014/main" id="{71BFFAC3-D92F-5A45-6E8F-5A0D79DB2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7288" y="3113478"/>
                <a:ext cx="584200" cy="587375"/>
              </a:xfrm>
              <a:custGeom>
                <a:avLst/>
                <a:gdLst>
                  <a:gd name="T0" fmla="*/ 126 w 239"/>
                  <a:gd name="T1" fmla="*/ 4 h 240"/>
                  <a:gd name="T2" fmla="*/ 235 w 239"/>
                  <a:gd name="T3" fmla="*/ 127 h 240"/>
                  <a:gd name="T4" fmla="*/ 112 w 239"/>
                  <a:gd name="T5" fmla="*/ 236 h 240"/>
                  <a:gd name="T6" fmla="*/ 3 w 239"/>
                  <a:gd name="T7" fmla="*/ 113 h 240"/>
                  <a:gd name="T8" fmla="*/ 126 w 239"/>
                  <a:gd name="T9" fmla="*/ 4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9" h="240">
                    <a:moveTo>
                      <a:pt x="126" y="4"/>
                    </a:moveTo>
                    <a:cubicBezTo>
                      <a:pt x="190" y="8"/>
                      <a:pt x="239" y="63"/>
                      <a:pt x="235" y="127"/>
                    </a:cubicBezTo>
                    <a:cubicBezTo>
                      <a:pt x="231" y="191"/>
                      <a:pt x="176" y="240"/>
                      <a:pt x="112" y="236"/>
                    </a:cubicBezTo>
                    <a:cubicBezTo>
                      <a:pt x="48" y="232"/>
                      <a:pt x="0" y="177"/>
                      <a:pt x="3" y="113"/>
                    </a:cubicBezTo>
                    <a:cubicBezTo>
                      <a:pt x="7" y="49"/>
                      <a:pt x="63" y="0"/>
                      <a:pt x="126" y="4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reeform 73">
                <a:extLst>
                  <a:ext uri="{FF2B5EF4-FFF2-40B4-BE49-F238E27FC236}">
                    <a16:creationId xmlns:a16="http://schemas.microsoft.com/office/drawing/2014/main" id="{B16514D7-2044-7725-4BC2-86E38C444C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850" y="3169041"/>
                <a:ext cx="473075" cy="473075"/>
              </a:xfrm>
              <a:custGeom>
                <a:avLst/>
                <a:gdLst>
                  <a:gd name="T0" fmla="*/ 102 w 193"/>
                  <a:gd name="T1" fmla="*/ 4 h 193"/>
                  <a:gd name="T2" fmla="*/ 190 w 193"/>
                  <a:gd name="T3" fmla="*/ 103 h 193"/>
                  <a:gd name="T4" fmla="*/ 90 w 193"/>
                  <a:gd name="T5" fmla="*/ 190 h 193"/>
                  <a:gd name="T6" fmla="*/ 3 w 193"/>
                  <a:gd name="T7" fmla="*/ 91 h 193"/>
                  <a:gd name="T8" fmla="*/ 102 w 193"/>
                  <a:gd name="T9" fmla="*/ 4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4"/>
                    </a:moveTo>
                    <a:cubicBezTo>
                      <a:pt x="153" y="7"/>
                      <a:pt x="193" y="51"/>
                      <a:pt x="190" y="103"/>
                    </a:cubicBezTo>
                    <a:cubicBezTo>
                      <a:pt x="186" y="154"/>
                      <a:pt x="142" y="193"/>
                      <a:pt x="90" y="190"/>
                    </a:cubicBezTo>
                    <a:cubicBezTo>
                      <a:pt x="39" y="187"/>
                      <a:pt x="0" y="143"/>
                      <a:pt x="3" y="91"/>
                    </a:cubicBezTo>
                    <a:cubicBezTo>
                      <a:pt x="6" y="40"/>
                      <a:pt x="51" y="0"/>
                      <a:pt x="102" y="4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Freeform 74">
                <a:extLst>
                  <a:ext uri="{FF2B5EF4-FFF2-40B4-BE49-F238E27FC236}">
                    <a16:creationId xmlns:a16="http://schemas.microsoft.com/office/drawing/2014/main" id="{647B65F2-670D-401A-B722-0438E1BB1B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7613" y="3389703"/>
                <a:ext cx="25400" cy="117475"/>
              </a:xfrm>
              <a:custGeom>
                <a:avLst/>
                <a:gdLst>
                  <a:gd name="T0" fmla="*/ 10 w 10"/>
                  <a:gd name="T1" fmla="*/ 48 h 48"/>
                  <a:gd name="T2" fmla="*/ 10 w 10"/>
                  <a:gd name="T3" fmla="*/ 48 h 48"/>
                  <a:gd name="T4" fmla="*/ 10 w 10"/>
                  <a:gd name="T5" fmla="*/ 48 h 48"/>
                  <a:gd name="T6" fmla="*/ 10 w 10"/>
                  <a:gd name="T7" fmla="*/ 48 h 48"/>
                  <a:gd name="T8" fmla="*/ 10 w 10"/>
                  <a:gd name="T9" fmla="*/ 47 h 48"/>
                  <a:gd name="T10" fmla="*/ 10 w 10"/>
                  <a:gd name="T11" fmla="*/ 47 h 48"/>
                  <a:gd name="T12" fmla="*/ 10 w 10"/>
                  <a:gd name="T13" fmla="*/ 47 h 48"/>
                  <a:gd name="T14" fmla="*/ 10 w 10"/>
                  <a:gd name="T15" fmla="*/ 47 h 48"/>
                  <a:gd name="T16" fmla="*/ 10 w 10"/>
                  <a:gd name="T17" fmla="*/ 47 h 48"/>
                  <a:gd name="T18" fmla="*/ 10 w 10"/>
                  <a:gd name="T19" fmla="*/ 47 h 48"/>
                  <a:gd name="T20" fmla="*/ 9 w 10"/>
                  <a:gd name="T21" fmla="*/ 46 h 48"/>
                  <a:gd name="T22" fmla="*/ 9 w 10"/>
                  <a:gd name="T23" fmla="*/ 46 h 48"/>
                  <a:gd name="T24" fmla="*/ 9 w 10"/>
                  <a:gd name="T25" fmla="*/ 46 h 48"/>
                  <a:gd name="T26" fmla="*/ 1 w 10"/>
                  <a:gd name="T27" fmla="*/ 4 h 48"/>
                  <a:gd name="T28" fmla="*/ 1 w 10"/>
                  <a:gd name="T29" fmla="*/ 4 h 48"/>
                  <a:gd name="T30" fmla="*/ 1 w 10"/>
                  <a:gd name="T31" fmla="*/ 4 h 48"/>
                  <a:gd name="T32" fmla="*/ 1 w 10"/>
                  <a:gd name="T33" fmla="*/ 3 h 48"/>
                  <a:gd name="T34" fmla="*/ 1 w 10"/>
                  <a:gd name="T35" fmla="*/ 3 h 48"/>
                  <a:gd name="T36" fmla="*/ 1 w 10"/>
                  <a:gd name="T37" fmla="*/ 3 h 48"/>
                  <a:gd name="T38" fmla="*/ 1 w 10"/>
                  <a:gd name="T39" fmla="*/ 2 h 48"/>
                  <a:gd name="T40" fmla="*/ 1 w 10"/>
                  <a:gd name="T41" fmla="*/ 2 h 48"/>
                  <a:gd name="T42" fmla="*/ 1 w 10"/>
                  <a:gd name="T43" fmla="*/ 2 h 48"/>
                  <a:gd name="T44" fmla="*/ 1 w 10"/>
                  <a:gd name="T45" fmla="*/ 2 h 48"/>
                  <a:gd name="T46" fmla="*/ 1 w 10"/>
                  <a:gd name="T47" fmla="*/ 2 h 48"/>
                  <a:gd name="T48" fmla="*/ 1 w 10"/>
                  <a:gd name="T49" fmla="*/ 2 h 48"/>
                  <a:gd name="T50" fmla="*/ 1 w 10"/>
                  <a:gd name="T51" fmla="*/ 1 h 48"/>
                  <a:gd name="T52" fmla="*/ 1 w 10"/>
                  <a:gd name="T53" fmla="*/ 1 h 48"/>
                  <a:gd name="T54" fmla="*/ 1 w 10"/>
                  <a:gd name="T55" fmla="*/ 1 h 48"/>
                  <a:gd name="T56" fmla="*/ 1 w 10"/>
                  <a:gd name="T57" fmla="*/ 1 h 48"/>
                  <a:gd name="T58" fmla="*/ 1 w 10"/>
                  <a:gd name="T59" fmla="*/ 0 h 48"/>
                  <a:gd name="T60" fmla="*/ 1 w 10"/>
                  <a:gd name="T61" fmla="*/ 0 h 48"/>
                  <a:gd name="T62" fmla="*/ 1 w 10"/>
                  <a:gd name="T63" fmla="*/ 0 h 48"/>
                  <a:gd name="T64" fmla="*/ 1 w 10"/>
                  <a:gd name="T65" fmla="*/ 0 h 48"/>
                  <a:gd name="T66" fmla="*/ 1 w 10"/>
                  <a:gd name="T67" fmla="*/ 0 h 48"/>
                  <a:gd name="T68" fmla="*/ 1 w 10"/>
                  <a:gd name="T6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" h="48">
                    <a:moveTo>
                      <a:pt x="10" y="48"/>
                    </a:moveTo>
                    <a:cubicBezTo>
                      <a:pt x="10" y="48"/>
                      <a:pt x="10" y="48"/>
                      <a:pt x="10" y="48"/>
                    </a:cubicBezTo>
                    <a:cubicBezTo>
                      <a:pt x="10" y="48"/>
                      <a:pt x="10" y="48"/>
                      <a:pt x="10" y="48"/>
                    </a:cubicBezTo>
                    <a:moveTo>
                      <a:pt x="10" y="48"/>
                    </a:moveTo>
                    <a:cubicBezTo>
                      <a:pt x="10" y="48"/>
                      <a:pt x="10" y="48"/>
                      <a:pt x="10" y="48"/>
                    </a:cubicBezTo>
                    <a:cubicBezTo>
                      <a:pt x="10" y="48"/>
                      <a:pt x="10" y="48"/>
                      <a:pt x="10" y="48"/>
                    </a:cubicBezTo>
                    <a:moveTo>
                      <a:pt x="10" y="47"/>
                    </a:moveTo>
                    <a:cubicBezTo>
                      <a:pt x="10" y="47"/>
                      <a:pt x="10" y="48"/>
                      <a:pt x="10" y="48"/>
                    </a:cubicBezTo>
                    <a:cubicBezTo>
                      <a:pt x="10" y="48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9" y="46"/>
                    </a:moveTo>
                    <a:cubicBezTo>
                      <a:pt x="10" y="46"/>
                      <a:pt x="10" y="46"/>
                      <a:pt x="10" y="47"/>
                    </a:cubicBezTo>
                    <a:cubicBezTo>
                      <a:pt x="10" y="46"/>
                      <a:pt x="10" y="46"/>
                      <a:pt x="9" y="46"/>
                    </a:cubicBezTo>
                    <a:moveTo>
                      <a:pt x="9" y="46"/>
                    </a:moveTo>
                    <a:cubicBezTo>
                      <a:pt x="9" y="46"/>
                      <a:pt x="9" y="46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moveTo>
                      <a:pt x="9" y="46"/>
                    </a:moveTo>
                    <a:cubicBezTo>
                      <a:pt x="9" y="46"/>
                      <a:pt x="9" y="46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moveTo>
                      <a:pt x="1" y="4"/>
                    </a:moveTo>
                    <a:cubicBezTo>
                      <a:pt x="0" y="19"/>
                      <a:pt x="3" y="33"/>
                      <a:pt x="9" y="46"/>
                    </a:cubicBezTo>
                    <a:cubicBezTo>
                      <a:pt x="3" y="33"/>
                      <a:pt x="0" y="19"/>
                      <a:pt x="1" y="4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4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2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Freeform 75">
                <a:extLst>
                  <a:ext uri="{FF2B5EF4-FFF2-40B4-BE49-F238E27FC236}">
                    <a16:creationId xmlns:a16="http://schemas.microsoft.com/office/drawing/2014/main" id="{3734FB14-E16A-AB34-CB6B-B61073D857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3180153"/>
                <a:ext cx="207963" cy="420688"/>
              </a:xfrm>
              <a:custGeom>
                <a:avLst/>
                <a:gdLst>
                  <a:gd name="T0" fmla="*/ 85 w 85"/>
                  <a:gd name="T1" fmla="*/ 0 h 172"/>
                  <a:gd name="T2" fmla="*/ 1 w 85"/>
                  <a:gd name="T3" fmla="*/ 86 h 172"/>
                  <a:gd name="T4" fmla="*/ 1 w 85"/>
                  <a:gd name="T5" fmla="*/ 86 h 172"/>
                  <a:gd name="T6" fmla="*/ 1 w 85"/>
                  <a:gd name="T7" fmla="*/ 86 h 172"/>
                  <a:gd name="T8" fmla="*/ 1 w 85"/>
                  <a:gd name="T9" fmla="*/ 86 h 172"/>
                  <a:gd name="T10" fmla="*/ 1 w 85"/>
                  <a:gd name="T11" fmla="*/ 86 h 172"/>
                  <a:gd name="T12" fmla="*/ 1 w 85"/>
                  <a:gd name="T13" fmla="*/ 86 h 172"/>
                  <a:gd name="T14" fmla="*/ 1 w 85"/>
                  <a:gd name="T15" fmla="*/ 86 h 172"/>
                  <a:gd name="T16" fmla="*/ 1 w 85"/>
                  <a:gd name="T17" fmla="*/ 86 h 172"/>
                  <a:gd name="T18" fmla="*/ 1 w 85"/>
                  <a:gd name="T19" fmla="*/ 87 h 172"/>
                  <a:gd name="T20" fmla="*/ 1 w 85"/>
                  <a:gd name="T21" fmla="*/ 87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7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8 h 172"/>
                  <a:gd name="T34" fmla="*/ 1 w 85"/>
                  <a:gd name="T35" fmla="*/ 88 h 172"/>
                  <a:gd name="T36" fmla="*/ 1 w 85"/>
                  <a:gd name="T37" fmla="*/ 88 h 172"/>
                  <a:gd name="T38" fmla="*/ 1 w 85"/>
                  <a:gd name="T39" fmla="*/ 88 h 172"/>
                  <a:gd name="T40" fmla="*/ 1 w 85"/>
                  <a:gd name="T41" fmla="*/ 88 h 172"/>
                  <a:gd name="T42" fmla="*/ 1 w 85"/>
                  <a:gd name="T43" fmla="*/ 89 h 172"/>
                  <a:gd name="T44" fmla="*/ 1 w 85"/>
                  <a:gd name="T45" fmla="*/ 89 h 172"/>
                  <a:gd name="T46" fmla="*/ 1 w 85"/>
                  <a:gd name="T47" fmla="*/ 89 h 172"/>
                  <a:gd name="T48" fmla="*/ 1 w 85"/>
                  <a:gd name="T49" fmla="*/ 89 h 172"/>
                  <a:gd name="T50" fmla="*/ 1 w 85"/>
                  <a:gd name="T51" fmla="*/ 90 h 172"/>
                  <a:gd name="T52" fmla="*/ 1 w 85"/>
                  <a:gd name="T53" fmla="*/ 90 h 172"/>
                  <a:gd name="T54" fmla="*/ 1 w 85"/>
                  <a:gd name="T55" fmla="*/ 90 h 172"/>
                  <a:gd name="T56" fmla="*/ 1 w 85"/>
                  <a:gd name="T57" fmla="*/ 90 h 172"/>
                  <a:gd name="T58" fmla="*/ 9 w 85"/>
                  <a:gd name="T59" fmla="*/ 132 h 172"/>
                  <a:gd name="T60" fmla="*/ 9 w 85"/>
                  <a:gd name="T61" fmla="*/ 132 h 172"/>
                  <a:gd name="T62" fmla="*/ 9 w 85"/>
                  <a:gd name="T63" fmla="*/ 132 h 172"/>
                  <a:gd name="T64" fmla="*/ 9 w 85"/>
                  <a:gd name="T65" fmla="*/ 132 h 172"/>
                  <a:gd name="T66" fmla="*/ 9 w 85"/>
                  <a:gd name="T67" fmla="*/ 132 h 172"/>
                  <a:gd name="T68" fmla="*/ 9 w 85"/>
                  <a:gd name="T69" fmla="*/ 132 h 172"/>
                  <a:gd name="T70" fmla="*/ 10 w 85"/>
                  <a:gd name="T71" fmla="*/ 133 h 172"/>
                  <a:gd name="T72" fmla="*/ 10 w 85"/>
                  <a:gd name="T73" fmla="*/ 133 h 172"/>
                  <a:gd name="T74" fmla="*/ 10 w 85"/>
                  <a:gd name="T75" fmla="*/ 133 h 172"/>
                  <a:gd name="T76" fmla="*/ 10 w 85"/>
                  <a:gd name="T77" fmla="*/ 133 h 172"/>
                  <a:gd name="T78" fmla="*/ 10 w 85"/>
                  <a:gd name="T79" fmla="*/ 133 h 172"/>
                  <a:gd name="T80" fmla="*/ 10 w 85"/>
                  <a:gd name="T81" fmla="*/ 133 h 172"/>
                  <a:gd name="T82" fmla="*/ 10 w 85"/>
                  <a:gd name="T83" fmla="*/ 133 h 172"/>
                  <a:gd name="T84" fmla="*/ 10 w 85"/>
                  <a:gd name="T85" fmla="*/ 133 h 172"/>
                  <a:gd name="T86" fmla="*/ 10 w 85"/>
                  <a:gd name="T87" fmla="*/ 134 h 172"/>
                  <a:gd name="T88" fmla="*/ 10 w 85"/>
                  <a:gd name="T89" fmla="*/ 134 h 172"/>
                  <a:gd name="T90" fmla="*/ 10 w 85"/>
                  <a:gd name="T91" fmla="*/ 134 h 172"/>
                  <a:gd name="T92" fmla="*/ 10 w 85"/>
                  <a:gd name="T93" fmla="*/ 134 h 172"/>
                  <a:gd name="T94" fmla="*/ 10 w 85"/>
                  <a:gd name="T95" fmla="*/ 134 h 172"/>
                  <a:gd name="T96" fmla="*/ 45 w 85"/>
                  <a:gd name="T97" fmla="*/ 172 h 172"/>
                  <a:gd name="T98" fmla="*/ 42 w 85"/>
                  <a:gd name="T99" fmla="*/ 170 h 172"/>
                  <a:gd name="T100" fmla="*/ 27 w 85"/>
                  <a:gd name="T101" fmla="*/ 147 h 172"/>
                  <a:gd name="T102" fmla="*/ 16 w 85"/>
                  <a:gd name="T103" fmla="*/ 93 h 172"/>
                  <a:gd name="T104" fmla="*/ 16 w 85"/>
                  <a:gd name="T105" fmla="*/ 92 h 172"/>
                  <a:gd name="T106" fmla="*/ 22 w 85"/>
                  <a:gd name="T107" fmla="*/ 65 h 172"/>
                  <a:gd name="T108" fmla="*/ 52 w 85"/>
                  <a:gd name="T109" fmla="*/ 20 h 172"/>
                  <a:gd name="T110" fmla="*/ 85 w 85"/>
                  <a:gd name="T111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85" h="172">
                    <a:moveTo>
                      <a:pt x="85" y="0"/>
                    </a:moveTo>
                    <a:cubicBezTo>
                      <a:pt x="41" y="4"/>
                      <a:pt x="5" y="40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0" y="105"/>
                      <a:pt x="3" y="119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10" y="132"/>
                      <a:pt x="10" y="132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8" y="150"/>
                      <a:pt x="30" y="163"/>
                      <a:pt x="45" y="172"/>
                    </a:cubicBezTo>
                    <a:cubicBezTo>
                      <a:pt x="44" y="171"/>
                      <a:pt x="43" y="171"/>
                      <a:pt x="42" y="170"/>
                    </a:cubicBezTo>
                    <a:cubicBezTo>
                      <a:pt x="37" y="162"/>
                      <a:pt x="32" y="155"/>
                      <a:pt x="27" y="147"/>
                    </a:cubicBezTo>
                    <a:cubicBezTo>
                      <a:pt x="19" y="130"/>
                      <a:pt x="15" y="112"/>
                      <a:pt x="16" y="93"/>
                    </a:cubicBezTo>
                    <a:cubicBezTo>
                      <a:pt x="16" y="93"/>
                      <a:pt x="16" y="93"/>
                      <a:pt x="16" y="92"/>
                    </a:cubicBezTo>
                    <a:cubicBezTo>
                      <a:pt x="18" y="83"/>
                      <a:pt x="20" y="74"/>
                      <a:pt x="22" y="65"/>
                    </a:cubicBezTo>
                    <a:cubicBezTo>
                      <a:pt x="28" y="47"/>
                      <a:pt x="38" y="32"/>
                      <a:pt x="52" y="20"/>
                    </a:cubicBezTo>
                    <a:cubicBezTo>
                      <a:pt x="62" y="11"/>
                      <a:pt x="73" y="4"/>
                      <a:pt x="8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Rectangle 96">
                <a:extLst>
                  <a:ext uri="{FF2B5EF4-FFF2-40B4-BE49-F238E27FC236}">
                    <a16:creationId xmlns:a16="http://schemas.microsoft.com/office/drawing/2014/main" id="{BA123E44-4EF7-356F-B308-638221D7E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1275" y="3330966"/>
                <a:ext cx="27622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Rectangle 97">
                <a:extLst>
                  <a:ext uri="{FF2B5EF4-FFF2-40B4-BE49-F238E27FC236}">
                    <a16:creationId xmlns:a16="http://schemas.microsoft.com/office/drawing/2014/main" id="{11CCA97D-17AE-B21B-457F-C689486D41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1275" y="3218253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10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2CFAE8DD-8C3C-3C6E-2025-C4259B58D36E}"/>
                </a:ext>
              </a:extLst>
            </p:cNvPr>
            <p:cNvGrpSpPr/>
            <p:nvPr/>
          </p:nvGrpSpPr>
          <p:grpSpPr>
            <a:xfrm>
              <a:off x="1162050" y="4580328"/>
              <a:ext cx="569913" cy="568325"/>
              <a:chOff x="1162050" y="4580328"/>
              <a:chExt cx="569913" cy="568325"/>
            </a:xfrm>
          </p:grpSpPr>
          <p:sp>
            <p:nvSpPr>
              <p:cNvPr id="72" name="Freeform 80">
                <a:extLst>
                  <a:ext uri="{FF2B5EF4-FFF2-40B4-BE49-F238E27FC236}">
                    <a16:creationId xmlns:a16="http://schemas.microsoft.com/office/drawing/2014/main" id="{331341CC-ECDD-5C0A-C865-733F3CECF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2050" y="4580328"/>
                <a:ext cx="569913" cy="568325"/>
              </a:xfrm>
              <a:custGeom>
                <a:avLst/>
                <a:gdLst>
                  <a:gd name="T0" fmla="*/ 116 w 233"/>
                  <a:gd name="T1" fmla="*/ 0 h 232"/>
                  <a:gd name="T2" fmla="*/ 232 w 233"/>
                  <a:gd name="T3" fmla="*/ 116 h 232"/>
                  <a:gd name="T4" fmla="*/ 117 w 233"/>
                  <a:gd name="T5" fmla="*/ 232 h 232"/>
                  <a:gd name="T6" fmla="*/ 0 w 233"/>
                  <a:gd name="T7" fmla="*/ 116 h 232"/>
                  <a:gd name="T8" fmla="*/ 116 w 233"/>
                  <a:gd name="T9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232">
                    <a:moveTo>
                      <a:pt x="116" y="0"/>
                    </a:moveTo>
                    <a:cubicBezTo>
                      <a:pt x="180" y="0"/>
                      <a:pt x="232" y="52"/>
                      <a:pt x="232" y="116"/>
                    </a:cubicBezTo>
                    <a:cubicBezTo>
                      <a:pt x="233" y="180"/>
                      <a:pt x="180" y="232"/>
                      <a:pt x="117" y="232"/>
                    </a:cubicBezTo>
                    <a:cubicBezTo>
                      <a:pt x="53" y="232"/>
                      <a:pt x="1" y="180"/>
                      <a:pt x="0" y="116"/>
                    </a:cubicBezTo>
                    <a:cubicBezTo>
                      <a:pt x="0" y="52"/>
                      <a:pt x="52" y="0"/>
                      <a:pt x="116" y="0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 81">
                <a:extLst>
                  <a:ext uri="{FF2B5EF4-FFF2-40B4-BE49-F238E27FC236}">
                    <a16:creationId xmlns:a16="http://schemas.microsoft.com/office/drawing/2014/main" id="{4FAC519A-96D7-682E-2A59-8D349A4BC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4637478"/>
                <a:ext cx="457200" cy="457200"/>
              </a:xfrm>
              <a:custGeom>
                <a:avLst/>
                <a:gdLst>
                  <a:gd name="T0" fmla="*/ 93 w 187"/>
                  <a:gd name="T1" fmla="*/ 0 h 187"/>
                  <a:gd name="T2" fmla="*/ 187 w 187"/>
                  <a:gd name="T3" fmla="*/ 93 h 187"/>
                  <a:gd name="T4" fmla="*/ 94 w 187"/>
                  <a:gd name="T5" fmla="*/ 187 h 187"/>
                  <a:gd name="T6" fmla="*/ 0 w 187"/>
                  <a:gd name="T7" fmla="*/ 93 h 187"/>
                  <a:gd name="T8" fmla="*/ 93 w 187"/>
                  <a:gd name="T9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7" h="187">
                    <a:moveTo>
                      <a:pt x="93" y="0"/>
                    </a:moveTo>
                    <a:cubicBezTo>
                      <a:pt x="145" y="0"/>
                      <a:pt x="187" y="41"/>
                      <a:pt x="187" y="93"/>
                    </a:cubicBezTo>
                    <a:cubicBezTo>
                      <a:pt x="187" y="144"/>
                      <a:pt x="145" y="187"/>
                      <a:pt x="94" y="187"/>
                    </a:cubicBezTo>
                    <a:cubicBezTo>
                      <a:pt x="42" y="187"/>
                      <a:pt x="0" y="145"/>
                      <a:pt x="0" y="93"/>
                    </a:cubicBezTo>
                    <a:cubicBezTo>
                      <a:pt x="0" y="42"/>
                      <a:pt x="42" y="0"/>
                      <a:pt x="93" y="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 82">
                <a:extLst>
                  <a:ext uri="{FF2B5EF4-FFF2-40B4-BE49-F238E27FC236}">
                    <a16:creationId xmlns:a16="http://schemas.microsoft.com/office/drawing/2014/main" id="{D74E6DFC-4DB4-16E0-EDEA-77272CC52C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7613" y="4827978"/>
                <a:ext cx="17463" cy="123825"/>
              </a:xfrm>
              <a:custGeom>
                <a:avLst/>
                <a:gdLst>
                  <a:gd name="T0" fmla="*/ 7 w 7"/>
                  <a:gd name="T1" fmla="*/ 51 h 51"/>
                  <a:gd name="T2" fmla="*/ 7 w 7"/>
                  <a:gd name="T3" fmla="*/ 50 h 51"/>
                  <a:gd name="T4" fmla="*/ 7 w 7"/>
                  <a:gd name="T5" fmla="*/ 50 h 51"/>
                  <a:gd name="T6" fmla="*/ 7 w 7"/>
                  <a:gd name="T7" fmla="*/ 50 h 51"/>
                  <a:gd name="T8" fmla="*/ 7 w 7"/>
                  <a:gd name="T9" fmla="*/ 49 h 51"/>
                  <a:gd name="T10" fmla="*/ 0 w 7"/>
                  <a:gd name="T11" fmla="*/ 16 h 51"/>
                  <a:gd name="T12" fmla="*/ 0 w 7"/>
                  <a:gd name="T13" fmla="*/ 16 h 51"/>
                  <a:gd name="T14" fmla="*/ 0 w 7"/>
                  <a:gd name="T15" fmla="*/ 16 h 51"/>
                  <a:gd name="T16" fmla="*/ 0 w 7"/>
                  <a:gd name="T17" fmla="*/ 16 h 51"/>
                  <a:gd name="T18" fmla="*/ 0 w 7"/>
                  <a:gd name="T19" fmla="*/ 15 h 51"/>
                  <a:gd name="T20" fmla="*/ 0 w 7"/>
                  <a:gd name="T21" fmla="*/ 15 h 51"/>
                  <a:gd name="T22" fmla="*/ 0 w 7"/>
                  <a:gd name="T23" fmla="*/ 15 h 51"/>
                  <a:gd name="T24" fmla="*/ 0 w 7"/>
                  <a:gd name="T25" fmla="*/ 14 h 51"/>
                  <a:gd name="T26" fmla="*/ 0 w 7"/>
                  <a:gd name="T27" fmla="*/ 14 h 51"/>
                  <a:gd name="T28" fmla="*/ 0 w 7"/>
                  <a:gd name="T29" fmla="*/ 14 h 51"/>
                  <a:gd name="T30" fmla="*/ 0 w 7"/>
                  <a:gd name="T31" fmla="*/ 14 h 51"/>
                  <a:gd name="T32" fmla="*/ 0 w 7"/>
                  <a:gd name="T33" fmla="*/ 13 h 51"/>
                  <a:gd name="T34" fmla="*/ 0 w 7"/>
                  <a:gd name="T35" fmla="*/ 13 h 51"/>
                  <a:gd name="T36" fmla="*/ 0 w 7"/>
                  <a:gd name="T37" fmla="*/ 13 h 51"/>
                  <a:gd name="T38" fmla="*/ 0 w 7"/>
                  <a:gd name="T39" fmla="*/ 12 h 51"/>
                  <a:gd name="T40" fmla="*/ 0 w 7"/>
                  <a:gd name="T41" fmla="*/ 12 h 51"/>
                  <a:gd name="T42" fmla="*/ 0 w 7"/>
                  <a:gd name="T43" fmla="*/ 12 h 51"/>
                  <a:gd name="T44" fmla="*/ 0 w 7"/>
                  <a:gd name="T45" fmla="*/ 12 h 51"/>
                  <a:gd name="T46" fmla="*/ 0 w 7"/>
                  <a:gd name="T47" fmla="*/ 11 h 51"/>
                  <a:gd name="T48" fmla="*/ 0 w 7"/>
                  <a:gd name="T49" fmla="*/ 11 h 51"/>
                  <a:gd name="T50" fmla="*/ 0 w 7"/>
                  <a:gd name="T51" fmla="*/ 11 h 51"/>
                  <a:gd name="T52" fmla="*/ 0 w 7"/>
                  <a:gd name="T53" fmla="*/ 10 h 51"/>
                  <a:gd name="T54" fmla="*/ 0 w 7"/>
                  <a:gd name="T55" fmla="*/ 10 h 51"/>
                  <a:gd name="T56" fmla="*/ 0 w 7"/>
                  <a:gd name="T57" fmla="*/ 10 h 51"/>
                  <a:gd name="T58" fmla="*/ 0 w 7"/>
                  <a:gd name="T59" fmla="*/ 9 h 51"/>
                  <a:gd name="T60" fmla="*/ 0 w 7"/>
                  <a:gd name="T61" fmla="*/ 9 h 51"/>
                  <a:gd name="T62" fmla="*/ 0 w 7"/>
                  <a:gd name="T63" fmla="*/ 9 h 51"/>
                  <a:gd name="T64" fmla="*/ 0 w 7"/>
                  <a:gd name="T65" fmla="*/ 9 h 51"/>
                  <a:gd name="T66" fmla="*/ 0 w 7"/>
                  <a:gd name="T67" fmla="*/ 8 h 51"/>
                  <a:gd name="T68" fmla="*/ 0 w 7"/>
                  <a:gd name="T69" fmla="*/ 8 h 51"/>
                  <a:gd name="T70" fmla="*/ 0 w 7"/>
                  <a:gd name="T71" fmla="*/ 8 h 51"/>
                  <a:gd name="T72" fmla="*/ 0 w 7"/>
                  <a:gd name="T73" fmla="*/ 7 h 51"/>
                  <a:gd name="T74" fmla="*/ 0 w 7"/>
                  <a:gd name="T75" fmla="*/ 7 h 51"/>
                  <a:gd name="T76" fmla="*/ 0 w 7"/>
                  <a:gd name="T77" fmla="*/ 7 h 51"/>
                  <a:gd name="T78" fmla="*/ 0 w 7"/>
                  <a:gd name="T79" fmla="*/ 6 h 51"/>
                  <a:gd name="T80" fmla="*/ 0 w 7"/>
                  <a:gd name="T81" fmla="*/ 6 h 51"/>
                  <a:gd name="T82" fmla="*/ 0 w 7"/>
                  <a:gd name="T83" fmla="*/ 6 h 51"/>
                  <a:gd name="T84" fmla="*/ 0 w 7"/>
                  <a:gd name="T85" fmla="*/ 6 h 51"/>
                  <a:gd name="T86" fmla="*/ 0 w 7"/>
                  <a:gd name="T87" fmla="*/ 5 h 51"/>
                  <a:gd name="T88" fmla="*/ 1 w 7"/>
                  <a:gd name="T89" fmla="*/ 5 h 51"/>
                  <a:gd name="T90" fmla="*/ 1 w 7"/>
                  <a:gd name="T91" fmla="*/ 5 h 51"/>
                  <a:gd name="T92" fmla="*/ 1 w 7"/>
                  <a:gd name="T93" fmla="*/ 4 h 51"/>
                  <a:gd name="T94" fmla="*/ 1 w 7"/>
                  <a:gd name="T95" fmla="*/ 4 h 51"/>
                  <a:gd name="T96" fmla="*/ 1 w 7"/>
                  <a:gd name="T97" fmla="*/ 3 h 51"/>
                  <a:gd name="T98" fmla="*/ 1 w 7"/>
                  <a:gd name="T99" fmla="*/ 3 h 51"/>
                  <a:gd name="T100" fmla="*/ 1 w 7"/>
                  <a:gd name="T101" fmla="*/ 3 h 51"/>
                  <a:gd name="T102" fmla="*/ 1 w 7"/>
                  <a:gd name="T103" fmla="*/ 3 h 51"/>
                  <a:gd name="T104" fmla="*/ 1 w 7"/>
                  <a:gd name="T105" fmla="*/ 2 h 51"/>
                  <a:gd name="T106" fmla="*/ 1 w 7"/>
                  <a:gd name="T107" fmla="*/ 1 h 51"/>
                  <a:gd name="T108" fmla="*/ 1 w 7"/>
                  <a:gd name="T109" fmla="*/ 1 h 51"/>
                  <a:gd name="T110" fmla="*/ 1 w 7"/>
                  <a:gd name="T111" fmla="*/ 1 h 51"/>
                  <a:gd name="T112" fmla="*/ 1 w 7"/>
                  <a:gd name="T113" fmla="*/ 0 h 51"/>
                  <a:gd name="T114" fmla="*/ 1 w 7"/>
                  <a:gd name="T115" fmla="*/ 0 h 51"/>
                  <a:gd name="T116" fmla="*/ 1 w 7"/>
                  <a:gd name="T11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" h="51">
                    <a:moveTo>
                      <a:pt x="7" y="51"/>
                    </a:moveTo>
                    <a:cubicBezTo>
                      <a:pt x="7" y="51"/>
                      <a:pt x="7" y="51"/>
                      <a:pt x="7" y="51"/>
                    </a:cubicBezTo>
                    <a:cubicBezTo>
                      <a:pt x="7" y="51"/>
                      <a:pt x="7" y="51"/>
                      <a:pt x="7" y="51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49"/>
                    </a:moveTo>
                    <a:cubicBezTo>
                      <a:pt x="7" y="49"/>
                      <a:pt x="7" y="50"/>
                      <a:pt x="7" y="50"/>
                    </a:cubicBezTo>
                    <a:cubicBezTo>
                      <a:pt x="7" y="50"/>
                      <a:pt x="7" y="49"/>
                      <a:pt x="7" y="49"/>
                    </a:cubicBezTo>
                    <a:moveTo>
                      <a:pt x="0" y="16"/>
                    </a:moveTo>
                    <a:cubicBezTo>
                      <a:pt x="0" y="28"/>
                      <a:pt x="2" y="39"/>
                      <a:pt x="6" y="49"/>
                    </a:cubicBezTo>
                    <a:cubicBezTo>
                      <a:pt x="2" y="39"/>
                      <a:pt x="0" y="28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3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2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0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9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5"/>
                    </a:move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5"/>
                      <a:pt x="0" y="5"/>
                    </a:cubicBezTo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moveTo>
                      <a:pt x="1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moveTo>
                      <a:pt x="1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Freeform 83">
                <a:extLst>
                  <a:ext uri="{FF2B5EF4-FFF2-40B4-BE49-F238E27FC236}">
                    <a16:creationId xmlns:a16="http://schemas.microsoft.com/office/drawing/2014/main" id="{EDA75F50-CDBC-B3E4-AEC4-38ABB8BB2F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4639066"/>
                <a:ext cx="190500" cy="425450"/>
              </a:xfrm>
              <a:custGeom>
                <a:avLst/>
                <a:gdLst>
                  <a:gd name="T0" fmla="*/ 1 w 78"/>
                  <a:gd name="T1" fmla="*/ 77 h 174"/>
                  <a:gd name="T2" fmla="*/ 1 w 78"/>
                  <a:gd name="T3" fmla="*/ 77 h 174"/>
                  <a:gd name="T4" fmla="*/ 1 w 78"/>
                  <a:gd name="T5" fmla="*/ 77 h 174"/>
                  <a:gd name="T6" fmla="*/ 1 w 78"/>
                  <a:gd name="T7" fmla="*/ 78 h 174"/>
                  <a:gd name="T8" fmla="*/ 1 w 78"/>
                  <a:gd name="T9" fmla="*/ 78 h 174"/>
                  <a:gd name="T10" fmla="*/ 1 w 78"/>
                  <a:gd name="T11" fmla="*/ 78 h 174"/>
                  <a:gd name="T12" fmla="*/ 1 w 78"/>
                  <a:gd name="T13" fmla="*/ 79 h 174"/>
                  <a:gd name="T14" fmla="*/ 1 w 78"/>
                  <a:gd name="T15" fmla="*/ 80 h 174"/>
                  <a:gd name="T16" fmla="*/ 1 w 78"/>
                  <a:gd name="T17" fmla="*/ 80 h 174"/>
                  <a:gd name="T18" fmla="*/ 1 w 78"/>
                  <a:gd name="T19" fmla="*/ 80 h 174"/>
                  <a:gd name="T20" fmla="*/ 1 w 78"/>
                  <a:gd name="T21" fmla="*/ 80 h 174"/>
                  <a:gd name="T22" fmla="*/ 1 w 78"/>
                  <a:gd name="T23" fmla="*/ 81 h 174"/>
                  <a:gd name="T24" fmla="*/ 1 w 78"/>
                  <a:gd name="T25" fmla="*/ 81 h 174"/>
                  <a:gd name="T26" fmla="*/ 1 w 78"/>
                  <a:gd name="T27" fmla="*/ 82 h 174"/>
                  <a:gd name="T28" fmla="*/ 1 w 78"/>
                  <a:gd name="T29" fmla="*/ 82 h 174"/>
                  <a:gd name="T30" fmla="*/ 0 w 78"/>
                  <a:gd name="T31" fmla="*/ 82 h 174"/>
                  <a:gd name="T32" fmla="*/ 0 w 78"/>
                  <a:gd name="T33" fmla="*/ 82 h 174"/>
                  <a:gd name="T34" fmla="*/ 0 w 78"/>
                  <a:gd name="T35" fmla="*/ 83 h 174"/>
                  <a:gd name="T36" fmla="*/ 0 w 78"/>
                  <a:gd name="T37" fmla="*/ 83 h 174"/>
                  <a:gd name="T38" fmla="*/ 0 w 78"/>
                  <a:gd name="T39" fmla="*/ 83 h 174"/>
                  <a:gd name="T40" fmla="*/ 0 w 78"/>
                  <a:gd name="T41" fmla="*/ 84 h 174"/>
                  <a:gd name="T42" fmla="*/ 0 w 78"/>
                  <a:gd name="T43" fmla="*/ 84 h 174"/>
                  <a:gd name="T44" fmla="*/ 0 w 78"/>
                  <a:gd name="T45" fmla="*/ 84 h 174"/>
                  <a:gd name="T46" fmla="*/ 0 w 78"/>
                  <a:gd name="T47" fmla="*/ 85 h 174"/>
                  <a:gd name="T48" fmla="*/ 0 w 78"/>
                  <a:gd name="T49" fmla="*/ 85 h 174"/>
                  <a:gd name="T50" fmla="*/ 0 w 78"/>
                  <a:gd name="T51" fmla="*/ 85 h 174"/>
                  <a:gd name="T52" fmla="*/ 0 w 78"/>
                  <a:gd name="T53" fmla="*/ 85 h 174"/>
                  <a:gd name="T54" fmla="*/ 0 w 78"/>
                  <a:gd name="T55" fmla="*/ 86 h 174"/>
                  <a:gd name="T56" fmla="*/ 0 w 78"/>
                  <a:gd name="T57" fmla="*/ 86 h 174"/>
                  <a:gd name="T58" fmla="*/ 0 w 78"/>
                  <a:gd name="T59" fmla="*/ 86 h 174"/>
                  <a:gd name="T60" fmla="*/ 0 w 78"/>
                  <a:gd name="T61" fmla="*/ 87 h 174"/>
                  <a:gd name="T62" fmla="*/ 0 w 78"/>
                  <a:gd name="T63" fmla="*/ 87 h 174"/>
                  <a:gd name="T64" fmla="*/ 0 w 78"/>
                  <a:gd name="T65" fmla="*/ 87 h 174"/>
                  <a:gd name="T66" fmla="*/ 0 w 78"/>
                  <a:gd name="T67" fmla="*/ 87 h 174"/>
                  <a:gd name="T68" fmla="*/ 0 w 78"/>
                  <a:gd name="T69" fmla="*/ 88 h 174"/>
                  <a:gd name="T70" fmla="*/ 0 w 78"/>
                  <a:gd name="T71" fmla="*/ 88 h 174"/>
                  <a:gd name="T72" fmla="*/ 0 w 78"/>
                  <a:gd name="T73" fmla="*/ 88 h 174"/>
                  <a:gd name="T74" fmla="*/ 0 w 78"/>
                  <a:gd name="T75" fmla="*/ 89 h 174"/>
                  <a:gd name="T76" fmla="*/ 0 w 78"/>
                  <a:gd name="T77" fmla="*/ 89 h 174"/>
                  <a:gd name="T78" fmla="*/ 0 w 78"/>
                  <a:gd name="T79" fmla="*/ 89 h 174"/>
                  <a:gd name="T80" fmla="*/ 0 w 78"/>
                  <a:gd name="T81" fmla="*/ 90 h 174"/>
                  <a:gd name="T82" fmla="*/ 0 w 78"/>
                  <a:gd name="T83" fmla="*/ 90 h 174"/>
                  <a:gd name="T84" fmla="*/ 0 w 78"/>
                  <a:gd name="T85" fmla="*/ 90 h 174"/>
                  <a:gd name="T86" fmla="*/ 0 w 78"/>
                  <a:gd name="T87" fmla="*/ 90 h 174"/>
                  <a:gd name="T88" fmla="*/ 0 w 78"/>
                  <a:gd name="T89" fmla="*/ 91 h 174"/>
                  <a:gd name="T90" fmla="*/ 0 w 78"/>
                  <a:gd name="T91" fmla="*/ 91 h 174"/>
                  <a:gd name="T92" fmla="*/ 0 w 78"/>
                  <a:gd name="T93" fmla="*/ 91 h 174"/>
                  <a:gd name="T94" fmla="*/ 0 w 78"/>
                  <a:gd name="T95" fmla="*/ 92 h 174"/>
                  <a:gd name="T96" fmla="*/ 0 w 78"/>
                  <a:gd name="T97" fmla="*/ 92 h 174"/>
                  <a:gd name="T98" fmla="*/ 0 w 78"/>
                  <a:gd name="T99" fmla="*/ 92 h 174"/>
                  <a:gd name="T100" fmla="*/ 0 w 78"/>
                  <a:gd name="T101" fmla="*/ 93 h 174"/>
                  <a:gd name="T102" fmla="*/ 0 w 78"/>
                  <a:gd name="T103" fmla="*/ 93 h 174"/>
                  <a:gd name="T104" fmla="*/ 0 w 78"/>
                  <a:gd name="T105" fmla="*/ 93 h 174"/>
                  <a:gd name="T106" fmla="*/ 0 w 78"/>
                  <a:gd name="T107" fmla="*/ 93 h 174"/>
                  <a:gd name="T108" fmla="*/ 7 w 78"/>
                  <a:gd name="T109" fmla="*/ 126 h 174"/>
                  <a:gd name="T110" fmla="*/ 7 w 78"/>
                  <a:gd name="T111" fmla="*/ 127 h 174"/>
                  <a:gd name="T112" fmla="*/ 7 w 78"/>
                  <a:gd name="T113" fmla="*/ 127 h 174"/>
                  <a:gd name="T114" fmla="*/ 7 w 78"/>
                  <a:gd name="T115" fmla="*/ 127 h 174"/>
                  <a:gd name="T116" fmla="*/ 7 w 78"/>
                  <a:gd name="T117" fmla="*/ 128 h 174"/>
                  <a:gd name="T118" fmla="*/ 49 w 78"/>
                  <a:gd name="T119" fmla="*/ 174 h 174"/>
                  <a:gd name="T120" fmla="*/ 30 w 78"/>
                  <a:gd name="T121" fmla="*/ 151 h 174"/>
                  <a:gd name="T122" fmla="*/ 16 w 78"/>
                  <a:gd name="T123" fmla="*/ 96 h 174"/>
                  <a:gd name="T124" fmla="*/ 46 w 78"/>
                  <a:gd name="T125" fmla="*/ 22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" h="174">
                    <a:moveTo>
                      <a:pt x="78" y="0"/>
                    </a:moveTo>
                    <a:cubicBezTo>
                      <a:pt x="39" y="6"/>
                      <a:pt x="8" y="3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9"/>
                      <a:pt x="1" y="79"/>
                    </a:cubicBezTo>
                    <a:cubicBezTo>
                      <a:pt x="1" y="79"/>
                      <a:pt x="1" y="79"/>
                      <a:pt x="1" y="79"/>
                    </a:cubicBezTo>
                    <a:cubicBezTo>
                      <a:pt x="1" y="79"/>
                      <a:pt x="1" y="79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105"/>
                      <a:pt x="2" y="116"/>
                      <a:pt x="6" y="126"/>
                    </a:cubicBezTo>
                    <a:cubicBezTo>
                      <a:pt x="7" y="126"/>
                      <a:pt x="7" y="126"/>
                      <a:pt x="7" y="126"/>
                    </a:cubicBezTo>
                    <a:cubicBezTo>
                      <a:pt x="7" y="126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8"/>
                    </a:cubicBezTo>
                    <a:cubicBezTo>
                      <a:pt x="7" y="128"/>
                      <a:pt x="7" y="128"/>
                      <a:pt x="7" y="128"/>
                    </a:cubicBezTo>
                    <a:cubicBezTo>
                      <a:pt x="15" y="148"/>
                      <a:pt x="30" y="164"/>
                      <a:pt x="49" y="174"/>
                    </a:cubicBezTo>
                    <a:cubicBezTo>
                      <a:pt x="48" y="174"/>
                      <a:pt x="47" y="173"/>
                      <a:pt x="47" y="172"/>
                    </a:cubicBezTo>
                    <a:cubicBezTo>
                      <a:pt x="41" y="165"/>
                      <a:pt x="36" y="158"/>
                      <a:pt x="30" y="151"/>
                    </a:cubicBezTo>
                    <a:cubicBezTo>
                      <a:pt x="20" y="134"/>
                      <a:pt x="16" y="116"/>
                      <a:pt x="16" y="97"/>
                    </a:cubicBezTo>
                    <a:cubicBezTo>
                      <a:pt x="16" y="97"/>
                      <a:pt x="16" y="97"/>
                      <a:pt x="16" y="96"/>
                    </a:cubicBezTo>
                    <a:cubicBezTo>
                      <a:pt x="17" y="87"/>
                      <a:pt x="18" y="78"/>
                      <a:pt x="19" y="68"/>
                    </a:cubicBezTo>
                    <a:cubicBezTo>
                      <a:pt x="24" y="50"/>
                      <a:pt x="33" y="35"/>
                      <a:pt x="46" y="22"/>
                    </a:cubicBezTo>
                    <a:cubicBezTo>
                      <a:pt x="56" y="12"/>
                      <a:pt x="67" y="5"/>
                      <a:pt x="78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Rectangle 100">
                <a:extLst>
                  <a:ext uri="{FF2B5EF4-FFF2-40B4-BE49-F238E27FC236}">
                    <a16:creationId xmlns:a16="http://schemas.microsoft.com/office/drawing/2014/main" id="{464FE9E5-7B9A-0B90-AD0A-387711767B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76363" y="4759716"/>
                <a:ext cx="139700" cy="190500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Rectangle 101">
                <a:extLst>
                  <a:ext uri="{FF2B5EF4-FFF2-40B4-BE49-F238E27FC236}">
                    <a16:creationId xmlns:a16="http://schemas.microsoft.com/office/drawing/2014/main" id="{928ED859-5C44-B41D-800C-4BBDAB9EE9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8738" y="4699391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8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80" name="Freeform 109">
              <a:extLst>
                <a:ext uri="{FF2B5EF4-FFF2-40B4-BE49-F238E27FC236}">
                  <a16:creationId xmlns:a16="http://schemas.microsoft.com/office/drawing/2014/main" id="{FA745932-F8D7-ADF2-E00E-5231D865C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163" y="1302141"/>
              <a:ext cx="377825" cy="323850"/>
            </a:xfrm>
            <a:custGeom>
              <a:avLst/>
              <a:gdLst>
                <a:gd name="T0" fmla="*/ 0 w 155"/>
                <a:gd name="T1" fmla="*/ 0 h 133"/>
                <a:gd name="T2" fmla="*/ 104 w 155"/>
                <a:gd name="T3" fmla="*/ 133 h 133"/>
                <a:gd name="T4" fmla="*/ 0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0" y="0"/>
                  </a:moveTo>
                  <a:cubicBezTo>
                    <a:pt x="0" y="0"/>
                    <a:pt x="117" y="30"/>
                    <a:pt x="104" y="133"/>
                  </a:cubicBezTo>
                  <a:cubicBezTo>
                    <a:pt x="104" y="133"/>
                    <a:pt x="155" y="1"/>
                    <a:pt x="0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 110">
              <a:extLst>
                <a:ext uri="{FF2B5EF4-FFF2-40B4-BE49-F238E27FC236}">
                  <a16:creationId xmlns:a16="http://schemas.microsoft.com/office/drawing/2014/main" id="{70C18813-0FD6-3E17-0982-A9B519DC3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738" y="1218003"/>
              <a:ext cx="379413" cy="325438"/>
            </a:xfrm>
            <a:custGeom>
              <a:avLst/>
              <a:gdLst>
                <a:gd name="T0" fmla="*/ 0 w 155"/>
                <a:gd name="T1" fmla="*/ 0 h 133"/>
                <a:gd name="T2" fmla="*/ 104 w 155"/>
                <a:gd name="T3" fmla="*/ 133 h 133"/>
                <a:gd name="T4" fmla="*/ 0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0" y="0"/>
                  </a:moveTo>
                  <a:cubicBezTo>
                    <a:pt x="0" y="0"/>
                    <a:pt x="117" y="30"/>
                    <a:pt x="104" y="133"/>
                  </a:cubicBezTo>
                  <a:cubicBezTo>
                    <a:pt x="104" y="133"/>
                    <a:pt x="155" y="1"/>
                    <a:pt x="0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 111">
              <a:extLst>
                <a:ext uri="{FF2B5EF4-FFF2-40B4-BE49-F238E27FC236}">
                  <a16:creationId xmlns:a16="http://schemas.microsoft.com/office/drawing/2014/main" id="{D8D87D06-9FFB-9637-0B4F-510C1076A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63" y="2205428"/>
              <a:ext cx="344488" cy="357188"/>
            </a:xfrm>
            <a:custGeom>
              <a:avLst/>
              <a:gdLst>
                <a:gd name="T0" fmla="*/ 56 w 141"/>
                <a:gd name="T1" fmla="*/ 0 h 146"/>
                <a:gd name="T2" fmla="*/ 141 w 141"/>
                <a:gd name="T3" fmla="*/ 146 h 146"/>
                <a:gd name="T4" fmla="*/ 56 w 141"/>
                <a:gd name="T5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" h="146">
                  <a:moveTo>
                    <a:pt x="56" y="0"/>
                  </a:moveTo>
                  <a:cubicBezTo>
                    <a:pt x="0" y="145"/>
                    <a:pt x="141" y="146"/>
                    <a:pt x="141" y="146"/>
                  </a:cubicBezTo>
                  <a:cubicBezTo>
                    <a:pt x="41" y="120"/>
                    <a:pt x="56" y="0"/>
                    <a:pt x="56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 113">
              <a:extLst>
                <a:ext uri="{FF2B5EF4-FFF2-40B4-BE49-F238E27FC236}">
                  <a16:creationId xmlns:a16="http://schemas.microsoft.com/office/drawing/2014/main" id="{2C90966C-EB45-9244-7777-BF8CE8F6B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0100" y="1259278"/>
              <a:ext cx="379413" cy="325438"/>
            </a:xfrm>
            <a:custGeom>
              <a:avLst/>
              <a:gdLst>
                <a:gd name="T0" fmla="*/ 155 w 155"/>
                <a:gd name="T1" fmla="*/ 0 h 133"/>
                <a:gd name="T2" fmla="*/ 51 w 155"/>
                <a:gd name="T3" fmla="*/ 133 h 133"/>
                <a:gd name="T4" fmla="*/ 155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155" y="0"/>
                  </a:moveTo>
                  <a:cubicBezTo>
                    <a:pt x="0" y="1"/>
                    <a:pt x="51" y="133"/>
                    <a:pt x="51" y="133"/>
                  </a:cubicBezTo>
                  <a:cubicBezTo>
                    <a:pt x="38" y="30"/>
                    <a:pt x="155" y="0"/>
                    <a:pt x="155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 114">
              <a:extLst>
                <a:ext uri="{FF2B5EF4-FFF2-40B4-BE49-F238E27FC236}">
                  <a16:creationId xmlns:a16="http://schemas.microsoft.com/office/drawing/2014/main" id="{34929B39-8AB1-38AC-3EEA-AB9D2830F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525" y="1176728"/>
              <a:ext cx="379413" cy="325438"/>
            </a:xfrm>
            <a:custGeom>
              <a:avLst/>
              <a:gdLst>
                <a:gd name="T0" fmla="*/ 155 w 155"/>
                <a:gd name="T1" fmla="*/ 0 h 133"/>
                <a:gd name="T2" fmla="*/ 51 w 155"/>
                <a:gd name="T3" fmla="*/ 133 h 133"/>
                <a:gd name="T4" fmla="*/ 155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155" y="0"/>
                  </a:moveTo>
                  <a:cubicBezTo>
                    <a:pt x="0" y="1"/>
                    <a:pt x="51" y="133"/>
                    <a:pt x="51" y="133"/>
                  </a:cubicBezTo>
                  <a:cubicBezTo>
                    <a:pt x="38" y="30"/>
                    <a:pt x="155" y="0"/>
                    <a:pt x="155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 115">
              <a:extLst>
                <a:ext uri="{FF2B5EF4-FFF2-40B4-BE49-F238E27FC236}">
                  <a16:creationId xmlns:a16="http://schemas.microsoft.com/office/drawing/2014/main" id="{809A835A-A74A-B680-3148-7E9ABC92F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6463" y="1371991"/>
              <a:ext cx="1558925" cy="1319213"/>
            </a:xfrm>
            <a:custGeom>
              <a:avLst/>
              <a:gdLst>
                <a:gd name="T0" fmla="*/ 0 w 638"/>
                <a:gd name="T1" fmla="*/ 194 h 539"/>
                <a:gd name="T2" fmla="*/ 0 w 638"/>
                <a:gd name="T3" fmla="*/ 193 h 539"/>
                <a:gd name="T4" fmla="*/ 444 w 638"/>
                <a:gd name="T5" fmla="*/ 95 h 539"/>
                <a:gd name="T6" fmla="*/ 543 w 638"/>
                <a:gd name="T7" fmla="*/ 539 h 539"/>
                <a:gd name="T8" fmla="*/ 543 w 638"/>
                <a:gd name="T9" fmla="*/ 539 h 539"/>
                <a:gd name="T10" fmla="*/ 0 w 638"/>
                <a:gd name="T11" fmla="*/ 194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8" h="539">
                  <a:moveTo>
                    <a:pt x="0" y="194"/>
                  </a:moveTo>
                  <a:cubicBezTo>
                    <a:pt x="0" y="193"/>
                    <a:pt x="0" y="193"/>
                    <a:pt x="0" y="193"/>
                  </a:cubicBezTo>
                  <a:cubicBezTo>
                    <a:pt x="96" y="44"/>
                    <a:pt x="295" y="0"/>
                    <a:pt x="444" y="95"/>
                  </a:cubicBezTo>
                  <a:cubicBezTo>
                    <a:pt x="594" y="191"/>
                    <a:pt x="638" y="390"/>
                    <a:pt x="543" y="539"/>
                  </a:cubicBezTo>
                  <a:cubicBezTo>
                    <a:pt x="543" y="539"/>
                    <a:pt x="543" y="539"/>
                    <a:pt x="543" y="539"/>
                  </a:cubicBezTo>
                  <a:cubicBezTo>
                    <a:pt x="0" y="194"/>
                    <a:pt x="0" y="194"/>
                    <a:pt x="0" y="194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 116">
              <a:extLst>
                <a:ext uri="{FF2B5EF4-FFF2-40B4-BE49-F238E27FC236}">
                  <a16:creationId xmlns:a16="http://schemas.microsoft.com/office/drawing/2014/main" id="{694E2D8E-CBE2-6646-D054-AB62DC391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613" y="2661041"/>
              <a:ext cx="17463" cy="30163"/>
            </a:xfrm>
            <a:custGeom>
              <a:avLst/>
              <a:gdLst>
                <a:gd name="T0" fmla="*/ 7 w 7"/>
                <a:gd name="T1" fmla="*/ 0 h 12"/>
                <a:gd name="T2" fmla="*/ 0 w 7"/>
                <a:gd name="T3" fmla="*/ 12 h 12"/>
                <a:gd name="T4" fmla="*/ 7 w 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2">
                  <a:moveTo>
                    <a:pt x="7" y="0"/>
                  </a:moveTo>
                  <a:cubicBezTo>
                    <a:pt x="5" y="4"/>
                    <a:pt x="2" y="8"/>
                    <a:pt x="0" y="12"/>
                  </a:cubicBezTo>
                  <a:cubicBezTo>
                    <a:pt x="2" y="8"/>
                    <a:pt x="5" y="4"/>
                    <a:pt x="7" y="0"/>
                  </a:cubicBezTo>
                </a:path>
              </a:pathLst>
            </a:custGeom>
            <a:solidFill>
              <a:srgbClr val="FAF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 117">
              <a:extLst>
                <a:ext uri="{FF2B5EF4-FFF2-40B4-BE49-F238E27FC236}">
                  <a16:creationId xmlns:a16="http://schemas.microsoft.com/office/drawing/2014/main" id="{91CF0AFB-FC84-DDDB-BF71-827F34874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5800" y="1611703"/>
              <a:ext cx="363538" cy="1079500"/>
            </a:xfrm>
            <a:custGeom>
              <a:avLst/>
              <a:gdLst>
                <a:gd name="T0" fmla="*/ 0 w 149"/>
                <a:gd name="T1" fmla="*/ 0 h 441"/>
                <a:gd name="T2" fmla="*/ 0 w 149"/>
                <a:gd name="T3" fmla="*/ 2 h 441"/>
                <a:gd name="T4" fmla="*/ 44 w 149"/>
                <a:gd name="T5" fmla="*/ 139 h 441"/>
                <a:gd name="T6" fmla="*/ 39 w 149"/>
                <a:gd name="T7" fmla="*/ 394 h 441"/>
                <a:gd name="T8" fmla="*/ 114 w 149"/>
                <a:gd name="T9" fmla="*/ 441 h 441"/>
                <a:gd name="T10" fmla="*/ 114 w 149"/>
                <a:gd name="T11" fmla="*/ 441 h 441"/>
                <a:gd name="T12" fmla="*/ 114 w 149"/>
                <a:gd name="T13" fmla="*/ 441 h 441"/>
                <a:gd name="T14" fmla="*/ 121 w 149"/>
                <a:gd name="T15" fmla="*/ 429 h 441"/>
                <a:gd name="T16" fmla="*/ 135 w 149"/>
                <a:gd name="T17" fmla="*/ 391 h 441"/>
                <a:gd name="T18" fmla="*/ 143 w 149"/>
                <a:gd name="T19" fmla="*/ 278 h 441"/>
                <a:gd name="T20" fmla="*/ 88 w 149"/>
                <a:gd name="T21" fmla="*/ 95 h 441"/>
                <a:gd name="T22" fmla="*/ 0 w 149"/>
                <a:gd name="T23" fmla="*/ 0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9" h="441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18" y="47"/>
                    <a:pt x="33" y="91"/>
                    <a:pt x="44" y="139"/>
                  </a:cubicBezTo>
                  <a:cubicBezTo>
                    <a:pt x="61" y="221"/>
                    <a:pt x="56" y="312"/>
                    <a:pt x="39" y="394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6" y="437"/>
                    <a:pt x="119" y="433"/>
                    <a:pt x="121" y="429"/>
                  </a:cubicBezTo>
                  <a:cubicBezTo>
                    <a:pt x="128" y="418"/>
                    <a:pt x="133" y="406"/>
                    <a:pt x="135" y="391"/>
                  </a:cubicBezTo>
                  <a:cubicBezTo>
                    <a:pt x="141" y="359"/>
                    <a:pt x="149" y="327"/>
                    <a:pt x="143" y="278"/>
                  </a:cubicBezTo>
                  <a:cubicBezTo>
                    <a:pt x="137" y="214"/>
                    <a:pt x="118" y="152"/>
                    <a:pt x="88" y="95"/>
                  </a:cubicBezTo>
                  <a:cubicBezTo>
                    <a:pt x="68" y="57"/>
                    <a:pt x="32" y="27"/>
                    <a:pt x="0" y="0"/>
                  </a:cubicBezTo>
                </a:path>
              </a:pathLst>
            </a:custGeom>
            <a:solidFill>
              <a:srgbClr val="F391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ED7B7089-92BA-B1C5-522E-F75A0BDF40FD}"/>
                </a:ext>
              </a:extLst>
            </p:cNvPr>
            <p:cNvGrpSpPr/>
            <p:nvPr/>
          </p:nvGrpSpPr>
          <p:grpSpPr>
            <a:xfrm>
              <a:off x="3182395" y="2634848"/>
              <a:ext cx="585788" cy="587375"/>
              <a:chOff x="3722688" y="3113478"/>
              <a:chExt cx="585788" cy="587375"/>
            </a:xfrm>
          </p:grpSpPr>
          <p:sp>
            <p:nvSpPr>
              <p:cNvPr id="102" name="Freeform 44">
                <a:extLst>
                  <a:ext uri="{FF2B5EF4-FFF2-40B4-BE49-F238E27FC236}">
                    <a16:creationId xmlns:a16="http://schemas.microsoft.com/office/drawing/2014/main" id="{45C5CDED-626D-5CDD-26C2-51C4147A63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reeform 45">
                <a:extLst>
                  <a:ext uri="{FF2B5EF4-FFF2-40B4-BE49-F238E27FC236}">
                    <a16:creationId xmlns:a16="http://schemas.microsoft.com/office/drawing/2014/main" id="{2A979FF9-2E2E-2E69-8B0C-DEECCB2811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reeform 46">
                <a:extLst>
                  <a:ext uri="{FF2B5EF4-FFF2-40B4-BE49-F238E27FC236}">
                    <a16:creationId xmlns:a16="http://schemas.microsoft.com/office/drawing/2014/main" id="{CB1B1A0B-1712-7C3B-ACA5-347C6D9C30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reeform 47">
                <a:extLst>
                  <a:ext uri="{FF2B5EF4-FFF2-40B4-BE49-F238E27FC236}">
                    <a16:creationId xmlns:a16="http://schemas.microsoft.com/office/drawing/2014/main" id="{6B8865A2-8F29-2A65-A823-243A73DE19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Rectangle 48">
                <a:extLst>
                  <a:ext uri="{FF2B5EF4-FFF2-40B4-BE49-F238E27FC236}">
                    <a16:creationId xmlns:a16="http://schemas.microsoft.com/office/drawing/2014/main" id="{97F7CE91-686D-CA3D-7008-636A84FA73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Rectangle 49">
                <a:extLst>
                  <a:ext uri="{FF2B5EF4-FFF2-40B4-BE49-F238E27FC236}">
                    <a16:creationId xmlns:a16="http://schemas.microsoft.com/office/drawing/2014/main" id="{62EBE02E-1D20-6ED8-60EA-AB519E7A98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73B8850B-8325-0329-C6CC-5257E792B1EE}"/>
                </a:ext>
              </a:extLst>
            </p:cNvPr>
            <p:cNvGrpSpPr/>
            <p:nvPr/>
          </p:nvGrpSpPr>
          <p:grpSpPr>
            <a:xfrm>
              <a:off x="3894423" y="3854840"/>
              <a:ext cx="585788" cy="587375"/>
              <a:chOff x="3722688" y="3113478"/>
              <a:chExt cx="585788" cy="587375"/>
            </a:xfrm>
          </p:grpSpPr>
          <p:sp>
            <p:nvSpPr>
              <p:cNvPr id="109" name="Freeform 44">
                <a:extLst>
                  <a:ext uri="{FF2B5EF4-FFF2-40B4-BE49-F238E27FC236}">
                    <a16:creationId xmlns:a16="http://schemas.microsoft.com/office/drawing/2014/main" id="{F2790A14-1523-7D84-C8DB-9E7AF63E10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Freeform 45">
                <a:extLst>
                  <a:ext uri="{FF2B5EF4-FFF2-40B4-BE49-F238E27FC236}">
                    <a16:creationId xmlns:a16="http://schemas.microsoft.com/office/drawing/2014/main" id="{AA27B129-8B11-46A0-D873-5B0075FB5F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 46">
                <a:extLst>
                  <a:ext uri="{FF2B5EF4-FFF2-40B4-BE49-F238E27FC236}">
                    <a16:creationId xmlns:a16="http://schemas.microsoft.com/office/drawing/2014/main" id="{52AB95F4-E5D7-E06C-8E10-8ED3AF3340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 47">
                <a:extLst>
                  <a:ext uri="{FF2B5EF4-FFF2-40B4-BE49-F238E27FC236}">
                    <a16:creationId xmlns:a16="http://schemas.microsoft.com/office/drawing/2014/main" id="{8833E07D-67E3-BCFC-3E17-6660D7BFA8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Rectangle 48">
                <a:extLst>
                  <a:ext uri="{FF2B5EF4-FFF2-40B4-BE49-F238E27FC236}">
                    <a16:creationId xmlns:a16="http://schemas.microsoft.com/office/drawing/2014/main" id="{4804A59F-2DC7-55CF-B66A-AE83A1F7F2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Rectangle 49">
                <a:extLst>
                  <a:ext uri="{FF2B5EF4-FFF2-40B4-BE49-F238E27FC236}">
                    <a16:creationId xmlns:a16="http://schemas.microsoft.com/office/drawing/2014/main" id="{486BF8B8-2C3A-F405-BD2F-6B5FE2959C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3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DB9A24C7-263A-97F5-6186-5E4A76A865C9}"/>
                </a:ext>
              </a:extLst>
            </p:cNvPr>
            <p:cNvGrpSpPr/>
            <p:nvPr/>
          </p:nvGrpSpPr>
          <p:grpSpPr>
            <a:xfrm>
              <a:off x="3215051" y="5123253"/>
              <a:ext cx="585788" cy="587375"/>
              <a:chOff x="3722688" y="3113478"/>
              <a:chExt cx="585788" cy="587375"/>
            </a:xfrm>
          </p:grpSpPr>
          <p:sp>
            <p:nvSpPr>
              <p:cNvPr id="116" name="Freeform 44">
                <a:extLst>
                  <a:ext uri="{FF2B5EF4-FFF2-40B4-BE49-F238E27FC236}">
                    <a16:creationId xmlns:a16="http://schemas.microsoft.com/office/drawing/2014/main" id="{1DC63D49-B5DC-66E7-659A-28C7DD586A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reeform 45">
                <a:extLst>
                  <a:ext uri="{FF2B5EF4-FFF2-40B4-BE49-F238E27FC236}">
                    <a16:creationId xmlns:a16="http://schemas.microsoft.com/office/drawing/2014/main" id="{713DE702-C987-DE67-AEE7-911BEAA1E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 46">
                <a:extLst>
                  <a:ext uri="{FF2B5EF4-FFF2-40B4-BE49-F238E27FC236}">
                    <a16:creationId xmlns:a16="http://schemas.microsoft.com/office/drawing/2014/main" id="{FAFE7430-C6F3-7399-318F-8787585EE8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form 47">
                <a:extLst>
                  <a:ext uri="{FF2B5EF4-FFF2-40B4-BE49-F238E27FC236}">
                    <a16:creationId xmlns:a16="http://schemas.microsoft.com/office/drawing/2014/main" id="{17C2487F-349A-EF9E-9396-9EFF5B70CB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Rectangle 48">
                <a:extLst>
                  <a:ext uri="{FF2B5EF4-FFF2-40B4-BE49-F238E27FC236}">
                    <a16:creationId xmlns:a16="http://schemas.microsoft.com/office/drawing/2014/main" id="{7FB22CB6-E938-3E67-5B42-A260B0DC6A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Rectangle 49">
                <a:extLst>
                  <a:ext uri="{FF2B5EF4-FFF2-40B4-BE49-F238E27FC236}">
                    <a16:creationId xmlns:a16="http://schemas.microsoft.com/office/drawing/2014/main" id="{A5B841D0-E80D-1D28-C9A8-BCB5A2901B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2903" y="3218595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5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35606C8-0CF3-7477-35F4-4C27B8F09952}"/>
                </a:ext>
              </a:extLst>
            </p:cNvPr>
            <p:cNvGrpSpPr/>
            <p:nvPr/>
          </p:nvGrpSpPr>
          <p:grpSpPr>
            <a:xfrm>
              <a:off x="1735320" y="5112033"/>
              <a:ext cx="585788" cy="587375"/>
              <a:chOff x="3722688" y="3113478"/>
              <a:chExt cx="585788" cy="587375"/>
            </a:xfrm>
          </p:grpSpPr>
          <p:sp>
            <p:nvSpPr>
              <p:cNvPr id="123" name="Freeform 44">
                <a:extLst>
                  <a:ext uri="{FF2B5EF4-FFF2-40B4-BE49-F238E27FC236}">
                    <a16:creationId xmlns:a16="http://schemas.microsoft.com/office/drawing/2014/main" id="{5894FC3B-1372-DAFD-FEC4-C79953B08B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Freeform 45">
                <a:extLst>
                  <a:ext uri="{FF2B5EF4-FFF2-40B4-BE49-F238E27FC236}">
                    <a16:creationId xmlns:a16="http://schemas.microsoft.com/office/drawing/2014/main" id="{D9CAF923-4C88-7BC0-7E36-FDC68C5722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Freeform 46">
                <a:extLst>
                  <a:ext uri="{FF2B5EF4-FFF2-40B4-BE49-F238E27FC236}">
                    <a16:creationId xmlns:a16="http://schemas.microsoft.com/office/drawing/2014/main" id="{B6DEBD8A-6FBD-4E03-F8AB-C28BB6736AF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Freeform 47">
                <a:extLst>
                  <a:ext uri="{FF2B5EF4-FFF2-40B4-BE49-F238E27FC236}">
                    <a16:creationId xmlns:a16="http://schemas.microsoft.com/office/drawing/2014/main" id="{0913D5C7-B194-D4A8-0CBE-8BA216D84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Rectangle 48">
                <a:extLst>
                  <a:ext uri="{FF2B5EF4-FFF2-40B4-BE49-F238E27FC236}">
                    <a16:creationId xmlns:a16="http://schemas.microsoft.com/office/drawing/2014/main" id="{64E4095A-4C10-AED2-B994-E63E39D488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Rectangle 49">
                <a:extLst>
                  <a:ext uri="{FF2B5EF4-FFF2-40B4-BE49-F238E27FC236}">
                    <a16:creationId xmlns:a16="http://schemas.microsoft.com/office/drawing/2014/main" id="{C3F728E9-C26D-7E35-A4FF-C791ABF53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7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53F0DFE4-365D-5B06-66B9-B34668B29CFE}"/>
                </a:ext>
              </a:extLst>
            </p:cNvPr>
            <p:cNvGrpSpPr/>
            <p:nvPr/>
          </p:nvGrpSpPr>
          <p:grpSpPr>
            <a:xfrm>
              <a:off x="1021289" y="3858386"/>
              <a:ext cx="585788" cy="587375"/>
              <a:chOff x="3722688" y="3113478"/>
              <a:chExt cx="585788" cy="587375"/>
            </a:xfrm>
          </p:grpSpPr>
          <p:sp>
            <p:nvSpPr>
              <p:cNvPr id="160" name="Freeform 44">
                <a:extLst>
                  <a:ext uri="{FF2B5EF4-FFF2-40B4-BE49-F238E27FC236}">
                    <a16:creationId xmlns:a16="http://schemas.microsoft.com/office/drawing/2014/main" id="{0F77EC9C-718A-C711-C068-6807AB3B34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Freeform 45">
                <a:extLst>
                  <a:ext uri="{FF2B5EF4-FFF2-40B4-BE49-F238E27FC236}">
                    <a16:creationId xmlns:a16="http://schemas.microsoft.com/office/drawing/2014/main" id="{661F22EB-F96B-BB46-17A2-86AB676580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Freeform 46">
                <a:extLst>
                  <a:ext uri="{FF2B5EF4-FFF2-40B4-BE49-F238E27FC236}">
                    <a16:creationId xmlns:a16="http://schemas.microsoft.com/office/drawing/2014/main" id="{5767B6F2-88D1-D96E-5322-71AC70FD64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3" name="Freeform 47">
                <a:extLst>
                  <a:ext uri="{FF2B5EF4-FFF2-40B4-BE49-F238E27FC236}">
                    <a16:creationId xmlns:a16="http://schemas.microsoft.com/office/drawing/2014/main" id="{3885D250-F26F-C8DB-2B99-C462163B41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4" name="Rectangle 48">
                <a:extLst>
                  <a:ext uri="{FF2B5EF4-FFF2-40B4-BE49-F238E27FC236}">
                    <a16:creationId xmlns:a16="http://schemas.microsoft.com/office/drawing/2014/main" id="{DE80E83E-D5D2-81BC-9246-B1E343921B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Rectangle 49">
                <a:extLst>
                  <a:ext uri="{FF2B5EF4-FFF2-40B4-BE49-F238E27FC236}">
                    <a16:creationId xmlns:a16="http://schemas.microsoft.com/office/drawing/2014/main" id="{3ABC61D1-5A83-42FB-A509-472ED02CCA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869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9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3B283896-C6B1-C6B8-F07D-C2796A93C3B2}"/>
                </a:ext>
              </a:extLst>
            </p:cNvPr>
            <p:cNvGrpSpPr/>
            <p:nvPr/>
          </p:nvGrpSpPr>
          <p:grpSpPr>
            <a:xfrm>
              <a:off x="1717493" y="2613416"/>
              <a:ext cx="585788" cy="587375"/>
              <a:chOff x="3722688" y="3113478"/>
              <a:chExt cx="585788" cy="587375"/>
            </a:xfrm>
          </p:grpSpPr>
          <p:sp>
            <p:nvSpPr>
              <p:cNvPr id="167" name="Freeform 44">
                <a:extLst>
                  <a:ext uri="{FF2B5EF4-FFF2-40B4-BE49-F238E27FC236}">
                    <a16:creationId xmlns:a16="http://schemas.microsoft.com/office/drawing/2014/main" id="{527D8C4A-2C7B-F43F-BA19-71DC30E6C6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Freeform 45">
                <a:extLst>
                  <a:ext uri="{FF2B5EF4-FFF2-40B4-BE49-F238E27FC236}">
                    <a16:creationId xmlns:a16="http://schemas.microsoft.com/office/drawing/2014/main" id="{65249611-D3E6-96CA-27A0-19FE942F59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Freeform 46">
                <a:extLst>
                  <a:ext uri="{FF2B5EF4-FFF2-40B4-BE49-F238E27FC236}">
                    <a16:creationId xmlns:a16="http://schemas.microsoft.com/office/drawing/2014/main" id="{0B3F9B49-88B5-44D3-E05E-281644A1FB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Freeform 47">
                <a:extLst>
                  <a:ext uri="{FF2B5EF4-FFF2-40B4-BE49-F238E27FC236}">
                    <a16:creationId xmlns:a16="http://schemas.microsoft.com/office/drawing/2014/main" id="{E54A8819-E0BC-418B-BD9E-C11DA8C9D4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Rectangle 48">
                <a:extLst>
                  <a:ext uri="{FF2B5EF4-FFF2-40B4-BE49-F238E27FC236}">
                    <a16:creationId xmlns:a16="http://schemas.microsoft.com/office/drawing/2014/main" id="{CBD1D94C-2D02-3D99-4A47-7AB7731767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2" name="Rectangle 49">
                <a:extLst>
                  <a:ext uri="{FF2B5EF4-FFF2-40B4-BE49-F238E27FC236}">
                    <a16:creationId xmlns:a16="http://schemas.microsoft.com/office/drawing/2014/main" id="{638D5037-1A35-EE32-9026-AF4DAC053A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6550" y="3218595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11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B83E0CC-4C86-7EAF-C3EC-BC8981F0D0AB}"/>
              </a:ext>
            </a:extLst>
          </p:cNvPr>
          <p:cNvSpPr txBox="1"/>
          <p:nvPr/>
        </p:nvSpPr>
        <p:spPr>
          <a:xfrm>
            <a:off x="298982" y="311024"/>
            <a:ext cx="44196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TRÒ CHƠI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2B3A4EA3-E3E0-039A-9415-E9F07EB3E44D}"/>
              </a:ext>
            </a:extLst>
          </p:cNvPr>
          <p:cNvSpPr txBox="1"/>
          <p:nvPr/>
        </p:nvSpPr>
        <p:spPr>
          <a:xfrm>
            <a:off x="4792472" y="422059"/>
            <a:ext cx="317901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XEM GIỜ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11D062B7-1916-ABE5-6616-73C296EE26E6}"/>
              </a:ext>
            </a:extLst>
          </p:cNvPr>
          <p:cNvSpPr txBox="1"/>
          <p:nvPr/>
        </p:nvSpPr>
        <p:spPr>
          <a:xfrm>
            <a:off x="5205393" y="4962115"/>
            <a:ext cx="309221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Đồng hồ chỉ mấy giờ?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96" name="Picture 195">
            <a:extLst>
              <a:ext uri="{FF2B5EF4-FFF2-40B4-BE49-F238E27FC236}">
                <a16:creationId xmlns:a16="http://schemas.microsoft.com/office/drawing/2014/main" id="{61F0C023-0F83-2C26-B0F0-A57392607E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67" y="1481075"/>
            <a:ext cx="1600200" cy="28575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663AA86-557B-D428-A06B-323E9716D1DA}"/>
              </a:ext>
            </a:extLst>
          </p:cNvPr>
          <p:cNvSpPr/>
          <p:nvPr/>
        </p:nvSpPr>
        <p:spPr>
          <a:xfrm>
            <a:off x="8771860" y="893135"/>
            <a:ext cx="2317898" cy="1191982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5AF609-F1DC-264B-CBD0-A34602F2C35D}"/>
              </a:ext>
            </a:extLst>
          </p:cNvPr>
          <p:cNvSpPr txBox="1"/>
          <p:nvPr/>
        </p:nvSpPr>
        <p:spPr>
          <a:xfrm>
            <a:off x="8614160" y="1009090"/>
            <a:ext cx="262398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12:15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9FD64CF-84B5-2DA2-AC98-1B46DE2435BB}"/>
              </a:ext>
            </a:extLst>
          </p:cNvPr>
          <p:cNvSpPr txBox="1"/>
          <p:nvPr/>
        </p:nvSpPr>
        <p:spPr>
          <a:xfrm>
            <a:off x="9606589" y="2295739"/>
            <a:ext cx="126499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ĐÁP ÁN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054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6" grpId="0"/>
      <p:bldP spid="190" grpId="0"/>
      <p:bldP spid="2" grpId="0" animBg="1"/>
      <p:bldP spid="3" grpId="0"/>
      <p:bldP spid="7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3769754" y="3170283"/>
            <a:ext cx="5856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TẠM BIỆT CÁC EM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8152" y="2858060"/>
            <a:ext cx="1588399" cy="26025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101" y="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673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04167E-6 4.81481E-6 L 1.04167E-6 -0.07223 " pathEditMode="relative" rAng="0" ptsTypes="AA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roup 188">
            <a:extLst>
              <a:ext uri="{FF2B5EF4-FFF2-40B4-BE49-F238E27FC236}">
                <a16:creationId xmlns:a16="http://schemas.microsoft.com/office/drawing/2014/main" id="{B5020F18-2199-23BB-D0FA-5DA739C3F9C6}"/>
              </a:ext>
            </a:extLst>
          </p:cNvPr>
          <p:cNvGrpSpPr/>
          <p:nvPr/>
        </p:nvGrpSpPr>
        <p:grpSpPr>
          <a:xfrm>
            <a:off x="682051" y="2201031"/>
            <a:ext cx="3829050" cy="3830638"/>
            <a:chOff x="809625" y="2263370"/>
            <a:chExt cx="3829050" cy="3830638"/>
          </a:xfrm>
        </p:grpSpPr>
        <p:sp>
          <p:nvSpPr>
            <p:cNvPr id="89" name="Oval 28">
              <a:extLst>
                <a:ext uri="{FF2B5EF4-FFF2-40B4-BE49-F238E27FC236}">
                  <a16:creationId xmlns:a16="http://schemas.microsoft.com/office/drawing/2014/main" id="{642EF29E-93DA-08D7-E9B9-E1F4D567A2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786145">
              <a:off x="809625" y="2263370"/>
              <a:ext cx="3829050" cy="3830638"/>
            </a:xfrm>
            <a:prstGeom prst="ellipse">
              <a:avLst/>
            </a:prstGeom>
            <a:solidFill>
              <a:srgbClr val="FDFC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7" name="Picture 186">
              <a:extLst>
                <a:ext uri="{FF2B5EF4-FFF2-40B4-BE49-F238E27FC236}">
                  <a16:creationId xmlns:a16="http://schemas.microsoft.com/office/drawing/2014/main" id="{F1F8112C-4CDE-FF6E-2B4B-63ABBC989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52571">
              <a:off x="2817094" y="3371733"/>
              <a:ext cx="396638" cy="986740"/>
            </a:xfrm>
            <a:prstGeom prst="rect">
              <a:avLst/>
            </a:prstGeom>
          </p:spPr>
        </p:pic>
        <p:pic>
          <p:nvPicPr>
            <p:cNvPr id="188" name="Picture 187">
              <a:extLst>
                <a:ext uri="{FF2B5EF4-FFF2-40B4-BE49-F238E27FC236}">
                  <a16:creationId xmlns:a16="http://schemas.microsoft.com/office/drawing/2014/main" id="{4359DD5C-CC4B-9A07-E106-144C5AB3FA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604"/>
            <a:stretch/>
          </p:blipFill>
          <p:spPr>
            <a:xfrm rot="5601361">
              <a:off x="3046413" y="3569246"/>
              <a:ext cx="538931" cy="1167817"/>
            </a:xfrm>
            <a:prstGeom prst="rect">
              <a:avLst/>
            </a:prstGeom>
          </p:spPr>
        </p:pic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A6D5501C-8519-58F3-7C6B-757AC9B3CA80}"/>
              </a:ext>
            </a:extLst>
          </p:cNvPr>
          <p:cNvGrpSpPr/>
          <p:nvPr/>
        </p:nvGrpSpPr>
        <p:grpSpPr>
          <a:xfrm>
            <a:off x="-111508" y="1104042"/>
            <a:ext cx="4975225" cy="5472906"/>
            <a:chOff x="30163" y="1176728"/>
            <a:chExt cx="4975225" cy="547290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B032C732-9847-F5FB-8C51-DA8269057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811" y="1581799"/>
              <a:ext cx="909638" cy="1111250"/>
            </a:xfrm>
            <a:custGeom>
              <a:avLst/>
              <a:gdLst>
                <a:gd name="T0" fmla="*/ 368 w 372"/>
                <a:gd name="T1" fmla="*/ 378 h 454"/>
                <a:gd name="T2" fmla="*/ 365 w 372"/>
                <a:gd name="T3" fmla="*/ 397 h 454"/>
                <a:gd name="T4" fmla="*/ 292 w 372"/>
                <a:gd name="T5" fmla="*/ 449 h 454"/>
                <a:gd name="T6" fmla="*/ 273 w 372"/>
                <a:gd name="T7" fmla="*/ 446 h 454"/>
                <a:gd name="T8" fmla="*/ 5 w 372"/>
                <a:gd name="T9" fmla="*/ 76 h 454"/>
                <a:gd name="T10" fmla="*/ 8 w 372"/>
                <a:gd name="T11" fmla="*/ 57 h 454"/>
                <a:gd name="T12" fmla="*/ 80 w 372"/>
                <a:gd name="T13" fmla="*/ 4 h 454"/>
                <a:gd name="T14" fmla="*/ 100 w 372"/>
                <a:gd name="T15" fmla="*/ 7 h 454"/>
                <a:gd name="T16" fmla="*/ 368 w 372"/>
                <a:gd name="T17" fmla="*/ 378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2" h="454">
                  <a:moveTo>
                    <a:pt x="368" y="378"/>
                  </a:moveTo>
                  <a:cubicBezTo>
                    <a:pt x="372" y="384"/>
                    <a:pt x="371" y="392"/>
                    <a:pt x="365" y="397"/>
                  </a:cubicBezTo>
                  <a:cubicBezTo>
                    <a:pt x="292" y="449"/>
                    <a:pt x="292" y="449"/>
                    <a:pt x="292" y="449"/>
                  </a:cubicBezTo>
                  <a:cubicBezTo>
                    <a:pt x="286" y="454"/>
                    <a:pt x="277" y="452"/>
                    <a:pt x="273" y="446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0" y="70"/>
                    <a:pt x="2" y="61"/>
                    <a:pt x="8" y="57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6" y="0"/>
                    <a:pt x="95" y="1"/>
                    <a:pt x="100" y="7"/>
                  </a:cubicBezTo>
                  <a:cubicBezTo>
                    <a:pt x="368" y="378"/>
                    <a:pt x="368" y="378"/>
                    <a:pt x="368" y="378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E8C5CCB5-E190-4920-3491-794DF80A3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8420" y="5708246"/>
              <a:ext cx="765175" cy="941388"/>
            </a:xfrm>
            <a:custGeom>
              <a:avLst/>
              <a:gdLst>
                <a:gd name="T0" fmla="*/ 173 w 313"/>
                <a:gd name="T1" fmla="*/ 366 h 385"/>
                <a:gd name="T2" fmla="*/ 201 w 313"/>
                <a:gd name="T3" fmla="*/ 381 h 385"/>
                <a:gd name="T4" fmla="*/ 300 w 313"/>
                <a:gd name="T5" fmla="*/ 378 h 385"/>
                <a:gd name="T6" fmla="*/ 307 w 313"/>
                <a:gd name="T7" fmla="*/ 350 h 385"/>
                <a:gd name="T8" fmla="*/ 139 w 313"/>
                <a:gd name="T9" fmla="*/ 13 h 385"/>
                <a:gd name="T10" fmla="*/ 112 w 313"/>
                <a:gd name="T11" fmla="*/ 6 h 385"/>
                <a:gd name="T12" fmla="*/ 12 w 313"/>
                <a:gd name="T13" fmla="*/ 66 h 385"/>
                <a:gd name="T14" fmla="*/ 5 w 313"/>
                <a:gd name="T15" fmla="*/ 93 h 385"/>
                <a:gd name="T16" fmla="*/ 173 w 313"/>
                <a:gd name="T17" fmla="*/ 36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3" h="385">
                  <a:moveTo>
                    <a:pt x="173" y="366"/>
                  </a:moveTo>
                  <a:cubicBezTo>
                    <a:pt x="179" y="376"/>
                    <a:pt x="184" y="381"/>
                    <a:pt x="201" y="381"/>
                  </a:cubicBezTo>
                  <a:cubicBezTo>
                    <a:pt x="201" y="381"/>
                    <a:pt x="277" y="385"/>
                    <a:pt x="300" y="378"/>
                  </a:cubicBezTo>
                  <a:cubicBezTo>
                    <a:pt x="311" y="375"/>
                    <a:pt x="313" y="360"/>
                    <a:pt x="307" y="350"/>
                  </a:cubicBezTo>
                  <a:cubicBezTo>
                    <a:pt x="139" y="13"/>
                    <a:pt x="139" y="13"/>
                    <a:pt x="139" y="13"/>
                  </a:cubicBezTo>
                  <a:cubicBezTo>
                    <a:pt x="134" y="4"/>
                    <a:pt x="121" y="0"/>
                    <a:pt x="112" y="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3" y="71"/>
                    <a:pt x="0" y="84"/>
                    <a:pt x="5" y="93"/>
                  </a:cubicBezTo>
                  <a:cubicBezTo>
                    <a:pt x="173" y="366"/>
                    <a:pt x="173" y="366"/>
                    <a:pt x="173" y="366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8E032283-5956-14BC-098E-0EE964B69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732" y="5690164"/>
              <a:ext cx="765175" cy="941388"/>
            </a:xfrm>
            <a:custGeom>
              <a:avLst/>
              <a:gdLst>
                <a:gd name="T0" fmla="*/ 140 w 313"/>
                <a:gd name="T1" fmla="*/ 366 h 385"/>
                <a:gd name="T2" fmla="*/ 112 w 313"/>
                <a:gd name="T3" fmla="*/ 381 h 385"/>
                <a:gd name="T4" fmla="*/ 13 w 313"/>
                <a:gd name="T5" fmla="*/ 378 h 385"/>
                <a:gd name="T6" fmla="*/ 6 w 313"/>
                <a:gd name="T7" fmla="*/ 350 h 385"/>
                <a:gd name="T8" fmla="*/ 174 w 313"/>
                <a:gd name="T9" fmla="*/ 13 h 385"/>
                <a:gd name="T10" fmla="*/ 201 w 313"/>
                <a:gd name="T11" fmla="*/ 6 h 385"/>
                <a:gd name="T12" fmla="*/ 301 w 313"/>
                <a:gd name="T13" fmla="*/ 66 h 385"/>
                <a:gd name="T14" fmla="*/ 308 w 313"/>
                <a:gd name="T15" fmla="*/ 93 h 385"/>
                <a:gd name="T16" fmla="*/ 140 w 313"/>
                <a:gd name="T17" fmla="*/ 36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3" h="385">
                  <a:moveTo>
                    <a:pt x="140" y="366"/>
                  </a:moveTo>
                  <a:cubicBezTo>
                    <a:pt x="134" y="376"/>
                    <a:pt x="129" y="381"/>
                    <a:pt x="112" y="381"/>
                  </a:cubicBezTo>
                  <a:cubicBezTo>
                    <a:pt x="112" y="381"/>
                    <a:pt x="36" y="385"/>
                    <a:pt x="13" y="378"/>
                  </a:cubicBezTo>
                  <a:cubicBezTo>
                    <a:pt x="2" y="375"/>
                    <a:pt x="0" y="360"/>
                    <a:pt x="6" y="350"/>
                  </a:cubicBezTo>
                  <a:cubicBezTo>
                    <a:pt x="174" y="13"/>
                    <a:pt x="174" y="13"/>
                    <a:pt x="174" y="13"/>
                  </a:cubicBezTo>
                  <a:cubicBezTo>
                    <a:pt x="179" y="4"/>
                    <a:pt x="192" y="0"/>
                    <a:pt x="201" y="6"/>
                  </a:cubicBezTo>
                  <a:cubicBezTo>
                    <a:pt x="301" y="66"/>
                    <a:pt x="301" y="66"/>
                    <a:pt x="301" y="66"/>
                  </a:cubicBezTo>
                  <a:cubicBezTo>
                    <a:pt x="310" y="71"/>
                    <a:pt x="313" y="84"/>
                    <a:pt x="308" y="93"/>
                  </a:cubicBezTo>
                  <a:cubicBezTo>
                    <a:pt x="140" y="366"/>
                    <a:pt x="140" y="366"/>
                    <a:pt x="140" y="366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13164BDD-6C38-EA06-E22F-4084A5BC6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9349" y="1593447"/>
              <a:ext cx="911225" cy="1109663"/>
            </a:xfrm>
            <a:custGeom>
              <a:avLst/>
              <a:gdLst>
                <a:gd name="T0" fmla="*/ 5 w 372"/>
                <a:gd name="T1" fmla="*/ 378 h 454"/>
                <a:gd name="T2" fmla="*/ 8 w 372"/>
                <a:gd name="T3" fmla="*/ 397 h 454"/>
                <a:gd name="T4" fmla="*/ 80 w 372"/>
                <a:gd name="T5" fmla="*/ 450 h 454"/>
                <a:gd name="T6" fmla="*/ 99 w 372"/>
                <a:gd name="T7" fmla="*/ 447 h 454"/>
                <a:gd name="T8" fmla="*/ 368 w 372"/>
                <a:gd name="T9" fmla="*/ 76 h 454"/>
                <a:gd name="T10" fmla="*/ 364 w 372"/>
                <a:gd name="T11" fmla="*/ 57 h 454"/>
                <a:gd name="T12" fmla="*/ 292 w 372"/>
                <a:gd name="T13" fmla="*/ 5 h 454"/>
                <a:gd name="T14" fmla="*/ 273 w 372"/>
                <a:gd name="T15" fmla="*/ 8 h 454"/>
                <a:gd name="T16" fmla="*/ 5 w 372"/>
                <a:gd name="T17" fmla="*/ 378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2" h="454">
                  <a:moveTo>
                    <a:pt x="5" y="378"/>
                  </a:moveTo>
                  <a:cubicBezTo>
                    <a:pt x="0" y="384"/>
                    <a:pt x="2" y="393"/>
                    <a:pt x="8" y="397"/>
                  </a:cubicBezTo>
                  <a:cubicBezTo>
                    <a:pt x="80" y="450"/>
                    <a:pt x="80" y="450"/>
                    <a:pt x="80" y="450"/>
                  </a:cubicBezTo>
                  <a:cubicBezTo>
                    <a:pt x="86" y="454"/>
                    <a:pt x="95" y="453"/>
                    <a:pt x="99" y="447"/>
                  </a:cubicBezTo>
                  <a:cubicBezTo>
                    <a:pt x="368" y="76"/>
                    <a:pt x="368" y="76"/>
                    <a:pt x="368" y="76"/>
                  </a:cubicBezTo>
                  <a:cubicBezTo>
                    <a:pt x="372" y="70"/>
                    <a:pt x="371" y="62"/>
                    <a:pt x="364" y="57"/>
                  </a:cubicBezTo>
                  <a:cubicBezTo>
                    <a:pt x="292" y="5"/>
                    <a:pt x="292" y="5"/>
                    <a:pt x="292" y="5"/>
                  </a:cubicBezTo>
                  <a:cubicBezTo>
                    <a:pt x="286" y="0"/>
                    <a:pt x="277" y="2"/>
                    <a:pt x="273" y="8"/>
                  </a:cubicBezTo>
                  <a:cubicBezTo>
                    <a:pt x="5" y="378"/>
                    <a:pt x="5" y="378"/>
                    <a:pt x="5" y="378"/>
                  </a:cubicBezTo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D983A02D-C1DF-636F-4175-FD607F43D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371475"/>
            </a:xfrm>
            <a:prstGeom prst="rect">
              <a:avLst/>
            </a:prstGeom>
            <a:solidFill>
              <a:srgbClr val="9E9D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4F09D686-4888-E2F5-48A7-94C2925FD8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37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340D28EC-A07E-1FEB-F760-FAB877EBE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146050"/>
            </a:xfrm>
            <a:prstGeom prst="rect">
              <a:avLst/>
            </a:prstGeom>
            <a:solidFill>
              <a:srgbClr val="8685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B14E8D00-A950-3124-AB4E-9E3D4983CA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5888" y="1741878"/>
              <a:ext cx="136525" cy="146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3F8CAA54-4C13-7464-0D9C-6661BC26F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1633928"/>
              <a:ext cx="460375" cy="195263"/>
            </a:xfrm>
            <a:custGeom>
              <a:avLst/>
              <a:gdLst>
                <a:gd name="T0" fmla="*/ 188 w 188"/>
                <a:gd name="T1" fmla="*/ 64 h 80"/>
                <a:gd name="T2" fmla="*/ 172 w 188"/>
                <a:gd name="T3" fmla="*/ 80 h 80"/>
                <a:gd name="T4" fmla="*/ 16 w 188"/>
                <a:gd name="T5" fmla="*/ 80 h 80"/>
                <a:gd name="T6" fmla="*/ 0 w 188"/>
                <a:gd name="T7" fmla="*/ 64 h 80"/>
                <a:gd name="T8" fmla="*/ 0 w 188"/>
                <a:gd name="T9" fmla="*/ 16 h 80"/>
                <a:gd name="T10" fmla="*/ 16 w 188"/>
                <a:gd name="T11" fmla="*/ 0 h 80"/>
                <a:gd name="T12" fmla="*/ 172 w 188"/>
                <a:gd name="T13" fmla="*/ 0 h 80"/>
                <a:gd name="T14" fmla="*/ 188 w 188"/>
                <a:gd name="T15" fmla="*/ 16 h 80"/>
                <a:gd name="T16" fmla="*/ 188 w 188"/>
                <a:gd name="T17" fmla="*/ 6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" h="80">
                  <a:moveTo>
                    <a:pt x="188" y="64"/>
                  </a:moveTo>
                  <a:cubicBezTo>
                    <a:pt x="188" y="73"/>
                    <a:pt x="181" y="80"/>
                    <a:pt x="172" y="80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7" y="80"/>
                    <a:pt x="0" y="73"/>
                    <a:pt x="0" y="6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81" y="0"/>
                    <a:pt x="188" y="7"/>
                    <a:pt x="188" y="16"/>
                  </a:cubicBezTo>
                  <a:lnTo>
                    <a:pt x="188" y="64"/>
                  </a:lnTo>
                  <a:close/>
                </a:path>
              </a:pathLst>
            </a:custGeom>
            <a:solidFill>
              <a:srgbClr val="5D5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84717278-D8DF-0F39-96CC-EF233C5092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0 w 171"/>
                <a:gd name="T1" fmla="*/ 97 h 123"/>
                <a:gd name="T2" fmla="*/ 0 w 171"/>
                <a:gd name="T3" fmla="*/ 97 h 123"/>
                <a:gd name="T4" fmla="*/ 18 w 171"/>
                <a:gd name="T5" fmla="*/ 123 h 123"/>
                <a:gd name="T6" fmla="*/ 18 w 171"/>
                <a:gd name="T7" fmla="*/ 123 h 123"/>
                <a:gd name="T8" fmla="*/ 0 w 171"/>
                <a:gd name="T9" fmla="*/ 97 h 123"/>
                <a:gd name="T10" fmla="*/ 152 w 171"/>
                <a:gd name="T11" fmla="*/ 0 h 123"/>
                <a:gd name="T12" fmla="*/ 152 w 171"/>
                <a:gd name="T13" fmla="*/ 0 h 123"/>
                <a:gd name="T14" fmla="*/ 171 w 171"/>
                <a:gd name="T15" fmla="*/ 26 h 123"/>
                <a:gd name="T16" fmla="*/ 171 w 171"/>
                <a:gd name="T17" fmla="*/ 26 h 123"/>
                <a:gd name="T18" fmla="*/ 152 w 171"/>
                <a:gd name="T1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23">
                  <a:moveTo>
                    <a:pt x="0" y="97"/>
                  </a:moveTo>
                  <a:lnTo>
                    <a:pt x="0" y="97"/>
                  </a:lnTo>
                  <a:lnTo>
                    <a:pt x="18" y="123"/>
                  </a:lnTo>
                  <a:lnTo>
                    <a:pt x="18" y="123"/>
                  </a:lnTo>
                  <a:lnTo>
                    <a:pt x="0" y="97"/>
                  </a:lnTo>
                  <a:close/>
                  <a:moveTo>
                    <a:pt x="152" y="0"/>
                  </a:moveTo>
                  <a:lnTo>
                    <a:pt x="152" y="0"/>
                  </a:lnTo>
                  <a:lnTo>
                    <a:pt x="171" y="26"/>
                  </a:lnTo>
                  <a:lnTo>
                    <a:pt x="171" y="26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2E55C8FD-F1CC-AAF5-0105-C50842CBB0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0 w 171"/>
                <a:gd name="T1" fmla="*/ 97 h 123"/>
                <a:gd name="T2" fmla="*/ 0 w 171"/>
                <a:gd name="T3" fmla="*/ 97 h 123"/>
                <a:gd name="T4" fmla="*/ 18 w 171"/>
                <a:gd name="T5" fmla="*/ 123 h 123"/>
                <a:gd name="T6" fmla="*/ 18 w 171"/>
                <a:gd name="T7" fmla="*/ 123 h 123"/>
                <a:gd name="T8" fmla="*/ 0 w 171"/>
                <a:gd name="T9" fmla="*/ 97 h 123"/>
                <a:gd name="T10" fmla="*/ 152 w 171"/>
                <a:gd name="T11" fmla="*/ 0 h 123"/>
                <a:gd name="T12" fmla="*/ 152 w 171"/>
                <a:gd name="T13" fmla="*/ 0 h 123"/>
                <a:gd name="T14" fmla="*/ 171 w 171"/>
                <a:gd name="T15" fmla="*/ 26 h 123"/>
                <a:gd name="T16" fmla="*/ 171 w 171"/>
                <a:gd name="T17" fmla="*/ 26 h 123"/>
                <a:gd name="T18" fmla="*/ 152 w 171"/>
                <a:gd name="T1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23">
                  <a:moveTo>
                    <a:pt x="0" y="97"/>
                  </a:moveTo>
                  <a:lnTo>
                    <a:pt x="0" y="97"/>
                  </a:lnTo>
                  <a:lnTo>
                    <a:pt x="18" y="123"/>
                  </a:lnTo>
                  <a:lnTo>
                    <a:pt x="18" y="123"/>
                  </a:lnTo>
                  <a:lnTo>
                    <a:pt x="0" y="97"/>
                  </a:lnTo>
                  <a:moveTo>
                    <a:pt x="152" y="0"/>
                  </a:moveTo>
                  <a:lnTo>
                    <a:pt x="152" y="0"/>
                  </a:lnTo>
                  <a:lnTo>
                    <a:pt x="171" y="26"/>
                  </a:lnTo>
                  <a:lnTo>
                    <a:pt x="171" y="26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1A40171D-35B0-F793-EAD6-969CBBC9D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8250" y="2167328"/>
              <a:ext cx="271463" cy="195263"/>
            </a:xfrm>
            <a:custGeom>
              <a:avLst/>
              <a:gdLst>
                <a:gd name="T0" fmla="*/ 99 w 111"/>
                <a:gd name="T1" fmla="*/ 0 h 80"/>
                <a:gd name="T2" fmla="*/ 0 w 111"/>
                <a:gd name="T3" fmla="*/ 63 h 80"/>
                <a:gd name="T4" fmla="*/ 12 w 111"/>
                <a:gd name="T5" fmla="*/ 80 h 80"/>
                <a:gd name="T6" fmla="*/ 33 w 111"/>
                <a:gd name="T7" fmla="*/ 66 h 80"/>
                <a:gd name="T8" fmla="*/ 47 w 111"/>
                <a:gd name="T9" fmla="*/ 59 h 80"/>
                <a:gd name="T10" fmla="*/ 85 w 111"/>
                <a:gd name="T11" fmla="*/ 36 h 80"/>
                <a:gd name="T12" fmla="*/ 107 w 111"/>
                <a:gd name="T13" fmla="*/ 19 h 80"/>
                <a:gd name="T14" fmla="*/ 111 w 111"/>
                <a:gd name="T15" fmla="*/ 17 h 80"/>
                <a:gd name="T16" fmla="*/ 99 w 111"/>
                <a:gd name="T1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1" h="80">
                  <a:moveTo>
                    <a:pt x="99" y="0"/>
                  </a:moveTo>
                  <a:cubicBezTo>
                    <a:pt x="0" y="63"/>
                    <a:pt x="0" y="63"/>
                    <a:pt x="0" y="63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9" y="75"/>
                    <a:pt x="26" y="70"/>
                    <a:pt x="33" y="66"/>
                  </a:cubicBezTo>
                  <a:cubicBezTo>
                    <a:pt x="38" y="64"/>
                    <a:pt x="42" y="61"/>
                    <a:pt x="47" y="59"/>
                  </a:cubicBezTo>
                  <a:cubicBezTo>
                    <a:pt x="58" y="50"/>
                    <a:pt x="71" y="42"/>
                    <a:pt x="85" y="36"/>
                  </a:cubicBezTo>
                  <a:cubicBezTo>
                    <a:pt x="92" y="30"/>
                    <a:pt x="99" y="25"/>
                    <a:pt x="107" y="19"/>
                  </a:cubicBezTo>
                  <a:cubicBezTo>
                    <a:pt x="108" y="19"/>
                    <a:pt x="110" y="18"/>
                    <a:pt x="111" y="17"/>
                  </a:cubicBezTo>
                  <a:cubicBezTo>
                    <a:pt x="99" y="0"/>
                    <a:pt x="99" y="0"/>
                    <a:pt x="99" y="0"/>
                  </a:cubicBezTo>
                </a:path>
              </a:pathLst>
            </a:custGeom>
            <a:solidFill>
              <a:srgbClr val="4B4A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99976390-49E3-785B-DED9-B1C66996E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938" y="2343541"/>
              <a:ext cx="30163" cy="38100"/>
            </a:xfrm>
            <a:custGeom>
              <a:avLst/>
              <a:gdLst>
                <a:gd name="T0" fmla="*/ 11 w 12"/>
                <a:gd name="T1" fmla="*/ 0 h 16"/>
                <a:gd name="T2" fmla="*/ 0 w 12"/>
                <a:gd name="T3" fmla="*/ 15 h 16"/>
                <a:gd name="T4" fmla="*/ 1 w 12"/>
                <a:gd name="T5" fmla="*/ 16 h 16"/>
                <a:gd name="T6" fmla="*/ 12 w 12"/>
                <a:gd name="T7" fmla="*/ 0 h 16"/>
                <a:gd name="T8" fmla="*/ 11 w 12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11" y="0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1" y="15"/>
                    <a:pt x="1" y="1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88D756CB-AFAE-8CFF-3B32-8E8F999EDB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9225" y="2189553"/>
              <a:ext cx="266700" cy="190500"/>
            </a:xfrm>
            <a:custGeom>
              <a:avLst/>
              <a:gdLst>
                <a:gd name="T0" fmla="*/ 11 w 109"/>
                <a:gd name="T1" fmla="*/ 0 h 78"/>
                <a:gd name="T2" fmla="*/ 0 w 109"/>
                <a:gd name="T3" fmla="*/ 16 h 78"/>
                <a:gd name="T4" fmla="*/ 4 w 109"/>
                <a:gd name="T5" fmla="*/ 18 h 78"/>
                <a:gd name="T6" fmla="*/ 26 w 109"/>
                <a:gd name="T7" fmla="*/ 35 h 78"/>
                <a:gd name="T8" fmla="*/ 64 w 109"/>
                <a:gd name="T9" fmla="*/ 58 h 78"/>
                <a:gd name="T10" fmla="*/ 78 w 109"/>
                <a:gd name="T11" fmla="*/ 65 h 78"/>
                <a:gd name="T12" fmla="*/ 98 w 109"/>
                <a:gd name="T13" fmla="*/ 78 h 78"/>
                <a:gd name="T14" fmla="*/ 109 w 109"/>
                <a:gd name="T15" fmla="*/ 63 h 78"/>
                <a:gd name="T16" fmla="*/ 11 w 109"/>
                <a:gd name="T1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9" h="78">
                  <a:moveTo>
                    <a:pt x="11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1" y="17"/>
                    <a:pt x="3" y="18"/>
                    <a:pt x="4" y="18"/>
                  </a:cubicBezTo>
                  <a:cubicBezTo>
                    <a:pt x="11" y="24"/>
                    <a:pt x="19" y="29"/>
                    <a:pt x="26" y="35"/>
                  </a:cubicBezTo>
                  <a:cubicBezTo>
                    <a:pt x="40" y="41"/>
                    <a:pt x="52" y="49"/>
                    <a:pt x="64" y="58"/>
                  </a:cubicBezTo>
                  <a:cubicBezTo>
                    <a:pt x="68" y="61"/>
                    <a:pt x="73" y="63"/>
                    <a:pt x="78" y="65"/>
                  </a:cubicBezTo>
                  <a:cubicBezTo>
                    <a:pt x="85" y="69"/>
                    <a:pt x="92" y="73"/>
                    <a:pt x="98" y="78"/>
                  </a:cubicBezTo>
                  <a:cubicBezTo>
                    <a:pt x="109" y="63"/>
                    <a:pt x="109" y="63"/>
                    <a:pt x="109" y="63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4B4A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F1498DEB-BB0E-361A-A746-E03C2B8EAC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00" y="1349766"/>
              <a:ext cx="1560513" cy="1320800"/>
            </a:xfrm>
            <a:custGeom>
              <a:avLst/>
              <a:gdLst>
                <a:gd name="T0" fmla="*/ 638 w 638"/>
                <a:gd name="T1" fmla="*/ 194 h 540"/>
                <a:gd name="T2" fmla="*/ 638 w 638"/>
                <a:gd name="T3" fmla="*/ 194 h 540"/>
                <a:gd name="T4" fmla="*/ 194 w 638"/>
                <a:gd name="T5" fmla="*/ 96 h 540"/>
                <a:gd name="T6" fmla="*/ 96 w 638"/>
                <a:gd name="T7" fmla="*/ 540 h 540"/>
                <a:gd name="T8" fmla="*/ 96 w 638"/>
                <a:gd name="T9" fmla="*/ 540 h 540"/>
                <a:gd name="T10" fmla="*/ 638 w 638"/>
                <a:gd name="T11" fmla="*/ 194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8" h="540">
                  <a:moveTo>
                    <a:pt x="638" y="194"/>
                  </a:moveTo>
                  <a:cubicBezTo>
                    <a:pt x="638" y="194"/>
                    <a:pt x="638" y="194"/>
                    <a:pt x="638" y="194"/>
                  </a:cubicBezTo>
                  <a:cubicBezTo>
                    <a:pt x="543" y="44"/>
                    <a:pt x="344" y="0"/>
                    <a:pt x="194" y="96"/>
                  </a:cubicBezTo>
                  <a:cubicBezTo>
                    <a:pt x="44" y="191"/>
                    <a:pt x="0" y="390"/>
                    <a:pt x="96" y="540"/>
                  </a:cubicBezTo>
                  <a:cubicBezTo>
                    <a:pt x="96" y="540"/>
                    <a:pt x="96" y="540"/>
                    <a:pt x="96" y="540"/>
                  </a:cubicBezTo>
                  <a:cubicBezTo>
                    <a:pt x="638" y="194"/>
                    <a:pt x="638" y="194"/>
                    <a:pt x="638" y="194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84577AB0-5BEC-8AFB-4DE9-80CE4EA3AF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3100" y="2553091"/>
              <a:ext cx="203200" cy="117475"/>
            </a:xfrm>
            <a:custGeom>
              <a:avLst/>
              <a:gdLst>
                <a:gd name="T0" fmla="*/ 0 w 83"/>
                <a:gd name="T1" fmla="*/ 36 h 48"/>
                <a:gd name="T2" fmla="*/ 8 w 83"/>
                <a:gd name="T3" fmla="*/ 48 h 48"/>
                <a:gd name="T4" fmla="*/ 0 w 83"/>
                <a:gd name="T5" fmla="*/ 36 h 48"/>
                <a:gd name="T6" fmla="*/ 83 w 83"/>
                <a:gd name="T7" fmla="*/ 0 h 48"/>
                <a:gd name="T8" fmla="*/ 8 w 83"/>
                <a:gd name="T9" fmla="*/ 48 h 48"/>
                <a:gd name="T10" fmla="*/ 83 w 83"/>
                <a:gd name="T11" fmla="*/ 0 h 48"/>
                <a:gd name="T12" fmla="*/ 83 w 83"/>
                <a:gd name="T1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48">
                  <a:moveTo>
                    <a:pt x="0" y="36"/>
                  </a:moveTo>
                  <a:cubicBezTo>
                    <a:pt x="3" y="40"/>
                    <a:pt x="5" y="44"/>
                    <a:pt x="8" y="48"/>
                  </a:cubicBezTo>
                  <a:cubicBezTo>
                    <a:pt x="5" y="44"/>
                    <a:pt x="3" y="40"/>
                    <a:pt x="0" y="36"/>
                  </a:cubicBezTo>
                  <a:moveTo>
                    <a:pt x="83" y="0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</a:path>
              </a:pathLst>
            </a:custGeom>
            <a:solidFill>
              <a:srgbClr val="FAF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DF17EA4-BE77-64BB-A2F1-C616E6EAA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25" y="1589478"/>
              <a:ext cx="365125" cy="1081088"/>
            </a:xfrm>
            <a:custGeom>
              <a:avLst/>
              <a:gdLst>
                <a:gd name="T0" fmla="*/ 149 w 149"/>
                <a:gd name="T1" fmla="*/ 0 h 442"/>
                <a:gd name="T2" fmla="*/ 60 w 149"/>
                <a:gd name="T3" fmla="*/ 95 h 442"/>
                <a:gd name="T4" fmla="*/ 5 w 149"/>
                <a:gd name="T5" fmla="*/ 278 h 442"/>
                <a:gd name="T6" fmla="*/ 13 w 149"/>
                <a:gd name="T7" fmla="*/ 391 h 442"/>
                <a:gd name="T8" fmla="*/ 27 w 149"/>
                <a:gd name="T9" fmla="*/ 430 h 442"/>
                <a:gd name="T10" fmla="*/ 35 w 149"/>
                <a:gd name="T11" fmla="*/ 442 h 442"/>
                <a:gd name="T12" fmla="*/ 35 w 149"/>
                <a:gd name="T13" fmla="*/ 442 h 442"/>
                <a:gd name="T14" fmla="*/ 35 w 149"/>
                <a:gd name="T15" fmla="*/ 442 h 442"/>
                <a:gd name="T16" fmla="*/ 110 w 149"/>
                <a:gd name="T17" fmla="*/ 394 h 442"/>
                <a:gd name="T18" fmla="*/ 105 w 149"/>
                <a:gd name="T19" fmla="*/ 139 h 442"/>
                <a:gd name="T20" fmla="*/ 148 w 149"/>
                <a:gd name="T21" fmla="*/ 2 h 442"/>
                <a:gd name="T22" fmla="*/ 149 w 149"/>
                <a:gd name="T23" fmla="*/ 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9" h="442">
                  <a:moveTo>
                    <a:pt x="149" y="0"/>
                  </a:moveTo>
                  <a:cubicBezTo>
                    <a:pt x="117" y="27"/>
                    <a:pt x="80" y="57"/>
                    <a:pt x="60" y="95"/>
                  </a:cubicBezTo>
                  <a:cubicBezTo>
                    <a:pt x="31" y="152"/>
                    <a:pt x="12" y="215"/>
                    <a:pt x="5" y="278"/>
                  </a:cubicBezTo>
                  <a:cubicBezTo>
                    <a:pt x="0" y="328"/>
                    <a:pt x="7" y="359"/>
                    <a:pt x="13" y="391"/>
                  </a:cubicBezTo>
                  <a:cubicBezTo>
                    <a:pt x="16" y="407"/>
                    <a:pt x="21" y="418"/>
                    <a:pt x="27" y="430"/>
                  </a:cubicBezTo>
                  <a:cubicBezTo>
                    <a:pt x="30" y="434"/>
                    <a:pt x="32" y="438"/>
                    <a:pt x="35" y="442"/>
                  </a:cubicBezTo>
                  <a:cubicBezTo>
                    <a:pt x="35" y="442"/>
                    <a:pt x="35" y="442"/>
                    <a:pt x="35" y="442"/>
                  </a:cubicBezTo>
                  <a:cubicBezTo>
                    <a:pt x="35" y="442"/>
                    <a:pt x="35" y="442"/>
                    <a:pt x="35" y="442"/>
                  </a:cubicBezTo>
                  <a:cubicBezTo>
                    <a:pt x="110" y="394"/>
                    <a:pt x="110" y="394"/>
                    <a:pt x="110" y="394"/>
                  </a:cubicBezTo>
                  <a:cubicBezTo>
                    <a:pt x="92" y="312"/>
                    <a:pt x="87" y="222"/>
                    <a:pt x="105" y="139"/>
                  </a:cubicBezTo>
                  <a:cubicBezTo>
                    <a:pt x="115" y="91"/>
                    <a:pt x="130" y="47"/>
                    <a:pt x="148" y="2"/>
                  </a:cubicBezTo>
                  <a:cubicBezTo>
                    <a:pt x="148" y="2"/>
                    <a:pt x="149" y="1"/>
                    <a:pt x="149" y="0"/>
                  </a:cubicBezTo>
                </a:path>
              </a:pathLst>
            </a:custGeom>
            <a:solidFill>
              <a:srgbClr val="F391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EC75BF8B-3D5C-EA04-3175-EF3A270CC5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209 w 209"/>
                <a:gd name="T1" fmla="*/ 125 h 150"/>
                <a:gd name="T2" fmla="*/ 195 w 209"/>
                <a:gd name="T3" fmla="*/ 150 h 150"/>
                <a:gd name="T4" fmla="*/ 195 w 209"/>
                <a:gd name="T5" fmla="*/ 150 h 150"/>
                <a:gd name="T6" fmla="*/ 209 w 209"/>
                <a:gd name="T7" fmla="*/ 125 h 150"/>
                <a:gd name="T8" fmla="*/ 209 w 209"/>
                <a:gd name="T9" fmla="*/ 125 h 150"/>
                <a:gd name="T10" fmla="*/ 23 w 209"/>
                <a:gd name="T11" fmla="*/ 0 h 150"/>
                <a:gd name="T12" fmla="*/ 0 w 209"/>
                <a:gd name="T13" fmla="*/ 45 h 150"/>
                <a:gd name="T14" fmla="*/ 0 w 209"/>
                <a:gd name="T15" fmla="*/ 45 h 150"/>
                <a:gd name="T16" fmla="*/ 23 w 209"/>
                <a:gd name="T17" fmla="*/ 0 h 150"/>
                <a:gd name="T18" fmla="*/ 23 w 209"/>
                <a:gd name="T19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9" h="150">
                  <a:moveTo>
                    <a:pt x="209" y="125"/>
                  </a:moveTo>
                  <a:lnTo>
                    <a:pt x="195" y="150"/>
                  </a:lnTo>
                  <a:lnTo>
                    <a:pt x="195" y="150"/>
                  </a:lnTo>
                  <a:lnTo>
                    <a:pt x="209" y="125"/>
                  </a:lnTo>
                  <a:lnTo>
                    <a:pt x="209" y="125"/>
                  </a:lnTo>
                  <a:close/>
                  <a:moveTo>
                    <a:pt x="23" y="0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AEAD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71983518-2761-D917-38F0-FABA06A4AD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209 w 209"/>
                <a:gd name="T1" fmla="*/ 125 h 150"/>
                <a:gd name="T2" fmla="*/ 195 w 209"/>
                <a:gd name="T3" fmla="*/ 150 h 150"/>
                <a:gd name="T4" fmla="*/ 195 w 209"/>
                <a:gd name="T5" fmla="*/ 150 h 150"/>
                <a:gd name="T6" fmla="*/ 209 w 209"/>
                <a:gd name="T7" fmla="*/ 125 h 150"/>
                <a:gd name="T8" fmla="*/ 209 w 209"/>
                <a:gd name="T9" fmla="*/ 125 h 150"/>
                <a:gd name="T10" fmla="*/ 23 w 209"/>
                <a:gd name="T11" fmla="*/ 0 h 150"/>
                <a:gd name="T12" fmla="*/ 0 w 209"/>
                <a:gd name="T13" fmla="*/ 45 h 150"/>
                <a:gd name="T14" fmla="*/ 0 w 209"/>
                <a:gd name="T15" fmla="*/ 45 h 150"/>
                <a:gd name="T16" fmla="*/ 23 w 209"/>
                <a:gd name="T17" fmla="*/ 0 h 150"/>
                <a:gd name="T18" fmla="*/ 23 w 209"/>
                <a:gd name="T19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9" h="150">
                  <a:moveTo>
                    <a:pt x="209" y="125"/>
                  </a:moveTo>
                  <a:lnTo>
                    <a:pt x="195" y="150"/>
                  </a:lnTo>
                  <a:lnTo>
                    <a:pt x="195" y="150"/>
                  </a:lnTo>
                  <a:lnTo>
                    <a:pt x="209" y="125"/>
                  </a:lnTo>
                  <a:lnTo>
                    <a:pt x="209" y="125"/>
                  </a:lnTo>
                  <a:moveTo>
                    <a:pt x="23" y="0"/>
                  </a:moveTo>
                  <a:lnTo>
                    <a:pt x="0" y="45"/>
                  </a:lnTo>
                  <a:lnTo>
                    <a:pt x="0" y="45"/>
                  </a:lnTo>
                  <a:lnTo>
                    <a:pt x="23" y="0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C8162D06-B31B-7CBC-865E-F576726DA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8263" y="5901128"/>
              <a:ext cx="331788" cy="238125"/>
            </a:xfrm>
            <a:custGeom>
              <a:avLst/>
              <a:gdLst>
                <a:gd name="T0" fmla="*/ 15 w 136"/>
                <a:gd name="T1" fmla="*/ 0 h 97"/>
                <a:gd name="T2" fmla="*/ 0 w 136"/>
                <a:gd name="T3" fmla="*/ 29 h 97"/>
                <a:gd name="T4" fmla="*/ 59 w 136"/>
                <a:gd name="T5" fmla="*/ 64 h 97"/>
                <a:gd name="T6" fmla="*/ 127 w 136"/>
                <a:gd name="T7" fmla="*/ 97 h 97"/>
                <a:gd name="T8" fmla="*/ 136 w 136"/>
                <a:gd name="T9" fmla="*/ 81 h 97"/>
                <a:gd name="T10" fmla="*/ 15 w 136"/>
                <a:gd name="T11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97">
                  <a:moveTo>
                    <a:pt x="15" y="0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20" y="40"/>
                    <a:pt x="40" y="52"/>
                    <a:pt x="59" y="64"/>
                  </a:cubicBezTo>
                  <a:cubicBezTo>
                    <a:pt x="82" y="74"/>
                    <a:pt x="105" y="85"/>
                    <a:pt x="127" y="97"/>
                  </a:cubicBezTo>
                  <a:cubicBezTo>
                    <a:pt x="136" y="81"/>
                    <a:pt x="136" y="81"/>
                    <a:pt x="136" y="81"/>
                  </a:cubicBezTo>
                  <a:cubicBezTo>
                    <a:pt x="94" y="57"/>
                    <a:pt x="53" y="30"/>
                    <a:pt x="15" y="0"/>
                  </a:cubicBezTo>
                </a:path>
              </a:pathLst>
            </a:custGeom>
            <a:solidFill>
              <a:srgbClr val="3F3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79F05E50-3545-4AB4-0882-7603934C9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163" y="5899541"/>
              <a:ext cx="36513" cy="73025"/>
            </a:xfrm>
            <a:custGeom>
              <a:avLst/>
              <a:gdLst>
                <a:gd name="T0" fmla="*/ 0 w 23"/>
                <a:gd name="T1" fmla="*/ 0 h 46"/>
                <a:gd name="T2" fmla="*/ 0 w 23"/>
                <a:gd name="T3" fmla="*/ 0 h 46"/>
                <a:gd name="T4" fmla="*/ 23 w 23"/>
                <a:gd name="T5" fmla="*/ 46 h 46"/>
                <a:gd name="T6" fmla="*/ 23 w 23"/>
                <a:gd name="T7" fmla="*/ 46 h 46"/>
                <a:gd name="T8" fmla="*/ 0 w 2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6">
                  <a:moveTo>
                    <a:pt x="0" y="0"/>
                  </a:moveTo>
                  <a:lnTo>
                    <a:pt x="0" y="0"/>
                  </a:lnTo>
                  <a:lnTo>
                    <a:pt x="23" y="46"/>
                  </a:lnTo>
                  <a:lnTo>
                    <a:pt x="23" y="4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EAD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69AB058E-84A1-735F-95CA-54723DB6A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163" y="5899541"/>
              <a:ext cx="36513" cy="73025"/>
            </a:xfrm>
            <a:custGeom>
              <a:avLst/>
              <a:gdLst>
                <a:gd name="T0" fmla="*/ 0 w 23"/>
                <a:gd name="T1" fmla="*/ 0 h 46"/>
                <a:gd name="T2" fmla="*/ 0 w 23"/>
                <a:gd name="T3" fmla="*/ 0 h 46"/>
                <a:gd name="T4" fmla="*/ 23 w 23"/>
                <a:gd name="T5" fmla="*/ 46 h 46"/>
                <a:gd name="T6" fmla="*/ 23 w 23"/>
                <a:gd name="T7" fmla="*/ 46 h 46"/>
                <a:gd name="T8" fmla="*/ 0 w 2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6">
                  <a:moveTo>
                    <a:pt x="0" y="0"/>
                  </a:moveTo>
                  <a:lnTo>
                    <a:pt x="0" y="0"/>
                  </a:lnTo>
                  <a:lnTo>
                    <a:pt x="23" y="46"/>
                  </a:lnTo>
                  <a:lnTo>
                    <a:pt x="23" y="4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D72ED02E-EE12-541B-38D0-8AF3EBD88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5713" y="5899541"/>
              <a:ext cx="334963" cy="239713"/>
            </a:xfrm>
            <a:custGeom>
              <a:avLst/>
              <a:gdLst>
                <a:gd name="T0" fmla="*/ 122 w 137"/>
                <a:gd name="T1" fmla="*/ 0 h 98"/>
                <a:gd name="T2" fmla="*/ 0 w 137"/>
                <a:gd name="T3" fmla="*/ 81 h 98"/>
                <a:gd name="T4" fmla="*/ 10 w 137"/>
                <a:gd name="T5" fmla="*/ 98 h 98"/>
                <a:gd name="T6" fmla="*/ 78 w 137"/>
                <a:gd name="T7" fmla="*/ 65 h 98"/>
                <a:gd name="T8" fmla="*/ 137 w 137"/>
                <a:gd name="T9" fmla="*/ 30 h 98"/>
                <a:gd name="T10" fmla="*/ 122 w 137"/>
                <a:gd name="T11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98">
                  <a:moveTo>
                    <a:pt x="122" y="0"/>
                  </a:moveTo>
                  <a:cubicBezTo>
                    <a:pt x="83" y="30"/>
                    <a:pt x="43" y="58"/>
                    <a:pt x="0" y="81"/>
                  </a:cubicBezTo>
                  <a:cubicBezTo>
                    <a:pt x="10" y="98"/>
                    <a:pt x="10" y="98"/>
                    <a:pt x="10" y="98"/>
                  </a:cubicBezTo>
                  <a:cubicBezTo>
                    <a:pt x="32" y="86"/>
                    <a:pt x="55" y="75"/>
                    <a:pt x="78" y="65"/>
                  </a:cubicBezTo>
                  <a:cubicBezTo>
                    <a:pt x="97" y="53"/>
                    <a:pt x="117" y="41"/>
                    <a:pt x="137" y="30"/>
                  </a:cubicBezTo>
                  <a:cubicBezTo>
                    <a:pt x="122" y="0"/>
                    <a:pt x="122" y="0"/>
                    <a:pt x="122" y="0"/>
                  </a:cubicBezTo>
                </a:path>
              </a:pathLst>
            </a:custGeom>
            <a:solidFill>
              <a:srgbClr val="3F3E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725082C7-6CA7-BA9F-406E-39E43C1E09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8163" y="1986353"/>
              <a:ext cx="4387850" cy="4384675"/>
            </a:xfrm>
            <a:custGeom>
              <a:avLst/>
              <a:gdLst>
                <a:gd name="T0" fmla="*/ 897 w 1794"/>
                <a:gd name="T1" fmla="*/ 1793 h 1793"/>
                <a:gd name="T2" fmla="*/ 263 w 1794"/>
                <a:gd name="T3" fmla="*/ 1531 h 1793"/>
                <a:gd name="T4" fmla="*/ 0 w 1794"/>
                <a:gd name="T5" fmla="*/ 897 h 1793"/>
                <a:gd name="T6" fmla="*/ 263 w 1794"/>
                <a:gd name="T7" fmla="*/ 262 h 1793"/>
                <a:gd name="T8" fmla="*/ 897 w 1794"/>
                <a:gd name="T9" fmla="*/ 0 h 1793"/>
                <a:gd name="T10" fmla="*/ 1531 w 1794"/>
                <a:gd name="T11" fmla="*/ 262 h 1793"/>
                <a:gd name="T12" fmla="*/ 1794 w 1794"/>
                <a:gd name="T13" fmla="*/ 897 h 1793"/>
                <a:gd name="T14" fmla="*/ 1531 w 1794"/>
                <a:gd name="T15" fmla="*/ 1531 h 1793"/>
                <a:gd name="T16" fmla="*/ 897 w 1794"/>
                <a:gd name="T17" fmla="*/ 1793 h 1793"/>
                <a:gd name="T18" fmla="*/ 897 w 1794"/>
                <a:gd name="T19" fmla="*/ 79 h 1793"/>
                <a:gd name="T20" fmla="*/ 79 w 1794"/>
                <a:gd name="T21" fmla="*/ 897 h 1793"/>
                <a:gd name="T22" fmla="*/ 897 w 1794"/>
                <a:gd name="T23" fmla="*/ 1714 h 1793"/>
                <a:gd name="T24" fmla="*/ 1715 w 1794"/>
                <a:gd name="T25" fmla="*/ 897 h 1793"/>
                <a:gd name="T26" fmla="*/ 897 w 1794"/>
                <a:gd name="T27" fmla="*/ 79 h 1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94" h="1793">
                  <a:moveTo>
                    <a:pt x="897" y="1793"/>
                  </a:moveTo>
                  <a:cubicBezTo>
                    <a:pt x="658" y="1793"/>
                    <a:pt x="432" y="1700"/>
                    <a:pt x="263" y="1531"/>
                  </a:cubicBezTo>
                  <a:cubicBezTo>
                    <a:pt x="94" y="1361"/>
                    <a:pt x="0" y="1136"/>
                    <a:pt x="0" y="897"/>
                  </a:cubicBezTo>
                  <a:cubicBezTo>
                    <a:pt x="0" y="657"/>
                    <a:pt x="94" y="432"/>
                    <a:pt x="263" y="262"/>
                  </a:cubicBezTo>
                  <a:cubicBezTo>
                    <a:pt x="432" y="93"/>
                    <a:pt x="658" y="0"/>
                    <a:pt x="897" y="0"/>
                  </a:cubicBezTo>
                  <a:cubicBezTo>
                    <a:pt x="1137" y="0"/>
                    <a:pt x="1362" y="93"/>
                    <a:pt x="1531" y="262"/>
                  </a:cubicBezTo>
                  <a:cubicBezTo>
                    <a:pt x="1701" y="432"/>
                    <a:pt x="1794" y="657"/>
                    <a:pt x="1794" y="897"/>
                  </a:cubicBezTo>
                  <a:cubicBezTo>
                    <a:pt x="1794" y="1136"/>
                    <a:pt x="1701" y="1361"/>
                    <a:pt x="1531" y="1531"/>
                  </a:cubicBezTo>
                  <a:cubicBezTo>
                    <a:pt x="1362" y="1700"/>
                    <a:pt x="1137" y="1793"/>
                    <a:pt x="897" y="1793"/>
                  </a:cubicBezTo>
                  <a:moveTo>
                    <a:pt x="897" y="79"/>
                  </a:moveTo>
                  <a:cubicBezTo>
                    <a:pt x="446" y="79"/>
                    <a:pt x="79" y="446"/>
                    <a:pt x="79" y="897"/>
                  </a:cubicBezTo>
                  <a:cubicBezTo>
                    <a:pt x="79" y="1348"/>
                    <a:pt x="446" y="1714"/>
                    <a:pt x="897" y="1714"/>
                  </a:cubicBezTo>
                  <a:cubicBezTo>
                    <a:pt x="1348" y="1714"/>
                    <a:pt x="1715" y="1348"/>
                    <a:pt x="1715" y="897"/>
                  </a:cubicBezTo>
                  <a:cubicBezTo>
                    <a:pt x="1715" y="446"/>
                    <a:pt x="1348" y="79"/>
                    <a:pt x="897" y="79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35EE2C1A-0CE9-7338-D039-CB3F8FB444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1200" y="2157803"/>
              <a:ext cx="4043363" cy="4041775"/>
            </a:xfrm>
            <a:custGeom>
              <a:avLst/>
              <a:gdLst>
                <a:gd name="T0" fmla="*/ 826 w 1653"/>
                <a:gd name="T1" fmla="*/ 1653 h 1653"/>
                <a:gd name="T2" fmla="*/ 0 w 1653"/>
                <a:gd name="T3" fmla="*/ 827 h 1653"/>
                <a:gd name="T4" fmla="*/ 826 w 1653"/>
                <a:gd name="T5" fmla="*/ 0 h 1653"/>
                <a:gd name="T6" fmla="*/ 1653 w 1653"/>
                <a:gd name="T7" fmla="*/ 827 h 1653"/>
                <a:gd name="T8" fmla="*/ 826 w 1653"/>
                <a:gd name="T9" fmla="*/ 1653 h 1653"/>
                <a:gd name="T10" fmla="*/ 826 w 1653"/>
                <a:gd name="T11" fmla="*/ 49 h 1653"/>
                <a:gd name="T12" fmla="*/ 48 w 1653"/>
                <a:gd name="T13" fmla="*/ 827 h 1653"/>
                <a:gd name="T14" fmla="*/ 826 w 1653"/>
                <a:gd name="T15" fmla="*/ 1605 h 1653"/>
                <a:gd name="T16" fmla="*/ 1604 w 1653"/>
                <a:gd name="T17" fmla="*/ 827 h 1653"/>
                <a:gd name="T18" fmla="*/ 826 w 1653"/>
                <a:gd name="T19" fmla="*/ 49 h 1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53" h="1653">
                  <a:moveTo>
                    <a:pt x="826" y="1653"/>
                  </a:moveTo>
                  <a:cubicBezTo>
                    <a:pt x="371" y="1653"/>
                    <a:pt x="0" y="1282"/>
                    <a:pt x="0" y="827"/>
                  </a:cubicBezTo>
                  <a:cubicBezTo>
                    <a:pt x="0" y="371"/>
                    <a:pt x="371" y="0"/>
                    <a:pt x="826" y="0"/>
                  </a:cubicBezTo>
                  <a:cubicBezTo>
                    <a:pt x="1282" y="0"/>
                    <a:pt x="1653" y="371"/>
                    <a:pt x="1653" y="827"/>
                  </a:cubicBezTo>
                  <a:cubicBezTo>
                    <a:pt x="1653" y="1282"/>
                    <a:pt x="1282" y="1653"/>
                    <a:pt x="826" y="1653"/>
                  </a:cubicBezTo>
                  <a:moveTo>
                    <a:pt x="826" y="49"/>
                  </a:moveTo>
                  <a:cubicBezTo>
                    <a:pt x="397" y="49"/>
                    <a:pt x="48" y="398"/>
                    <a:pt x="48" y="827"/>
                  </a:cubicBezTo>
                  <a:cubicBezTo>
                    <a:pt x="48" y="1256"/>
                    <a:pt x="397" y="1605"/>
                    <a:pt x="826" y="1605"/>
                  </a:cubicBezTo>
                  <a:cubicBezTo>
                    <a:pt x="1255" y="1605"/>
                    <a:pt x="1604" y="1256"/>
                    <a:pt x="1604" y="827"/>
                  </a:cubicBezTo>
                  <a:cubicBezTo>
                    <a:pt x="1604" y="398"/>
                    <a:pt x="1255" y="49"/>
                    <a:pt x="826" y="49"/>
                  </a:cubicBezTo>
                </a:path>
              </a:pathLst>
            </a:custGeom>
            <a:solidFill>
              <a:srgbClr val="DFDE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1508186B-20C8-C5AF-6B1B-018536BE8B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0713" y="2067316"/>
              <a:ext cx="4221163" cy="4222750"/>
            </a:xfrm>
            <a:custGeom>
              <a:avLst/>
              <a:gdLst>
                <a:gd name="T0" fmla="*/ 863 w 1726"/>
                <a:gd name="T1" fmla="*/ 1690 h 1727"/>
                <a:gd name="T2" fmla="*/ 37 w 1726"/>
                <a:gd name="T3" fmla="*/ 864 h 1727"/>
                <a:gd name="T4" fmla="*/ 863 w 1726"/>
                <a:gd name="T5" fmla="*/ 37 h 1727"/>
                <a:gd name="T6" fmla="*/ 1690 w 1726"/>
                <a:gd name="T7" fmla="*/ 864 h 1727"/>
                <a:gd name="T8" fmla="*/ 1690 w 1726"/>
                <a:gd name="T9" fmla="*/ 864 h 1727"/>
                <a:gd name="T10" fmla="*/ 1690 w 1726"/>
                <a:gd name="T11" fmla="*/ 864 h 1727"/>
                <a:gd name="T12" fmla="*/ 863 w 1726"/>
                <a:gd name="T13" fmla="*/ 1690 h 1727"/>
                <a:gd name="T14" fmla="*/ 863 w 1726"/>
                <a:gd name="T15" fmla="*/ 1690 h 1727"/>
                <a:gd name="T16" fmla="*/ 863 w 1726"/>
                <a:gd name="T17" fmla="*/ 0 h 1727"/>
                <a:gd name="T18" fmla="*/ 0 w 1726"/>
                <a:gd name="T19" fmla="*/ 864 h 1727"/>
                <a:gd name="T20" fmla="*/ 863 w 1726"/>
                <a:gd name="T21" fmla="*/ 1727 h 1727"/>
                <a:gd name="T22" fmla="*/ 1726 w 1726"/>
                <a:gd name="T23" fmla="*/ 864 h 1727"/>
                <a:gd name="T24" fmla="*/ 863 w 1726"/>
                <a:gd name="T25" fmla="*/ 0 h 1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26" h="1727">
                  <a:moveTo>
                    <a:pt x="863" y="1690"/>
                  </a:moveTo>
                  <a:cubicBezTo>
                    <a:pt x="408" y="1690"/>
                    <a:pt x="37" y="1319"/>
                    <a:pt x="37" y="864"/>
                  </a:cubicBezTo>
                  <a:cubicBezTo>
                    <a:pt x="37" y="408"/>
                    <a:pt x="408" y="37"/>
                    <a:pt x="863" y="37"/>
                  </a:cubicBezTo>
                  <a:cubicBezTo>
                    <a:pt x="1319" y="37"/>
                    <a:pt x="1690" y="408"/>
                    <a:pt x="1690" y="864"/>
                  </a:cubicBezTo>
                  <a:cubicBezTo>
                    <a:pt x="1690" y="864"/>
                    <a:pt x="1690" y="864"/>
                    <a:pt x="1690" y="864"/>
                  </a:cubicBezTo>
                  <a:cubicBezTo>
                    <a:pt x="1690" y="864"/>
                    <a:pt x="1690" y="864"/>
                    <a:pt x="1690" y="864"/>
                  </a:cubicBezTo>
                  <a:cubicBezTo>
                    <a:pt x="1690" y="1319"/>
                    <a:pt x="1319" y="1690"/>
                    <a:pt x="863" y="1690"/>
                  </a:cubicBezTo>
                  <a:cubicBezTo>
                    <a:pt x="863" y="1690"/>
                    <a:pt x="863" y="1690"/>
                    <a:pt x="863" y="1690"/>
                  </a:cubicBezTo>
                  <a:moveTo>
                    <a:pt x="863" y="0"/>
                  </a:moveTo>
                  <a:cubicBezTo>
                    <a:pt x="387" y="0"/>
                    <a:pt x="0" y="388"/>
                    <a:pt x="0" y="864"/>
                  </a:cubicBezTo>
                  <a:cubicBezTo>
                    <a:pt x="0" y="1340"/>
                    <a:pt x="387" y="1727"/>
                    <a:pt x="863" y="1727"/>
                  </a:cubicBezTo>
                  <a:cubicBezTo>
                    <a:pt x="1339" y="1727"/>
                    <a:pt x="1726" y="1340"/>
                    <a:pt x="1726" y="864"/>
                  </a:cubicBezTo>
                  <a:cubicBezTo>
                    <a:pt x="1726" y="388"/>
                    <a:pt x="1339" y="0"/>
                    <a:pt x="863" y="0"/>
                  </a:cubicBezTo>
                </a:path>
              </a:pathLst>
            </a:custGeom>
            <a:solidFill>
              <a:srgbClr val="CD4A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7558CF23-7274-87AC-7F7F-CB72D160D943}"/>
                </a:ext>
              </a:extLst>
            </p:cNvPr>
            <p:cNvGrpSpPr/>
            <p:nvPr/>
          </p:nvGrpSpPr>
          <p:grpSpPr>
            <a:xfrm>
              <a:off x="2455863" y="2411803"/>
              <a:ext cx="566738" cy="566738"/>
              <a:chOff x="2455863" y="2411803"/>
              <a:chExt cx="566738" cy="566738"/>
            </a:xfrm>
          </p:grpSpPr>
          <p:sp>
            <p:nvSpPr>
              <p:cNvPr id="31" name="Oval 32">
                <a:extLst>
                  <a:ext uri="{FF2B5EF4-FFF2-40B4-BE49-F238E27FC236}">
                    <a16:creationId xmlns:a16="http://schemas.microsoft.com/office/drawing/2014/main" id="{72307B80-1F5D-BFA4-A35A-FD6F79915F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55863" y="2411803"/>
                <a:ext cx="566738" cy="566738"/>
              </a:xfrm>
              <a:prstGeom prst="ellipse">
                <a:avLst/>
              </a:pr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Oval 33">
                <a:extLst>
                  <a:ext uri="{FF2B5EF4-FFF2-40B4-BE49-F238E27FC236}">
                    <a16:creationId xmlns:a16="http://schemas.microsoft.com/office/drawing/2014/main" id="{B7AC04E6-9350-A867-74E7-7603525D0E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1425" y="2465778"/>
                <a:ext cx="455613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34">
                <a:extLst>
                  <a:ext uri="{FF2B5EF4-FFF2-40B4-BE49-F238E27FC236}">
                    <a16:creationId xmlns:a16="http://schemas.microsoft.com/office/drawing/2014/main" id="{777F0F69-D591-95AF-2BCC-8A651F0AC5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11425" y="2621353"/>
                <a:ext cx="9525" cy="111125"/>
              </a:xfrm>
              <a:custGeom>
                <a:avLst/>
                <a:gdLst>
                  <a:gd name="T0" fmla="*/ 0 w 4"/>
                  <a:gd name="T1" fmla="*/ 43 h 45"/>
                  <a:gd name="T2" fmla="*/ 0 w 4"/>
                  <a:gd name="T3" fmla="*/ 42 h 45"/>
                  <a:gd name="T4" fmla="*/ 0 w 4"/>
                  <a:gd name="T5" fmla="*/ 41 h 45"/>
                  <a:gd name="T6" fmla="*/ 0 w 4"/>
                  <a:gd name="T7" fmla="*/ 40 h 45"/>
                  <a:gd name="T8" fmla="*/ 0 w 4"/>
                  <a:gd name="T9" fmla="*/ 40 h 45"/>
                  <a:gd name="T10" fmla="*/ 0 w 4"/>
                  <a:gd name="T11" fmla="*/ 39 h 45"/>
                  <a:gd name="T12" fmla="*/ 0 w 4"/>
                  <a:gd name="T13" fmla="*/ 38 h 45"/>
                  <a:gd name="T14" fmla="*/ 0 w 4"/>
                  <a:gd name="T15" fmla="*/ 38 h 45"/>
                  <a:gd name="T16" fmla="*/ 0 w 4"/>
                  <a:gd name="T17" fmla="*/ 37 h 45"/>
                  <a:gd name="T18" fmla="*/ 0 w 4"/>
                  <a:gd name="T19" fmla="*/ 36 h 45"/>
                  <a:gd name="T20" fmla="*/ 0 w 4"/>
                  <a:gd name="T21" fmla="*/ 36 h 45"/>
                  <a:gd name="T22" fmla="*/ 0 w 4"/>
                  <a:gd name="T23" fmla="*/ 35 h 45"/>
                  <a:gd name="T24" fmla="*/ 0 w 4"/>
                  <a:gd name="T25" fmla="*/ 34 h 45"/>
                  <a:gd name="T26" fmla="*/ 0 w 4"/>
                  <a:gd name="T27" fmla="*/ 34 h 45"/>
                  <a:gd name="T28" fmla="*/ 0 w 4"/>
                  <a:gd name="T29" fmla="*/ 33 h 45"/>
                  <a:gd name="T30" fmla="*/ 0 w 4"/>
                  <a:gd name="T31" fmla="*/ 32 h 45"/>
                  <a:gd name="T32" fmla="*/ 0 w 4"/>
                  <a:gd name="T33" fmla="*/ 31 h 45"/>
                  <a:gd name="T34" fmla="*/ 0 w 4"/>
                  <a:gd name="T35" fmla="*/ 31 h 45"/>
                  <a:gd name="T36" fmla="*/ 0 w 4"/>
                  <a:gd name="T37" fmla="*/ 30 h 45"/>
                  <a:gd name="T38" fmla="*/ 0 w 4"/>
                  <a:gd name="T39" fmla="*/ 29 h 45"/>
                  <a:gd name="T40" fmla="*/ 0 w 4"/>
                  <a:gd name="T41" fmla="*/ 29 h 45"/>
                  <a:gd name="T42" fmla="*/ 0 w 4"/>
                  <a:gd name="T43" fmla="*/ 28 h 45"/>
                  <a:gd name="T44" fmla="*/ 0 w 4"/>
                  <a:gd name="T45" fmla="*/ 27 h 45"/>
                  <a:gd name="T46" fmla="*/ 0 w 4"/>
                  <a:gd name="T47" fmla="*/ 26 h 45"/>
                  <a:gd name="T48" fmla="*/ 0 w 4"/>
                  <a:gd name="T49" fmla="*/ 26 h 45"/>
                  <a:gd name="T50" fmla="*/ 0 w 4"/>
                  <a:gd name="T51" fmla="*/ 25 h 45"/>
                  <a:gd name="T52" fmla="*/ 0 w 4"/>
                  <a:gd name="T53" fmla="*/ 24 h 45"/>
                  <a:gd name="T54" fmla="*/ 0 w 4"/>
                  <a:gd name="T55" fmla="*/ 23 h 45"/>
                  <a:gd name="T56" fmla="*/ 0 w 4"/>
                  <a:gd name="T57" fmla="*/ 22 h 45"/>
                  <a:gd name="T58" fmla="*/ 0 w 4"/>
                  <a:gd name="T59" fmla="*/ 22 h 45"/>
                  <a:gd name="T60" fmla="*/ 0 w 4"/>
                  <a:gd name="T61" fmla="*/ 21 h 45"/>
                  <a:gd name="T62" fmla="*/ 0 w 4"/>
                  <a:gd name="T63" fmla="*/ 20 h 45"/>
                  <a:gd name="T64" fmla="*/ 0 w 4"/>
                  <a:gd name="T65" fmla="*/ 19 h 45"/>
                  <a:gd name="T66" fmla="*/ 0 w 4"/>
                  <a:gd name="T67" fmla="*/ 18 h 45"/>
                  <a:gd name="T68" fmla="*/ 0 w 4"/>
                  <a:gd name="T69" fmla="*/ 18 h 45"/>
                  <a:gd name="T70" fmla="*/ 0 w 4"/>
                  <a:gd name="T71" fmla="*/ 17 h 45"/>
                  <a:gd name="T72" fmla="*/ 1 w 4"/>
                  <a:gd name="T73" fmla="*/ 16 h 45"/>
                  <a:gd name="T74" fmla="*/ 1 w 4"/>
                  <a:gd name="T75" fmla="*/ 15 h 45"/>
                  <a:gd name="T76" fmla="*/ 1 w 4"/>
                  <a:gd name="T77" fmla="*/ 15 h 45"/>
                  <a:gd name="T78" fmla="*/ 1 w 4"/>
                  <a:gd name="T79" fmla="*/ 13 h 45"/>
                  <a:gd name="T80" fmla="*/ 1 w 4"/>
                  <a:gd name="T81" fmla="*/ 12 h 45"/>
                  <a:gd name="T82" fmla="*/ 1 w 4"/>
                  <a:gd name="T83" fmla="*/ 12 h 45"/>
                  <a:gd name="T84" fmla="*/ 1 w 4"/>
                  <a:gd name="T85" fmla="*/ 11 h 45"/>
                  <a:gd name="T86" fmla="*/ 2 w 4"/>
                  <a:gd name="T87" fmla="*/ 10 h 45"/>
                  <a:gd name="T88" fmla="*/ 2 w 4"/>
                  <a:gd name="T89" fmla="*/ 10 h 45"/>
                  <a:gd name="T90" fmla="*/ 2 w 4"/>
                  <a:gd name="T91" fmla="*/ 9 h 45"/>
                  <a:gd name="T92" fmla="*/ 2 w 4"/>
                  <a:gd name="T93" fmla="*/ 8 h 45"/>
                  <a:gd name="T94" fmla="*/ 2 w 4"/>
                  <a:gd name="T95" fmla="*/ 8 h 45"/>
                  <a:gd name="T96" fmla="*/ 2 w 4"/>
                  <a:gd name="T97" fmla="*/ 7 h 45"/>
                  <a:gd name="T98" fmla="*/ 3 w 4"/>
                  <a:gd name="T99" fmla="*/ 6 h 45"/>
                  <a:gd name="T100" fmla="*/ 3 w 4"/>
                  <a:gd name="T101" fmla="*/ 6 h 45"/>
                  <a:gd name="T102" fmla="*/ 3 w 4"/>
                  <a:gd name="T103" fmla="*/ 5 h 45"/>
                  <a:gd name="T104" fmla="*/ 3 w 4"/>
                  <a:gd name="T105" fmla="*/ 4 h 45"/>
                  <a:gd name="T106" fmla="*/ 3 w 4"/>
                  <a:gd name="T107" fmla="*/ 4 h 45"/>
                  <a:gd name="T108" fmla="*/ 3 w 4"/>
                  <a:gd name="T109" fmla="*/ 3 h 45"/>
                  <a:gd name="T110" fmla="*/ 4 w 4"/>
                  <a:gd name="T111" fmla="*/ 2 h 45"/>
                  <a:gd name="T112" fmla="*/ 4 w 4"/>
                  <a:gd name="T113" fmla="*/ 1 h 45"/>
                  <a:gd name="T114" fmla="*/ 4 w 4"/>
                  <a:gd name="T115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" h="45">
                    <a:moveTo>
                      <a:pt x="1" y="45"/>
                    </a:moveTo>
                    <a:cubicBezTo>
                      <a:pt x="1" y="45"/>
                      <a:pt x="1" y="45"/>
                      <a:pt x="1" y="45"/>
                    </a:cubicBezTo>
                    <a:cubicBezTo>
                      <a:pt x="1" y="45"/>
                      <a:pt x="1" y="45"/>
                      <a:pt x="1" y="45"/>
                    </a:cubicBezTo>
                    <a:moveTo>
                      <a:pt x="0" y="43"/>
                    </a:move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0" y="43"/>
                      <a:pt x="0" y="43"/>
                    </a:cubicBezTo>
                    <a:moveTo>
                      <a:pt x="0" y="43"/>
                    </a:moveTo>
                    <a:cubicBezTo>
                      <a:pt x="0" y="43"/>
                      <a:pt x="0" y="43"/>
                      <a:pt x="0" y="43"/>
                    </a:cubicBezTo>
                    <a:cubicBezTo>
                      <a:pt x="0" y="43"/>
                      <a:pt x="0" y="43"/>
                      <a:pt x="0" y="43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2"/>
                    </a:moveTo>
                    <a:cubicBezTo>
                      <a:pt x="0" y="42"/>
                      <a:pt x="0" y="42"/>
                      <a:pt x="0" y="42"/>
                    </a:cubicBezTo>
                    <a:cubicBezTo>
                      <a:pt x="0" y="42"/>
                      <a:pt x="0" y="42"/>
                      <a:pt x="0" y="42"/>
                    </a:cubicBezTo>
                    <a:moveTo>
                      <a:pt x="0" y="41"/>
                    </a:moveTo>
                    <a:cubicBezTo>
                      <a:pt x="0" y="41"/>
                      <a:pt x="0" y="41"/>
                      <a:pt x="0" y="41"/>
                    </a:cubicBezTo>
                    <a:cubicBezTo>
                      <a:pt x="0" y="41"/>
                      <a:pt x="0" y="41"/>
                      <a:pt x="0" y="41"/>
                    </a:cubicBezTo>
                    <a:moveTo>
                      <a:pt x="0" y="41"/>
                    </a:moveTo>
                    <a:cubicBezTo>
                      <a:pt x="0" y="41"/>
                      <a:pt x="0" y="41"/>
                      <a:pt x="0" y="41"/>
                    </a:cubicBezTo>
                    <a:cubicBezTo>
                      <a:pt x="0" y="41"/>
                      <a:pt x="0" y="41"/>
                      <a:pt x="0" y="41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40"/>
                    </a:moveTo>
                    <a:cubicBezTo>
                      <a:pt x="0" y="40"/>
                      <a:pt x="0" y="40"/>
                      <a:pt x="0" y="40"/>
                    </a:cubicBezTo>
                    <a:cubicBezTo>
                      <a:pt x="0" y="40"/>
                      <a:pt x="0" y="40"/>
                      <a:pt x="0" y="40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9"/>
                    </a:moveTo>
                    <a:cubicBezTo>
                      <a:pt x="0" y="39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9"/>
                    </a:cubicBezTo>
                    <a:moveTo>
                      <a:pt x="0" y="38"/>
                    </a:moveTo>
                    <a:cubicBezTo>
                      <a:pt x="0" y="38"/>
                      <a:pt x="0" y="39"/>
                      <a:pt x="0" y="39"/>
                    </a:cubicBezTo>
                    <a:cubicBezTo>
                      <a:pt x="0" y="39"/>
                      <a:pt x="0" y="39"/>
                      <a:pt x="0" y="38"/>
                    </a:cubicBezTo>
                    <a:moveTo>
                      <a:pt x="0" y="38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moveTo>
                      <a:pt x="0" y="38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moveTo>
                      <a:pt x="0" y="37"/>
                    </a:move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7"/>
                    </a:moveTo>
                    <a:cubicBezTo>
                      <a:pt x="0" y="37"/>
                      <a:pt x="0" y="37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6"/>
                    </a:moveTo>
                    <a:cubicBezTo>
                      <a:pt x="0" y="36"/>
                      <a:pt x="0" y="3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moveTo>
                      <a:pt x="0" y="35"/>
                    </a:moveTo>
                    <a:cubicBezTo>
                      <a:pt x="0" y="35"/>
                      <a:pt x="0" y="36"/>
                      <a:pt x="0" y="36"/>
                    </a:cubicBezTo>
                    <a:cubicBezTo>
                      <a:pt x="0" y="36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5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5"/>
                      <a:pt x="0" y="35"/>
                      <a:pt x="0" y="35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4"/>
                    </a:moveTo>
                    <a:cubicBezTo>
                      <a:pt x="0" y="34"/>
                      <a:pt x="0" y="34"/>
                      <a:pt x="0" y="34"/>
                    </a:cubicBezTo>
                    <a:cubicBezTo>
                      <a:pt x="0" y="34"/>
                      <a:pt x="0" y="34"/>
                      <a:pt x="0" y="34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4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2"/>
                    </a:moveTo>
                    <a:cubicBezTo>
                      <a:pt x="0" y="32"/>
                      <a:pt x="0" y="33"/>
                      <a:pt x="0" y="33"/>
                    </a:cubicBezTo>
                    <a:cubicBezTo>
                      <a:pt x="0" y="33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1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29"/>
                    </a:moveTo>
                    <a:cubicBezTo>
                      <a:pt x="0" y="29"/>
                      <a:pt x="0" y="30"/>
                      <a:pt x="0" y="30"/>
                    </a:cubicBezTo>
                    <a:cubicBezTo>
                      <a:pt x="0" y="30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8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0" y="27"/>
                    </a:moveTo>
                    <a:cubicBezTo>
                      <a:pt x="0" y="27"/>
                      <a:pt x="0" y="27"/>
                      <a:pt x="0" y="28"/>
                    </a:cubicBezTo>
                    <a:cubicBezTo>
                      <a:pt x="0" y="27"/>
                      <a:pt x="0" y="27"/>
                      <a:pt x="0" y="27"/>
                    </a:cubicBezTo>
                    <a:moveTo>
                      <a:pt x="0" y="27"/>
                    </a:move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7"/>
                    </a:cubicBezTo>
                    <a:moveTo>
                      <a:pt x="0" y="26"/>
                    </a:moveTo>
                    <a:cubicBezTo>
                      <a:pt x="0" y="27"/>
                      <a:pt x="0" y="27"/>
                      <a:pt x="0" y="27"/>
                    </a:cubicBezTo>
                    <a:cubicBezTo>
                      <a:pt x="0" y="27"/>
                      <a:pt x="0" y="27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6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5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0" y="25"/>
                      <a:pt x="0" y="25"/>
                      <a:pt x="0" y="25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5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4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4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2"/>
                    </a:moveTo>
                    <a:cubicBezTo>
                      <a:pt x="0" y="22"/>
                      <a:pt x="0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moveTo>
                      <a:pt x="0" y="21"/>
                    </a:moveTo>
                    <a:cubicBezTo>
                      <a:pt x="0" y="21"/>
                      <a:pt x="0" y="22"/>
                      <a:pt x="0" y="22"/>
                    </a:cubicBezTo>
                    <a:cubicBezTo>
                      <a:pt x="0" y="22"/>
                      <a:pt x="0" y="21"/>
                      <a:pt x="0" y="21"/>
                    </a:cubicBezTo>
                    <a:moveTo>
                      <a:pt x="0" y="21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moveTo>
                      <a:pt x="0" y="21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moveTo>
                      <a:pt x="0" y="20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0"/>
                    </a:cubicBezTo>
                    <a:moveTo>
                      <a:pt x="0" y="2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0" y="20"/>
                      <a:pt x="0" y="20"/>
                      <a:pt x="0" y="20"/>
                    </a:cubicBezTo>
                    <a:moveTo>
                      <a:pt x="0" y="19"/>
                    </a:moveTo>
                    <a:cubicBezTo>
                      <a:pt x="0" y="19"/>
                      <a:pt x="0" y="20"/>
                      <a:pt x="0" y="20"/>
                    </a:cubicBezTo>
                    <a:cubicBezTo>
                      <a:pt x="0" y="20"/>
                      <a:pt x="0" y="19"/>
                      <a:pt x="0" y="19"/>
                    </a:cubicBezTo>
                    <a:moveTo>
                      <a:pt x="0" y="19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moveTo>
                      <a:pt x="0" y="19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19"/>
                      <a:pt x="0" y="19"/>
                      <a:pt x="0" y="19"/>
                    </a:cubicBezTo>
                    <a:moveTo>
                      <a:pt x="0" y="18"/>
                    </a:moveTo>
                    <a:cubicBezTo>
                      <a:pt x="0" y="18"/>
                      <a:pt x="0" y="19"/>
                      <a:pt x="0" y="19"/>
                    </a:cubicBezTo>
                    <a:cubicBezTo>
                      <a:pt x="0" y="19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8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18"/>
                      <a:pt x="0" y="18"/>
                      <a:pt x="0" y="18"/>
                    </a:cubicBezTo>
                    <a:moveTo>
                      <a:pt x="0" y="17"/>
                    </a:moveTo>
                    <a:cubicBezTo>
                      <a:pt x="0" y="17"/>
                      <a:pt x="0" y="17"/>
                      <a:pt x="0" y="18"/>
                    </a:cubicBezTo>
                    <a:cubicBezTo>
                      <a:pt x="0" y="17"/>
                      <a:pt x="0" y="17"/>
                      <a:pt x="0" y="17"/>
                    </a:cubicBezTo>
                    <a:moveTo>
                      <a:pt x="0" y="17"/>
                    </a:move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7"/>
                      <a:pt x="0" y="17"/>
                    </a:cubicBezTo>
                    <a:moveTo>
                      <a:pt x="1" y="16"/>
                    </a:moveTo>
                    <a:cubicBezTo>
                      <a:pt x="1" y="16"/>
                      <a:pt x="0" y="16"/>
                      <a:pt x="0" y="17"/>
                    </a:cubicBezTo>
                    <a:cubicBezTo>
                      <a:pt x="0" y="16"/>
                      <a:pt x="1" y="16"/>
                      <a:pt x="1" y="16"/>
                    </a:cubicBezTo>
                    <a:moveTo>
                      <a:pt x="1" y="16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moveTo>
                      <a:pt x="1" y="15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5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moveTo>
                      <a:pt x="1" y="14"/>
                    </a:moveTo>
                    <a:cubicBezTo>
                      <a:pt x="1" y="14"/>
                      <a:pt x="1" y="15"/>
                      <a:pt x="1" y="15"/>
                    </a:cubicBezTo>
                    <a:cubicBezTo>
                      <a:pt x="1" y="15"/>
                      <a:pt x="1" y="14"/>
                      <a:pt x="1" y="14"/>
                    </a:cubicBezTo>
                    <a:moveTo>
                      <a:pt x="1" y="14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1" y="14"/>
                      <a:pt x="1" y="14"/>
                      <a:pt x="1" y="14"/>
                    </a:cubicBezTo>
                    <a:moveTo>
                      <a:pt x="1" y="13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1" y="14"/>
                      <a:pt x="1" y="14"/>
                      <a:pt x="1" y="13"/>
                    </a:cubicBezTo>
                    <a:moveTo>
                      <a:pt x="1" y="13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3"/>
                      <a:pt x="1" y="13"/>
                    </a:cubicBezTo>
                    <a:moveTo>
                      <a:pt x="1" y="12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1" y="13"/>
                      <a:pt x="1" y="12"/>
                    </a:cubicBezTo>
                    <a:moveTo>
                      <a:pt x="1" y="12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moveTo>
                      <a:pt x="1" y="12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moveTo>
                      <a:pt x="1" y="11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1"/>
                    </a:cubicBezTo>
                    <a:moveTo>
                      <a:pt x="1" y="11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moveTo>
                      <a:pt x="1" y="11"/>
                    </a:moveTo>
                    <a:cubicBezTo>
                      <a:pt x="1" y="11"/>
                      <a:pt x="1" y="11"/>
                      <a:pt x="1" y="11"/>
                    </a:cubicBezTo>
                    <a:cubicBezTo>
                      <a:pt x="1" y="11"/>
                      <a:pt x="1" y="11"/>
                      <a:pt x="1" y="11"/>
                    </a:cubicBezTo>
                    <a:moveTo>
                      <a:pt x="2" y="11"/>
                    </a:moveTo>
                    <a:cubicBezTo>
                      <a:pt x="2" y="11"/>
                      <a:pt x="1" y="11"/>
                      <a:pt x="1" y="11"/>
                    </a:cubicBezTo>
                    <a:cubicBezTo>
                      <a:pt x="1" y="11"/>
                      <a:pt x="2" y="11"/>
                      <a:pt x="2" y="11"/>
                    </a:cubicBezTo>
                    <a:moveTo>
                      <a:pt x="2" y="10"/>
                    </a:moveTo>
                    <a:cubicBezTo>
                      <a:pt x="2" y="10"/>
                      <a:pt x="2" y="11"/>
                      <a:pt x="2" y="11"/>
                    </a:cubicBezTo>
                    <a:cubicBezTo>
                      <a:pt x="2" y="11"/>
                      <a:pt x="2" y="10"/>
                      <a:pt x="2" y="10"/>
                    </a:cubicBezTo>
                    <a:moveTo>
                      <a:pt x="2" y="10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moveTo>
                      <a:pt x="2" y="10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moveTo>
                      <a:pt x="2" y="9"/>
                    </a:move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9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moveTo>
                      <a:pt x="2" y="8"/>
                    </a:moveTo>
                    <a:cubicBezTo>
                      <a:pt x="2" y="8"/>
                      <a:pt x="2" y="9"/>
                      <a:pt x="2" y="9"/>
                    </a:cubicBezTo>
                    <a:cubicBezTo>
                      <a:pt x="2" y="9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8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2" y="7"/>
                    </a:move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moveTo>
                      <a:pt x="3" y="6"/>
                    </a:moveTo>
                    <a:cubicBezTo>
                      <a:pt x="3" y="6"/>
                      <a:pt x="2" y="7"/>
                      <a:pt x="2" y="7"/>
                    </a:cubicBezTo>
                    <a:cubicBezTo>
                      <a:pt x="2" y="7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5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moveTo>
                      <a:pt x="3" y="4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4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moveTo>
                      <a:pt x="4" y="3"/>
                    </a:moveTo>
                    <a:cubicBezTo>
                      <a:pt x="4" y="3"/>
                      <a:pt x="4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moveTo>
                      <a:pt x="4" y="3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moveTo>
                      <a:pt x="4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moveTo>
                      <a:pt x="4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35">
                <a:extLst>
                  <a:ext uri="{FF2B5EF4-FFF2-40B4-BE49-F238E27FC236}">
                    <a16:creationId xmlns:a16="http://schemas.microsoft.com/office/drawing/2014/main" id="{DBBC99D5-DFF4-6375-2A3C-9BC63022FB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425" y="2494353"/>
                <a:ext cx="190500" cy="425450"/>
              </a:xfrm>
              <a:custGeom>
                <a:avLst/>
                <a:gdLst>
                  <a:gd name="T0" fmla="*/ 4 w 78"/>
                  <a:gd name="T1" fmla="*/ 53 h 174"/>
                  <a:gd name="T2" fmla="*/ 4 w 78"/>
                  <a:gd name="T3" fmla="*/ 54 h 174"/>
                  <a:gd name="T4" fmla="*/ 3 w 78"/>
                  <a:gd name="T5" fmla="*/ 55 h 174"/>
                  <a:gd name="T6" fmla="*/ 3 w 78"/>
                  <a:gd name="T7" fmla="*/ 56 h 174"/>
                  <a:gd name="T8" fmla="*/ 3 w 78"/>
                  <a:gd name="T9" fmla="*/ 56 h 174"/>
                  <a:gd name="T10" fmla="*/ 3 w 78"/>
                  <a:gd name="T11" fmla="*/ 57 h 174"/>
                  <a:gd name="T12" fmla="*/ 3 w 78"/>
                  <a:gd name="T13" fmla="*/ 58 h 174"/>
                  <a:gd name="T14" fmla="*/ 3 w 78"/>
                  <a:gd name="T15" fmla="*/ 58 h 174"/>
                  <a:gd name="T16" fmla="*/ 2 w 78"/>
                  <a:gd name="T17" fmla="*/ 59 h 174"/>
                  <a:gd name="T18" fmla="*/ 2 w 78"/>
                  <a:gd name="T19" fmla="*/ 60 h 174"/>
                  <a:gd name="T20" fmla="*/ 2 w 78"/>
                  <a:gd name="T21" fmla="*/ 61 h 174"/>
                  <a:gd name="T22" fmla="*/ 2 w 78"/>
                  <a:gd name="T23" fmla="*/ 61 h 174"/>
                  <a:gd name="T24" fmla="*/ 2 w 78"/>
                  <a:gd name="T25" fmla="*/ 62 h 174"/>
                  <a:gd name="T26" fmla="*/ 2 w 78"/>
                  <a:gd name="T27" fmla="*/ 63 h 174"/>
                  <a:gd name="T28" fmla="*/ 1 w 78"/>
                  <a:gd name="T29" fmla="*/ 63 h 174"/>
                  <a:gd name="T30" fmla="*/ 1 w 78"/>
                  <a:gd name="T31" fmla="*/ 64 h 174"/>
                  <a:gd name="T32" fmla="*/ 1 w 78"/>
                  <a:gd name="T33" fmla="*/ 65 h 174"/>
                  <a:gd name="T34" fmla="*/ 1 w 78"/>
                  <a:gd name="T35" fmla="*/ 66 h 174"/>
                  <a:gd name="T36" fmla="*/ 1 w 78"/>
                  <a:gd name="T37" fmla="*/ 67 h 174"/>
                  <a:gd name="T38" fmla="*/ 1 w 78"/>
                  <a:gd name="T39" fmla="*/ 68 h 174"/>
                  <a:gd name="T40" fmla="*/ 0 w 78"/>
                  <a:gd name="T41" fmla="*/ 69 h 174"/>
                  <a:gd name="T42" fmla="*/ 0 w 78"/>
                  <a:gd name="T43" fmla="*/ 70 h 174"/>
                  <a:gd name="T44" fmla="*/ 0 w 78"/>
                  <a:gd name="T45" fmla="*/ 71 h 174"/>
                  <a:gd name="T46" fmla="*/ 0 w 78"/>
                  <a:gd name="T47" fmla="*/ 71 h 174"/>
                  <a:gd name="T48" fmla="*/ 0 w 78"/>
                  <a:gd name="T49" fmla="*/ 73 h 174"/>
                  <a:gd name="T50" fmla="*/ 0 w 78"/>
                  <a:gd name="T51" fmla="*/ 73 h 174"/>
                  <a:gd name="T52" fmla="*/ 0 w 78"/>
                  <a:gd name="T53" fmla="*/ 74 h 174"/>
                  <a:gd name="T54" fmla="*/ 0 w 78"/>
                  <a:gd name="T55" fmla="*/ 75 h 174"/>
                  <a:gd name="T56" fmla="*/ 0 w 78"/>
                  <a:gd name="T57" fmla="*/ 76 h 174"/>
                  <a:gd name="T58" fmla="*/ 0 w 78"/>
                  <a:gd name="T59" fmla="*/ 77 h 174"/>
                  <a:gd name="T60" fmla="*/ 0 w 78"/>
                  <a:gd name="T61" fmla="*/ 77 h 174"/>
                  <a:gd name="T62" fmla="*/ 0 w 78"/>
                  <a:gd name="T63" fmla="*/ 78 h 174"/>
                  <a:gd name="T64" fmla="*/ 0 w 78"/>
                  <a:gd name="T65" fmla="*/ 79 h 174"/>
                  <a:gd name="T66" fmla="*/ 0 w 78"/>
                  <a:gd name="T67" fmla="*/ 80 h 174"/>
                  <a:gd name="T68" fmla="*/ 0 w 78"/>
                  <a:gd name="T69" fmla="*/ 81 h 174"/>
                  <a:gd name="T70" fmla="*/ 0 w 78"/>
                  <a:gd name="T71" fmla="*/ 81 h 174"/>
                  <a:gd name="T72" fmla="*/ 0 w 78"/>
                  <a:gd name="T73" fmla="*/ 82 h 174"/>
                  <a:gd name="T74" fmla="*/ 0 w 78"/>
                  <a:gd name="T75" fmla="*/ 83 h 174"/>
                  <a:gd name="T76" fmla="*/ 0 w 78"/>
                  <a:gd name="T77" fmla="*/ 84 h 174"/>
                  <a:gd name="T78" fmla="*/ 0 w 78"/>
                  <a:gd name="T79" fmla="*/ 84 h 174"/>
                  <a:gd name="T80" fmla="*/ 0 w 78"/>
                  <a:gd name="T81" fmla="*/ 85 h 174"/>
                  <a:gd name="T82" fmla="*/ 0 w 78"/>
                  <a:gd name="T83" fmla="*/ 86 h 174"/>
                  <a:gd name="T84" fmla="*/ 0 w 78"/>
                  <a:gd name="T85" fmla="*/ 87 h 174"/>
                  <a:gd name="T86" fmla="*/ 0 w 78"/>
                  <a:gd name="T87" fmla="*/ 87 h 174"/>
                  <a:gd name="T88" fmla="*/ 0 w 78"/>
                  <a:gd name="T89" fmla="*/ 88 h 174"/>
                  <a:gd name="T90" fmla="*/ 0 w 78"/>
                  <a:gd name="T91" fmla="*/ 89 h 174"/>
                  <a:gd name="T92" fmla="*/ 0 w 78"/>
                  <a:gd name="T93" fmla="*/ 90 h 174"/>
                  <a:gd name="T94" fmla="*/ 0 w 78"/>
                  <a:gd name="T95" fmla="*/ 90 h 174"/>
                  <a:gd name="T96" fmla="*/ 0 w 78"/>
                  <a:gd name="T97" fmla="*/ 91 h 174"/>
                  <a:gd name="T98" fmla="*/ 0 w 78"/>
                  <a:gd name="T99" fmla="*/ 92 h 174"/>
                  <a:gd name="T100" fmla="*/ 0 w 78"/>
                  <a:gd name="T101" fmla="*/ 92 h 174"/>
                  <a:gd name="T102" fmla="*/ 0 w 78"/>
                  <a:gd name="T103" fmla="*/ 94 h 174"/>
                  <a:gd name="T104" fmla="*/ 0 w 78"/>
                  <a:gd name="T105" fmla="*/ 94 h 174"/>
                  <a:gd name="T106" fmla="*/ 1 w 78"/>
                  <a:gd name="T107" fmla="*/ 97 h 174"/>
                  <a:gd name="T108" fmla="*/ 15 w 78"/>
                  <a:gd name="T109" fmla="*/ 78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8" h="174">
                    <a:moveTo>
                      <a:pt x="48" y="0"/>
                    </a:moveTo>
                    <a:cubicBezTo>
                      <a:pt x="28" y="11"/>
                      <a:pt x="12" y="30"/>
                      <a:pt x="4" y="52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4" y="52"/>
                      <a:pt x="4" y="52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4" y="53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3" y="55"/>
                      <a:pt x="3" y="55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59"/>
                    </a:cubicBezTo>
                    <a:cubicBezTo>
                      <a:pt x="2" y="59"/>
                      <a:pt x="2" y="59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0"/>
                      <a:pt x="2" y="60"/>
                    </a:cubicBezTo>
                    <a:cubicBezTo>
                      <a:pt x="2" y="60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2"/>
                      <a:pt x="2" y="63"/>
                      <a:pt x="2" y="63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2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1" y="68"/>
                      <a:pt x="1" y="68"/>
                    </a:cubicBezTo>
                    <a:cubicBezTo>
                      <a:pt x="1" y="68"/>
                      <a:pt x="0" y="68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0" y="69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0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1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5"/>
                      <a:pt x="0" y="75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0" y="76"/>
                      <a:pt x="0" y="76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77"/>
                      <a:pt x="0" y="77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8"/>
                      <a:pt x="0" y="78"/>
                      <a:pt x="0" y="78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79"/>
                      <a:pt x="0" y="79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1"/>
                      <a:pt x="0" y="81"/>
                    </a:cubicBezTo>
                    <a:cubicBezTo>
                      <a:pt x="0" y="81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6"/>
                      <a:pt x="1" y="96"/>
                      <a:pt x="1" y="97"/>
                    </a:cubicBezTo>
                    <a:cubicBezTo>
                      <a:pt x="1" y="97"/>
                      <a:pt x="1" y="97"/>
                      <a:pt x="1" y="97"/>
                    </a:cubicBezTo>
                    <a:cubicBezTo>
                      <a:pt x="7" y="136"/>
                      <a:pt x="38" y="168"/>
                      <a:pt x="78" y="174"/>
                    </a:cubicBezTo>
                    <a:cubicBezTo>
                      <a:pt x="66" y="169"/>
                      <a:pt x="55" y="162"/>
                      <a:pt x="46" y="152"/>
                    </a:cubicBezTo>
                    <a:cubicBezTo>
                      <a:pt x="33" y="139"/>
                      <a:pt x="24" y="124"/>
                      <a:pt x="19" y="106"/>
                    </a:cubicBezTo>
                    <a:cubicBezTo>
                      <a:pt x="18" y="97"/>
                      <a:pt x="16" y="87"/>
                      <a:pt x="15" y="78"/>
                    </a:cubicBezTo>
                    <a:cubicBezTo>
                      <a:pt x="15" y="77"/>
                      <a:pt x="15" y="77"/>
                      <a:pt x="15" y="77"/>
                    </a:cubicBezTo>
                    <a:cubicBezTo>
                      <a:pt x="15" y="58"/>
                      <a:pt x="20" y="40"/>
                      <a:pt x="30" y="23"/>
                    </a:cubicBezTo>
                    <a:cubicBezTo>
                      <a:pt x="35" y="16"/>
                      <a:pt x="41" y="9"/>
                      <a:pt x="46" y="2"/>
                    </a:cubicBezTo>
                    <a:cubicBezTo>
                      <a:pt x="47" y="1"/>
                      <a:pt x="48" y="1"/>
                      <a:pt x="48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Rectangle 36">
                <a:extLst>
                  <a:ext uri="{FF2B5EF4-FFF2-40B4-BE49-F238E27FC236}">
                    <a16:creationId xmlns:a16="http://schemas.microsoft.com/office/drawing/2014/main" id="{7EA84F52-72CA-020F-6180-790E5BF7FD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5088" y="2592778"/>
                <a:ext cx="268288" cy="153988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tangle 37">
                <a:extLst>
                  <a:ext uri="{FF2B5EF4-FFF2-40B4-BE49-F238E27FC236}">
                    <a16:creationId xmlns:a16="http://schemas.microsoft.com/office/drawing/2014/main" id="{519FB7A6-0322-E7D1-7C23-E7B8690D46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3975" y="2499116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12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37" name="Freeform 40">
              <a:extLst>
                <a:ext uri="{FF2B5EF4-FFF2-40B4-BE49-F238E27FC236}">
                  <a16:creationId xmlns:a16="http://schemas.microsoft.com/office/drawing/2014/main" id="{D6D6B42C-EB65-B61B-1211-04B5EA14B1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4850" y="2851541"/>
              <a:ext cx="20638" cy="122238"/>
            </a:xfrm>
            <a:custGeom>
              <a:avLst/>
              <a:gdLst>
                <a:gd name="T0" fmla="*/ 8 w 8"/>
                <a:gd name="T1" fmla="*/ 50 h 50"/>
                <a:gd name="T2" fmla="*/ 8 w 8"/>
                <a:gd name="T3" fmla="*/ 50 h 50"/>
                <a:gd name="T4" fmla="*/ 8 w 8"/>
                <a:gd name="T5" fmla="*/ 50 h 50"/>
                <a:gd name="T6" fmla="*/ 8 w 8"/>
                <a:gd name="T7" fmla="*/ 50 h 50"/>
                <a:gd name="T8" fmla="*/ 0 w 8"/>
                <a:gd name="T9" fmla="*/ 11 h 50"/>
                <a:gd name="T10" fmla="*/ 0 w 8"/>
                <a:gd name="T11" fmla="*/ 11 h 50"/>
                <a:gd name="T12" fmla="*/ 0 w 8"/>
                <a:gd name="T13" fmla="*/ 11 h 50"/>
                <a:gd name="T14" fmla="*/ 0 w 8"/>
                <a:gd name="T15" fmla="*/ 11 h 50"/>
                <a:gd name="T16" fmla="*/ 0 w 8"/>
                <a:gd name="T17" fmla="*/ 11 h 50"/>
                <a:gd name="T18" fmla="*/ 0 w 8"/>
                <a:gd name="T19" fmla="*/ 11 h 50"/>
                <a:gd name="T20" fmla="*/ 0 w 8"/>
                <a:gd name="T21" fmla="*/ 10 h 50"/>
                <a:gd name="T22" fmla="*/ 0 w 8"/>
                <a:gd name="T23" fmla="*/ 10 h 50"/>
                <a:gd name="T24" fmla="*/ 0 w 8"/>
                <a:gd name="T25" fmla="*/ 10 h 50"/>
                <a:gd name="T26" fmla="*/ 0 w 8"/>
                <a:gd name="T27" fmla="*/ 10 h 50"/>
                <a:gd name="T28" fmla="*/ 0 w 8"/>
                <a:gd name="T29" fmla="*/ 9 h 50"/>
                <a:gd name="T30" fmla="*/ 0 w 8"/>
                <a:gd name="T31" fmla="*/ 9 h 50"/>
                <a:gd name="T32" fmla="*/ 0 w 8"/>
                <a:gd name="T33" fmla="*/ 9 h 50"/>
                <a:gd name="T34" fmla="*/ 0 w 8"/>
                <a:gd name="T35" fmla="*/ 9 h 50"/>
                <a:gd name="T36" fmla="*/ 0 w 8"/>
                <a:gd name="T37" fmla="*/ 9 h 50"/>
                <a:gd name="T38" fmla="*/ 0 w 8"/>
                <a:gd name="T39" fmla="*/ 9 h 50"/>
                <a:gd name="T40" fmla="*/ 0 w 8"/>
                <a:gd name="T41" fmla="*/ 8 h 50"/>
                <a:gd name="T42" fmla="*/ 0 w 8"/>
                <a:gd name="T43" fmla="*/ 8 h 50"/>
                <a:gd name="T44" fmla="*/ 0 w 8"/>
                <a:gd name="T45" fmla="*/ 8 h 50"/>
                <a:gd name="T46" fmla="*/ 0 w 8"/>
                <a:gd name="T47" fmla="*/ 7 h 50"/>
                <a:gd name="T48" fmla="*/ 0 w 8"/>
                <a:gd name="T49" fmla="*/ 7 h 50"/>
                <a:gd name="T50" fmla="*/ 0 w 8"/>
                <a:gd name="T51" fmla="*/ 7 h 50"/>
                <a:gd name="T52" fmla="*/ 0 w 8"/>
                <a:gd name="T53" fmla="*/ 7 h 50"/>
                <a:gd name="T54" fmla="*/ 0 w 8"/>
                <a:gd name="T55" fmla="*/ 7 h 50"/>
                <a:gd name="T56" fmla="*/ 0 w 8"/>
                <a:gd name="T57" fmla="*/ 7 h 50"/>
                <a:gd name="T58" fmla="*/ 0 w 8"/>
                <a:gd name="T59" fmla="*/ 6 h 50"/>
                <a:gd name="T60" fmla="*/ 0 w 8"/>
                <a:gd name="T61" fmla="*/ 6 h 50"/>
                <a:gd name="T62" fmla="*/ 0 w 8"/>
                <a:gd name="T63" fmla="*/ 6 h 50"/>
                <a:gd name="T64" fmla="*/ 0 w 8"/>
                <a:gd name="T65" fmla="*/ 6 h 50"/>
                <a:gd name="T66" fmla="*/ 0 w 8"/>
                <a:gd name="T67" fmla="*/ 6 h 50"/>
                <a:gd name="T68" fmla="*/ 0 w 8"/>
                <a:gd name="T69" fmla="*/ 6 h 50"/>
                <a:gd name="T70" fmla="*/ 0 w 8"/>
                <a:gd name="T71" fmla="*/ 5 h 50"/>
                <a:gd name="T72" fmla="*/ 0 w 8"/>
                <a:gd name="T73" fmla="*/ 5 h 50"/>
                <a:gd name="T74" fmla="*/ 0 w 8"/>
                <a:gd name="T75" fmla="*/ 5 h 50"/>
                <a:gd name="T76" fmla="*/ 0 w 8"/>
                <a:gd name="T77" fmla="*/ 5 h 50"/>
                <a:gd name="T78" fmla="*/ 0 w 8"/>
                <a:gd name="T79" fmla="*/ 5 h 50"/>
                <a:gd name="T80" fmla="*/ 0 w 8"/>
                <a:gd name="T81" fmla="*/ 4 h 50"/>
                <a:gd name="T82" fmla="*/ 0 w 8"/>
                <a:gd name="T83" fmla="*/ 4 h 50"/>
                <a:gd name="T84" fmla="*/ 0 w 8"/>
                <a:gd name="T85" fmla="*/ 4 h 50"/>
                <a:gd name="T86" fmla="*/ 0 w 8"/>
                <a:gd name="T87" fmla="*/ 4 h 50"/>
                <a:gd name="T88" fmla="*/ 0 w 8"/>
                <a:gd name="T89" fmla="*/ 3 h 50"/>
                <a:gd name="T90" fmla="*/ 0 w 8"/>
                <a:gd name="T91" fmla="*/ 3 h 50"/>
                <a:gd name="T92" fmla="*/ 0 w 8"/>
                <a:gd name="T93" fmla="*/ 3 h 50"/>
                <a:gd name="T94" fmla="*/ 0 w 8"/>
                <a:gd name="T95" fmla="*/ 3 h 50"/>
                <a:gd name="T96" fmla="*/ 0 w 8"/>
                <a:gd name="T97" fmla="*/ 3 h 50"/>
                <a:gd name="T98" fmla="*/ 0 w 8"/>
                <a:gd name="T99" fmla="*/ 3 h 50"/>
                <a:gd name="T100" fmla="*/ 0 w 8"/>
                <a:gd name="T101" fmla="*/ 2 h 50"/>
                <a:gd name="T102" fmla="*/ 0 w 8"/>
                <a:gd name="T103" fmla="*/ 2 h 50"/>
                <a:gd name="T104" fmla="*/ 0 w 8"/>
                <a:gd name="T105" fmla="*/ 2 h 50"/>
                <a:gd name="T106" fmla="*/ 0 w 8"/>
                <a:gd name="T107" fmla="*/ 2 h 50"/>
                <a:gd name="T108" fmla="*/ 0 w 8"/>
                <a:gd name="T109" fmla="*/ 2 h 50"/>
                <a:gd name="T110" fmla="*/ 0 w 8"/>
                <a:gd name="T111" fmla="*/ 1 h 50"/>
                <a:gd name="T112" fmla="*/ 0 w 8"/>
                <a:gd name="T113" fmla="*/ 0 h 50"/>
                <a:gd name="T114" fmla="*/ 0 w 8"/>
                <a:gd name="T1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" h="50"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moveTo>
                    <a:pt x="8" y="49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49"/>
                  </a:cubicBezTo>
                  <a:moveTo>
                    <a:pt x="0" y="11"/>
                  </a:moveTo>
                  <a:cubicBezTo>
                    <a:pt x="0" y="25"/>
                    <a:pt x="2" y="38"/>
                    <a:pt x="8" y="49"/>
                  </a:cubicBezTo>
                  <a:cubicBezTo>
                    <a:pt x="2" y="38"/>
                    <a:pt x="0" y="25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019763F-70CD-EF6C-F75C-202D50BD822D}"/>
                </a:ext>
              </a:extLst>
            </p:cNvPr>
            <p:cNvGrpSpPr/>
            <p:nvPr/>
          </p:nvGrpSpPr>
          <p:grpSpPr>
            <a:xfrm>
              <a:off x="3722688" y="3113478"/>
              <a:ext cx="585788" cy="587375"/>
              <a:chOff x="3722688" y="3113478"/>
              <a:chExt cx="585788" cy="587375"/>
            </a:xfrm>
          </p:grpSpPr>
          <p:sp>
            <p:nvSpPr>
              <p:cNvPr id="39" name="Freeform 44">
                <a:extLst>
                  <a:ext uri="{FF2B5EF4-FFF2-40B4-BE49-F238E27FC236}">
                    <a16:creationId xmlns:a16="http://schemas.microsoft.com/office/drawing/2014/main" id="{CF0F91F0-FDE7-9445-028F-B8CDBA15E8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 45">
                <a:extLst>
                  <a:ext uri="{FF2B5EF4-FFF2-40B4-BE49-F238E27FC236}">
                    <a16:creationId xmlns:a16="http://schemas.microsoft.com/office/drawing/2014/main" id="{BC384320-B5E8-6109-7FCA-BFD1712396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Freeform 46">
                <a:extLst>
                  <a:ext uri="{FF2B5EF4-FFF2-40B4-BE49-F238E27FC236}">
                    <a16:creationId xmlns:a16="http://schemas.microsoft.com/office/drawing/2014/main" id="{93E28D87-1FCA-F029-3AA2-51F50C60D9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Freeform 47">
                <a:extLst>
                  <a:ext uri="{FF2B5EF4-FFF2-40B4-BE49-F238E27FC236}">
                    <a16:creationId xmlns:a16="http://schemas.microsoft.com/office/drawing/2014/main" id="{04D8AE5D-D640-0D86-781F-D192D8B6E0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Rectangle 48">
                <a:extLst>
                  <a:ext uri="{FF2B5EF4-FFF2-40B4-BE49-F238E27FC236}">
                    <a16:creationId xmlns:a16="http://schemas.microsoft.com/office/drawing/2014/main" id="{3C894039-8799-37D5-798F-C5E602F50C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Rectangle 49">
                <a:extLst>
                  <a:ext uri="{FF2B5EF4-FFF2-40B4-BE49-F238E27FC236}">
                    <a16:creationId xmlns:a16="http://schemas.microsoft.com/office/drawing/2014/main" id="{9E8EB691-A285-76F3-1429-57926D5338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2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45" name="Freeform 52">
              <a:extLst>
                <a:ext uri="{FF2B5EF4-FFF2-40B4-BE49-F238E27FC236}">
                  <a16:creationId xmlns:a16="http://schemas.microsoft.com/office/drawing/2014/main" id="{AAB09A53-FFC8-76F4-656D-14F7F47881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94150" y="3978666"/>
              <a:ext cx="60325" cy="158750"/>
            </a:xfrm>
            <a:custGeom>
              <a:avLst/>
              <a:gdLst>
                <a:gd name="T0" fmla="*/ 0 w 25"/>
                <a:gd name="T1" fmla="*/ 65 h 65"/>
                <a:gd name="T2" fmla="*/ 0 w 25"/>
                <a:gd name="T3" fmla="*/ 65 h 65"/>
                <a:gd name="T4" fmla="*/ 0 w 25"/>
                <a:gd name="T5" fmla="*/ 65 h 65"/>
                <a:gd name="T6" fmla="*/ 0 w 25"/>
                <a:gd name="T7" fmla="*/ 65 h 65"/>
                <a:gd name="T8" fmla="*/ 0 w 25"/>
                <a:gd name="T9" fmla="*/ 65 h 65"/>
                <a:gd name="T10" fmla="*/ 0 w 25"/>
                <a:gd name="T11" fmla="*/ 65 h 65"/>
                <a:gd name="T12" fmla="*/ 0 w 25"/>
                <a:gd name="T13" fmla="*/ 64 h 65"/>
                <a:gd name="T14" fmla="*/ 0 w 25"/>
                <a:gd name="T15" fmla="*/ 64 h 65"/>
                <a:gd name="T16" fmla="*/ 0 w 25"/>
                <a:gd name="T17" fmla="*/ 64 h 65"/>
                <a:gd name="T18" fmla="*/ 0 w 25"/>
                <a:gd name="T19" fmla="*/ 64 h 65"/>
                <a:gd name="T20" fmla="*/ 0 w 25"/>
                <a:gd name="T21" fmla="*/ 64 h 65"/>
                <a:gd name="T22" fmla="*/ 0 w 25"/>
                <a:gd name="T23" fmla="*/ 64 h 65"/>
                <a:gd name="T24" fmla="*/ 0 w 25"/>
                <a:gd name="T25" fmla="*/ 64 h 65"/>
                <a:gd name="T26" fmla="*/ 0 w 25"/>
                <a:gd name="T27" fmla="*/ 64 h 65"/>
                <a:gd name="T28" fmla="*/ 0 w 25"/>
                <a:gd name="T29" fmla="*/ 64 h 65"/>
                <a:gd name="T30" fmla="*/ 0 w 25"/>
                <a:gd name="T31" fmla="*/ 63 h 65"/>
                <a:gd name="T32" fmla="*/ 0 w 25"/>
                <a:gd name="T33" fmla="*/ 64 h 65"/>
                <a:gd name="T34" fmla="*/ 0 w 25"/>
                <a:gd name="T35" fmla="*/ 64 h 65"/>
                <a:gd name="T36" fmla="*/ 0 w 25"/>
                <a:gd name="T37" fmla="*/ 63 h 65"/>
                <a:gd name="T38" fmla="*/ 25 w 25"/>
                <a:gd name="T39" fmla="*/ 0 h 65"/>
                <a:gd name="T40" fmla="*/ 0 w 25"/>
                <a:gd name="T41" fmla="*/ 63 h 65"/>
                <a:gd name="T42" fmla="*/ 25 w 25"/>
                <a:gd name="T43" fmla="*/ 0 h 65"/>
                <a:gd name="T44" fmla="*/ 25 w 25"/>
                <a:gd name="T45" fmla="*/ 0 h 65"/>
                <a:gd name="T46" fmla="*/ 25 w 25"/>
                <a:gd name="T47" fmla="*/ 0 h 65"/>
                <a:gd name="T48" fmla="*/ 25 w 25"/>
                <a:gd name="T4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" h="65"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5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moveTo>
                    <a:pt x="0" y="63"/>
                  </a:moveTo>
                  <a:cubicBezTo>
                    <a:pt x="0" y="63"/>
                    <a:pt x="0" y="64"/>
                    <a:pt x="0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0" y="63"/>
                    <a:pt x="0" y="63"/>
                  </a:cubicBezTo>
                  <a:moveTo>
                    <a:pt x="25" y="0"/>
                  </a:moveTo>
                  <a:cubicBezTo>
                    <a:pt x="10" y="17"/>
                    <a:pt x="0" y="39"/>
                    <a:pt x="0" y="63"/>
                  </a:cubicBezTo>
                  <a:cubicBezTo>
                    <a:pt x="0" y="39"/>
                    <a:pt x="10" y="17"/>
                    <a:pt x="25" y="0"/>
                  </a:cubicBezTo>
                  <a:moveTo>
                    <a:pt x="25" y="0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5" y="0"/>
                    <a:pt x="25" y="0"/>
                    <a:pt x="25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1FEAC7C-266A-4527-390A-E145EF14B204}"/>
                </a:ext>
              </a:extLst>
            </p:cNvPr>
            <p:cNvGrpSpPr/>
            <p:nvPr/>
          </p:nvGrpSpPr>
          <p:grpSpPr>
            <a:xfrm>
              <a:off x="3754438" y="4585091"/>
              <a:ext cx="566738" cy="568325"/>
              <a:chOff x="3754438" y="4585091"/>
              <a:chExt cx="566738" cy="568325"/>
            </a:xfrm>
          </p:grpSpPr>
          <p:sp>
            <p:nvSpPr>
              <p:cNvPr id="47" name="Freeform 56">
                <a:extLst>
                  <a:ext uri="{FF2B5EF4-FFF2-40B4-BE49-F238E27FC236}">
                    <a16:creationId xmlns:a16="http://schemas.microsoft.com/office/drawing/2014/main" id="{8A7627AC-A9D9-DE3A-7903-F97DF69FF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4438" y="4585091"/>
                <a:ext cx="566738" cy="568325"/>
              </a:xfrm>
              <a:custGeom>
                <a:avLst/>
                <a:gdLst>
                  <a:gd name="T0" fmla="*/ 116 w 232"/>
                  <a:gd name="T1" fmla="*/ 232 h 232"/>
                  <a:gd name="T2" fmla="*/ 232 w 232"/>
                  <a:gd name="T3" fmla="*/ 116 h 232"/>
                  <a:gd name="T4" fmla="*/ 116 w 232"/>
                  <a:gd name="T5" fmla="*/ 0 h 232"/>
                  <a:gd name="T6" fmla="*/ 0 w 232"/>
                  <a:gd name="T7" fmla="*/ 116 h 232"/>
                  <a:gd name="T8" fmla="*/ 116 w 232"/>
                  <a:gd name="T9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232">
                    <a:moveTo>
                      <a:pt x="116" y="232"/>
                    </a:moveTo>
                    <a:cubicBezTo>
                      <a:pt x="180" y="232"/>
                      <a:pt x="232" y="180"/>
                      <a:pt x="232" y="116"/>
                    </a:cubicBezTo>
                    <a:cubicBezTo>
                      <a:pt x="232" y="52"/>
                      <a:pt x="180" y="0"/>
                      <a:pt x="116" y="0"/>
                    </a:cubicBezTo>
                    <a:cubicBezTo>
                      <a:pt x="52" y="0"/>
                      <a:pt x="0" y="52"/>
                      <a:pt x="0" y="116"/>
                    </a:cubicBezTo>
                    <a:cubicBezTo>
                      <a:pt x="0" y="179"/>
                      <a:pt x="52" y="232"/>
                      <a:pt x="116" y="232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Oval 57">
                <a:extLst>
                  <a:ext uri="{FF2B5EF4-FFF2-40B4-BE49-F238E27FC236}">
                    <a16:creationId xmlns:a16="http://schemas.microsoft.com/office/drawing/2014/main" id="{EB85C87F-7263-0A02-4E16-20A8472351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10000" y="4639066"/>
                <a:ext cx="457200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 58">
                <a:extLst>
                  <a:ext uri="{FF2B5EF4-FFF2-40B4-BE49-F238E27FC236}">
                    <a16:creationId xmlns:a16="http://schemas.microsoft.com/office/drawing/2014/main" id="{3332DA00-B061-1B8A-7B98-6567BB4A868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10000" y="4732728"/>
                <a:ext cx="44450" cy="222250"/>
              </a:xfrm>
              <a:custGeom>
                <a:avLst/>
                <a:gdLst>
                  <a:gd name="T0" fmla="*/ 7 w 18"/>
                  <a:gd name="T1" fmla="*/ 91 h 91"/>
                  <a:gd name="T2" fmla="*/ 7 w 18"/>
                  <a:gd name="T3" fmla="*/ 91 h 91"/>
                  <a:gd name="T4" fmla="*/ 7 w 18"/>
                  <a:gd name="T5" fmla="*/ 91 h 91"/>
                  <a:gd name="T6" fmla="*/ 7 w 18"/>
                  <a:gd name="T7" fmla="*/ 91 h 91"/>
                  <a:gd name="T8" fmla="*/ 7 w 18"/>
                  <a:gd name="T9" fmla="*/ 91 h 91"/>
                  <a:gd name="T10" fmla="*/ 7 w 18"/>
                  <a:gd name="T11" fmla="*/ 91 h 91"/>
                  <a:gd name="T12" fmla="*/ 7 w 18"/>
                  <a:gd name="T13" fmla="*/ 91 h 91"/>
                  <a:gd name="T14" fmla="*/ 7 w 18"/>
                  <a:gd name="T15" fmla="*/ 91 h 91"/>
                  <a:gd name="T16" fmla="*/ 7 w 18"/>
                  <a:gd name="T17" fmla="*/ 91 h 91"/>
                  <a:gd name="T18" fmla="*/ 7 w 18"/>
                  <a:gd name="T19" fmla="*/ 91 h 91"/>
                  <a:gd name="T20" fmla="*/ 7 w 18"/>
                  <a:gd name="T21" fmla="*/ 91 h 91"/>
                  <a:gd name="T22" fmla="*/ 7 w 18"/>
                  <a:gd name="T23" fmla="*/ 91 h 91"/>
                  <a:gd name="T24" fmla="*/ 6 w 18"/>
                  <a:gd name="T25" fmla="*/ 90 h 91"/>
                  <a:gd name="T26" fmla="*/ 7 w 18"/>
                  <a:gd name="T27" fmla="*/ 91 h 91"/>
                  <a:gd name="T28" fmla="*/ 6 w 18"/>
                  <a:gd name="T29" fmla="*/ 90 h 91"/>
                  <a:gd name="T30" fmla="*/ 0 w 18"/>
                  <a:gd name="T31" fmla="*/ 57 h 91"/>
                  <a:gd name="T32" fmla="*/ 6 w 18"/>
                  <a:gd name="T33" fmla="*/ 90 h 91"/>
                  <a:gd name="T34" fmla="*/ 0 w 18"/>
                  <a:gd name="T35" fmla="*/ 57 h 91"/>
                  <a:gd name="T36" fmla="*/ 0 w 18"/>
                  <a:gd name="T37" fmla="*/ 57 h 91"/>
                  <a:gd name="T38" fmla="*/ 0 w 18"/>
                  <a:gd name="T39" fmla="*/ 57 h 91"/>
                  <a:gd name="T40" fmla="*/ 0 w 18"/>
                  <a:gd name="T41" fmla="*/ 57 h 91"/>
                  <a:gd name="T42" fmla="*/ 0 w 18"/>
                  <a:gd name="T43" fmla="*/ 57 h 91"/>
                  <a:gd name="T44" fmla="*/ 0 w 18"/>
                  <a:gd name="T45" fmla="*/ 57 h 91"/>
                  <a:gd name="T46" fmla="*/ 0 w 18"/>
                  <a:gd name="T47" fmla="*/ 57 h 91"/>
                  <a:gd name="T48" fmla="*/ 0 w 18"/>
                  <a:gd name="T49" fmla="*/ 56 h 91"/>
                  <a:gd name="T50" fmla="*/ 0 w 18"/>
                  <a:gd name="T51" fmla="*/ 57 h 91"/>
                  <a:gd name="T52" fmla="*/ 0 w 18"/>
                  <a:gd name="T53" fmla="*/ 56 h 91"/>
                  <a:gd name="T54" fmla="*/ 0 w 18"/>
                  <a:gd name="T55" fmla="*/ 56 h 91"/>
                  <a:gd name="T56" fmla="*/ 0 w 18"/>
                  <a:gd name="T57" fmla="*/ 56 h 91"/>
                  <a:gd name="T58" fmla="*/ 0 w 18"/>
                  <a:gd name="T59" fmla="*/ 56 h 91"/>
                  <a:gd name="T60" fmla="*/ 0 w 18"/>
                  <a:gd name="T61" fmla="*/ 56 h 91"/>
                  <a:gd name="T62" fmla="*/ 0 w 18"/>
                  <a:gd name="T63" fmla="*/ 56 h 91"/>
                  <a:gd name="T64" fmla="*/ 0 w 18"/>
                  <a:gd name="T65" fmla="*/ 56 h 91"/>
                  <a:gd name="T66" fmla="*/ 0 w 18"/>
                  <a:gd name="T67" fmla="*/ 56 h 91"/>
                  <a:gd name="T68" fmla="*/ 0 w 18"/>
                  <a:gd name="T69" fmla="*/ 56 h 91"/>
                  <a:gd name="T70" fmla="*/ 0 w 18"/>
                  <a:gd name="T71" fmla="*/ 56 h 91"/>
                  <a:gd name="T72" fmla="*/ 0 w 18"/>
                  <a:gd name="T73" fmla="*/ 55 h 91"/>
                  <a:gd name="T74" fmla="*/ 0 w 18"/>
                  <a:gd name="T75" fmla="*/ 56 h 91"/>
                  <a:gd name="T76" fmla="*/ 0 w 18"/>
                  <a:gd name="T77" fmla="*/ 56 h 91"/>
                  <a:gd name="T78" fmla="*/ 0 w 18"/>
                  <a:gd name="T79" fmla="*/ 55 h 91"/>
                  <a:gd name="T80" fmla="*/ 18 w 18"/>
                  <a:gd name="T81" fmla="*/ 0 h 91"/>
                  <a:gd name="T82" fmla="*/ 0 w 18"/>
                  <a:gd name="T83" fmla="*/ 55 h 91"/>
                  <a:gd name="T84" fmla="*/ 18 w 18"/>
                  <a:gd name="T85" fmla="*/ 0 h 91"/>
                  <a:gd name="T86" fmla="*/ 18 w 18"/>
                  <a:gd name="T87" fmla="*/ 0 h 91"/>
                  <a:gd name="T88" fmla="*/ 18 w 18"/>
                  <a:gd name="T89" fmla="*/ 0 h 91"/>
                  <a:gd name="T90" fmla="*/ 18 w 18"/>
                  <a:gd name="T91" fmla="*/ 0 h 91"/>
                  <a:gd name="T92" fmla="*/ 18 w 18"/>
                  <a:gd name="T93" fmla="*/ 0 h 91"/>
                  <a:gd name="T94" fmla="*/ 18 w 18"/>
                  <a:gd name="T95" fmla="*/ 0 h 91"/>
                  <a:gd name="T96" fmla="*/ 18 w 18"/>
                  <a:gd name="T97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" h="91"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7" y="91"/>
                    </a:moveTo>
                    <a:cubicBezTo>
                      <a:pt x="7" y="91"/>
                      <a:pt x="7" y="91"/>
                      <a:pt x="7" y="91"/>
                    </a:cubicBezTo>
                    <a:cubicBezTo>
                      <a:pt x="7" y="91"/>
                      <a:pt x="7" y="91"/>
                      <a:pt x="7" y="91"/>
                    </a:cubicBezTo>
                    <a:moveTo>
                      <a:pt x="6" y="90"/>
                    </a:moveTo>
                    <a:cubicBezTo>
                      <a:pt x="6" y="90"/>
                      <a:pt x="6" y="90"/>
                      <a:pt x="7" y="91"/>
                    </a:cubicBezTo>
                    <a:cubicBezTo>
                      <a:pt x="6" y="90"/>
                      <a:pt x="6" y="90"/>
                      <a:pt x="6" y="90"/>
                    </a:cubicBezTo>
                    <a:moveTo>
                      <a:pt x="0" y="57"/>
                    </a:moveTo>
                    <a:cubicBezTo>
                      <a:pt x="0" y="69"/>
                      <a:pt x="2" y="80"/>
                      <a:pt x="6" y="90"/>
                    </a:cubicBezTo>
                    <a:cubicBezTo>
                      <a:pt x="2" y="80"/>
                      <a:pt x="0" y="69"/>
                      <a:pt x="0" y="57"/>
                    </a:cubicBezTo>
                    <a:moveTo>
                      <a:pt x="0" y="57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7"/>
                    </a:cubicBezTo>
                    <a:moveTo>
                      <a:pt x="0" y="57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7"/>
                    </a:cubicBezTo>
                    <a:moveTo>
                      <a:pt x="0" y="56"/>
                    </a:moveTo>
                    <a:cubicBezTo>
                      <a:pt x="0" y="57"/>
                      <a:pt x="0" y="57"/>
                      <a:pt x="0" y="57"/>
                    </a:cubicBezTo>
                    <a:cubicBezTo>
                      <a:pt x="0" y="57"/>
                      <a:pt x="0" y="57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6"/>
                    </a:moveTo>
                    <a:cubicBezTo>
                      <a:pt x="0" y="56"/>
                      <a:pt x="0" y="56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moveTo>
                      <a:pt x="0" y="55"/>
                    </a:moveTo>
                    <a:cubicBezTo>
                      <a:pt x="0" y="55"/>
                      <a:pt x="0" y="55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55"/>
                      <a:pt x="0" y="55"/>
                      <a:pt x="0" y="55"/>
                    </a:cubicBezTo>
                    <a:moveTo>
                      <a:pt x="18" y="0"/>
                    </a:moveTo>
                    <a:cubicBezTo>
                      <a:pt x="7" y="15"/>
                      <a:pt x="0" y="35"/>
                      <a:pt x="0" y="55"/>
                    </a:cubicBezTo>
                    <a:cubicBezTo>
                      <a:pt x="0" y="35"/>
                      <a:pt x="7" y="15"/>
                      <a:pt x="18" y="0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Freeform 59">
                <a:extLst>
                  <a:ext uri="{FF2B5EF4-FFF2-40B4-BE49-F238E27FC236}">
                    <a16:creationId xmlns:a16="http://schemas.microsoft.com/office/drawing/2014/main" id="{B85ECC80-4FEB-081D-9B9E-FA15B7E178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0000" y="4666053"/>
                <a:ext cx="190500" cy="428625"/>
              </a:xfrm>
              <a:custGeom>
                <a:avLst/>
                <a:gdLst>
                  <a:gd name="T0" fmla="*/ 49 w 78"/>
                  <a:gd name="T1" fmla="*/ 0 h 175"/>
                  <a:gd name="T2" fmla="*/ 18 w 78"/>
                  <a:gd name="T3" fmla="*/ 27 h 175"/>
                  <a:gd name="T4" fmla="*/ 18 w 78"/>
                  <a:gd name="T5" fmla="*/ 27 h 175"/>
                  <a:gd name="T6" fmla="*/ 18 w 78"/>
                  <a:gd name="T7" fmla="*/ 27 h 175"/>
                  <a:gd name="T8" fmla="*/ 18 w 78"/>
                  <a:gd name="T9" fmla="*/ 27 h 175"/>
                  <a:gd name="T10" fmla="*/ 18 w 78"/>
                  <a:gd name="T11" fmla="*/ 27 h 175"/>
                  <a:gd name="T12" fmla="*/ 0 w 78"/>
                  <a:gd name="T13" fmla="*/ 82 h 175"/>
                  <a:gd name="T14" fmla="*/ 0 w 78"/>
                  <a:gd name="T15" fmla="*/ 82 h 175"/>
                  <a:gd name="T16" fmla="*/ 0 w 78"/>
                  <a:gd name="T17" fmla="*/ 83 h 175"/>
                  <a:gd name="T18" fmla="*/ 0 w 78"/>
                  <a:gd name="T19" fmla="*/ 83 h 175"/>
                  <a:gd name="T20" fmla="*/ 0 w 78"/>
                  <a:gd name="T21" fmla="*/ 83 h 175"/>
                  <a:gd name="T22" fmla="*/ 0 w 78"/>
                  <a:gd name="T23" fmla="*/ 83 h 175"/>
                  <a:gd name="T24" fmla="*/ 0 w 78"/>
                  <a:gd name="T25" fmla="*/ 83 h 175"/>
                  <a:gd name="T26" fmla="*/ 0 w 78"/>
                  <a:gd name="T27" fmla="*/ 83 h 175"/>
                  <a:gd name="T28" fmla="*/ 0 w 78"/>
                  <a:gd name="T29" fmla="*/ 83 h 175"/>
                  <a:gd name="T30" fmla="*/ 0 w 78"/>
                  <a:gd name="T31" fmla="*/ 83 h 175"/>
                  <a:gd name="T32" fmla="*/ 0 w 78"/>
                  <a:gd name="T33" fmla="*/ 84 h 175"/>
                  <a:gd name="T34" fmla="*/ 0 w 78"/>
                  <a:gd name="T35" fmla="*/ 84 h 175"/>
                  <a:gd name="T36" fmla="*/ 0 w 78"/>
                  <a:gd name="T37" fmla="*/ 84 h 175"/>
                  <a:gd name="T38" fmla="*/ 0 w 78"/>
                  <a:gd name="T39" fmla="*/ 84 h 175"/>
                  <a:gd name="T40" fmla="*/ 0 w 78"/>
                  <a:gd name="T41" fmla="*/ 84 h 175"/>
                  <a:gd name="T42" fmla="*/ 0 w 78"/>
                  <a:gd name="T43" fmla="*/ 84 h 175"/>
                  <a:gd name="T44" fmla="*/ 6 w 78"/>
                  <a:gd name="T45" fmla="*/ 117 h 175"/>
                  <a:gd name="T46" fmla="*/ 6 w 78"/>
                  <a:gd name="T47" fmla="*/ 117 h 175"/>
                  <a:gd name="T48" fmla="*/ 7 w 78"/>
                  <a:gd name="T49" fmla="*/ 118 h 175"/>
                  <a:gd name="T50" fmla="*/ 7 w 78"/>
                  <a:gd name="T51" fmla="*/ 118 h 175"/>
                  <a:gd name="T52" fmla="*/ 7 w 78"/>
                  <a:gd name="T53" fmla="*/ 118 h 175"/>
                  <a:gd name="T54" fmla="*/ 7 w 78"/>
                  <a:gd name="T55" fmla="*/ 118 h 175"/>
                  <a:gd name="T56" fmla="*/ 7 w 78"/>
                  <a:gd name="T57" fmla="*/ 118 h 175"/>
                  <a:gd name="T58" fmla="*/ 7 w 78"/>
                  <a:gd name="T59" fmla="*/ 118 h 175"/>
                  <a:gd name="T60" fmla="*/ 7 w 78"/>
                  <a:gd name="T61" fmla="*/ 118 h 175"/>
                  <a:gd name="T62" fmla="*/ 7 w 78"/>
                  <a:gd name="T63" fmla="*/ 118 h 175"/>
                  <a:gd name="T64" fmla="*/ 7 w 78"/>
                  <a:gd name="T65" fmla="*/ 118 h 175"/>
                  <a:gd name="T66" fmla="*/ 78 w 78"/>
                  <a:gd name="T67" fmla="*/ 175 h 175"/>
                  <a:gd name="T68" fmla="*/ 46 w 78"/>
                  <a:gd name="T69" fmla="*/ 153 h 175"/>
                  <a:gd name="T70" fmla="*/ 19 w 78"/>
                  <a:gd name="T71" fmla="*/ 106 h 175"/>
                  <a:gd name="T72" fmla="*/ 15 w 78"/>
                  <a:gd name="T73" fmla="*/ 78 h 175"/>
                  <a:gd name="T74" fmla="*/ 15 w 78"/>
                  <a:gd name="T75" fmla="*/ 77 h 175"/>
                  <a:gd name="T76" fmla="*/ 30 w 78"/>
                  <a:gd name="T77" fmla="*/ 24 h 175"/>
                  <a:gd name="T78" fmla="*/ 46 w 78"/>
                  <a:gd name="T79" fmla="*/ 3 h 175"/>
                  <a:gd name="T80" fmla="*/ 49 w 78"/>
                  <a:gd name="T81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8" h="175">
                    <a:moveTo>
                      <a:pt x="49" y="0"/>
                    </a:moveTo>
                    <a:cubicBezTo>
                      <a:pt x="37" y="7"/>
                      <a:pt x="27" y="16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18" y="27"/>
                      <a:pt x="18" y="27"/>
                      <a:pt x="18" y="27"/>
                    </a:cubicBezTo>
                    <a:cubicBezTo>
                      <a:pt x="7" y="42"/>
                      <a:pt x="0" y="6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96"/>
                      <a:pt x="2" y="107"/>
                      <a:pt x="6" y="117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6" y="117"/>
                      <a:pt x="6" y="117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19" y="148"/>
                      <a:pt x="46" y="170"/>
                      <a:pt x="78" y="175"/>
                    </a:cubicBezTo>
                    <a:cubicBezTo>
                      <a:pt x="66" y="170"/>
                      <a:pt x="55" y="162"/>
                      <a:pt x="46" y="153"/>
                    </a:cubicBezTo>
                    <a:cubicBezTo>
                      <a:pt x="33" y="140"/>
                      <a:pt x="24" y="124"/>
                      <a:pt x="19" y="106"/>
                    </a:cubicBezTo>
                    <a:cubicBezTo>
                      <a:pt x="18" y="97"/>
                      <a:pt x="17" y="88"/>
                      <a:pt x="15" y="78"/>
                    </a:cubicBezTo>
                    <a:cubicBezTo>
                      <a:pt x="15" y="78"/>
                      <a:pt x="15" y="78"/>
                      <a:pt x="15" y="77"/>
                    </a:cubicBezTo>
                    <a:cubicBezTo>
                      <a:pt x="15" y="58"/>
                      <a:pt x="20" y="41"/>
                      <a:pt x="30" y="24"/>
                    </a:cubicBezTo>
                    <a:cubicBezTo>
                      <a:pt x="35" y="17"/>
                      <a:pt x="41" y="10"/>
                      <a:pt x="46" y="3"/>
                    </a:cubicBezTo>
                    <a:cubicBezTo>
                      <a:pt x="47" y="2"/>
                      <a:pt x="48" y="1"/>
                      <a:pt x="49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Rectangle 60">
                <a:extLst>
                  <a:ext uri="{FF2B5EF4-FFF2-40B4-BE49-F238E27FC236}">
                    <a16:creationId xmlns:a16="http://schemas.microsoft.com/office/drawing/2014/main" id="{E1DA129F-D2FB-361C-E5E3-A994752C55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7163" y="4769241"/>
                <a:ext cx="139700" cy="185738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Rectangle 61">
                <a:extLst>
                  <a:ext uri="{FF2B5EF4-FFF2-40B4-BE49-F238E27FC236}">
                    <a16:creationId xmlns:a16="http://schemas.microsoft.com/office/drawing/2014/main" id="{074A365C-7E26-7398-774E-29BD25CA60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5625" y="4688620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4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3" name="Freeform 64">
              <a:extLst>
                <a:ext uri="{FF2B5EF4-FFF2-40B4-BE49-F238E27FC236}">
                  <a16:creationId xmlns:a16="http://schemas.microsoft.com/office/drawing/2014/main" id="{5E2A2A65-7A48-F58B-779C-381B91C008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1363" y="5326453"/>
              <a:ext cx="17463" cy="168275"/>
            </a:xfrm>
            <a:custGeom>
              <a:avLst/>
              <a:gdLst>
                <a:gd name="T0" fmla="*/ 7 w 7"/>
                <a:gd name="T1" fmla="*/ 69 h 69"/>
                <a:gd name="T2" fmla="*/ 7 w 7"/>
                <a:gd name="T3" fmla="*/ 69 h 69"/>
                <a:gd name="T4" fmla="*/ 7 w 7"/>
                <a:gd name="T5" fmla="*/ 69 h 69"/>
                <a:gd name="T6" fmla="*/ 7 w 7"/>
                <a:gd name="T7" fmla="*/ 68 h 69"/>
                <a:gd name="T8" fmla="*/ 6 w 7"/>
                <a:gd name="T9" fmla="*/ 67 h 69"/>
                <a:gd name="T10" fmla="*/ 6 w 7"/>
                <a:gd name="T11" fmla="*/ 66 h 69"/>
                <a:gd name="T12" fmla="*/ 6 w 7"/>
                <a:gd name="T13" fmla="*/ 66 h 69"/>
                <a:gd name="T14" fmla="*/ 6 w 7"/>
                <a:gd name="T15" fmla="*/ 66 h 69"/>
                <a:gd name="T16" fmla="*/ 6 w 7"/>
                <a:gd name="T17" fmla="*/ 66 h 69"/>
                <a:gd name="T18" fmla="*/ 5 w 7"/>
                <a:gd name="T19" fmla="*/ 65 h 69"/>
                <a:gd name="T20" fmla="*/ 5 w 7"/>
                <a:gd name="T21" fmla="*/ 65 h 69"/>
                <a:gd name="T22" fmla="*/ 5 w 7"/>
                <a:gd name="T23" fmla="*/ 65 h 69"/>
                <a:gd name="T24" fmla="*/ 5 w 7"/>
                <a:gd name="T25" fmla="*/ 64 h 69"/>
                <a:gd name="T26" fmla="*/ 5 w 7"/>
                <a:gd name="T27" fmla="*/ 64 h 69"/>
                <a:gd name="T28" fmla="*/ 5 w 7"/>
                <a:gd name="T29" fmla="*/ 63 h 69"/>
                <a:gd name="T30" fmla="*/ 5 w 7"/>
                <a:gd name="T31" fmla="*/ 63 h 69"/>
                <a:gd name="T32" fmla="*/ 5 w 7"/>
                <a:gd name="T33" fmla="*/ 63 h 69"/>
                <a:gd name="T34" fmla="*/ 5 w 7"/>
                <a:gd name="T35" fmla="*/ 62 h 69"/>
                <a:gd name="T36" fmla="*/ 4 w 7"/>
                <a:gd name="T37" fmla="*/ 62 h 69"/>
                <a:gd name="T38" fmla="*/ 4 w 7"/>
                <a:gd name="T39" fmla="*/ 62 h 69"/>
                <a:gd name="T40" fmla="*/ 4 w 7"/>
                <a:gd name="T41" fmla="*/ 61 h 69"/>
                <a:gd name="T42" fmla="*/ 4 w 7"/>
                <a:gd name="T43" fmla="*/ 60 h 69"/>
                <a:gd name="T44" fmla="*/ 4 w 7"/>
                <a:gd name="T45" fmla="*/ 60 h 69"/>
                <a:gd name="T46" fmla="*/ 4 w 7"/>
                <a:gd name="T47" fmla="*/ 60 h 69"/>
                <a:gd name="T48" fmla="*/ 4 w 7"/>
                <a:gd name="T49" fmla="*/ 60 h 69"/>
                <a:gd name="T50" fmla="*/ 4 w 7"/>
                <a:gd name="T51" fmla="*/ 59 h 69"/>
                <a:gd name="T52" fmla="*/ 4 w 7"/>
                <a:gd name="T53" fmla="*/ 59 h 69"/>
                <a:gd name="T54" fmla="*/ 3 w 7"/>
                <a:gd name="T55" fmla="*/ 59 h 69"/>
                <a:gd name="T56" fmla="*/ 3 w 7"/>
                <a:gd name="T57" fmla="*/ 57 h 69"/>
                <a:gd name="T58" fmla="*/ 3 w 7"/>
                <a:gd name="T59" fmla="*/ 57 h 69"/>
                <a:gd name="T60" fmla="*/ 3 w 7"/>
                <a:gd name="T61" fmla="*/ 56 h 69"/>
                <a:gd name="T62" fmla="*/ 3 w 7"/>
                <a:gd name="T63" fmla="*/ 56 h 69"/>
                <a:gd name="T64" fmla="*/ 3 w 7"/>
                <a:gd name="T65" fmla="*/ 56 h 69"/>
                <a:gd name="T66" fmla="*/ 0 w 7"/>
                <a:gd name="T67" fmla="*/ 40 h 69"/>
                <a:gd name="T68" fmla="*/ 0 w 7"/>
                <a:gd name="T69" fmla="*/ 40 h 69"/>
                <a:gd name="T70" fmla="*/ 0 w 7"/>
                <a:gd name="T71" fmla="*/ 40 h 69"/>
                <a:gd name="T72" fmla="*/ 0 w 7"/>
                <a:gd name="T73" fmla="*/ 40 h 69"/>
                <a:gd name="T74" fmla="*/ 0 w 7"/>
                <a:gd name="T75" fmla="*/ 39 h 69"/>
                <a:gd name="T76" fmla="*/ 0 w 7"/>
                <a:gd name="T77" fmla="*/ 39 h 69"/>
                <a:gd name="T78" fmla="*/ 0 w 7"/>
                <a:gd name="T79" fmla="*/ 39 h 69"/>
                <a:gd name="T80" fmla="*/ 0 w 7"/>
                <a:gd name="T81" fmla="*/ 38 h 69"/>
                <a:gd name="T82" fmla="*/ 0 w 7"/>
                <a:gd name="T83" fmla="*/ 38 h 69"/>
                <a:gd name="T84" fmla="*/ 0 w 7"/>
                <a:gd name="T85" fmla="*/ 38 h 69"/>
                <a:gd name="T86" fmla="*/ 7 w 7"/>
                <a:gd name="T87" fmla="*/ 0 h 69"/>
                <a:gd name="T88" fmla="*/ 7 w 7"/>
                <a:gd name="T89" fmla="*/ 0 h 69"/>
                <a:gd name="T90" fmla="*/ 7 w 7"/>
                <a:gd name="T91" fmla="*/ 0 h 69"/>
                <a:gd name="T92" fmla="*/ 7 w 7"/>
                <a:gd name="T9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" h="69"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9"/>
                  </a:moveTo>
                  <a:cubicBezTo>
                    <a:pt x="7" y="69"/>
                    <a:pt x="7" y="69"/>
                    <a:pt x="7" y="69"/>
                  </a:cubicBezTo>
                  <a:cubicBezTo>
                    <a:pt x="7" y="69"/>
                    <a:pt x="7" y="69"/>
                    <a:pt x="7" y="69"/>
                  </a:cubicBezTo>
                  <a:moveTo>
                    <a:pt x="7" y="68"/>
                  </a:moveTo>
                  <a:cubicBezTo>
                    <a:pt x="7" y="68"/>
                    <a:pt x="7" y="68"/>
                    <a:pt x="7" y="68"/>
                  </a:cubicBezTo>
                  <a:cubicBezTo>
                    <a:pt x="7" y="68"/>
                    <a:pt x="7" y="68"/>
                    <a:pt x="7" y="68"/>
                  </a:cubicBezTo>
                  <a:moveTo>
                    <a:pt x="6" y="67"/>
                  </a:move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6" y="66"/>
                  </a:moveTo>
                  <a:cubicBezTo>
                    <a:pt x="6" y="66"/>
                    <a:pt x="6" y="66"/>
                    <a:pt x="6" y="66"/>
                  </a:cubicBezTo>
                  <a:cubicBezTo>
                    <a:pt x="6" y="66"/>
                    <a:pt x="6" y="66"/>
                    <a:pt x="6" y="66"/>
                  </a:cubicBezTo>
                  <a:moveTo>
                    <a:pt x="5" y="65"/>
                  </a:moveTo>
                  <a:cubicBezTo>
                    <a:pt x="5" y="65"/>
                    <a:pt x="6" y="65"/>
                    <a:pt x="6" y="66"/>
                  </a:cubicBezTo>
                  <a:cubicBezTo>
                    <a:pt x="6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5"/>
                  </a:move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4"/>
                  </a:moveTo>
                  <a:cubicBezTo>
                    <a:pt x="5" y="64"/>
                    <a:pt x="5" y="64"/>
                    <a:pt x="5" y="64"/>
                  </a:cubicBezTo>
                  <a:cubicBezTo>
                    <a:pt x="5" y="64"/>
                    <a:pt x="5" y="64"/>
                    <a:pt x="5" y="64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3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moveTo>
                    <a:pt x="5" y="62"/>
                  </a:move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3"/>
                    <a:pt x="5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4" y="62"/>
                    <a:pt x="4" y="62"/>
                  </a:cubicBezTo>
                  <a:moveTo>
                    <a:pt x="4" y="61"/>
                  </a:move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4" y="61"/>
                    <a:pt x="4" y="61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4" y="60"/>
                    <a:pt x="4" y="60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4" y="59"/>
                  </a:move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moveTo>
                    <a:pt x="3" y="59"/>
                  </a:moveTo>
                  <a:cubicBezTo>
                    <a:pt x="3" y="59"/>
                    <a:pt x="3" y="59"/>
                    <a:pt x="3" y="59"/>
                  </a:cubicBezTo>
                  <a:cubicBezTo>
                    <a:pt x="3" y="59"/>
                    <a:pt x="3" y="59"/>
                    <a:pt x="3" y="59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7"/>
                  </a:move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moveTo>
                    <a:pt x="3" y="56"/>
                  </a:moveTo>
                  <a:cubicBezTo>
                    <a:pt x="3" y="56"/>
                    <a:pt x="3" y="57"/>
                    <a:pt x="3" y="57"/>
                  </a:cubicBezTo>
                  <a:cubicBezTo>
                    <a:pt x="3" y="57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3" y="56"/>
                  </a:move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7" y="0"/>
                  </a:moveTo>
                  <a:cubicBezTo>
                    <a:pt x="2" y="12"/>
                    <a:pt x="0" y="24"/>
                    <a:pt x="0" y="38"/>
                  </a:cubicBezTo>
                  <a:cubicBezTo>
                    <a:pt x="0" y="24"/>
                    <a:pt x="2" y="12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moveTo>
                    <a:pt x="7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 70">
              <a:extLst>
                <a:ext uri="{FF2B5EF4-FFF2-40B4-BE49-F238E27FC236}">
                  <a16:creationId xmlns:a16="http://schemas.microsoft.com/office/drawing/2014/main" id="{198F8EDA-7175-DC46-290B-F1B83DCD44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3713" y="2859478"/>
              <a:ext cx="1588" cy="55563"/>
            </a:xfrm>
            <a:custGeom>
              <a:avLst/>
              <a:gdLst>
                <a:gd name="T0" fmla="*/ 1 w 1"/>
                <a:gd name="T1" fmla="*/ 23 h 23"/>
                <a:gd name="T2" fmla="*/ 1 w 1"/>
                <a:gd name="T3" fmla="*/ 22 h 23"/>
                <a:gd name="T4" fmla="*/ 1 w 1"/>
                <a:gd name="T5" fmla="*/ 22 h 23"/>
                <a:gd name="T6" fmla="*/ 1 w 1"/>
                <a:gd name="T7" fmla="*/ 21 h 23"/>
                <a:gd name="T8" fmla="*/ 1 w 1"/>
                <a:gd name="T9" fmla="*/ 20 h 23"/>
                <a:gd name="T10" fmla="*/ 1 w 1"/>
                <a:gd name="T11" fmla="*/ 20 h 23"/>
                <a:gd name="T12" fmla="*/ 0 w 1"/>
                <a:gd name="T13" fmla="*/ 20 h 23"/>
                <a:gd name="T14" fmla="*/ 0 w 1"/>
                <a:gd name="T15" fmla="*/ 19 h 23"/>
                <a:gd name="T16" fmla="*/ 0 w 1"/>
                <a:gd name="T17" fmla="*/ 19 h 23"/>
                <a:gd name="T18" fmla="*/ 0 w 1"/>
                <a:gd name="T19" fmla="*/ 18 h 23"/>
                <a:gd name="T20" fmla="*/ 0 w 1"/>
                <a:gd name="T21" fmla="*/ 18 h 23"/>
                <a:gd name="T22" fmla="*/ 0 w 1"/>
                <a:gd name="T23" fmla="*/ 18 h 23"/>
                <a:gd name="T24" fmla="*/ 0 w 1"/>
                <a:gd name="T25" fmla="*/ 17 h 23"/>
                <a:gd name="T26" fmla="*/ 0 w 1"/>
                <a:gd name="T27" fmla="*/ 17 h 23"/>
                <a:gd name="T28" fmla="*/ 0 w 1"/>
                <a:gd name="T29" fmla="*/ 17 h 23"/>
                <a:gd name="T30" fmla="*/ 0 w 1"/>
                <a:gd name="T31" fmla="*/ 16 h 23"/>
                <a:gd name="T32" fmla="*/ 0 w 1"/>
                <a:gd name="T33" fmla="*/ 16 h 23"/>
                <a:gd name="T34" fmla="*/ 0 w 1"/>
                <a:gd name="T35" fmla="*/ 15 h 23"/>
                <a:gd name="T36" fmla="*/ 0 w 1"/>
                <a:gd name="T37" fmla="*/ 15 h 23"/>
                <a:gd name="T38" fmla="*/ 0 w 1"/>
                <a:gd name="T39" fmla="*/ 15 h 23"/>
                <a:gd name="T40" fmla="*/ 0 w 1"/>
                <a:gd name="T41" fmla="*/ 14 h 23"/>
                <a:gd name="T42" fmla="*/ 0 w 1"/>
                <a:gd name="T43" fmla="*/ 14 h 23"/>
                <a:gd name="T44" fmla="*/ 0 w 1"/>
                <a:gd name="T45" fmla="*/ 13 h 23"/>
                <a:gd name="T46" fmla="*/ 0 w 1"/>
                <a:gd name="T47" fmla="*/ 13 h 23"/>
                <a:gd name="T48" fmla="*/ 0 w 1"/>
                <a:gd name="T49" fmla="*/ 12 h 23"/>
                <a:gd name="T50" fmla="*/ 0 w 1"/>
                <a:gd name="T51" fmla="*/ 12 h 23"/>
                <a:gd name="T52" fmla="*/ 0 w 1"/>
                <a:gd name="T53" fmla="*/ 12 h 23"/>
                <a:gd name="T54" fmla="*/ 0 w 1"/>
                <a:gd name="T55" fmla="*/ 11 h 23"/>
                <a:gd name="T56" fmla="*/ 0 w 1"/>
                <a:gd name="T57" fmla="*/ 11 h 23"/>
                <a:gd name="T58" fmla="*/ 0 w 1"/>
                <a:gd name="T59" fmla="*/ 11 h 23"/>
                <a:gd name="T60" fmla="*/ 0 w 1"/>
                <a:gd name="T61" fmla="*/ 10 h 23"/>
                <a:gd name="T62" fmla="*/ 0 w 1"/>
                <a:gd name="T63" fmla="*/ 10 h 23"/>
                <a:gd name="T64" fmla="*/ 0 w 1"/>
                <a:gd name="T65" fmla="*/ 9 h 23"/>
                <a:gd name="T66" fmla="*/ 0 w 1"/>
                <a:gd name="T67" fmla="*/ 9 h 23"/>
                <a:gd name="T68" fmla="*/ 0 w 1"/>
                <a:gd name="T69" fmla="*/ 9 h 23"/>
                <a:gd name="T70" fmla="*/ 0 w 1"/>
                <a:gd name="T71" fmla="*/ 8 h 23"/>
                <a:gd name="T72" fmla="*/ 0 w 1"/>
                <a:gd name="T73" fmla="*/ 8 h 23"/>
                <a:gd name="T74" fmla="*/ 0 w 1"/>
                <a:gd name="T75" fmla="*/ 8 h 23"/>
                <a:gd name="T76" fmla="*/ 0 w 1"/>
                <a:gd name="T77" fmla="*/ 7 h 23"/>
                <a:gd name="T78" fmla="*/ 0 w 1"/>
                <a:gd name="T79" fmla="*/ 6 h 23"/>
                <a:gd name="T80" fmla="*/ 0 w 1"/>
                <a:gd name="T81" fmla="*/ 6 h 23"/>
                <a:gd name="T82" fmla="*/ 0 w 1"/>
                <a:gd name="T83" fmla="*/ 6 h 23"/>
                <a:gd name="T84" fmla="*/ 0 w 1"/>
                <a:gd name="T85" fmla="*/ 5 h 23"/>
                <a:gd name="T86" fmla="*/ 0 w 1"/>
                <a:gd name="T87" fmla="*/ 5 h 23"/>
                <a:gd name="T88" fmla="*/ 0 w 1"/>
                <a:gd name="T89" fmla="*/ 5 h 23"/>
                <a:gd name="T90" fmla="*/ 0 w 1"/>
                <a:gd name="T91" fmla="*/ 4 h 23"/>
                <a:gd name="T92" fmla="*/ 0 w 1"/>
                <a:gd name="T93" fmla="*/ 4 h 23"/>
                <a:gd name="T94" fmla="*/ 0 w 1"/>
                <a:gd name="T95" fmla="*/ 3 h 23"/>
                <a:gd name="T96" fmla="*/ 0 w 1"/>
                <a:gd name="T97" fmla="*/ 3 h 23"/>
                <a:gd name="T98" fmla="*/ 0 w 1"/>
                <a:gd name="T99" fmla="*/ 3 h 23"/>
                <a:gd name="T100" fmla="*/ 0 w 1"/>
                <a:gd name="T101" fmla="*/ 2 h 23"/>
                <a:gd name="T102" fmla="*/ 0 w 1"/>
                <a:gd name="T103" fmla="*/ 1 h 23"/>
                <a:gd name="T104" fmla="*/ 0 w 1"/>
                <a:gd name="T105" fmla="*/ 1 h 23"/>
                <a:gd name="T106" fmla="*/ 0 w 1"/>
                <a:gd name="T107" fmla="*/ 1 h 23"/>
                <a:gd name="T108" fmla="*/ 0 w 1"/>
                <a:gd name="T109" fmla="*/ 0 h 23"/>
                <a:gd name="T110" fmla="*/ 0 w 1"/>
                <a:gd name="T1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" h="23">
                  <a:moveTo>
                    <a:pt x="1" y="2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1" y="23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moveTo>
                    <a:pt x="1" y="22"/>
                  </a:move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moveTo>
                    <a:pt x="1" y="22"/>
                  </a:move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moveTo>
                    <a:pt x="1" y="21"/>
                  </a:move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moveTo>
                    <a:pt x="1" y="21"/>
                  </a:move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1" y="21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8"/>
                    <a:pt x="0" y="18"/>
                  </a:cubicBezTo>
                  <a:cubicBezTo>
                    <a:pt x="0" y="18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6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4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2"/>
                  </a:moveTo>
                  <a:cubicBezTo>
                    <a:pt x="0" y="12"/>
                    <a:pt x="0" y="13"/>
                    <a:pt x="0" y="13"/>
                  </a:cubicBezTo>
                  <a:cubicBezTo>
                    <a:pt x="0" y="13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1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1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8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7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3"/>
                  </a:moveTo>
                  <a:cubicBezTo>
                    <a:pt x="0" y="3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 78">
              <a:extLst>
                <a:ext uri="{FF2B5EF4-FFF2-40B4-BE49-F238E27FC236}">
                  <a16:creationId xmlns:a16="http://schemas.microsoft.com/office/drawing/2014/main" id="{962082B4-7C46-1218-520C-0972F8395D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825" y="4132653"/>
              <a:ext cx="44450" cy="134938"/>
            </a:xfrm>
            <a:custGeom>
              <a:avLst/>
              <a:gdLst>
                <a:gd name="T0" fmla="*/ 18 w 18"/>
                <a:gd name="T1" fmla="*/ 55 h 55"/>
                <a:gd name="T2" fmla="*/ 18 w 18"/>
                <a:gd name="T3" fmla="*/ 55 h 55"/>
                <a:gd name="T4" fmla="*/ 18 w 18"/>
                <a:gd name="T5" fmla="*/ 55 h 55"/>
                <a:gd name="T6" fmla="*/ 18 w 18"/>
                <a:gd name="T7" fmla="*/ 55 h 55"/>
                <a:gd name="T8" fmla="*/ 18 w 18"/>
                <a:gd name="T9" fmla="*/ 55 h 55"/>
                <a:gd name="T10" fmla="*/ 18 w 18"/>
                <a:gd name="T11" fmla="*/ 55 h 55"/>
                <a:gd name="T12" fmla="*/ 17 w 18"/>
                <a:gd name="T13" fmla="*/ 55 h 55"/>
                <a:gd name="T14" fmla="*/ 18 w 18"/>
                <a:gd name="T15" fmla="*/ 55 h 55"/>
                <a:gd name="T16" fmla="*/ 17 w 18"/>
                <a:gd name="T17" fmla="*/ 55 h 55"/>
                <a:gd name="T18" fmla="*/ 0 w 18"/>
                <a:gd name="T19" fmla="*/ 1 h 55"/>
                <a:gd name="T20" fmla="*/ 17 w 18"/>
                <a:gd name="T21" fmla="*/ 55 h 55"/>
                <a:gd name="T22" fmla="*/ 0 w 18"/>
                <a:gd name="T23" fmla="*/ 1 h 55"/>
                <a:gd name="T24" fmla="*/ 0 w 18"/>
                <a:gd name="T25" fmla="*/ 1 h 55"/>
                <a:gd name="T26" fmla="*/ 0 w 18"/>
                <a:gd name="T27" fmla="*/ 1 h 55"/>
                <a:gd name="T28" fmla="*/ 0 w 18"/>
                <a:gd name="T29" fmla="*/ 1 h 55"/>
                <a:gd name="T30" fmla="*/ 0 w 18"/>
                <a:gd name="T31" fmla="*/ 1 h 55"/>
                <a:gd name="T32" fmla="*/ 0 w 18"/>
                <a:gd name="T33" fmla="*/ 1 h 55"/>
                <a:gd name="T34" fmla="*/ 0 w 18"/>
                <a:gd name="T35" fmla="*/ 1 h 55"/>
                <a:gd name="T36" fmla="*/ 0 w 18"/>
                <a:gd name="T37" fmla="*/ 0 h 55"/>
                <a:gd name="T38" fmla="*/ 0 w 18"/>
                <a:gd name="T39" fmla="*/ 1 h 55"/>
                <a:gd name="T40" fmla="*/ 0 w 18"/>
                <a:gd name="T41" fmla="*/ 1 h 55"/>
                <a:gd name="T42" fmla="*/ 0 w 18"/>
                <a:gd name="T43" fmla="*/ 0 h 55"/>
                <a:gd name="T44" fmla="*/ 0 w 18"/>
                <a:gd name="T45" fmla="*/ 0 h 55"/>
                <a:gd name="T46" fmla="*/ 0 w 18"/>
                <a:gd name="T47" fmla="*/ 0 h 55"/>
                <a:gd name="T48" fmla="*/ 0 w 18"/>
                <a:gd name="T4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" h="55">
                  <a:moveTo>
                    <a:pt x="18" y="55"/>
                  </a:move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moveTo>
                    <a:pt x="18" y="55"/>
                  </a:moveTo>
                  <a:cubicBezTo>
                    <a:pt x="18" y="55"/>
                    <a:pt x="18" y="55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moveTo>
                    <a:pt x="17" y="55"/>
                  </a:moveTo>
                  <a:cubicBezTo>
                    <a:pt x="17" y="55"/>
                    <a:pt x="18" y="55"/>
                    <a:pt x="18" y="55"/>
                  </a:cubicBezTo>
                  <a:cubicBezTo>
                    <a:pt x="18" y="55"/>
                    <a:pt x="17" y="55"/>
                    <a:pt x="17" y="55"/>
                  </a:cubicBezTo>
                  <a:moveTo>
                    <a:pt x="0" y="1"/>
                  </a:moveTo>
                  <a:cubicBezTo>
                    <a:pt x="0" y="21"/>
                    <a:pt x="7" y="40"/>
                    <a:pt x="17" y="55"/>
                  </a:cubicBezTo>
                  <a:cubicBezTo>
                    <a:pt x="7" y="40"/>
                    <a:pt x="0" y="2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 86">
              <a:extLst>
                <a:ext uri="{FF2B5EF4-FFF2-40B4-BE49-F238E27FC236}">
                  <a16:creationId xmlns:a16="http://schemas.microsoft.com/office/drawing/2014/main" id="{42DDCE84-BD97-B4F8-6198-268D4F031D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4025" y="5348678"/>
              <a:ext cx="9525" cy="117475"/>
            </a:xfrm>
            <a:custGeom>
              <a:avLst/>
              <a:gdLst>
                <a:gd name="T0" fmla="*/ 3 w 4"/>
                <a:gd name="T1" fmla="*/ 47 h 48"/>
                <a:gd name="T2" fmla="*/ 3 w 4"/>
                <a:gd name="T3" fmla="*/ 47 h 48"/>
                <a:gd name="T4" fmla="*/ 2 w 4"/>
                <a:gd name="T5" fmla="*/ 47 h 48"/>
                <a:gd name="T6" fmla="*/ 2 w 4"/>
                <a:gd name="T7" fmla="*/ 46 h 48"/>
                <a:gd name="T8" fmla="*/ 2 w 4"/>
                <a:gd name="T9" fmla="*/ 46 h 48"/>
                <a:gd name="T10" fmla="*/ 0 w 4"/>
                <a:gd name="T11" fmla="*/ 23 h 48"/>
                <a:gd name="T12" fmla="*/ 0 w 4"/>
                <a:gd name="T13" fmla="*/ 22 h 48"/>
                <a:gd name="T14" fmla="*/ 0 w 4"/>
                <a:gd name="T15" fmla="*/ 22 h 48"/>
                <a:gd name="T16" fmla="*/ 0 w 4"/>
                <a:gd name="T17" fmla="*/ 22 h 48"/>
                <a:gd name="T18" fmla="*/ 0 w 4"/>
                <a:gd name="T19" fmla="*/ 22 h 48"/>
                <a:gd name="T20" fmla="*/ 0 w 4"/>
                <a:gd name="T21" fmla="*/ 21 h 48"/>
                <a:gd name="T22" fmla="*/ 0 w 4"/>
                <a:gd name="T23" fmla="*/ 20 h 48"/>
                <a:gd name="T24" fmla="*/ 0 w 4"/>
                <a:gd name="T25" fmla="*/ 20 h 48"/>
                <a:gd name="T26" fmla="*/ 0 w 4"/>
                <a:gd name="T27" fmla="*/ 20 h 48"/>
                <a:gd name="T28" fmla="*/ 0 w 4"/>
                <a:gd name="T29" fmla="*/ 19 h 48"/>
                <a:gd name="T30" fmla="*/ 0 w 4"/>
                <a:gd name="T31" fmla="*/ 19 h 48"/>
                <a:gd name="T32" fmla="*/ 0 w 4"/>
                <a:gd name="T33" fmla="*/ 19 h 48"/>
                <a:gd name="T34" fmla="*/ 0 w 4"/>
                <a:gd name="T35" fmla="*/ 18 h 48"/>
                <a:gd name="T36" fmla="*/ 0 w 4"/>
                <a:gd name="T37" fmla="*/ 18 h 48"/>
                <a:gd name="T38" fmla="*/ 0 w 4"/>
                <a:gd name="T39" fmla="*/ 18 h 48"/>
                <a:gd name="T40" fmla="*/ 1 w 4"/>
                <a:gd name="T41" fmla="*/ 17 h 48"/>
                <a:gd name="T42" fmla="*/ 1 w 4"/>
                <a:gd name="T43" fmla="*/ 17 h 48"/>
                <a:gd name="T44" fmla="*/ 1 w 4"/>
                <a:gd name="T45" fmla="*/ 16 h 48"/>
                <a:gd name="T46" fmla="*/ 1 w 4"/>
                <a:gd name="T47" fmla="*/ 15 h 48"/>
                <a:gd name="T48" fmla="*/ 1 w 4"/>
                <a:gd name="T49" fmla="*/ 15 h 48"/>
                <a:gd name="T50" fmla="*/ 1 w 4"/>
                <a:gd name="T51" fmla="*/ 15 h 48"/>
                <a:gd name="T52" fmla="*/ 1 w 4"/>
                <a:gd name="T53" fmla="*/ 14 h 48"/>
                <a:gd name="T54" fmla="*/ 1 w 4"/>
                <a:gd name="T55" fmla="*/ 14 h 48"/>
                <a:gd name="T56" fmla="*/ 1 w 4"/>
                <a:gd name="T57" fmla="*/ 14 h 48"/>
                <a:gd name="T58" fmla="*/ 1 w 4"/>
                <a:gd name="T59" fmla="*/ 13 h 48"/>
                <a:gd name="T60" fmla="*/ 1 w 4"/>
                <a:gd name="T61" fmla="*/ 13 h 48"/>
                <a:gd name="T62" fmla="*/ 1 w 4"/>
                <a:gd name="T63" fmla="*/ 11 h 48"/>
                <a:gd name="T64" fmla="*/ 1 w 4"/>
                <a:gd name="T65" fmla="*/ 11 h 48"/>
                <a:gd name="T66" fmla="*/ 1 w 4"/>
                <a:gd name="T67" fmla="*/ 11 h 48"/>
                <a:gd name="T68" fmla="*/ 1 w 4"/>
                <a:gd name="T69" fmla="*/ 10 h 48"/>
                <a:gd name="T70" fmla="*/ 1 w 4"/>
                <a:gd name="T71" fmla="*/ 10 h 48"/>
                <a:gd name="T72" fmla="*/ 1 w 4"/>
                <a:gd name="T73" fmla="*/ 10 h 48"/>
                <a:gd name="T74" fmla="*/ 2 w 4"/>
                <a:gd name="T75" fmla="*/ 9 h 48"/>
                <a:gd name="T76" fmla="*/ 2 w 4"/>
                <a:gd name="T77" fmla="*/ 8 h 48"/>
                <a:gd name="T78" fmla="*/ 2 w 4"/>
                <a:gd name="T79" fmla="*/ 8 h 48"/>
                <a:gd name="T80" fmla="*/ 2 w 4"/>
                <a:gd name="T81" fmla="*/ 8 h 48"/>
                <a:gd name="T82" fmla="*/ 2 w 4"/>
                <a:gd name="T83" fmla="*/ 7 h 48"/>
                <a:gd name="T84" fmla="*/ 2 w 4"/>
                <a:gd name="T85" fmla="*/ 7 h 48"/>
                <a:gd name="T86" fmla="*/ 2 w 4"/>
                <a:gd name="T87" fmla="*/ 6 h 48"/>
                <a:gd name="T88" fmla="*/ 2 w 4"/>
                <a:gd name="T89" fmla="*/ 5 h 48"/>
                <a:gd name="T90" fmla="*/ 2 w 4"/>
                <a:gd name="T91" fmla="*/ 5 h 48"/>
                <a:gd name="T92" fmla="*/ 2 w 4"/>
                <a:gd name="T93" fmla="*/ 5 h 48"/>
                <a:gd name="T94" fmla="*/ 3 w 4"/>
                <a:gd name="T95" fmla="*/ 4 h 48"/>
                <a:gd name="T96" fmla="*/ 3 w 4"/>
                <a:gd name="T97" fmla="*/ 4 h 48"/>
                <a:gd name="T98" fmla="*/ 3 w 4"/>
                <a:gd name="T99" fmla="*/ 4 h 48"/>
                <a:gd name="T100" fmla="*/ 3 w 4"/>
                <a:gd name="T101" fmla="*/ 3 h 48"/>
                <a:gd name="T102" fmla="*/ 3 w 4"/>
                <a:gd name="T103" fmla="*/ 3 h 48"/>
                <a:gd name="T104" fmla="*/ 3 w 4"/>
                <a:gd name="T105" fmla="*/ 3 h 48"/>
                <a:gd name="T106" fmla="*/ 3 w 4"/>
                <a:gd name="T107" fmla="*/ 2 h 48"/>
                <a:gd name="T108" fmla="*/ 3 w 4"/>
                <a:gd name="T109" fmla="*/ 2 h 48"/>
                <a:gd name="T110" fmla="*/ 3 w 4"/>
                <a:gd name="T111" fmla="*/ 1 h 48"/>
                <a:gd name="T112" fmla="*/ 3 w 4"/>
                <a:gd name="T113" fmla="*/ 1 h 48"/>
                <a:gd name="T114" fmla="*/ 4 w 4"/>
                <a:gd name="T115" fmla="*/ 1 h 48"/>
                <a:gd name="T116" fmla="*/ 4 w 4"/>
                <a:gd name="T11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" h="48">
                  <a:moveTo>
                    <a:pt x="3" y="48"/>
                  </a:move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moveTo>
                    <a:pt x="3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moveTo>
                    <a:pt x="2" y="47"/>
                  </a:move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2" y="47"/>
                  </a:cubicBezTo>
                  <a:moveTo>
                    <a:pt x="2" y="47"/>
                  </a:move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6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moveTo>
                    <a:pt x="2" y="45"/>
                  </a:move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5"/>
                  </a:cubicBezTo>
                  <a:moveTo>
                    <a:pt x="0" y="23"/>
                  </a:moveTo>
                  <a:cubicBezTo>
                    <a:pt x="0" y="31"/>
                    <a:pt x="1" y="38"/>
                    <a:pt x="2" y="45"/>
                  </a:cubicBezTo>
                  <a:cubicBezTo>
                    <a:pt x="1" y="38"/>
                    <a:pt x="0" y="31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2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20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7"/>
                  </a:moveTo>
                  <a:cubicBezTo>
                    <a:pt x="1" y="17"/>
                    <a:pt x="0" y="17"/>
                    <a:pt x="0" y="17"/>
                  </a:cubicBezTo>
                  <a:cubicBezTo>
                    <a:pt x="0" y="17"/>
                    <a:pt x="1" y="17"/>
                    <a:pt x="1" y="17"/>
                  </a:cubicBezTo>
                  <a:moveTo>
                    <a:pt x="1" y="17"/>
                  </a:move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moveTo>
                    <a:pt x="1" y="16"/>
                  </a:moveTo>
                  <a:cubicBezTo>
                    <a:pt x="1" y="16"/>
                    <a:pt x="1" y="17"/>
                    <a:pt x="1" y="17"/>
                  </a:cubicBezTo>
                  <a:cubicBezTo>
                    <a:pt x="1" y="17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5"/>
                    <a:pt x="1" y="16"/>
                    <a:pt x="1" y="16"/>
                  </a:cubicBezTo>
                  <a:cubicBezTo>
                    <a:pt x="1" y="16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2"/>
                    <a:pt x="1" y="13"/>
                    <a:pt x="1" y="13"/>
                  </a:cubicBezTo>
                  <a:cubicBezTo>
                    <a:pt x="1" y="13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0"/>
                  </a:moveTo>
                  <a:cubicBezTo>
                    <a:pt x="1" y="10"/>
                    <a:pt x="1" y="11"/>
                    <a:pt x="1" y="11"/>
                  </a:cubicBezTo>
                  <a:cubicBezTo>
                    <a:pt x="1" y="11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2" y="9"/>
                  </a:moveTo>
                  <a:cubicBezTo>
                    <a:pt x="2" y="10"/>
                    <a:pt x="1" y="10"/>
                    <a:pt x="1" y="10"/>
                  </a:cubicBezTo>
                  <a:cubicBezTo>
                    <a:pt x="1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6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6"/>
                  </a:cubicBezTo>
                  <a:moveTo>
                    <a:pt x="2" y="6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moveTo>
                    <a:pt x="2" y="5"/>
                  </a:move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2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4"/>
                    <a:pt x="3" y="4"/>
                  </a:cubicBezTo>
                  <a:cubicBezTo>
                    <a:pt x="3" y="4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moveTo>
                    <a:pt x="3" y="1"/>
                  </a:moveTo>
                  <a:cubicBezTo>
                    <a:pt x="3" y="1"/>
                    <a:pt x="3" y="2"/>
                    <a:pt x="3" y="2"/>
                  </a:cubicBezTo>
                  <a:cubicBezTo>
                    <a:pt x="3" y="2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2814016F-1F52-F452-AA7E-97BDDCA6BBEE}"/>
                </a:ext>
              </a:extLst>
            </p:cNvPr>
            <p:cNvGrpSpPr/>
            <p:nvPr/>
          </p:nvGrpSpPr>
          <p:grpSpPr>
            <a:xfrm>
              <a:off x="2498725" y="5334391"/>
              <a:ext cx="568325" cy="566738"/>
              <a:chOff x="2498725" y="5334391"/>
              <a:chExt cx="568325" cy="566738"/>
            </a:xfrm>
          </p:grpSpPr>
          <p:sp>
            <p:nvSpPr>
              <p:cNvPr id="58" name="Freeform 88">
                <a:extLst>
                  <a:ext uri="{FF2B5EF4-FFF2-40B4-BE49-F238E27FC236}">
                    <a16:creationId xmlns:a16="http://schemas.microsoft.com/office/drawing/2014/main" id="{A1F6E1A8-BB95-A4FF-0D00-086FDE83C4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725" y="5334391"/>
                <a:ext cx="568325" cy="566738"/>
              </a:xfrm>
              <a:custGeom>
                <a:avLst/>
                <a:gdLst>
                  <a:gd name="T0" fmla="*/ 116 w 232"/>
                  <a:gd name="T1" fmla="*/ 232 h 232"/>
                  <a:gd name="T2" fmla="*/ 232 w 232"/>
                  <a:gd name="T3" fmla="*/ 116 h 232"/>
                  <a:gd name="T4" fmla="*/ 116 w 232"/>
                  <a:gd name="T5" fmla="*/ 0 h 232"/>
                  <a:gd name="T6" fmla="*/ 0 w 232"/>
                  <a:gd name="T7" fmla="*/ 116 h 232"/>
                  <a:gd name="T8" fmla="*/ 116 w 232"/>
                  <a:gd name="T9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2" h="232">
                    <a:moveTo>
                      <a:pt x="116" y="232"/>
                    </a:moveTo>
                    <a:cubicBezTo>
                      <a:pt x="180" y="232"/>
                      <a:pt x="232" y="180"/>
                      <a:pt x="232" y="116"/>
                    </a:cubicBezTo>
                    <a:cubicBezTo>
                      <a:pt x="232" y="52"/>
                      <a:pt x="180" y="0"/>
                      <a:pt x="116" y="0"/>
                    </a:cubicBezTo>
                    <a:cubicBezTo>
                      <a:pt x="52" y="0"/>
                      <a:pt x="0" y="53"/>
                      <a:pt x="0" y="116"/>
                    </a:cubicBezTo>
                    <a:cubicBezTo>
                      <a:pt x="0" y="180"/>
                      <a:pt x="52" y="232"/>
                      <a:pt x="116" y="232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9" name="Oval 89">
                <a:extLst>
                  <a:ext uri="{FF2B5EF4-FFF2-40B4-BE49-F238E27FC236}">
                    <a16:creationId xmlns:a16="http://schemas.microsoft.com/office/drawing/2014/main" id="{C829CD32-20B6-722F-2290-1CCEFECF0E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5875" y="5389953"/>
                <a:ext cx="457200" cy="457200"/>
              </a:xfrm>
              <a:prstGeom prst="ellipse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0" name="Freeform 90">
                <a:extLst>
                  <a:ext uri="{FF2B5EF4-FFF2-40B4-BE49-F238E27FC236}">
                    <a16:creationId xmlns:a16="http://schemas.microsoft.com/office/drawing/2014/main" id="{819BE5A2-C6BF-D5A1-0606-019FE95D8B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55875" y="5548703"/>
                <a:ext cx="9525" cy="127000"/>
              </a:xfrm>
              <a:custGeom>
                <a:avLst/>
                <a:gdLst>
                  <a:gd name="T0" fmla="*/ 3 w 4"/>
                  <a:gd name="T1" fmla="*/ 52 h 52"/>
                  <a:gd name="T2" fmla="*/ 3 w 4"/>
                  <a:gd name="T3" fmla="*/ 52 h 52"/>
                  <a:gd name="T4" fmla="*/ 3 w 4"/>
                  <a:gd name="T5" fmla="*/ 52 h 52"/>
                  <a:gd name="T6" fmla="*/ 3 w 4"/>
                  <a:gd name="T7" fmla="*/ 51 h 52"/>
                  <a:gd name="T8" fmla="*/ 2 w 4"/>
                  <a:gd name="T9" fmla="*/ 51 h 52"/>
                  <a:gd name="T10" fmla="*/ 2 w 4"/>
                  <a:gd name="T11" fmla="*/ 51 h 52"/>
                  <a:gd name="T12" fmla="*/ 2 w 4"/>
                  <a:gd name="T13" fmla="*/ 51 h 52"/>
                  <a:gd name="T14" fmla="*/ 2 w 4"/>
                  <a:gd name="T15" fmla="*/ 50 h 52"/>
                  <a:gd name="T16" fmla="*/ 2 w 4"/>
                  <a:gd name="T17" fmla="*/ 50 h 52"/>
                  <a:gd name="T18" fmla="*/ 2 w 4"/>
                  <a:gd name="T19" fmla="*/ 50 h 52"/>
                  <a:gd name="T20" fmla="*/ 2 w 4"/>
                  <a:gd name="T21" fmla="*/ 49 h 52"/>
                  <a:gd name="T22" fmla="*/ 2 w 4"/>
                  <a:gd name="T23" fmla="*/ 49 h 52"/>
                  <a:gd name="T24" fmla="*/ 2 w 4"/>
                  <a:gd name="T25" fmla="*/ 49 h 52"/>
                  <a:gd name="T26" fmla="*/ 2 w 4"/>
                  <a:gd name="T27" fmla="*/ 49 h 52"/>
                  <a:gd name="T28" fmla="*/ 2 w 4"/>
                  <a:gd name="T29" fmla="*/ 49 h 52"/>
                  <a:gd name="T30" fmla="*/ 2 w 4"/>
                  <a:gd name="T31" fmla="*/ 49 h 52"/>
                  <a:gd name="T32" fmla="*/ 2 w 4"/>
                  <a:gd name="T33" fmla="*/ 48 h 52"/>
                  <a:gd name="T34" fmla="*/ 2 w 4"/>
                  <a:gd name="T35" fmla="*/ 48 h 52"/>
                  <a:gd name="T36" fmla="*/ 2 w 4"/>
                  <a:gd name="T37" fmla="*/ 48 h 52"/>
                  <a:gd name="T38" fmla="*/ 0 w 4"/>
                  <a:gd name="T39" fmla="*/ 35 h 52"/>
                  <a:gd name="T40" fmla="*/ 0 w 4"/>
                  <a:gd name="T41" fmla="*/ 35 h 52"/>
                  <a:gd name="T42" fmla="*/ 0 w 4"/>
                  <a:gd name="T43" fmla="*/ 35 h 52"/>
                  <a:gd name="T44" fmla="*/ 0 w 4"/>
                  <a:gd name="T45" fmla="*/ 33 h 52"/>
                  <a:gd name="T46" fmla="*/ 0 w 4"/>
                  <a:gd name="T47" fmla="*/ 33 h 52"/>
                  <a:gd name="T48" fmla="*/ 0 w 4"/>
                  <a:gd name="T49" fmla="*/ 33 h 52"/>
                  <a:gd name="T50" fmla="*/ 0 w 4"/>
                  <a:gd name="T51" fmla="*/ 32 h 52"/>
                  <a:gd name="T52" fmla="*/ 0 w 4"/>
                  <a:gd name="T53" fmla="*/ 32 h 52"/>
                  <a:gd name="T54" fmla="*/ 0 w 4"/>
                  <a:gd name="T55" fmla="*/ 32 h 52"/>
                  <a:gd name="T56" fmla="*/ 0 w 4"/>
                  <a:gd name="T57" fmla="*/ 32 h 52"/>
                  <a:gd name="T58" fmla="*/ 0 w 4"/>
                  <a:gd name="T59" fmla="*/ 32 h 52"/>
                  <a:gd name="T60" fmla="*/ 0 w 4"/>
                  <a:gd name="T61" fmla="*/ 32 h 52"/>
                  <a:gd name="T62" fmla="*/ 0 w 4"/>
                  <a:gd name="T63" fmla="*/ 31 h 52"/>
                  <a:gd name="T64" fmla="*/ 0 w 4"/>
                  <a:gd name="T65" fmla="*/ 31 h 52"/>
                  <a:gd name="T66" fmla="*/ 0 w 4"/>
                  <a:gd name="T67" fmla="*/ 30 h 52"/>
                  <a:gd name="T68" fmla="*/ 0 w 4"/>
                  <a:gd name="T69" fmla="*/ 30 h 52"/>
                  <a:gd name="T70" fmla="*/ 0 w 4"/>
                  <a:gd name="T71" fmla="*/ 30 h 52"/>
                  <a:gd name="T72" fmla="*/ 0 w 4"/>
                  <a:gd name="T73" fmla="*/ 30 h 52"/>
                  <a:gd name="T74" fmla="*/ 0 w 4"/>
                  <a:gd name="T75" fmla="*/ 29 h 52"/>
                  <a:gd name="T76" fmla="*/ 0 w 4"/>
                  <a:gd name="T77" fmla="*/ 29 h 52"/>
                  <a:gd name="T78" fmla="*/ 0 w 4"/>
                  <a:gd name="T79" fmla="*/ 29 h 52"/>
                  <a:gd name="T80" fmla="*/ 0 w 4"/>
                  <a:gd name="T81" fmla="*/ 29 h 52"/>
                  <a:gd name="T82" fmla="*/ 0 w 4"/>
                  <a:gd name="T83" fmla="*/ 29 h 52"/>
                  <a:gd name="T84" fmla="*/ 0 w 4"/>
                  <a:gd name="T85" fmla="*/ 29 h 52"/>
                  <a:gd name="T86" fmla="*/ 0 w 4"/>
                  <a:gd name="T87" fmla="*/ 28 h 52"/>
                  <a:gd name="T88" fmla="*/ 0 w 4"/>
                  <a:gd name="T89" fmla="*/ 28 h 52"/>
                  <a:gd name="T90" fmla="*/ 4 w 4"/>
                  <a:gd name="T91" fmla="*/ 1 h 52"/>
                  <a:gd name="T92" fmla="*/ 4 w 4"/>
                  <a:gd name="T93" fmla="*/ 1 h 52"/>
                  <a:gd name="T94" fmla="*/ 4 w 4"/>
                  <a:gd name="T95" fmla="*/ 1 h 52"/>
                  <a:gd name="T96" fmla="*/ 4 w 4"/>
                  <a:gd name="T97" fmla="*/ 1 h 52"/>
                  <a:gd name="T98" fmla="*/ 4 w 4"/>
                  <a:gd name="T99" fmla="*/ 1 h 52"/>
                  <a:gd name="T100" fmla="*/ 4 w 4"/>
                  <a:gd name="T101" fmla="*/ 1 h 52"/>
                  <a:gd name="T102" fmla="*/ 4 w 4"/>
                  <a:gd name="T103" fmla="*/ 0 h 52"/>
                  <a:gd name="T104" fmla="*/ 4 w 4"/>
                  <a:gd name="T105" fmla="*/ 0 h 52"/>
                  <a:gd name="T106" fmla="*/ 4 w 4"/>
                  <a:gd name="T107" fmla="*/ 0 h 52"/>
                  <a:gd name="T108" fmla="*/ 4 w 4"/>
                  <a:gd name="T109" fmla="*/ 0 h 52"/>
                  <a:gd name="T110" fmla="*/ 4 w 4"/>
                  <a:gd name="T111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" h="52">
                    <a:moveTo>
                      <a:pt x="3" y="52"/>
                    </a:moveTo>
                    <a:cubicBezTo>
                      <a:pt x="3" y="52"/>
                      <a:pt x="3" y="52"/>
                      <a:pt x="3" y="52"/>
                    </a:cubicBezTo>
                    <a:cubicBezTo>
                      <a:pt x="3" y="52"/>
                      <a:pt x="3" y="52"/>
                      <a:pt x="3" y="52"/>
                    </a:cubicBezTo>
                    <a:moveTo>
                      <a:pt x="3" y="52"/>
                    </a:moveTo>
                    <a:cubicBezTo>
                      <a:pt x="3" y="52"/>
                      <a:pt x="3" y="52"/>
                      <a:pt x="3" y="52"/>
                    </a:cubicBezTo>
                    <a:cubicBezTo>
                      <a:pt x="3" y="52"/>
                      <a:pt x="3" y="52"/>
                      <a:pt x="3" y="52"/>
                    </a:cubicBezTo>
                    <a:moveTo>
                      <a:pt x="3" y="51"/>
                    </a:moveTo>
                    <a:cubicBezTo>
                      <a:pt x="3" y="51"/>
                      <a:pt x="3" y="51"/>
                      <a:pt x="3" y="51"/>
                    </a:cubicBezTo>
                    <a:cubicBezTo>
                      <a:pt x="3" y="51"/>
                      <a:pt x="3" y="51"/>
                      <a:pt x="3" y="51"/>
                    </a:cubicBezTo>
                    <a:moveTo>
                      <a:pt x="2" y="51"/>
                    </a:moveTo>
                    <a:cubicBezTo>
                      <a:pt x="2" y="51"/>
                      <a:pt x="2" y="51"/>
                      <a:pt x="2" y="51"/>
                    </a:cubicBezTo>
                    <a:cubicBezTo>
                      <a:pt x="2" y="51"/>
                      <a:pt x="2" y="51"/>
                      <a:pt x="2" y="51"/>
                    </a:cubicBezTo>
                    <a:moveTo>
                      <a:pt x="2" y="51"/>
                    </a:moveTo>
                    <a:cubicBezTo>
                      <a:pt x="2" y="51"/>
                      <a:pt x="2" y="51"/>
                      <a:pt x="2" y="51"/>
                    </a:cubicBezTo>
                    <a:cubicBezTo>
                      <a:pt x="2" y="51"/>
                      <a:pt x="2" y="51"/>
                      <a:pt x="2" y="51"/>
                    </a:cubicBezTo>
                    <a:moveTo>
                      <a:pt x="2" y="50"/>
                    </a:moveTo>
                    <a:cubicBezTo>
                      <a:pt x="2" y="50"/>
                      <a:pt x="2" y="51"/>
                      <a:pt x="2" y="51"/>
                    </a:cubicBezTo>
                    <a:cubicBezTo>
                      <a:pt x="2" y="51"/>
                      <a:pt x="2" y="50"/>
                      <a:pt x="2" y="50"/>
                    </a:cubicBezTo>
                    <a:moveTo>
                      <a:pt x="2" y="50"/>
                    </a:moveTo>
                    <a:cubicBezTo>
                      <a:pt x="2" y="50"/>
                      <a:pt x="2" y="50"/>
                      <a:pt x="2" y="50"/>
                    </a:cubicBezTo>
                    <a:cubicBezTo>
                      <a:pt x="2" y="50"/>
                      <a:pt x="2" y="50"/>
                      <a:pt x="2" y="50"/>
                    </a:cubicBezTo>
                    <a:moveTo>
                      <a:pt x="2" y="49"/>
                    </a:moveTo>
                    <a:cubicBezTo>
                      <a:pt x="2" y="50"/>
                      <a:pt x="2" y="50"/>
                      <a:pt x="2" y="50"/>
                    </a:cubicBezTo>
                    <a:cubicBezTo>
                      <a:pt x="2" y="50"/>
                      <a:pt x="2" y="50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9"/>
                    </a:moveTo>
                    <a:cubicBezTo>
                      <a:pt x="2" y="49"/>
                      <a:pt x="2" y="49"/>
                      <a:pt x="2" y="49"/>
                    </a:cubicBezTo>
                    <a:cubicBezTo>
                      <a:pt x="2" y="49"/>
                      <a:pt x="2" y="49"/>
                      <a:pt x="2" y="49"/>
                    </a:cubicBezTo>
                    <a:moveTo>
                      <a:pt x="2" y="48"/>
                    </a:moveTo>
                    <a:cubicBezTo>
                      <a:pt x="2" y="48"/>
                      <a:pt x="2" y="49"/>
                      <a:pt x="2" y="49"/>
                    </a:cubicBezTo>
                    <a:cubicBezTo>
                      <a:pt x="2" y="49"/>
                      <a:pt x="2" y="48"/>
                      <a:pt x="2" y="48"/>
                    </a:cubicBezTo>
                    <a:moveTo>
                      <a:pt x="2" y="48"/>
                    </a:moveTo>
                    <a:cubicBezTo>
                      <a:pt x="2" y="48"/>
                      <a:pt x="2" y="48"/>
                      <a:pt x="2" y="48"/>
                    </a:cubicBezTo>
                    <a:cubicBezTo>
                      <a:pt x="2" y="48"/>
                      <a:pt x="2" y="48"/>
                      <a:pt x="2" y="48"/>
                    </a:cubicBezTo>
                    <a:moveTo>
                      <a:pt x="0" y="35"/>
                    </a:moveTo>
                    <a:cubicBezTo>
                      <a:pt x="0" y="40"/>
                      <a:pt x="1" y="44"/>
                      <a:pt x="2" y="48"/>
                    </a:cubicBezTo>
                    <a:cubicBezTo>
                      <a:pt x="1" y="44"/>
                      <a:pt x="0" y="40"/>
                      <a:pt x="0" y="35"/>
                    </a:cubicBezTo>
                    <a:moveTo>
                      <a:pt x="0" y="33"/>
                    </a:moveTo>
                    <a:cubicBezTo>
                      <a:pt x="0" y="34"/>
                      <a:pt x="0" y="35"/>
                      <a:pt x="0" y="35"/>
                    </a:cubicBezTo>
                    <a:cubicBezTo>
                      <a:pt x="0" y="35"/>
                      <a:pt x="0" y="34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3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0" y="33"/>
                      <a:pt x="0" y="33"/>
                      <a:pt x="0" y="33"/>
                    </a:cubicBezTo>
                    <a:moveTo>
                      <a:pt x="0" y="32"/>
                    </a:moveTo>
                    <a:cubicBezTo>
                      <a:pt x="0" y="32"/>
                      <a:pt x="0" y="33"/>
                      <a:pt x="0" y="33"/>
                    </a:cubicBezTo>
                    <a:cubicBezTo>
                      <a:pt x="0" y="33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2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2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1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3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30"/>
                      <a:pt x="0" y="30"/>
                      <a:pt x="0" y="30"/>
                    </a:cubicBezTo>
                    <a:moveTo>
                      <a:pt x="0" y="29"/>
                    </a:moveTo>
                    <a:cubicBezTo>
                      <a:pt x="0" y="29"/>
                      <a:pt x="0" y="30"/>
                      <a:pt x="0" y="30"/>
                    </a:cubicBezTo>
                    <a:cubicBezTo>
                      <a:pt x="0" y="30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9"/>
                    </a:cubicBezTo>
                    <a:moveTo>
                      <a:pt x="0" y="28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0" y="29"/>
                      <a:pt x="0" y="29"/>
                      <a:pt x="0" y="28"/>
                    </a:cubicBezTo>
                    <a:moveTo>
                      <a:pt x="0" y="28"/>
                    </a:move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8"/>
                      <a:pt x="0" y="28"/>
                      <a:pt x="0" y="28"/>
                    </a:cubicBezTo>
                    <a:moveTo>
                      <a:pt x="4" y="1"/>
                    </a:moveTo>
                    <a:cubicBezTo>
                      <a:pt x="1" y="10"/>
                      <a:pt x="0" y="19"/>
                      <a:pt x="0" y="28"/>
                    </a:cubicBezTo>
                    <a:cubicBezTo>
                      <a:pt x="0" y="19"/>
                      <a:pt x="1" y="10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moveTo>
                      <a:pt x="4" y="0"/>
                    </a:moveTo>
                    <a:cubicBezTo>
                      <a:pt x="4" y="0"/>
                      <a:pt x="4" y="1"/>
                      <a:pt x="4" y="1"/>
                    </a:cubicBezTo>
                    <a:cubicBezTo>
                      <a:pt x="4" y="1"/>
                      <a:pt x="4" y="0"/>
                      <a:pt x="4" y="0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Freeform 91">
                <a:extLst>
                  <a:ext uri="{FF2B5EF4-FFF2-40B4-BE49-F238E27FC236}">
                    <a16:creationId xmlns:a16="http://schemas.microsoft.com/office/drawing/2014/main" id="{87A1AACE-BEC6-747B-552D-42BECF9A86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55875" y="5416941"/>
                <a:ext cx="190500" cy="428625"/>
              </a:xfrm>
              <a:custGeom>
                <a:avLst/>
                <a:gdLst>
                  <a:gd name="T0" fmla="*/ 4 w 78"/>
                  <a:gd name="T1" fmla="*/ 54 h 175"/>
                  <a:gd name="T2" fmla="*/ 4 w 78"/>
                  <a:gd name="T3" fmla="*/ 54 h 175"/>
                  <a:gd name="T4" fmla="*/ 4 w 78"/>
                  <a:gd name="T5" fmla="*/ 54 h 175"/>
                  <a:gd name="T6" fmla="*/ 4 w 78"/>
                  <a:gd name="T7" fmla="*/ 55 h 175"/>
                  <a:gd name="T8" fmla="*/ 4 w 78"/>
                  <a:gd name="T9" fmla="*/ 55 h 175"/>
                  <a:gd name="T10" fmla="*/ 4 w 78"/>
                  <a:gd name="T11" fmla="*/ 55 h 175"/>
                  <a:gd name="T12" fmla="*/ 4 w 78"/>
                  <a:gd name="T13" fmla="*/ 55 h 175"/>
                  <a:gd name="T14" fmla="*/ 0 w 78"/>
                  <a:gd name="T15" fmla="*/ 82 h 175"/>
                  <a:gd name="T16" fmla="*/ 0 w 78"/>
                  <a:gd name="T17" fmla="*/ 82 h 175"/>
                  <a:gd name="T18" fmla="*/ 0 w 78"/>
                  <a:gd name="T19" fmla="*/ 83 h 175"/>
                  <a:gd name="T20" fmla="*/ 0 w 78"/>
                  <a:gd name="T21" fmla="*/ 83 h 175"/>
                  <a:gd name="T22" fmla="*/ 0 w 78"/>
                  <a:gd name="T23" fmla="*/ 83 h 175"/>
                  <a:gd name="T24" fmla="*/ 0 w 78"/>
                  <a:gd name="T25" fmla="*/ 84 h 175"/>
                  <a:gd name="T26" fmla="*/ 0 w 78"/>
                  <a:gd name="T27" fmla="*/ 84 h 175"/>
                  <a:gd name="T28" fmla="*/ 0 w 78"/>
                  <a:gd name="T29" fmla="*/ 84 h 175"/>
                  <a:gd name="T30" fmla="*/ 0 w 78"/>
                  <a:gd name="T31" fmla="*/ 85 h 175"/>
                  <a:gd name="T32" fmla="*/ 0 w 78"/>
                  <a:gd name="T33" fmla="*/ 85 h 175"/>
                  <a:gd name="T34" fmla="*/ 0 w 78"/>
                  <a:gd name="T35" fmla="*/ 86 h 175"/>
                  <a:gd name="T36" fmla="*/ 0 w 78"/>
                  <a:gd name="T37" fmla="*/ 86 h 175"/>
                  <a:gd name="T38" fmla="*/ 0 w 78"/>
                  <a:gd name="T39" fmla="*/ 86 h 175"/>
                  <a:gd name="T40" fmla="*/ 0 w 78"/>
                  <a:gd name="T41" fmla="*/ 87 h 175"/>
                  <a:gd name="T42" fmla="*/ 0 w 78"/>
                  <a:gd name="T43" fmla="*/ 87 h 175"/>
                  <a:gd name="T44" fmla="*/ 0 w 78"/>
                  <a:gd name="T45" fmla="*/ 87 h 175"/>
                  <a:gd name="T46" fmla="*/ 0 w 78"/>
                  <a:gd name="T47" fmla="*/ 89 h 175"/>
                  <a:gd name="T48" fmla="*/ 2 w 78"/>
                  <a:gd name="T49" fmla="*/ 102 h 175"/>
                  <a:gd name="T50" fmla="*/ 2 w 78"/>
                  <a:gd name="T51" fmla="*/ 102 h 175"/>
                  <a:gd name="T52" fmla="*/ 2 w 78"/>
                  <a:gd name="T53" fmla="*/ 103 h 175"/>
                  <a:gd name="T54" fmla="*/ 2 w 78"/>
                  <a:gd name="T55" fmla="*/ 103 h 175"/>
                  <a:gd name="T56" fmla="*/ 2 w 78"/>
                  <a:gd name="T57" fmla="*/ 103 h 175"/>
                  <a:gd name="T58" fmla="*/ 2 w 78"/>
                  <a:gd name="T59" fmla="*/ 103 h 175"/>
                  <a:gd name="T60" fmla="*/ 2 w 78"/>
                  <a:gd name="T61" fmla="*/ 104 h 175"/>
                  <a:gd name="T62" fmla="*/ 2 w 78"/>
                  <a:gd name="T63" fmla="*/ 104 h 175"/>
                  <a:gd name="T64" fmla="*/ 2 w 78"/>
                  <a:gd name="T65" fmla="*/ 105 h 175"/>
                  <a:gd name="T66" fmla="*/ 2 w 78"/>
                  <a:gd name="T67" fmla="*/ 105 h 175"/>
                  <a:gd name="T68" fmla="*/ 3 w 78"/>
                  <a:gd name="T69" fmla="*/ 105 h 175"/>
                  <a:gd name="T70" fmla="*/ 3 w 78"/>
                  <a:gd name="T71" fmla="*/ 106 h 175"/>
                  <a:gd name="T72" fmla="*/ 3 w 78"/>
                  <a:gd name="T73" fmla="*/ 106 h 175"/>
                  <a:gd name="T74" fmla="*/ 78 w 78"/>
                  <a:gd name="T75" fmla="*/ 175 h 175"/>
                  <a:gd name="T76" fmla="*/ 19 w 78"/>
                  <a:gd name="T77" fmla="*/ 106 h 175"/>
                  <a:gd name="T78" fmla="*/ 15 w 78"/>
                  <a:gd name="T79" fmla="*/ 77 h 175"/>
                  <a:gd name="T80" fmla="*/ 46 w 78"/>
                  <a:gd name="T81" fmla="*/ 3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8" h="175">
                    <a:moveTo>
                      <a:pt x="49" y="0"/>
                    </a:moveTo>
                    <a:cubicBezTo>
                      <a:pt x="28" y="12"/>
                      <a:pt x="12" y="31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4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1" y="64"/>
                      <a:pt x="0" y="73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8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94"/>
                      <a:pt x="1" y="98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2" y="102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3"/>
                      <a:pt x="2" y="103"/>
                      <a:pt x="2" y="103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2" y="104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2" y="105"/>
                      <a:pt x="2" y="105"/>
                    </a:cubicBezTo>
                    <a:cubicBezTo>
                      <a:pt x="2" y="105"/>
                      <a:pt x="3" y="105"/>
                      <a:pt x="3" y="105"/>
                    </a:cubicBezTo>
                    <a:cubicBezTo>
                      <a:pt x="3" y="105"/>
                      <a:pt x="3" y="105"/>
                      <a:pt x="3" y="105"/>
                    </a:cubicBezTo>
                    <a:cubicBezTo>
                      <a:pt x="3" y="105"/>
                      <a:pt x="3" y="105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12" y="141"/>
                      <a:pt x="42" y="169"/>
                      <a:pt x="78" y="175"/>
                    </a:cubicBezTo>
                    <a:cubicBezTo>
                      <a:pt x="66" y="169"/>
                      <a:pt x="56" y="162"/>
                      <a:pt x="46" y="153"/>
                    </a:cubicBezTo>
                    <a:cubicBezTo>
                      <a:pt x="33" y="140"/>
                      <a:pt x="24" y="124"/>
                      <a:pt x="19" y="106"/>
                    </a:cubicBezTo>
                    <a:cubicBezTo>
                      <a:pt x="18" y="97"/>
                      <a:pt x="17" y="88"/>
                      <a:pt x="15" y="78"/>
                    </a:cubicBezTo>
                    <a:cubicBezTo>
                      <a:pt x="15" y="78"/>
                      <a:pt x="15" y="78"/>
                      <a:pt x="15" y="77"/>
                    </a:cubicBezTo>
                    <a:cubicBezTo>
                      <a:pt x="15" y="58"/>
                      <a:pt x="20" y="40"/>
                      <a:pt x="30" y="24"/>
                    </a:cubicBezTo>
                    <a:cubicBezTo>
                      <a:pt x="35" y="17"/>
                      <a:pt x="41" y="10"/>
                      <a:pt x="46" y="3"/>
                    </a:cubicBezTo>
                    <a:cubicBezTo>
                      <a:pt x="47" y="2"/>
                      <a:pt x="48" y="1"/>
                      <a:pt x="49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Rectangle 92">
                <a:extLst>
                  <a:ext uri="{FF2B5EF4-FFF2-40B4-BE49-F238E27FC236}">
                    <a16:creationId xmlns:a16="http://schemas.microsoft.com/office/drawing/2014/main" id="{9B7C3D0D-BDF3-3896-4F70-E5005819EF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5480441"/>
                <a:ext cx="139700" cy="19367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Rectangle 93">
                <a:extLst>
                  <a:ext uri="{FF2B5EF4-FFF2-40B4-BE49-F238E27FC236}">
                    <a16:creationId xmlns:a16="http://schemas.microsoft.com/office/drawing/2014/main" id="{54AC04CB-2C09-17C9-7C14-C9712250B2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6913" y="5456863"/>
                <a:ext cx="227626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 6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7EF79B59-F1C5-14C9-B529-2C20478DB69D}"/>
                </a:ext>
              </a:extLst>
            </p:cNvPr>
            <p:cNvGrpSpPr/>
            <p:nvPr/>
          </p:nvGrpSpPr>
          <p:grpSpPr>
            <a:xfrm>
              <a:off x="1157288" y="3113478"/>
              <a:ext cx="584200" cy="587375"/>
              <a:chOff x="1157288" y="3113478"/>
              <a:chExt cx="584200" cy="587375"/>
            </a:xfrm>
          </p:grpSpPr>
          <p:sp>
            <p:nvSpPr>
              <p:cNvPr id="65" name="Freeform 72">
                <a:extLst>
                  <a:ext uri="{FF2B5EF4-FFF2-40B4-BE49-F238E27FC236}">
                    <a16:creationId xmlns:a16="http://schemas.microsoft.com/office/drawing/2014/main" id="{71BFFAC3-D92F-5A45-6E8F-5A0D79DB2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7288" y="3113478"/>
                <a:ext cx="584200" cy="587375"/>
              </a:xfrm>
              <a:custGeom>
                <a:avLst/>
                <a:gdLst>
                  <a:gd name="T0" fmla="*/ 126 w 239"/>
                  <a:gd name="T1" fmla="*/ 4 h 240"/>
                  <a:gd name="T2" fmla="*/ 235 w 239"/>
                  <a:gd name="T3" fmla="*/ 127 h 240"/>
                  <a:gd name="T4" fmla="*/ 112 w 239"/>
                  <a:gd name="T5" fmla="*/ 236 h 240"/>
                  <a:gd name="T6" fmla="*/ 3 w 239"/>
                  <a:gd name="T7" fmla="*/ 113 h 240"/>
                  <a:gd name="T8" fmla="*/ 126 w 239"/>
                  <a:gd name="T9" fmla="*/ 4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9" h="240">
                    <a:moveTo>
                      <a:pt x="126" y="4"/>
                    </a:moveTo>
                    <a:cubicBezTo>
                      <a:pt x="190" y="8"/>
                      <a:pt x="239" y="63"/>
                      <a:pt x="235" y="127"/>
                    </a:cubicBezTo>
                    <a:cubicBezTo>
                      <a:pt x="231" y="191"/>
                      <a:pt x="176" y="240"/>
                      <a:pt x="112" y="236"/>
                    </a:cubicBezTo>
                    <a:cubicBezTo>
                      <a:pt x="48" y="232"/>
                      <a:pt x="0" y="177"/>
                      <a:pt x="3" y="113"/>
                    </a:cubicBezTo>
                    <a:cubicBezTo>
                      <a:pt x="7" y="49"/>
                      <a:pt x="63" y="0"/>
                      <a:pt x="126" y="4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6" name="Freeform 73">
                <a:extLst>
                  <a:ext uri="{FF2B5EF4-FFF2-40B4-BE49-F238E27FC236}">
                    <a16:creationId xmlns:a16="http://schemas.microsoft.com/office/drawing/2014/main" id="{B16514D7-2044-7725-4BC2-86E38C444C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2850" y="3169041"/>
                <a:ext cx="473075" cy="473075"/>
              </a:xfrm>
              <a:custGeom>
                <a:avLst/>
                <a:gdLst>
                  <a:gd name="T0" fmla="*/ 102 w 193"/>
                  <a:gd name="T1" fmla="*/ 4 h 193"/>
                  <a:gd name="T2" fmla="*/ 190 w 193"/>
                  <a:gd name="T3" fmla="*/ 103 h 193"/>
                  <a:gd name="T4" fmla="*/ 90 w 193"/>
                  <a:gd name="T5" fmla="*/ 190 h 193"/>
                  <a:gd name="T6" fmla="*/ 3 w 193"/>
                  <a:gd name="T7" fmla="*/ 91 h 193"/>
                  <a:gd name="T8" fmla="*/ 102 w 193"/>
                  <a:gd name="T9" fmla="*/ 4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4"/>
                    </a:moveTo>
                    <a:cubicBezTo>
                      <a:pt x="153" y="7"/>
                      <a:pt x="193" y="51"/>
                      <a:pt x="190" y="103"/>
                    </a:cubicBezTo>
                    <a:cubicBezTo>
                      <a:pt x="186" y="154"/>
                      <a:pt x="142" y="193"/>
                      <a:pt x="90" y="190"/>
                    </a:cubicBezTo>
                    <a:cubicBezTo>
                      <a:pt x="39" y="187"/>
                      <a:pt x="0" y="143"/>
                      <a:pt x="3" y="91"/>
                    </a:cubicBezTo>
                    <a:cubicBezTo>
                      <a:pt x="6" y="40"/>
                      <a:pt x="51" y="0"/>
                      <a:pt x="102" y="4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Freeform 74">
                <a:extLst>
                  <a:ext uri="{FF2B5EF4-FFF2-40B4-BE49-F238E27FC236}">
                    <a16:creationId xmlns:a16="http://schemas.microsoft.com/office/drawing/2014/main" id="{647B65F2-670D-401A-B722-0438E1BB1B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7613" y="3389703"/>
                <a:ext cx="25400" cy="117475"/>
              </a:xfrm>
              <a:custGeom>
                <a:avLst/>
                <a:gdLst>
                  <a:gd name="T0" fmla="*/ 10 w 10"/>
                  <a:gd name="T1" fmla="*/ 48 h 48"/>
                  <a:gd name="T2" fmla="*/ 10 w 10"/>
                  <a:gd name="T3" fmla="*/ 48 h 48"/>
                  <a:gd name="T4" fmla="*/ 10 w 10"/>
                  <a:gd name="T5" fmla="*/ 48 h 48"/>
                  <a:gd name="T6" fmla="*/ 10 w 10"/>
                  <a:gd name="T7" fmla="*/ 48 h 48"/>
                  <a:gd name="T8" fmla="*/ 10 w 10"/>
                  <a:gd name="T9" fmla="*/ 47 h 48"/>
                  <a:gd name="T10" fmla="*/ 10 w 10"/>
                  <a:gd name="T11" fmla="*/ 47 h 48"/>
                  <a:gd name="T12" fmla="*/ 10 w 10"/>
                  <a:gd name="T13" fmla="*/ 47 h 48"/>
                  <a:gd name="T14" fmla="*/ 10 w 10"/>
                  <a:gd name="T15" fmla="*/ 47 h 48"/>
                  <a:gd name="T16" fmla="*/ 10 w 10"/>
                  <a:gd name="T17" fmla="*/ 47 h 48"/>
                  <a:gd name="T18" fmla="*/ 10 w 10"/>
                  <a:gd name="T19" fmla="*/ 47 h 48"/>
                  <a:gd name="T20" fmla="*/ 9 w 10"/>
                  <a:gd name="T21" fmla="*/ 46 h 48"/>
                  <a:gd name="T22" fmla="*/ 9 w 10"/>
                  <a:gd name="T23" fmla="*/ 46 h 48"/>
                  <a:gd name="T24" fmla="*/ 9 w 10"/>
                  <a:gd name="T25" fmla="*/ 46 h 48"/>
                  <a:gd name="T26" fmla="*/ 1 w 10"/>
                  <a:gd name="T27" fmla="*/ 4 h 48"/>
                  <a:gd name="T28" fmla="*/ 1 w 10"/>
                  <a:gd name="T29" fmla="*/ 4 h 48"/>
                  <a:gd name="T30" fmla="*/ 1 w 10"/>
                  <a:gd name="T31" fmla="*/ 4 h 48"/>
                  <a:gd name="T32" fmla="*/ 1 w 10"/>
                  <a:gd name="T33" fmla="*/ 3 h 48"/>
                  <a:gd name="T34" fmla="*/ 1 w 10"/>
                  <a:gd name="T35" fmla="*/ 3 h 48"/>
                  <a:gd name="T36" fmla="*/ 1 w 10"/>
                  <a:gd name="T37" fmla="*/ 3 h 48"/>
                  <a:gd name="T38" fmla="*/ 1 w 10"/>
                  <a:gd name="T39" fmla="*/ 2 h 48"/>
                  <a:gd name="T40" fmla="*/ 1 w 10"/>
                  <a:gd name="T41" fmla="*/ 2 h 48"/>
                  <a:gd name="T42" fmla="*/ 1 w 10"/>
                  <a:gd name="T43" fmla="*/ 2 h 48"/>
                  <a:gd name="T44" fmla="*/ 1 w 10"/>
                  <a:gd name="T45" fmla="*/ 2 h 48"/>
                  <a:gd name="T46" fmla="*/ 1 w 10"/>
                  <a:gd name="T47" fmla="*/ 2 h 48"/>
                  <a:gd name="T48" fmla="*/ 1 w 10"/>
                  <a:gd name="T49" fmla="*/ 2 h 48"/>
                  <a:gd name="T50" fmla="*/ 1 w 10"/>
                  <a:gd name="T51" fmla="*/ 1 h 48"/>
                  <a:gd name="T52" fmla="*/ 1 w 10"/>
                  <a:gd name="T53" fmla="*/ 1 h 48"/>
                  <a:gd name="T54" fmla="*/ 1 w 10"/>
                  <a:gd name="T55" fmla="*/ 1 h 48"/>
                  <a:gd name="T56" fmla="*/ 1 w 10"/>
                  <a:gd name="T57" fmla="*/ 1 h 48"/>
                  <a:gd name="T58" fmla="*/ 1 w 10"/>
                  <a:gd name="T59" fmla="*/ 0 h 48"/>
                  <a:gd name="T60" fmla="*/ 1 w 10"/>
                  <a:gd name="T61" fmla="*/ 0 h 48"/>
                  <a:gd name="T62" fmla="*/ 1 w 10"/>
                  <a:gd name="T63" fmla="*/ 0 h 48"/>
                  <a:gd name="T64" fmla="*/ 1 w 10"/>
                  <a:gd name="T65" fmla="*/ 0 h 48"/>
                  <a:gd name="T66" fmla="*/ 1 w 10"/>
                  <a:gd name="T67" fmla="*/ 0 h 48"/>
                  <a:gd name="T68" fmla="*/ 1 w 10"/>
                  <a:gd name="T6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" h="48">
                    <a:moveTo>
                      <a:pt x="10" y="48"/>
                    </a:moveTo>
                    <a:cubicBezTo>
                      <a:pt x="10" y="48"/>
                      <a:pt x="10" y="48"/>
                      <a:pt x="10" y="48"/>
                    </a:cubicBezTo>
                    <a:cubicBezTo>
                      <a:pt x="10" y="48"/>
                      <a:pt x="10" y="48"/>
                      <a:pt x="10" y="48"/>
                    </a:cubicBezTo>
                    <a:moveTo>
                      <a:pt x="10" y="48"/>
                    </a:moveTo>
                    <a:cubicBezTo>
                      <a:pt x="10" y="48"/>
                      <a:pt x="10" y="48"/>
                      <a:pt x="10" y="48"/>
                    </a:cubicBezTo>
                    <a:cubicBezTo>
                      <a:pt x="10" y="48"/>
                      <a:pt x="10" y="48"/>
                      <a:pt x="10" y="48"/>
                    </a:cubicBezTo>
                    <a:moveTo>
                      <a:pt x="10" y="47"/>
                    </a:moveTo>
                    <a:cubicBezTo>
                      <a:pt x="10" y="47"/>
                      <a:pt x="10" y="48"/>
                      <a:pt x="10" y="48"/>
                    </a:cubicBezTo>
                    <a:cubicBezTo>
                      <a:pt x="10" y="48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10" y="47"/>
                    </a:move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10" y="47"/>
                      <a:pt x="10" y="47"/>
                    </a:cubicBezTo>
                    <a:moveTo>
                      <a:pt x="9" y="46"/>
                    </a:moveTo>
                    <a:cubicBezTo>
                      <a:pt x="10" y="46"/>
                      <a:pt x="10" y="46"/>
                      <a:pt x="10" y="47"/>
                    </a:cubicBezTo>
                    <a:cubicBezTo>
                      <a:pt x="10" y="46"/>
                      <a:pt x="10" y="46"/>
                      <a:pt x="9" y="46"/>
                    </a:cubicBezTo>
                    <a:moveTo>
                      <a:pt x="9" y="46"/>
                    </a:moveTo>
                    <a:cubicBezTo>
                      <a:pt x="9" y="46"/>
                      <a:pt x="9" y="46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moveTo>
                      <a:pt x="9" y="46"/>
                    </a:moveTo>
                    <a:cubicBezTo>
                      <a:pt x="9" y="46"/>
                      <a:pt x="9" y="46"/>
                      <a:pt x="9" y="46"/>
                    </a:cubicBezTo>
                    <a:cubicBezTo>
                      <a:pt x="9" y="46"/>
                      <a:pt x="9" y="46"/>
                      <a:pt x="9" y="46"/>
                    </a:cubicBezTo>
                    <a:moveTo>
                      <a:pt x="1" y="4"/>
                    </a:moveTo>
                    <a:cubicBezTo>
                      <a:pt x="0" y="19"/>
                      <a:pt x="3" y="33"/>
                      <a:pt x="9" y="46"/>
                    </a:cubicBezTo>
                    <a:cubicBezTo>
                      <a:pt x="3" y="33"/>
                      <a:pt x="0" y="19"/>
                      <a:pt x="1" y="4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4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2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Freeform 75">
                <a:extLst>
                  <a:ext uri="{FF2B5EF4-FFF2-40B4-BE49-F238E27FC236}">
                    <a16:creationId xmlns:a16="http://schemas.microsoft.com/office/drawing/2014/main" id="{3734FB14-E16A-AB34-CB6B-B61073D857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3180153"/>
                <a:ext cx="207963" cy="420688"/>
              </a:xfrm>
              <a:custGeom>
                <a:avLst/>
                <a:gdLst>
                  <a:gd name="T0" fmla="*/ 85 w 85"/>
                  <a:gd name="T1" fmla="*/ 0 h 172"/>
                  <a:gd name="T2" fmla="*/ 1 w 85"/>
                  <a:gd name="T3" fmla="*/ 86 h 172"/>
                  <a:gd name="T4" fmla="*/ 1 w 85"/>
                  <a:gd name="T5" fmla="*/ 86 h 172"/>
                  <a:gd name="T6" fmla="*/ 1 w 85"/>
                  <a:gd name="T7" fmla="*/ 86 h 172"/>
                  <a:gd name="T8" fmla="*/ 1 w 85"/>
                  <a:gd name="T9" fmla="*/ 86 h 172"/>
                  <a:gd name="T10" fmla="*/ 1 w 85"/>
                  <a:gd name="T11" fmla="*/ 86 h 172"/>
                  <a:gd name="T12" fmla="*/ 1 w 85"/>
                  <a:gd name="T13" fmla="*/ 86 h 172"/>
                  <a:gd name="T14" fmla="*/ 1 w 85"/>
                  <a:gd name="T15" fmla="*/ 86 h 172"/>
                  <a:gd name="T16" fmla="*/ 1 w 85"/>
                  <a:gd name="T17" fmla="*/ 86 h 172"/>
                  <a:gd name="T18" fmla="*/ 1 w 85"/>
                  <a:gd name="T19" fmla="*/ 87 h 172"/>
                  <a:gd name="T20" fmla="*/ 1 w 85"/>
                  <a:gd name="T21" fmla="*/ 87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7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8 h 172"/>
                  <a:gd name="T34" fmla="*/ 1 w 85"/>
                  <a:gd name="T35" fmla="*/ 88 h 172"/>
                  <a:gd name="T36" fmla="*/ 1 w 85"/>
                  <a:gd name="T37" fmla="*/ 88 h 172"/>
                  <a:gd name="T38" fmla="*/ 1 w 85"/>
                  <a:gd name="T39" fmla="*/ 88 h 172"/>
                  <a:gd name="T40" fmla="*/ 1 w 85"/>
                  <a:gd name="T41" fmla="*/ 88 h 172"/>
                  <a:gd name="T42" fmla="*/ 1 w 85"/>
                  <a:gd name="T43" fmla="*/ 89 h 172"/>
                  <a:gd name="T44" fmla="*/ 1 w 85"/>
                  <a:gd name="T45" fmla="*/ 89 h 172"/>
                  <a:gd name="T46" fmla="*/ 1 w 85"/>
                  <a:gd name="T47" fmla="*/ 89 h 172"/>
                  <a:gd name="T48" fmla="*/ 1 w 85"/>
                  <a:gd name="T49" fmla="*/ 89 h 172"/>
                  <a:gd name="T50" fmla="*/ 1 w 85"/>
                  <a:gd name="T51" fmla="*/ 90 h 172"/>
                  <a:gd name="T52" fmla="*/ 1 w 85"/>
                  <a:gd name="T53" fmla="*/ 90 h 172"/>
                  <a:gd name="T54" fmla="*/ 1 w 85"/>
                  <a:gd name="T55" fmla="*/ 90 h 172"/>
                  <a:gd name="T56" fmla="*/ 1 w 85"/>
                  <a:gd name="T57" fmla="*/ 90 h 172"/>
                  <a:gd name="T58" fmla="*/ 9 w 85"/>
                  <a:gd name="T59" fmla="*/ 132 h 172"/>
                  <a:gd name="T60" fmla="*/ 9 w 85"/>
                  <a:gd name="T61" fmla="*/ 132 h 172"/>
                  <a:gd name="T62" fmla="*/ 9 w 85"/>
                  <a:gd name="T63" fmla="*/ 132 h 172"/>
                  <a:gd name="T64" fmla="*/ 9 w 85"/>
                  <a:gd name="T65" fmla="*/ 132 h 172"/>
                  <a:gd name="T66" fmla="*/ 9 w 85"/>
                  <a:gd name="T67" fmla="*/ 132 h 172"/>
                  <a:gd name="T68" fmla="*/ 9 w 85"/>
                  <a:gd name="T69" fmla="*/ 132 h 172"/>
                  <a:gd name="T70" fmla="*/ 10 w 85"/>
                  <a:gd name="T71" fmla="*/ 133 h 172"/>
                  <a:gd name="T72" fmla="*/ 10 w 85"/>
                  <a:gd name="T73" fmla="*/ 133 h 172"/>
                  <a:gd name="T74" fmla="*/ 10 w 85"/>
                  <a:gd name="T75" fmla="*/ 133 h 172"/>
                  <a:gd name="T76" fmla="*/ 10 w 85"/>
                  <a:gd name="T77" fmla="*/ 133 h 172"/>
                  <a:gd name="T78" fmla="*/ 10 w 85"/>
                  <a:gd name="T79" fmla="*/ 133 h 172"/>
                  <a:gd name="T80" fmla="*/ 10 w 85"/>
                  <a:gd name="T81" fmla="*/ 133 h 172"/>
                  <a:gd name="T82" fmla="*/ 10 w 85"/>
                  <a:gd name="T83" fmla="*/ 133 h 172"/>
                  <a:gd name="T84" fmla="*/ 10 w 85"/>
                  <a:gd name="T85" fmla="*/ 133 h 172"/>
                  <a:gd name="T86" fmla="*/ 10 w 85"/>
                  <a:gd name="T87" fmla="*/ 134 h 172"/>
                  <a:gd name="T88" fmla="*/ 10 w 85"/>
                  <a:gd name="T89" fmla="*/ 134 h 172"/>
                  <a:gd name="T90" fmla="*/ 10 w 85"/>
                  <a:gd name="T91" fmla="*/ 134 h 172"/>
                  <a:gd name="T92" fmla="*/ 10 w 85"/>
                  <a:gd name="T93" fmla="*/ 134 h 172"/>
                  <a:gd name="T94" fmla="*/ 10 w 85"/>
                  <a:gd name="T95" fmla="*/ 134 h 172"/>
                  <a:gd name="T96" fmla="*/ 45 w 85"/>
                  <a:gd name="T97" fmla="*/ 172 h 172"/>
                  <a:gd name="T98" fmla="*/ 42 w 85"/>
                  <a:gd name="T99" fmla="*/ 170 h 172"/>
                  <a:gd name="T100" fmla="*/ 27 w 85"/>
                  <a:gd name="T101" fmla="*/ 147 h 172"/>
                  <a:gd name="T102" fmla="*/ 16 w 85"/>
                  <a:gd name="T103" fmla="*/ 93 h 172"/>
                  <a:gd name="T104" fmla="*/ 16 w 85"/>
                  <a:gd name="T105" fmla="*/ 92 h 172"/>
                  <a:gd name="T106" fmla="*/ 22 w 85"/>
                  <a:gd name="T107" fmla="*/ 65 h 172"/>
                  <a:gd name="T108" fmla="*/ 52 w 85"/>
                  <a:gd name="T109" fmla="*/ 20 h 172"/>
                  <a:gd name="T110" fmla="*/ 85 w 85"/>
                  <a:gd name="T111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85" h="172">
                    <a:moveTo>
                      <a:pt x="85" y="0"/>
                    </a:moveTo>
                    <a:cubicBezTo>
                      <a:pt x="41" y="4"/>
                      <a:pt x="5" y="40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0" y="105"/>
                      <a:pt x="3" y="119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ubicBezTo>
                      <a:pt x="10" y="132"/>
                      <a:pt x="10" y="132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10" y="133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8" y="150"/>
                      <a:pt x="30" y="163"/>
                      <a:pt x="45" y="172"/>
                    </a:cubicBezTo>
                    <a:cubicBezTo>
                      <a:pt x="44" y="171"/>
                      <a:pt x="43" y="171"/>
                      <a:pt x="42" y="170"/>
                    </a:cubicBezTo>
                    <a:cubicBezTo>
                      <a:pt x="37" y="162"/>
                      <a:pt x="32" y="155"/>
                      <a:pt x="27" y="147"/>
                    </a:cubicBezTo>
                    <a:cubicBezTo>
                      <a:pt x="19" y="130"/>
                      <a:pt x="15" y="112"/>
                      <a:pt x="16" y="93"/>
                    </a:cubicBezTo>
                    <a:cubicBezTo>
                      <a:pt x="16" y="93"/>
                      <a:pt x="16" y="93"/>
                      <a:pt x="16" y="92"/>
                    </a:cubicBezTo>
                    <a:cubicBezTo>
                      <a:pt x="18" y="83"/>
                      <a:pt x="20" y="74"/>
                      <a:pt x="22" y="65"/>
                    </a:cubicBezTo>
                    <a:cubicBezTo>
                      <a:pt x="28" y="47"/>
                      <a:pt x="38" y="32"/>
                      <a:pt x="52" y="20"/>
                    </a:cubicBezTo>
                    <a:cubicBezTo>
                      <a:pt x="62" y="11"/>
                      <a:pt x="73" y="4"/>
                      <a:pt x="8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Rectangle 96">
                <a:extLst>
                  <a:ext uri="{FF2B5EF4-FFF2-40B4-BE49-F238E27FC236}">
                    <a16:creationId xmlns:a16="http://schemas.microsoft.com/office/drawing/2014/main" id="{BA123E44-4EF7-356F-B308-638221D7E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1275" y="3330966"/>
                <a:ext cx="27622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Rectangle 97">
                <a:extLst>
                  <a:ext uri="{FF2B5EF4-FFF2-40B4-BE49-F238E27FC236}">
                    <a16:creationId xmlns:a16="http://schemas.microsoft.com/office/drawing/2014/main" id="{11CCA97D-17AE-B21B-457F-C689486D41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1275" y="3218253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10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2CFAE8DD-8C3C-3C6E-2025-C4259B58D36E}"/>
                </a:ext>
              </a:extLst>
            </p:cNvPr>
            <p:cNvGrpSpPr/>
            <p:nvPr/>
          </p:nvGrpSpPr>
          <p:grpSpPr>
            <a:xfrm>
              <a:off x="1162050" y="4580328"/>
              <a:ext cx="569913" cy="568325"/>
              <a:chOff x="1162050" y="4580328"/>
              <a:chExt cx="569913" cy="568325"/>
            </a:xfrm>
          </p:grpSpPr>
          <p:sp>
            <p:nvSpPr>
              <p:cNvPr id="72" name="Freeform 80">
                <a:extLst>
                  <a:ext uri="{FF2B5EF4-FFF2-40B4-BE49-F238E27FC236}">
                    <a16:creationId xmlns:a16="http://schemas.microsoft.com/office/drawing/2014/main" id="{331341CC-ECDD-5C0A-C865-733F3CECF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2050" y="4580328"/>
                <a:ext cx="569913" cy="568325"/>
              </a:xfrm>
              <a:custGeom>
                <a:avLst/>
                <a:gdLst>
                  <a:gd name="T0" fmla="*/ 116 w 233"/>
                  <a:gd name="T1" fmla="*/ 0 h 232"/>
                  <a:gd name="T2" fmla="*/ 232 w 233"/>
                  <a:gd name="T3" fmla="*/ 116 h 232"/>
                  <a:gd name="T4" fmla="*/ 117 w 233"/>
                  <a:gd name="T5" fmla="*/ 232 h 232"/>
                  <a:gd name="T6" fmla="*/ 0 w 233"/>
                  <a:gd name="T7" fmla="*/ 116 h 232"/>
                  <a:gd name="T8" fmla="*/ 116 w 233"/>
                  <a:gd name="T9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232">
                    <a:moveTo>
                      <a:pt x="116" y="0"/>
                    </a:moveTo>
                    <a:cubicBezTo>
                      <a:pt x="180" y="0"/>
                      <a:pt x="232" y="52"/>
                      <a:pt x="232" y="116"/>
                    </a:cubicBezTo>
                    <a:cubicBezTo>
                      <a:pt x="233" y="180"/>
                      <a:pt x="180" y="232"/>
                      <a:pt x="117" y="232"/>
                    </a:cubicBezTo>
                    <a:cubicBezTo>
                      <a:pt x="53" y="232"/>
                      <a:pt x="1" y="180"/>
                      <a:pt x="0" y="116"/>
                    </a:cubicBezTo>
                    <a:cubicBezTo>
                      <a:pt x="0" y="52"/>
                      <a:pt x="52" y="0"/>
                      <a:pt x="116" y="0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Freeform 81">
                <a:extLst>
                  <a:ext uri="{FF2B5EF4-FFF2-40B4-BE49-F238E27FC236}">
                    <a16:creationId xmlns:a16="http://schemas.microsoft.com/office/drawing/2014/main" id="{4FAC519A-96D7-682E-2A59-8D349A4BC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4637478"/>
                <a:ext cx="457200" cy="457200"/>
              </a:xfrm>
              <a:custGeom>
                <a:avLst/>
                <a:gdLst>
                  <a:gd name="T0" fmla="*/ 93 w 187"/>
                  <a:gd name="T1" fmla="*/ 0 h 187"/>
                  <a:gd name="T2" fmla="*/ 187 w 187"/>
                  <a:gd name="T3" fmla="*/ 93 h 187"/>
                  <a:gd name="T4" fmla="*/ 94 w 187"/>
                  <a:gd name="T5" fmla="*/ 187 h 187"/>
                  <a:gd name="T6" fmla="*/ 0 w 187"/>
                  <a:gd name="T7" fmla="*/ 93 h 187"/>
                  <a:gd name="T8" fmla="*/ 93 w 187"/>
                  <a:gd name="T9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7" h="187">
                    <a:moveTo>
                      <a:pt x="93" y="0"/>
                    </a:moveTo>
                    <a:cubicBezTo>
                      <a:pt x="145" y="0"/>
                      <a:pt x="187" y="41"/>
                      <a:pt x="187" y="93"/>
                    </a:cubicBezTo>
                    <a:cubicBezTo>
                      <a:pt x="187" y="144"/>
                      <a:pt x="145" y="187"/>
                      <a:pt x="94" y="187"/>
                    </a:cubicBezTo>
                    <a:cubicBezTo>
                      <a:pt x="42" y="187"/>
                      <a:pt x="0" y="145"/>
                      <a:pt x="0" y="93"/>
                    </a:cubicBezTo>
                    <a:cubicBezTo>
                      <a:pt x="0" y="42"/>
                      <a:pt x="42" y="0"/>
                      <a:pt x="93" y="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Freeform 82">
                <a:extLst>
                  <a:ext uri="{FF2B5EF4-FFF2-40B4-BE49-F238E27FC236}">
                    <a16:creationId xmlns:a16="http://schemas.microsoft.com/office/drawing/2014/main" id="{D74E6DFC-4DB4-16E0-EDEA-77272CC52C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7613" y="4827978"/>
                <a:ext cx="17463" cy="123825"/>
              </a:xfrm>
              <a:custGeom>
                <a:avLst/>
                <a:gdLst>
                  <a:gd name="T0" fmla="*/ 7 w 7"/>
                  <a:gd name="T1" fmla="*/ 51 h 51"/>
                  <a:gd name="T2" fmla="*/ 7 w 7"/>
                  <a:gd name="T3" fmla="*/ 50 h 51"/>
                  <a:gd name="T4" fmla="*/ 7 w 7"/>
                  <a:gd name="T5" fmla="*/ 50 h 51"/>
                  <a:gd name="T6" fmla="*/ 7 w 7"/>
                  <a:gd name="T7" fmla="*/ 50 h 51"/>
                  <a:gd name="T8" fmla="*/ 7 w 7"/>
                  <a:gd name="T9" fmla="*/ 49 h 51"/>
                  <a:gd name="T10" fmla="*/ 0 w 7"/>
                  <a:gd name="T11" fmla="*/ 16 h 51"/>
                  <a:gd name="T12" fmla="*/ 0 w 7"/>
                  <a:gd name="T13" fmla="*/ 16 h 51"/>
                  <a:gd name="T14" fmla="*/ 0 w 7"/>
                  <a:gd name="T15" fmla="*/ 16 h 51"/>
                  <a:gd name="T16" fmla="*/ 0 w 7"/>
                  <a:gd name="T17" fmla="*/ 16 h 51"/>
                  <a:gd name="T18" fmla="*/ 0 w 7"/>
                  <a:gd name="T19" fmla="*/ 15 h 51"/>
                  <a:gd name="T20" fmla="*/ 0 w 7"/>
                  <a:gd name="T21" fmla="*/ 15 h 51"/>
                  <a:gd name="T22" fmla="*/ 0 w 7"/>
                  <a:gd name="T23" fmla="*/ 15 h 51"/>
                  <a:gd name="T24" fmla="*/ 0 w 7"/>
                  <a:gd name="T25" fmla="*/ 14 h 51"/>
                  <a:gd name="T26" fmla="*/ 0 w 7"/>
                  <a:gd name="T27" fmla="*/ 14 h 51"/>
                  <a:gd name="T28" fmla="*/ 0 w 7"/>
                  <a:gd name="T29" fmla="*/ 14 h 51"/>
                  <a:gd name="T30" fmla="*/ 0 w 7"/>
                  <a:gd name="T31" fmla="*/ 14 h 51"/>
                  <a:gd name="T32" fmla="*/ 0 w 7"/>
                  <a:gd name="T33" fmla="*/ 13 h 51"/>
                  <a:gd name="T34" fmla="*/ 0 w 7"/>
                  <a:gd name="T35" fmla="*/ 13 h 51"/>
                  <a:gd name="T36" fmla="*/ 0 w 7"/>
                  <a:gd name="T37" fmla="*/ 13 h 51"/>
                  <a:gd name="T38" fmla="*/ 0 w 7"/>
                  <a:gd name="T39" fmla="*/ 12 h 51"/>
                  <a:gd name="T40" fmla="*/ 0 w 7"/>
                  <a:gd name="T41" fmla="*/ 12 h 51"/>
                  <a:gd name="T42" fmla="*/ 0 w 7"/>
                  <a:gd name="T43" fmla="*/ 12 h 51"/>
                  <a:gd name="T44" fmla="*/ 0 w 7"/>
                  <a:gd name="T45" fmla="*/ 12 h 51"/>
                  <a:gd name="T46" fmla="*/ 0 w 7"/>
                  <a:gd name="T47" fmla="*/ 11 h 51"/>
                  <a:gd name="T48" fmla="*/ 0 w 7"/>
                  <a:gd name="T49" fmla="*/ 11 h 51"/>
                  <a:gd name="T50" fmla="*/ 0 w 7"/>
                  <a:gd name="T51" fmla="*/ 11 h 51"/>
                  <a:gd name="T52" fmla="*/ 0 w 7"/>
                  <a:gd name="T53" fmla="*/ 10 h 51"/>
                  <a:gd name="T54" fmla="*/ 0 w 7"/>
                  <a:gd name="T55" fmla="*/ 10 h 51"/>
                  <a:gd name="T56" fmla="*/ 0 w 7"/>
                  <a:gd name="T57" fmla="*/ 10 h 51"/>
                  <a:gd name="T58" fmla="*/ 0 w 7"/>
                  <a:gd name="T59" fmla="*/ 9 h 51"/>
                  <a:gd name="T60" fmla="*/ 0 w 7"/>
                  <a:gd name="T61" fmla="*/ 9 h 51"/>
                  <a:gd name="T62" fmla="*/ 0 w 7"/>
                  <a:gd name="T63" fmla="*/ 9 h 51"/>
                  <a:gd name="T64" fmla="*/ 0 w 7"/>
                  <a:gd name="T65" fmla="*/ 9 h 51"/>
                  <a:gd name="T66" fmla="*/ 0 w 7"/>
                  <a:gd name="T67" fmla="*/ 8 h 51"/>
                  <a:gd name="T68" fmla="*/ 0 w 7"/>
                  <a:gd name="T69" fmla="*/ 8 h 51"/>
                  <a:gd name="T70" fmla="*/ 0 w 7"/>
                  <a:gd name="T71" fmla="*/ 8 h 51"/>
                  <a:gd name="T72" fmla="*/ 0 w 7"/>
                  <a:gd name="T73" fmla="*/ 7 h 51"/>
                  <a:gd name="T74" fmla="*/ 0 w 7"/>
                  <a:gd name="T75" fmla="*/ 7 h 51"/>
                  <a:gd name="T76" fmla="*/ 0 w 7"/>
                  <a:gd name="T77" fmla="*/ 7 h 51"/>
                  <a:gd name="T78" fmla="*/ 0 w 7"/>
                  <a:gd name="T79" fmla="*/ 6 h 51"/>
                  <a:gd name="T80" fmla="*/ 0 w 7"/>
                  <a:gd name="T81" fmla="*/ 6 h 51"/>
                  <a:gd name="T82" fmla="*/ 0 w 7"/>
                  <a:gd name="T83" fmla="*/ 6 h 51"/>
                  <a:gd name="T84" fmla="*/ 0 w 7"/>
                  <a:gd name="T85" fmla="*/ 6 h 51"/>
                  <a:gd name="T86" fmla="*/ 0 w 7"/>
                  <a:gd name="T87" fmla="*/ 5 h 51"/>
                  <a:gd name="T88" fmla="*/ 1 w 7"/>
                  <a:gd name="T89" fmla="*/ 5 h 51"/>
                  <a:gd name="T90" fmla="*/ 1 w 7"/>
                  <a:gd name="T91" fmla="*/ 5 h 51"/>
                  <a:gd name="T92" fmla="*/ 1 w 7"/>
                  <a:gd name="T93" fmla="*/ 4 h 51"/>
                  <a:gd name="T94" fmla="*/ 1 w 7"/>
                  <a:gd name="T95" fmla="*/ 4 h 51"/>
                  <a:gd name="T96" fmla="*/ 1 w 7"/>
                  <a:gd name="T97" fmla="*/ 3 h 51"/>
                  <a:gd name="T98" fmla="*/ 1 w 7"/>
                  <a:gd name="T99" fmla="*/ 3 h 51"/>
                  <a:gd name="T100" fmla="*/ 1 w 7"/>
                  <a:gd name="T101" fmla="*/ 3 h 51"/>
                  <a:gd name="T102" fmla="*/ 1 w 7"/>
                  <a:gd name="T103" fmla="*/ 3 h 51"/>
                  <a:gd name="T104" fmla="*/ 1 w 7"/>
                  <a:gd name="T105" fmla="*/ 2 h 51"/>
                  <a:gd name="T106" fmla="*/ 1 w 7"/>
                  <a:gd name="T107" fmla="*/ 1 h 51"/>
                  <a:gd name="T108" fmla="*/ 1 w 7"/>
                  <a:gd name="T109" fmla="*/ 1 h 51"/>
                  <a:gd name="T110" fmla="*/ 1 w 7"/>
                  <a:gd name="T111" fmla="*/ 1 h 51"/>
                  <a:gd name="T112" fmla="*/ 1 w 7"/>
                  <a:gd name="T113" fmla="*/ 0 h 51"/>
                  <a:gd name="T114" fmla="*/ 1 w 7"/>
                  <a:gd name="T115" fmla="*/ 0 h 51"/>
                  <a:gd name="T116" fmla="*/ 1 w 7"/>
                  <a:gd name="T117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" h="51">
                    <a:moveTo>
                      <a:pt x="7" y="51"/>
                    </a:moveTo>
                    <a:cubicBezTo>
                      <a:pt x="7" y="51"/>
                      <a:pt x="7" y="51"/>
                      <a:pt x="7" y="51"/>
                    </a:cubicBezTo>
                    <a:cubicBezTo>
                      <a:pt x="7" y="51"/>
                      <a:pt x="7" y="51"/>
                      <a:pt x="7" y="51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50"/>
                    </a:moveTo>
                    <a:cubicBezTo>
                      <a:pt x="7" y="50"/>
                      <a:pt x="7" y="50"/>
                      <a:pt x="7" y="50"/>
                    </a:cubicBezTo>
                    <a:cubicBezTo>
                      <a:pt x="7" y="50"/>
                      <a:pt x="7" y="50"/>
                      <a:pt x="7" y="50"/>
                    </a:cubicBezTo>
                    <a:moveTo>
                      <a:pt x="7" y="49"/>
                    </a:moveTo>
                    <a:cubicBezTo>
                      <a:pt x="7" y="49"/>
                      <a:pt x="7" y="50"/>
                      <a:pt x="7" y="50"/>
                    </a:cubicBezTo>
                    <a:cubicBezTo>
                      <a:pt x="7" y="50"/>
                      <a:pt x="7" y="49"/>
                      <a:pt x="7" y="49"/>
                    </a:cubicBezTo>
                    <a:moveTo>
                      <a:pt x="0" y="16"/>
                    </a:moveTo>
                    <a:cubicBezTo>
                      <a:pt x="0" y="28"/>
                      <a:pt x="2" y="39"/>
                      <a:pt x="6" y="49"/>
                    </a:cubicBezTo>
                    <a:cubicBezTo>
                      <a:pt x="2" y="39"/>
                      <a:pt x="0" y="28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6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0" y="16"/>
                      <a:pt x="0" y="16"/>
                      <a:pt x="0" y="16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5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4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moveTo>
                      <a:pt x="0" y="13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3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0" y="12"/>
                      <a:pt x="0" y="12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2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1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1"/>
                    </a:cubicBezTo>
                    <a:moveTo>
                      <a:pt x="0" y="10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0" y="11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10"/>
                    </a:moveTo>
                    <a:cubicBezTo>
                      <a:pt x="0" y="10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10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9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7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7"/>
                      <a:pt x="0" y="7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moveTo>
                      <a:pt x="0" y="5"/>
                    </a:moveTo>
                    <a:cubicBezTo>
                      <a:pt x="0" y="5"/>
                      <a:pt x="0" y="6"/>
                      <a:pt x="0" y="6"/>
                    </a:cubicBezTo>
                    <a:cubicBezTo>
                      <a:pt x="0" y="6"/>
                      <a:pt x="0" y="5"/>
                      <a:pt x="0" y="5"/>
                    </a:cubicBezTo>
                    <a:moveTo>
                      <a:pt x="0" y="5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moveTo>
                      <a:pt x="1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moveTo>
                      <a:pt x="1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Freeform 83">
                <a:extLst>
                  <a:ext uri="{FF2B5EF4-FFF2-40B4-BE49-F238E27FC236}">
                    <a16:creationId xmlns:a16="http://schemas.microsoft.com/office/drawing/2014/main" id="{EDA75F50-CDBC-B3E4-AEC4-38ABB8BB2F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17613" y="4639066"/>
                <a:ext cx="190500" cy="425450"/>
              </a:xfrm>
              <a:custGeom>
                <a:avLst/>
                <a:gdLst>
                  <a:gd name="T0" fmla="*/ 1 w 78"/>
                  <a:gd name="T1" fmla="*/ 77 h 174"/>
                  <a:gd name="T2" fmla="*/ 1 w 78"/>
                  <a:gd name="T3" fmla="*/ 77 h 174"/>
                  <a:gd name="T4" fmla="*/ 1 w 78"/>
                  <a:gd name="T5" fmla="*/ 77 h 174"/>
                  <a:gd name="T6" fmla="*/ 1 w 78"/>
                  <a:gd name="T7" fmla="*/ 78 h 174"/>
                  <a:gd name="T8" fmla="*/ 1 w 78"/>
                  <a:gd name="T9" fmla="*/ 78 h 174"/>
                  <a:gd name="T10" fmla="*/ 1 w 78"/>
                  <a:gd name="T11" fmla="*/ 78 h 174"/>
                  <a:gd name="T12" fmla="*/ 1 w 78"/>
                  <a:gd name="T13" fmla="*/ 79 h 174"/>
                  <a:gd name="T14" fmla="*/ 1 w 78"/>
                  <a:gd name="T15" fmla="*/ 80 h 174"/>
                  <a:gd name="T16" fmla="*/ 1 w 78"/>
                  <a:gd name="T17" fmla="*/ 80 h 174"/>
                  <a:gd name="T18" fmla="*/ 1 w 78"/>
                  <a:gd name="T19" fmla="*/ 80 h 174"/>
                  <a:gd name="T20" fmla="*/ 1 w 78"/>
                  <a:gd name="T21" fmla="*/ 80 h 174"/>
                  <a:gd name="T22" fmla="*/ 1 w 78"/>
                  <a:gd name="T23" fmla="*/ 81 h 174"/>
                  <a:gd name="T24" fmla="*/ 1 w 78"/>
                  <a:gd name="T25" fmla="*/ 81 h 174"/>
                  <a:gd name="T26" fmla="*/ 1 w 78"/>
                  <a:gd name="T27" fmla="*/ 82 h 174"/>
                  <a:gd name="T28" fmla="*/ 1 w 78"/>
                  <a:gd name="T29" fmla="*/ 82 h 174"/>
                  <a:gd name="T30" fmla="*/ 0 w 78"/>
                  <a:gd name="T31" fmla="*/ 82 h 174"/>
                  <a:gd name="T32" fmla="*/ 0 w 78"/>
                  <a:gd name="T33" fmla="*/ 82 h 174"/>
                  <a:gd name="T34" fmla="*/ 0 w 78"/>
                  <a:gd name="T35" fmla="*/ 83 h 174"/>
                  <a:gd name="T36" fmla="*/ 0 w 78"/>
                  <a:gd name="T37" fmla="*/ 83 h 174"/>
                  <a:gd name="T38" fmla="*/ 0 w 78"/>
                  <a:gd name="T39" fmla="*/ 83 h 174"/>
                  <a:gd name="T40" fmla="*/ 0 w 78"/>
                  <a:gd name="T41" fmla="*/ 84 h 174"/>
                  <a:gd name="T42" fmla="*/ 0 w 78"/>
                  <a:gd name="T43" fmla="*/ 84 h 174"/>
                  <a:gd name="T44" fmla="*/ 0 w 78"/>
                  <a:gd name="T45" fmla="*/ 84 h 174"/>
                  <a:gd name="T46" fmla="*/ 0 w 78"/>
                  <a:gd name="T47" fmla="*/ 85 h 174"/>
                  <a:gd name="T48" fmla="*/ 0 w 78"/>
                  <a:gd name="T49" fmla="*/ 85 h 174"/>
                  <a:gd name="T50" fmla="*/ 0 w 78"/>
                  <a:gd name="T51" fmla="*/ 85 h 174"/>
                  <a:gd name="T52" fmla="*/ 0 w 78"/>
                  <a:gd name="T53" fmla="*/ 85 h 174"/>
                  <a:gd name="T54" fmla="*/ 0 w 78"/>
                  <a:gd name="T55" fmla="*/ 86 h 174"/>
                  <a:gd name="T56" fmla="*/ 0 w 78"/>
                  <a:gd name="T57" fmla="*/ 86 h 174"/>
                  <a:gd name="T58" fmla="*/ 0 w 78"/>
                  <a:gd name="T59" fmla="*/ 86 h 174"/>
                  <a:gd name="T60" fmla="*/ 0 w 78"/>
                  <a:gd name="T61" fmla="*/ 87 h 174"/>
                  <a:gd name="T62" fmla="*/ 0 w 78"/>
                  <a:gd name="T63" fmla="*/ 87 h 174"/>
                  <a:gd name="T64" fmla="*/ 0 w 78"/>
                  <a:gd name="T65" fmla="*/ 87 h 174"/>
                  <a:gd name="T66" fmla="*/ 0 w 78"/>
                  <a:gd name="T67" fmla="*/ 87 h 174"/>
                  <a:gd name="T68" fmla="*/ 0 w 78"/>
                  <a:gd name="T69" fmla="*/ 88 h 174"/>
                  <a:gd name="T70" fmla="*/ 0 w 78"/>
                  <a:gd name="T71" fmla="*/ 88 h 174"/>
                  <a:gd name="T72" fmla="*/ 0 w 78"/>
                  <a:gd name="T73" fmla="*/ 88 h 174"/>
                  <a:gd name="T74" fmla="*/ 0 w 78"/>
                  <a:gd name="T75" fmla="*/ 89 h 174"/>
                  <a:gd name="T76" fmla="*/ 0 w 78"/>
                  <a:gd name="T77" fmla="*/ 89 h 174"/>
                  <a:gd name="T78" fmla="*/ 0 w 78"/>
                  <a:gd name="T79" fmla="*/ 89 h 174"/>
                  <a:gd name="T80" fmla="*/ 0 w 78"/>
                  <a:gd name="T81" fmla="*/ 90 h 174"/>
                  <a:gd name="T82" fmla="*/ 0 w 78"/>
                  <a:gd name="T83" fmla="*/ 90 h 174"/>
                  <a:gd name="T84" fmla="*/ 0 w 78"/>
                  <a:gd name="T85" fmla="*/ 90 h 174"/>
                  <a:gd name="T86" fmla="*/ 0 w 78"/>
                  <a:gd name="T87" fmla="*/ 90 h 174"/>
                  <a:gd name="T88" fmla="*/ 0 w 78"/>
                  <a:gd name="T89" fmla="*/ 91 h 174"/>
                  <a:gd name="T90" fmla="*/ 0 w 78"/>
                  <a:gd name="T91" fmla="*/ 91 h 174"/>
                  <a:gd name="T92" fmla="*/ 0 w 78"/>
                  <a:gd name="T93" fmla="*/ 91 h 174"/>
                  <a:gd name="T94" fmla="*/ 0 w 78"/>
                  <a:gd name="T95" fmla="*/ 92 h 174"/>
                  <a:gd name="T96" fmla="*/ 0 w 78"/>
                  <a:gd name="T97" fmla="*/ 92 h 174"/>
                  <a:gd name="T98" fmla="*/ 0 w 78"/>
                  <a:gd name="T99" fmla="*/ 92 h 174"/>
                  <a:gd name="T100" fmla="*/ 0 w 78"/>
                  <a:gd name="T101" fmla="*/ 93 h 174"/>
                  <a:gd name="T102" fmla="*/ 0 w 78"/>
                  <a:gd name="T103" fmla="*/ 93 h 174"/>
                  <a:gd name="T104" fmla="*/ 0 w 78"/>
                  <a:gd name="T105" fmla="*/ 93 h 174"/>
                  <a:gd name="T106" fmla="*/ 0 w 78"/>
                  <a:gd name="T107" fmla="*/ 93 h 174"/>
                  <a:gd name="T108" fmla="*/ 7 w 78"/>
                  <a:gd name="T109" fmla="*/ 126 h 174"/>
                  <a:gd name="T110" fmla="*/ 7 w 78"/>
                  <a:gd name="T111" fmla="*/ 127 h 174"/>
                  <a:gd name="T112" fmla="*/ 7 w 78"/>
                  <a:gd name="T113" fmla="*/ 127 h 174"/>
                  <a:gd name="T114" fmla="*/ 7 w 78"/>
                  <a:gd name="T115" fmla="*/ 127 h 174"/>
                  <a:gd name="T116" fmla="*/ 7 w 78"/>
                  <a:gd name="T117" fmla="*/ 128 h 174"/>
                  <a:gd name="T118" fmla="*/ 49 w 78"/>
                  <a:gd name="T119" fmla="*/ 174 h 174"/>
                  <a:gd name="T120" fmla="*/ 30 w 78"/>
                  <a:gd name="T121" fmla="*/ 151 h 174"/>
                  <a:gd name="T122" fmla="*/ 16 w 78"/>
                  <a:gd name="T123" fmla="*/ 96 h 174"/>
                  <a:gd name="T124" fmla="*/ 46 w 78"/>
                  <a:gd name="T125" fmla="*/ 22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" h="174">
                    <a:moveTo>
                      <a:pt x="78" y="0"/>
                    </a:moveTo>
                    <a:cubicBezTo>
                      <a:pt x="39" y="6"/>
                      <a:pt x="8" y="3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7"/>
                    </a:cubicBezTo>
                    <a:cubicBezTo>
                      <a:pt x="1" y="77"/>
                      <a:pt x="1" y="77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8"/>
                      <a:pt x="1" y="78"/>
                    </a:cubicBezTo>
                    <a:cubicBezTo>
                      <a:pt x="1" y="78"/>
                      <a:pt x="1" y="79"/>
                      <a:pt x="1" y="79"/>
                    </a:cubicBezTo>
                    <a:cubicBezTo>
                      <a:pt x="1" y="79"/>
                      <a:pt x="1" y="79"/>
                      <a:pt x="1" y="79"/>
                    </a:cubicBezTo>
                    <a:cubicBezTo>
                      <a:pt x="1" y="79"/>
                      <a:pt x="1" y="79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0"/>
                      <a:pt x="1" y="80"/>
                      <a:pt x="1" y="80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1" y="81"/>
                      <a:pt x="1" y="81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1" y="82"/>
                    </a:cubicBezTo>
                    <a:cubicBezTo>
                      <a:pt x="1" y="82"/>
                      <a:pt x="1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82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3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4"/>
                      <a:pt x="0" y="84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85"/>
                      <a:pt x="0" y="85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86"/>
                      <a:pt x="0" y="86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0" y="88"/>
                      <a:pt x="0" y="88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89"/>
                      <a:pt x="0" y="89"/>
                    </a:cubicBezTo>
                    <a:cubicBezTo>
                      <a:pt x="0" y="89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2"/>
                      <a:pt x="0" y="92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105"/>
                      <a:pt x="2" y="116"/>
                      <a:pt x="6" y="126"/>
                    </a:cubicBezTo>
                    <a:cubicBezTo>
                      <a:pt x="7" y="126"/>
                      <a:pt x="7" y="126"/>
                      <a:pt x="7" y="126"/>
                    </a:cubicBezTo>
                    <a:cubicBezTo>
                      <a:pt x="7" y="126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7" y="127"/>
                      <a:pt x="7" y="127"/>
                      <a:pt x="7" y="128"/>
                    </a:cubicBezTo>
                    <a:cubicBezTo>
                      <a:pt x="7" y="128"/>
                      <a:pt x="7" y="128"/>
                      <a:pt x="7" y="128"/>
                    </a:cubicBezTo>
                    <a:cubicBezTo>
                      <a:pt x="15" y="148"/>
                      <a:pt x="30" y="164"/>
                      <a:pt x="49" y="174"/>
                    </a:cubicBezTo>
                    <a:cubicBezTo>
                      <a:pt x="48" y="174"/>
                      <a:pt x="47" y="173"/>
                      <a:pt x="47" y="172"/>
                    </a:cubicBezTo>
                    <a:cubicBezTo>
                      <a:pt x="41" y="165"/>
                      <a:pt x="36" y="158"/>
                      <a:pt x="30" y="151"/>
                    </a:cubicBezTo>
                    <a:cubicBezTo>
                      <a:pt x="20" y="134"/>
                      <a:pt x="16" y="116"/>
                      <a:pt x="16" y="97"/>
                    </a:cubicBezTo>
                    <a:cubicBezTo>
                      <a:pt x="16" y="97"/>
                      <a:pt x="16" y="97"/>
                      <a:pt x="16" y="96"/>
                    </a:cubicBezTo>
                    <a:cubicBezTo>
                      <a:pt x="17" y="87"/>
                      <a:pt x="18" y="78"/>
                      <a:pt x="19" y="68"/>
                    </a:cubicBezTo>
                    <a:cubicBezTo>
                      <a:pt x="24" y="50"/>
                      <a:pt x="33" y="35"/>
                      <a:pt x="46" y="22"/>
                    </a:cubicBezTo>
                    <a:cubicBezTo>
                      <a:pt x="56" y="12"/>
                      <a:pt x="67" y="5"/>
                      <a:pt x="78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Rectangle 100">
                <a:extLst>
                  <a:ext uri="{FF2B5EF4-FFF2-40B4-BE49-F238E27FC236}">
                    <a16:creationId xmlns:a16="http://schemas.microsoft.com/office/drawing/2014/main" id="{464FE9E5-7B9A-0B90-AD0A-387711767B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76363" y="4759716"/>
                <a:ext cx="139700" cy="190500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Rectangle 101">
                <a:extLst>
                  <a:ext uri="{FF2B5EF4-FFF2-40B4-BE49-F238E27FC236}">
                    <a16:creationId xmlns:a16="http://schemas.microsoft.com/office/drawing/2014/main" id="{928ED859-5C44-B41D-800C-4BBDAB9EE9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8738" y="4699391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8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80" name="Freeform 109">
              <a:extLst>
                <a:ext uri="{FF2B5EF4-FFF2-40B4-BE49-F238E27FC236}">
                  <a16:creationId xmlns:a16="http://schemas.microsoft.com/office/drawing/2014/main" id="{FA745932-F8D7-ADF2-E00E-5231D865C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8163" y="1302141"/>
              <a:ext cx="377825" cy="323850"/>
            </a:xfrm>
            <a:custGeom>
              <a:avLst/>
              <a:gdLst>
                <a:gd name="T0" fmla="*/ 0 w 155"/>
                <a:gd name="T1" fmla="*/ 0 h 133"/>
                <a:gd name="T2" fmla="*/ 104 w 155"/>
                <a:gd name="T3" fmla="*/ 133 h 133"/>
                <a:gd name="T4" fmla="*/ 0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0" y="0"/>
                  </a:moveTo>
                  <a:cubicBezTo>
                    <a:pt x="0" y="0"/>
                    <a:pt x="117" y="30"/>
                    <a:pt x="104" y="133"/>
                  </a:cubicBezTo>
                  <a:cubicBezTo>
                    <a:pt x="104" y="133"/>
                    <a:pt x="155" y="1"/>
                    <a:pt x="0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Freeform 110">
              <a:extLst>
                <a:ext uri="{FF2B5EF4-FFF2-40B4-BE49-F238E27FC236}">
                  <a16:creationId xmlns:a16="http://schemas.microsoft.com/office/drawing/2014/main" id="{70C18813-0FD6-3E17-0982-A9B519DC3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738" y="1218003"/>
              <a:ext cx="379413" cy="325438"/>
            </a:xfrm>
            <a:custGeom>
              <a:avLst/>
              <a:gdLst>
                <a:gd name="T0" fmla="*/ 0 w 155"/>
                <a:gd name="T1" fmla="*/ 0 h 133"/>
                <a:gd name="T2" fmla="*/ 104 w 155"/>
                <a:gd name="T3" fmla="*/ 133 h 133"/>
                <a:gd name="T4" fmla="*/ 0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0" y="0"/>
                  </a:moveTo>
                  <a:cubicBezTo>
                    <a:pt x="0" y="0"/>
                    <a:pt x="117" y="30"/>
                    <a:pt x="104" y="133"/>
                  </a:cubicBezTo>
                  <a:cubicBezTo>
                    <a:pt x="104" y="133"/>
                    <a:pt x="155" y="1"/>
                    <a:pt x="0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 111">
              <a:extLst>
                <a:ext uri="{FF2B5EF4-FFF2-40B4-BE49-F238E27FC236}">
                  <a16:creationId xmlns:a16="http://schemas.microsoft.com/office/drawing/2014/main" id="{D8D87D06-9FFB-9637-0B4F-510C1076A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63" y="2205428"/>
              <a:ext cx="344488" cy="357188"/>
            </a:xfrm>
            <a:custGeom>
              <a:avLst/>
              <a:gdLst>
                <a:gd name="T0" fmla="*/ 56 w 141"/>
                <a:gd name="T1" fmla="*/ 0 h 146"/>
                <a:gd name="T2" fmla="*/ 141 w 141"/>
                <a:gd name="T3" fmla="*/ 146 h 146"/>
                <a:gd name="T4" fmla="*/ 56 w 141"/>
                <a:gd name="T5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" h="146">
                  <a:moveTo>
                    <a:pt x="56" y="0"/>
                  </a:moveTo>
                  <a:cubicBezTo>
                    <a:pt x="0" y="145"/>
                    <a:pt x="141" y="146"/>
                    <a:pt x="141" y="146"/>
                  </a:cubicBezTo>
                  <a:cubicBezTo>
                    <a:pt x="41" y="120"/>
                    <a:pt x="56" y="0"/>
                    <a:pt x="56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Freeform 113">
              <a:extLst>
                <a:ext uri="{FF2B5EF4-FFF2-40B4-BE49-F238E27FC236}">
                  <a16:creationId xmlns:a16="http://schemas.microsoft.com/office/drawing/2014/main" id="{2C90966C-EB45-9244-7777-BF8CE8F6B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0100" y="1259278"/>
              <a:ext cx="379413" cy="325438"/>
            </a:xfrm>
            <a:custGeom>
              <a:avLst/>
              <a:gdLst>
                <a:gd name="T0" fmla="*/ 155 w 155"/>
                <a:gd name="T1" fmla="*/ 0 h 133"/>
                <a:gd name="T2" fmla="*/ 51 w 155"/>
                <a:gd name="T3" fmla="*/ 133 h 133"/>
                <a:gd name="T4" fmla="*/ 155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155" y="0"/>
                  </a:moveTo>
                  <a:cubicBezTo>
                    <a:pt x="0" y="1"/>
                    <a:pt x="51" y="133"/>
                    <a:pt x="51" y="133"/>
                  </a:cubicBezTo>
                  <a:cubicBezTo>
                    <a:pt x="38" y="30"/>
                    <a:pt x="155" y="0"/>
                    <a:pt x="155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Freeform 114">
              <a:extLst>
                <a:ext uri="{FF2B5EF4-FFF2-40B4-BE49-F238E27FC236}">
                  <a16:creationId xmlns:a16="http://schemas.microsoft.com/office/drawing/2014/main" id="{34929B39-8AB1-38AC-3EEA-AB9D2830F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525" y="1176728"/>
              <a:ext cx="379413" cy="325438"/>
            </a:xfrm>
            <a:custGeom>
              <a:avLst/>
              <a:gdLst>
                <a:gd name="T0" fmla="*/ 155 w 155"/>
                <a:gd name="T1" fmla="*/ 0 h 133"/>
                <a:gd name="T2" fmla="*/ 51 w 155"/>
                <a:gd name="T3" fmla="*/ 133 h 133"/>
                <a:gd name="T4" fmla="*/ 155 w 155"/>
                <a:gd name="T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5" h="133">
                  <a:moveTo>
                    <a:pt x="155" y="0"/>
                  </a:moveTo>
                  <a:cubicBezTo>
                    <a:pt x="0" y="1"/>
                    <a:pt x="51" y="133"/>
                    <a:pt x="51" y="133"/>
                  </a:cubicBezTo>
                  <a:cubicBezTo>
                    <a:pt x="38" y="30"/>
                    <a:pt x="155" y="0"/>
                    <a:pt x="155" y="0"/>
                  </a:cubicBezTo>
                </a:path>
              </a:pathLst>
            </a:custGeom>
            <a:solidFill>
              <a:srgbClr val="CECE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Freeform 115">
              <a:extLst>
                <a:ext uri="{FF2B5EF4-FFF2-40B4-BE49-F238E27FC236}">
                  <a16:creationId xmlns:a16="http://schemas.microsoft.com/office/drawing/2014/main" id="{809A835A-A74A-B680-3148-7E9ABC92F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6463" y="1371991"/>
              <a:ext cx="1558925" cy="1319213"/>
            </a:xfrm>
            <a:custGeom>
              <a:avLst/>
              <a:gdLst>
                <a:gd name="T0" fmla="*/ 0 w 638"/>
                <a:gd name="T1" fmla="*/ 194 h 539"/>
                <a:gd name="T2" fmla="*/ 0 w 638"/>
                <a:gd name="T3" fmla="*/ 193 h 539"/>
                <a:gd name="T4" fmla="*/ 444 w 638"/>
                <a:gd name="T5" fmla="*/ 95 h 539"/>
                <a:gd name="T6" fmla="*/ 543 w 638"/>
                <a:gd name="T7" fmla="*/ 539 h 539"/>
                <a:gd name="T8" fmla="*/ 543 w 638"/>
                <a:gd name="T9" fmla="*/ 539 h 539"/>
                <a:gd name="T10" fmla="*/ 0 w 638"/>
                <a:gd name="T11" fmla="*/ 194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8" h="539">
                  <a:moveTo>
                    <a:pt x="0" y="194"/>
                  </a:moveTo>
                  <a:cubicBezTo>
                    <a:pt x="0" y="193"/>
                    <a:pt x="0" y="193"/>
                    <a:pt x="0" y="193"/>
                  </a:cubicBezTo>
                  <a:cubicBezTo>
                    <a:pt x="96" y="44"/>
                    <a:pt x="295" y="0"/>
                    <a:pt x="444" y="95"/>
                  </a:cubicBezTo>
                  <a:cubicBezTo>
                    <a:pt x="594" y="191"/>
                    <a:pt x="638" y="390"/>
                    <a:pt x="543" y="539"/>
                  </a:cubicBezTo>
                  <a:cubicBezTo>
                    <a:pt x="543" y="539"/>
                    <a:pt x="543" y="539"/>
                    <a:pt x="543" y="539"/>
                  </a:cubicBezTo>
                  <a:cubicBezTo>
                    <a:pt x="0" y="194"/>
                    <a:pt x="0" y="194"/>
                    <a:pt x="0" y="194"/>
                  </a:cubicBezTo>
                </a:path>
              </a:pathLst>
            </a:custGeom>
            <a:solidFill>
              <a:srgbClr val="EA55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Freeform 116">
              <a:extLst>
                <a:ext uri="{FF2B5EF4-FFF2-40B4-BE49-F238E27FC236}">
                  <a16:creationId xmlns:a16="http://schemas.microsoft.com/office/drawing/2014/main" id="{694E2D8E-CBE2-6646-D054-AB62DC391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613" y="2661041"/>
              <a:ext cx="17463" cy="30163"/>
            </a:xfrm>
            <a:custGeom>
              <a:avLst/>
              <a:gdLst>
                <a:gd name="T0" fmla="*/ 7 w 7"/>
                <a:gd name="T1" fmla="*/ 0 h 12"/>
                <a:gd name="T2" fmla="*/ 0 w 7"/>
                <a:gd name="T3" fmla="*/ 12 h 12"/>
                <a:gd name="T4" fmla="*/ 7 w 7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2">
                  <a:moveTo>
                    <a:pt x="7" y="0"/>
                  </a:moveTo>
                  <a:cubicBezTo>
                    <a:pt x="5" y="4"/>
                    <a:pt x="2" y="8"/>
                    <a:pt x="0" y="12"/>
                  </a:cubicBezTo>
                  <a:cubicBezTo>
                    <a:pt x="2" y="8"/>
                    <a:pt x="5" y="4"/>
                    <a:pt x="7" y="0"/>
                  </a:cubicBezTo>
                </a:path>
              </a:pathLst>
            </a:custGeom>
            <a:solidFill>
              <a:srgbClr val="FAFC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Freeform 117">
              <a:extLst>
                <a:ext uri="{FF2B5EF4-FFF2-40B4-BE49-F238E27FC236}">
                  <a16:creationId xmlns:a16="http://schemas.microsoft.com/office/drawing/2014/main" id="{91CF0AFB-FC84-DDDB-BF71-827F34874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5800" y="1611703"/>
              <a:ext cx="363538" cy="1079500"/>
            </a:xfrm>
            <a:custGeom>
              <a:avLst/>
              <a:gdLst>
                <a:gd name="T0" fmla="*/ 0 w 149"/>
                <a:gd name="T1" fmla="*/ 0 h 441"/>
                <a:gd name="T2" fmla="*/ 0 w 149"/>
                <a:gd name="T3" fmla="*/ 2 h 441"/>
                <a:gd name="T4" fmla="*/ 44 w 149"/>
                <a:gd name="T5" fmla="*/ 139 h 441"/>
                <a:gd name="T6" fmla="*/ 39 w 149"/>
                <a:gd name="T7" fmla="*/ 394 h 441"/>
                <a:gd name="T8" fmla="*/ 114 w 149"/>
                <a:gd name="T9" fmla="*/ 441 h 441"/>
                <a:gd name="T10" fmla="*/ 114 w 149"/>
                <a:gd name="T11" fmla="*/ 441 h 441"/>
                <a:gd name="T12" fmla="*/ 114 w 149"/>
                <a:gd name="T13" fmla="*/ 441 h 441"/>
                <a:gd name="T14" fmla="*/ 121 w 149"/>
                <a:gd name="T15" fmla="*/ 429 h 441"/>
                <a:gd name="T16" fmla="*/ 135 w 149"/>
                <a:gd name="T17" fmla="*/ 391 h 441"/>
                <a:gd name="T18" fmla="*/ 143 w 149"/>
                <a:gd name="T19" fmla="*/ 278 h 441"/>
                <a:gd name="T20" fmla="*/ 88 w 149"/>
                <a:gd name="T21" fmla="*/ 95 h 441"/>
                <a:gd name="T22" fmla="*/ 0 w 149"/>
                <a:gd name="T23" fmla="*/ 0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9" h="441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18" y="47"/>
                    <a:pt x="33" y="91"/>
                    <a:pt x="44" y="139"/>
                  </a:cubicBezTo>
                  <a:cubicBezTo>
                    <a:pt x="61" y="221"/>
                    <a:pt x="56" y="312"/>
                    <a:pt x="39" y="394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4" y="441"/>
                    <a:pt x="114" y="441"/>
                    <a:pt x="114" y="441"/>
                  </a:cubicBezTo>
                  <a:cubicBezTo>
                    <a:pt x="116" y="437"/>
                    <a:pt x="119" y="433"/>
                    <a:pt x="121" y="429"/>
                  </a:cubicBezTo>
                  <a:cubicBezTo>
                    <a:pt x="128" y="418"/>
                    <a:pt x="133" y="406"/>
                    <a:pt x="135" y="391"/>
                  </a:cubicBezTo>
                  <a:cubicBezTo>
                    <a:pt x="141" y="359"/>
                    <a:pt x="149" y="327"/>
                    <a:pt x="143" y="278"/>
                  </a:cubicBezTo>
                  <a:cubicBezTo>
                    <a:pt x="137" y="214"/>
                    <a:pt x="118" y="152"/>
                    <a:pt x="88" y="95"/>
                  </a:cubicBezTo>
                  <a:cubicBezTo>
                    <a:pt x="68" y="57"/>
                    <a:pt x="32" y="27"/>
                    <a:pt x="0" y="0"/>
                  </a:cubicBezTo>
                </a:path>
              </a:pathLst>
            </a:custGeom>
            <a:solidFill>
              <a:srgbClr val="F391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ED7B7089-92BA-B1C5-522E-F75A0BDF40FD}"/>
                </a:ext>
              </a:extLst>
            </p:cNvPr>
            <p:cNvGrpSpPr/>
            <p:nvPr/>
          </p:nvGrpSpPr>
          <p:grpSpPr>
            <a:xfrm>
              <a:off x="3182395" y="2634848"/>
              <a:ext cx="585788" cy="587375"/>
              <a:chOff x="3722688" y="3113478"/>
              <a:chExt cx="585788" cy="587375"/>
            </a:xfrm>
          </p:grpSpPr>
          <p:sp>
            <p:nvSpPr>
              <p:cNvPr id="102" name="Freeform 44">
                <a:extLst>
                  <a:ext uri="{FF2B5EF4-FFF2-40B4-BE49-F238E27FC236}">
                    <a16:creationId xmlns:a16="http://schemas.microsoft.com/office/drawing/2014/main" id="{45C5CDED-626D-5CDD-26C2-51C4147A63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Freeform 45">
                <a:extLst>
                  <a:ext uri="{FF2B5EF4-FFF2-40B4-BE49-F238E27FC236}">
                    <a16:creationId xmlns:a16="http://schemas.microsoft.com/office/drawing/2014/main" id="{2A979FF9-2E2E-2E69-8B0C-DEECCB2811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Freeform 46">
                <a:extLst>
                  <a:ext uri="{FF2B5EF4-FFF2-40B4-BE49-F238E27FC236}">
                    <a16:creationId xmlns:a16="http://schemas.microsoft.com/office/drawing/2014/main" id="{CB1B1A0B-1712-7C3B-ACA5-347C6D9C30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Freeform 47">
                <a:extLst>
                  <a:ext uri="{FF2B5EF4-FFF2-40B4-BE49-F238E27FC236}">
                    <a16:creationId xmlns:a16="http://schemas.microsoft.com/office/drawing/2014/main" id="{6B8865A2-8F29-2A65-A823-243A73DE19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Rectangle 48">
                <a:extLst>
                  <a:ext uri="{FF2B5EF4-FFF2-40B4-BE49-F238E27FC236}">
                    <a16:creationId xmlns:a16="http://schemas.microsoft.com/office/drawing/2014/main" id="{97F7CE91-686D-CA3D-7008-636A84FA73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Rectangle 49">
                <a:extLst>
                  <a:ext uri="{FF2B5EF4-FFF2-40B4-BE49-F238E27FC236}">
                    <a16:creationId xmlns:a16="http://schemas.microsoft.com/office/drawing/2014/main" id="{62EBE02E-1D20-6ED8-60EA-AB519E7A98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73B8850B-8325-0329-C6CC-5257E792B1EE}"/>
                </a:ext>
              </a:extLst>
            </p:cNvPr>
            <p:cNvGrpSpPr/>
            <p:nvPr/>
          </p:nvGrpSpPr>
          <p:grpSpPr>
            <a:xfrm>
              <a:off x="3894423" y="3854840"/>
              <a:ext cx="585788" cy="587375"/>
              <a:chOff x="3722688" y="3113478"/>
              <a:chExt cx="585788" cy="587375"/>
            </a:xfrm>
          </p:grpSpPr>
          <p:sp>
            <p:nvSpPr>
              <p:cNvPr id="109" name="Freeform 44">
                <a:extLst>
                  <a:ext uri="{FF2B5EF4-FFF2-40B4-BE49-F238E27FC236}">
                    <a16:creationId xmlns:a16="http://schemas.microsoft.com/office/drawing/2014/main" id="{F2790A14-1523-7D84-C8DB-9E7AF63E10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Freeform 45">
                <a:extLst>
                  <a:ext uri="{FF2B5EF4-FFF2-40B4-BE49-F238E27FC236}">
                    <a16:creationId xmlns:a16="http://schemas.microsoft.com/office/drawing/2014/main" id="{AA27B129-8B11-46A0-D873-5B0075FB5F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 46">
                <a:extLst>
                  <a:ext uri="{FF2B5EF4-FFF2-40B4-BE49-F238E27FC236}">
                    <a16:creationId xmlns:a16="http://schemas.microsoft.com/office/drawing/2014/main" id="{52AB95F4-E5D7-E06C-8E10-8ED3AF3340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 47">
                <a:extLst>
                  <a:ext uri="{FF2B5EF4-FFF2-40B4-BE49-F238E27FC236}">
                    <a16:creationId xmlns:a16="http://schemas.microsoft.com/office/drawing/2014/main" id="{8833E07D-67E3-BCFC-3E17-6660D7BFA8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Rectangle 48">
                <a:extLst>
                  <a:ext uri="{FF2B5EF4-FFF2-40B4-BE49-F238E27FC236}">
                    <a16:creationId xmlns:a16="http://schemas.microsoft.com/office/drawing/2014/main" id="{4804A59F-2DC7-55CF-B66A-AE83A1F7F2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Rectangle 49">
                <a:extLst>
                  <a:ext uri="{FF2B5EF4-FFF2-40B4-BE49-F238E27FC236}">
                    <a16:creationId xmlns:a16="http://schemas.microsoft.com/office/drawing/2014/main" id="{486BF8B8-2C3A-F405-BD2F-6B5FE2959C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3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DB9A24C7-263A-97F5-6186-5E4A76A865C9}"/>
                </a:ext>
              </a:extLst>
            </p:cNvPr>
            <p:cNvGrpSpPr/>
            <p:nvPr/>
          </p:nvGrpSpPr>
          <p:grpSpPr>
            <a:xfrm>
              <a:off x="3215051" y="5123253"/>
              <a:ext cx="585788" cy="587375"/>
              <a:chOff x="3722688" y="3113478"/>
              <a:chExt cx="585788" cy="587375"/>
            </a:xfrm>
          </p:grpSpPr>
          <p:sp>
            <p:nvSpPr>
              <p:cNvPr id="116" name="Freeform 44">
                <a:extLst>
                  <a:ext uri="{FF2B5EF4-FFF2-40B4-BE49-F238E27FC236}">
                    <a16:creationId xmlns:a16="http://schemas.microsoft.com/office/drawing/2014/main" id="{1DC63D49-B5DC-66E7-659A-28C7DD586A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reeform 45">
                <a:extLst>
                  <a:ext uri="{FF2B5EF4-FFF2-40B4-BE49-F238E27FC236}">
                    <a16:creationId xmlns:a16="http://schemas.microsoft.com/office/drawing/2014/main" id="{713DE702-C987-DE67-AEE7-911BEAA1E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 46">
                <a:extLst>
                  <a:ext uri="{FF2B5EF4-FFF2-40B4-BE49-F238E27FC236}">
                    <a16:creationId xmlns:a16="http://schemas.microsoft.com/office/drawing/2014/main" id="{FAFE7430-C6F3-7399-318F-8787585EE8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Freeform 47">
                <a:extLst>
                  <a:ext uri="{FF2B5EF4-FFF2-40B4-BE49-F238E27FC236}">
                    <a16:creationId xmlns:a16="http://schemas.microsoft.com/office/drawing/2014/main" id="{17C2487F-349A-EF9E-9396-9EFF5B70CB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Rectangle 48">
                <a:extLst>
                  <a:ext uri="{FF2B5EF4-FFF2-40B4-BE49-F238E27FC236}">
                    <a16:creationId xmlns:a16="http://schemas.microsoft.com/office/drawing/2014/main" id="{7FB22CB6-E938-3E67-5B42-A260B0DC6A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Rectangle 49">
                <a:extLst>
                  <a:ext uri="{FF2B5EF4-FFF2-40B4-BE49-F238E27FC236}">
                    <a16:creationId xmlns:a16="http://schemas.microsoft.com/office/drawing/2014/main" id="{A5B841D0-E80D-1D28-C9A8-BCB5A2901B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2903" y="3218595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5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35606C8-0CF3-7477-35F4-4C27B8F09952}"/>
                </a:ext>
              </a:extLst>
            </p:cNvPr>
            <p:cNvGrpSpPr/>
            <p:nvPr/>
          </p:nvGrpSpPr>
          <p:grpSpPr>
            <a:xfrm>
              <a:off x="1735320" y="5112033"/>
              <a:ext cx="585788" cy="587375"/>
              <a:chOff x="3722688" y="3113478"/>
              <a:chExt cx="585788" cy="587375"/>
            </a:xfrm>
          </p:grpSpPr>
          <p:sp>
            <p:nvSpPr>
              <p:cNvPr id="123" name="Freeform 44">
                <a:extLst>
                  <a:ext uri="{FF2B5EF4-FFF2-40B4-BE49-F238E27FC236}">
                    <a16:creationId xmlns:a16="http://schemas.microsoft.com/office/drawing/2014/main" id="{5894FC3B-1372-DAFD-FEC4-C79953B08B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Freeform 45">
                <a:extLst>
                  <a:ext uri="{FF2B5EF4-FFF2-40B4-BE49-F238E27FC236}">
                    <a16:creationId xmlns:a16="http://schemas.microsoft.com/office/drawing/2014/main" id="{D9CAF923-4C88-7BC0-7E36-FDC68C5722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Freeform 46">
                <a:extLst>
                  <a:ext uri="{FF2B5EF4-FFF2-40B4-BE49-F238E27FC236}">
                    <a16:creationId xmlns:a16="http://schemas.microsoft.com/office/drawing/2014/main" id="{B6DEBD8A-6FBD-4E03-F8AB-C28BB6736AF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Freeform 47">
                <a:extLst>
                  <a:ext uri="{FF2B5EF4-FFF2-40B4-BE49-F238E27FC236}">
                    <a16:creationId xmlns:a16="http://schemas.microsoft.com/office/drawing/2014/main" id="{0913D5C7-B194-D4A8-0CBE-8BA216D84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Rectangle 48">
                <a:extLst>
                  <a:ext uri="{FF2B5EF4-FFF2-40B4-BE49-F238E27FC236}">
                    <a16:creationId xmlns:a16="http://schemas.microsoft.com/office/drawing/2014/main" id="{64E4095A-4C10-AED2-B994-E63E39D488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Rectangle 49">
                <a:extLst>
                  <a:ext uri="{FF2B5EF4-FFF2-40B4-BE49-F238E27FC236}">
                    <a16:creationId xmlns:a16="http://schemas.microsoft.com/office/drawing/2014/main" id="{C3F728E9-C26D-7E35-A4FF-C791ABF53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388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7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53F0DFE4-365D-5B06-66B9-B34668B29CFE}"/>
                </a:ext>
              </a:extLst>
            </p:cNvPr>
            <p:cNvGrpSpPr/>
            <p:nvPr/>
          </p:nvGrpSpPr>
          <p:grpSpPr>
            <a:xfrm>
              <a:off x="1021289" y="3858386"/>
              <a:ext cx="585788" cy="587375"/>
              <a:chOff x="3722688" y="3113478"/>
              <a:chExt cx="585788" cy="587375"/>
            </a:xfrm>
          </p:grpSpPr>
          <p:sp>
            <p:nvSpPr>
              <p:cNvPr id="160" name="Freeform 44">
                <a:extLst>
                  <a:ext uri="{FF2B5EF4-FFF2-40B4-BE49-F238E27FC236}">
                    <a16:creationId xmlns:a16="http://schemas.microsoft.com/office/drawing/2014/main" id="{0F77EC9C-718A-C711-C068-6807AB3B34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1" name="Freeform 45">
                <a:extLst>
                  <a:ext uri="{FF2B5EF4-FFF2-40B4-BE49-F238E27FC236}">
                    <a16:creationId xmlns:a16="http://schemas.microsoft.com/office/drawing/2014/main" id="{661F22EB-F96B-BB46-17A2-86AB676580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2" name="Freeform 46">
                <a:extLst>
                  <a:ext uri="{FF2B5EF4-FFF2-40B4-BE49-F238E27FC236}">
                    <a16:creationId xmlns:a16="http://schemas.microsoft.com/office/drawing/2014/main" id="{5767B6F2-88D1-D96E-5322-71AC70FD64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3" name="Freeform 47">
                <a:extLst>
                  <a:ext uri="{FF2B5EF4-FFF2-40B4-BE49-F238E27FC236}">
                    <a16:creationId xmlns:a16="http://schemas.microsoft.com/office/drawing/2014/main" id="{3885D250-F26F-C8DB-2B99-C462163B41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4" name="Rectangle 48">
                <a:extLst>
                  <a:ext uri="{FF2B5EF4-FFF2-40B4-BE49-F238E27FC236}">
                    <a16:creationId xmlns:a16="http://schemas.microsoft.com/office/drawing/2014/main" id="{DE80E83E-D5D2-81BC-9246-B1E343921B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5" name="Rectangle 49">
                <a:extLst>
                  <a:ext uri="{FF2B5EF4-FFF2-40B4-BE49-F238E27FC236}">
                    <a16:creationId xmlns:a16="http://schemas.microsoft.com/office/drawing/2014/main" id="{3ABC61D1-5A83-42FB-A509-472ED02CCA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16666"/>
                <a:ext cx="158698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9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3B283896-C6B1-C6B8-F07D-C2796A93C3B2}"/>
                </a:ext>
              </a:extLst>
            </p:cNvPr>
            <p:cNvGrpSpPr/>
            <p:nvPr/>
          </p:nvGrpSpPr>
          <p:grpSpPr>
            <a:xfrm>
              <a:off x="1717493" y="2613416"/>
              <a:ext cx="585788" cy="587375"/>
              <a:chOff x="3722688" y="3113478"/>
              <a:chExt cx="585788" cy="587375"/>
            </a:xfrm>
          </p:grpSpPr>
          <p:sp>
            <p:nvSpPr>
              <p:cNvPr id="167" name="Freeform 44">
                <a:extLst>
                  <a:ext uri="{FF2B5EF4-FFF2-40B4-BE49-F238E27FC236}">
                    <a16:creationId xmlns:a16="http://schemas.microsoft.com/office/drawing/2014/main" id="{527D8C4A-2C7B-F43F-BA19-71DC30E6C6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2688" y="3113478"/>
                <a:ext cx="585788" cy="587375"/>
              </a:xfrm>
              <a:custGeom>
                <a:avLst/>
                <a:gdLst>
                  <a:gd name="T0" fmla="*/ 127 w 240"/>
                  <a:gd name="T1" fmla="*/ 236 h 240"/>
                  <a:gd name="T2" fmla="*/ 236 w 240"/>
                  <a:gd name="T3" fmla="*/ 113 h 240"/>
                  <a:gd name="T4" fmla="*/ 113 w 240"/>
                  <a:gd name="T5" fmla="*/ 4 h 240"/>
                  <a:gd name="T6" fmla="*/ 4 w 240"/>
                  <a:gd name="T7" fmla="*/ 127 h 240"/>
                  <a:gd name="T8" fmla="*/ 127 w 240"/>
                  <a:gd name="T9" fmla="*/ 236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0" h="240">
                    <a:moveTo>
                      <a:pt x="127" y="236"/>
                    </a:moveTo>
                    <a:cubicBezTo>
                      <a:pt x="191" y="232"/>
                      <a:pt x="240" y="177"/>
                      <a:pt x="236" y="113"/>
                    </a:cubicBezTo>
                    <a:cubicBezTo>
                      <a:pt x="232" y="49"/>
                      <a:pt x="177" y="0"/>
                      <a:pt x="113" y="4"/>
                    </a:cubicBezTo>
                    <a:cubicBezTo>
                      <a:pt x="49" y="8"/>
                      <a:pt x="0" y="63"/>
                      <a:pt x="4" y="127"/>
                    </a:cubicBezTo>
                    <a:cubicBezTo>
                      <a:pt x="8" y="191"/>
                      <a:pt x="63" y="240"/>
                      <a:pt x="127" y="236"/>
                    </a:cubicBezTo>
                  </a:path>
                </a:pathLst>
              </a:custGeom>
              <a:solidFill>
                <a:srgbClr val="F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Freeform 45">
                <a:extLst>
                  <a:ext uri="{FF2B5EF4-FFF2-40B4-BE49-F238E27FC236}">
                    <a16:creationId xmlns:a16="http://schemas.microsoft.com/office/drawing/2014/main" id="{65249611-D3E6-96CA-27A0-19FE942F59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1425" y="3169041"/>
                <a:ext cx="471488" cy="473075"/>
              </a:xfrm>
              <a:custGeom>
                <a:avLst/>
                <a:gdLst>
                  <a:gd name="T0" fmla="*/ 102 w 193"/>
                  <a:gd name="T1" fmla="*/ 190 h 193"/>
                  <a:gd name="T2" fmla="*/ 189 w 193"/>
                  <a:gd name="T3" fmla="*/ 91 h 193"/>
                  <a:gd name="T4" fmla="*/ 90 w 193"/>
                  <a:gd name="T5" fmla="*/ 4 h 193"/>
                  <a:gd name="T6" fmla="*/ 3 w 193"/>
                  <a:gd name="T7" fmla="*/ 103 h 193"/>
                  <a:gd name="T8" fmla="*/ 102 w 193"/>
                  <a:gd name="T9" fmla="*/ 19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02" y="190"/>
                    </a:moveTo>
                    <a:cubicBezTo>
                      <a:pt x="153" y="187"/>
                      <a:pt x="193" y="143"/>
                      <a:pt x="189" y="91"/>
                    </a:cubicBezTo>
                    <a:cubicBezTo>
                      <a:pt x="186" y="40"/>
                      <a:pt x="142" y="0"/>
                      <a:pt x="90" y="4"/>
                    </a:cubicBezTo>
                    <a:cubicBezTo>
                      <a:pt x="39" y="7"/>
                      <a:pt x="0" y="51"/>
                      <a:pt x="3" y="103"/>
                    </a:cubicBezTo>
                    <a:cubicBezTo>
                      <a:pt x="6" y="154"/>
                      <a:pt x="50" y="193"/>
                      <a:pt x="102" y="190"/>
                    </a:cubicBezTo>
                  </a:path>
                </a:pathLst>
              </a:cu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9" name="Freeform 46">
                <a:extLst>
                  <a:ext uri="{FF2B5EF4-FFF2-40B4-BE49-F238E27FC236}">
                    <a16:creationId xmlns:a16="http://schemas.microsoft.com/office/drawing/2014/main" id="{0B3F9B49-88B5-44D3-E05E-281644A1FB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6188" y="3272228"/>
                <a:ext cx="46038" cy="188913"/>
              </a:xfrm>
              <a:custGeom>
                <a:avLst/>
                <a:gdLst>
                  <a:gd name="T0" fmla="*/ 3 w 19"/>
                  <a:gd name="T1" fmla="*/ 76 h 77"/>
                  <a:gd name="T2" fmla="*/ 3 w 19"/>
                  <a:gd name="T3" fmla="*/ 76 h 77"/>
                  <a:gd name="T4" fmla="*/ 3 w 19"/>
                  <a:gd name="T5" fmla="*/ 76 h 77"/>
                  <a:gd name="T6" fmla="*/ 3 w 19"/>
                  <a:gd name="T7" fmla="*/ 75 h 77"/>
                  <a:gd name="T8" fmla="*/ 3 w 19"/>
                  <a:gd name="T9" fmla="*/ 75 h 77"/>
                  <a:gd name="T10" fmla="*/ 3 w 19"/>
                  <a:gd name="T11" fmla="*/ 75 h 77"/>
                  <a:gd name="T12" fmla="*/ 3 w 19"/>
                  <a:gd name="T13" fmla="*/ 74 h 77"/>
                  <a:gd name="T14" fmla="*/ 3 w 19"/>
                  <a:gd name="T15" fmla="*/ 74 h 77"/>
                  <a:gd name="T16" fmla="*/ 3 w 19"/>
                  <a:gd name="T17" fmla="*/ 74 h 77"/>
                  <a:gd name="T18" fmla="*/ 2 w 19"/>
                  <a:gd name="T19" fmla="*/ 73 h 77"/>
                  <a:gd name="T20" fmla="*/ 2 w 19"/>
                  <a:gd name="T21" fmla="*/ 73 h 77"/>
                  <a:gd name="T22" fmla="*/ 2 w 19"/>
                  <a:gd name="T23" fmla="*/ 72 h 77"/>
                  <a:gd name="T24" fmla="*/ 2 w 19"/>
                  <a:gd name="T25" fmla="*/ 72 h 77"/>
                  <a:gd name="T26" fmla="*/ 2 w 19"/>
                  <a:gd name="T27" fmla="*/ 71 h 77"/>
                  <a:gd name="T28" fmla="*/ 2 w 19"/>
                  <a:gd name="T29" fmla="*/ 71 h 77"/>
                  <a:gd name="T30" fmla="*/ 2 w 19"/>
                  <a:gd name="T31" fmla="*/ 71 h 77"/>
                  <a:gd name="T32" fmla="*/ 2 w 19"/>
                  <a:gd name="T33" fmla="*/ 70 h 77"/>
                  <a:gd name="T34" fmla="*/ 2 w 19"/>
                  <a:gd name="T35" fmla="*/ 70 h 77"/>
                  <a:gd name="T36" fmla="*/ 2 w 19"/>
                  <a:gd name="T37" fmla="*/ 69 h 77"/>
                  <a:gd name="T38" fmla="*/ 2 w 19"/>
                  <a:gd name="T39" fmla="*/ 69 h 77"/>
                  <a:gd name="T40" fmla="*/ 2 w 19"/>
                  <a:gd name="T41" fmla="*/ 69 h 77"/>
                  <a:gd name="T42" fmla="*/ 2 w 19"/>
                  <a:gd name="T43" fmla="*/ 68 h 77"/>
                  <a:gd name="T44" fmla="*/ 2 w 19"/>
                  <a:gd name="T45" fmla="*/ 68 h 77"/>
                  <a:gd name="T46" fmla="*/ 2 w 19"/>
                  <a:gd name="T47" fmla="*/ 68 h 77"/>
                  <a:gd name="T48" fmla="*/ 1 w 19"/>
                  <a:gd name="T49" fmla="*/ 67 h 77"/>
                  <a:gd name="T50" fmla="*/ 1 w 19"/>
                  <a:gd name="T51" fmla="*/ 67 h 77"/>
                  <a:gd name="T52" fmla="*/ 1 w 19"/>
                  <a:gd name="T53" fmla="*/ 67 h 77"/>
                  <a:gd name="T54" fmla="*/ 1 w 19"/>
                  <a:gd name="T55" fmla="*/ 66 h 77"/>
                  <a:gd name="T56" fmla="*/ 1 w 19"/>
                  <a:gd name="T57" fmla="*/ 66 h 77"/>
                  <a:gd name="T58" fmla="*/ 1 w 19"/>
                  <a:gd name="T59" fmla="*/ 65 h 77"/>
                  <a:gd name="T60" fmla="*/ 1 w 19"/>
                  <a:gd name="T61" fmla="*/ 65 h 77"/>
                  <a:gd name="T62" fmla="*/ 1 w 19"/>
                  <a:gd name="T63" fmla="*/ 65 h 77"/>
                  <a:gd name="T64" fmla="*/ 1 w 19"/>
                  <a:gd name="T65" fmla="*/ 64 h 77"/>
                  <a:gd name="T66" fmla="*/ 1 w 19"/>
                  <a:gd name="T67" fmla="*/ 64 h 77"/>
                  <a:gd name="T68" fmla="*/ 1 w 19"/>
                  <a:gd name="T69" fmla="*/ 64 h 77"/>
                  <a:gd name="T70" fmla="*/ 1 w 19"/>
                  <a:gd name="T71" fmla="*/ 63 h 77"/>
                  <a:gd name="T72" fmla="*/ 1 w 19"/>
                  <a:gd name="T73" fmla="*/ 63 h 77"/>
                  <a:gd name="T74" fmla="*/ 1 w 19"/>
                  <a:gd name="T75" fmla="*/ 62 h 77"/>
                  <a:gd name="T76" fmla="*/ 1 w 19"/>
                  <a:gd name="T77" fmla="*/ 62 h 77"/>
                  <a:gd name="T78" fmla="*/ 1 w 19"/>
                  <a:gd name="T79" fmla="*/ 61 h 77"/>
                  <a:gd name="T80" fmla="*/ 1 w 19"/>
                  <a:gd name="T81" fmla="*/ 61 h 77"/>
                  <a:gd name="T82" fmla="*/ 1 w 19"/>
                  <a:gd name="T83" fmla="*/ 61 h 77"/>
                  <a:gd name="T84" fmla="*/ 1 w 19"/>
                  <a:gd name="T85" fmla="*/ 60 h 77"/>
                  <a:gd name="T86" fmla="*/ 1 w 19"/>
                  <a:gd name="T87" fmla="*/ 60 h 77"/>
                  <a:gd name="T88" fmla="*/ 1 w 19"/>
                  <a:gd name="T89" fmla="*/ 60 h 77"/>
                  <a:gd name="T90" fmla="*/ 18 w 19"/>
                  <a:gd name="T91" fmla="*/ 0 h 77"/>
                  <a:gd name="T92" fmla="*/ 18 w 19"/>
                  <a:gd name="T93" fmla="*/ 0 h 77"/>
                  <a:gd name="T94" fmla="*/ 19 w 19"/>
                  <a:gd name="T95" fmla="*/ 0 h 77"/>
                  <a:gd name="T96" fmla="*/ 19 w 19"/>
                  <a:gd name="T9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" h="77">
                    <a:moveTo>
                      <a:pt x="3" y="77"/>
                    </a:moveTo>
                    <a:cubicBezTo>
                      <a:pt x="3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6"/>
                    </a:moveTo>
                    <a:cubicBezTo>
                      <a:pt x="3" y="76"/>
                      <a:pt x="3" y="76"/>
                      <a:pt x="3" y="76"/>
                    </a:cubicBezTo>
                    <a:cubicBezTo>
                      <a:pt x="3" y="76"/>
                      <a:pt x="3" y="76"/>
                      <a:pt x="3" y="76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5"/>
                    </a:moveTo>
                    <a:cubicBezTo>
                      <a:pt x="3" y="75"/>
                      <a:pt x="3" y="75"/>
                      <a:pt x="3" y="75"/>
                    </a:cubicBezTo>
                    <a:cubicBezTo>
                      <a:pt x="3" y="75"/>
                      <a:pt x="3" y="75"/>
                      <a:pt x="3" y="75"/>
                    </a:cubicBezTo>
                    <a:moveTo>
                      <a:pt x="3" y="74"/>
                    </a:moveTo>
                    <a:cubicBezTo>
                      <a:pt x="3" y="74"/>
                      <a:pt x="3" y="75"/>
                      <a:pt x="3" y="75"/>
                    </a:cubicBezTo>
                    <a:cubicBezTo>
                      <a:pt x="3" y="75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3" y="74"/>
                    </a:moveTo>
                    <a:cubicBezTo>
                      <a:pt x="3" y="74"/>
                      <a:pt x="3" y="74"/>
                      <a:pt x="3" y="74"/>
                    </a:cubicBezTo>
                    <a:cubicBezTo>
                      <a:pt x="3" y="74"/>
                      <a:pt x="3" y="74"/>
                      <a:pt x="3" y="74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3"/>
                    </a:moveTo>
                    <a:cubicBezTo>
                      <a:pt x="2" y="73"/>
                      <a:pt x="2" y="73"/>
                      <a:pt x="2" y="73"/>
                    </a:cubicBezTo>
                    <a:cubicBezTo>
                      <a:pt x="2" y="73"/>
                      <a:pt x="2" y="73"/>
                      <a:pt x="2" y="73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3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2"/>
                    </a:moveTo>
                    <a:cubicBezTo>
                      <a:pt x="2" y="72"/>
                      <a:pt x="2" y="72"/>
                      <a:pt x="2" y="72"/>
                    </a:cubicBezTo>
                    <a:cubicBezTo>
                      <a:pt x="2" y="72"/>
                      <a:pt x="2" y="72"/>
                      <a:pt x="2" y="72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1"/>
                    </a:moveTo>
                    <a:cubicBezTo>
                      <a:pt x="2" y="71"/>
                      <a:pt x="2" y="71"/>
                      <a:pt x="2" y="71"/>
                    </a:cubicBezTo>
                    <a:cubicBezTo>
                      <a:pt x="2" y="71"/>
                      <a:pt x="2" y="71"/>
                      <a:pt x="2" y="71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70"/>
                    </a:moveTo>
                    <a:cubicBezTo>
                      <a:pt x="2" y="70"/>
                      <a:pt x="2" y="70"/>
                      <a:pt x="2" y="70"/>
                    </a:cubicBezTo>
                    <a:cubicBezTo>
                      <a:pt x="2" y="70"/>
                      <a:pt x="2" y="70"/>
                      <a:pt x="2" y="70"/>
                    </a:cubicBezTo>
                    <a:moveTo>
                      <a:pt x="2" y="69"/>
                    </a:moveTo>
                    <a:cubicBezTo>
                      <a:pt x="2" y="69"/>
                      <a:pt x="2" y="70"/>
                      <a:pt x="2" y="70"/>
                    </a:cubicBezTo>
                    <a:cubicBezTo>
                      <a:pt x="2" y="70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9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moveTo>
                      <a:pt x="2" y="68"/>
                    </a:move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2" y="68"/>
                    </a:move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8"/>
                      <a:pt x="2" y="68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8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7"/>
                    </a:moveTo>
                    <a:cubicBezTo>
                      <a:pt x="1" y="67"/>
                      <a:pt x="1" y="67"/>
                      <a:pt x="1" y="67"/>
                    </a:cubicBezTo>
                    <a:cubicBezTo>
                      <a:pt x="1" y="67"/>
                      <a:pt x="1" y="67"/>
                      <a:pt x="1" y="67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6"/>
                    </a:moveTo>
                    <a:cubicBezTo>
                      <a:pt x="1" y="66"/>
                      <a:pt x="1" y="66"/>
                      <a:pt x="1" y="66"/>
                    </a:cubicBezTo>
                    <a:cubicBezTo>
                      <a:pt x="1" y="66"/>
                      <a:pt x="1" y="66"/>
                      <a:pt x="1" y="66"/>
                    </a:cubicBezTo>
                    <a:moveTo>
                      <a:pt x="1" y="65"/>
                    </a:moveTo>
                    <a:cubicBezTo>
                      <a:pt x="1" y="65"/>
                      <a:pt x="1" y="66"/>
                      <a:pt x="1" y="66"/>
                    </a:cubicBezTo>
                    <a:cubicBezTo>
                      <a:pt x="1" y="66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5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5"/>
                    </a:cubicBezTo>
                    <a:moveTo>
                      <a:pt x="1" y="64"/>
                    </a:moveTo>
                    <a:cubicBezTo>
                      <a:pt x="1" y="65"/>
                      <a:pt x="1" y="65"/>
                      <a:pt x="1" y="65"/>
                    </a:cubicBezTo>
                    <a:cubicBezTo>
                      <a:pt x="1" y="65"/>
                      <a:pt x="1" y="65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4"/>
                    </a:moveTo>
                    <a:cubicBezTo>
                      <a:pt x="1" y="64"/>
                      <a:pt x="1" y="64"/>
                      <a:pt x="1" y="64"/>
                    </a:cubicBezTo>
                    <a:cubicBezTo>
                      <a:pt x="1" y="64"/>
                      <a:pt x="1" y="64"/>
                      <a:pt x="1" y="64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4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3"/>
                    </a:moveTo>
                    <a:cubicBezTo>
                      <a:pt x="1" y="63"/>
                      <a:pt x="1" y="63"/>
                      <a:pt x="1" y="63"/>
                    </a:cubicBezTo>
                    <a:cubicBezTo>
                      <a:pt x="1" y="63"/>
                      <a:pt x="1" y="63"/>
                      <a:pt x="1" y="63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2"/>
                    </a:moveTo>
                    <a:cubicBezTo>
                      <a:pt x="1" y="62"/>
                      <a:pt x="1" y="62"/>
                      <a:pt x="1" y="62"/>
                    </a:cubicBezTo>
                    <a:cubicBezTo>
                      <a:pt x="1" y="62"/>
                      <a:pt x="1" y="62"/>
                      <a:pt x="1" y="62"/>
                    </a:cubicBezTo>
                    <a:moveTo>
                      <a:pt x="1" y="61"/>
                    </a:moveTo>
                    <a:cubicBezTo>
                      <a:pt x="1" y="61"/>
                      <a:pt x="1" y="62"/>
                      <a:pt x="1" y="62"/>
                    </a:cubicBezTo>
                    <a:cubicBezTo>
                      <a:pt x="1" y="62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1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1"/>
                    </a:cubicBezTo>
                    <a:moveTo>
                      <a:pt x="1" y="60"/>
                    </a:moveTo>
                    <a:cubicBezTo>
                      <a:pt x="1" y="61"/>
                      <a:pt x="1" y="61"/>
                      <a:pt x="1" y="61"/>
                    </a:cubicBezTo>
                    <a:cubicBezTo>
                      <a:pt x="1" y="61"/>
                      <a:pt x="1" y="61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" y="60"/>
                    </a:moveTo>
                    <a:cubicBezTo>
                      <a:pt x="1" y="60"/>
                      <a:pt x="1" y="60"/>
                      <a:pt x="1" y="60"/>
                    </a:cubicBezTo>
                    <a:cubicBezTo>
                      <a:pt x="1" y="60"/>
                      <a:pt x="1" y="60"/>
                      <a:pt x="1" y="60"/>
                    </a:cubicBezTo>
                    <a:moveTo>
                      <a:pt x="18" y="1"/>
                    </a:moveTo>
                    <a:cubicBezTo>
                      <a:pt x="6" y="17"/>
                      <a:pt x="0" y="38"/>
                      <a:pt x="1" y="60"/>
                    </a:cubicBezTo>
                    <a:cubicBezTo>
                      <a:pt x="0" y="38"/>
                      <a:pt x="6" y="17"/>
                      <a:pt x="18" y="1"/>
                    </a:cubicBezTo>
                    <a:moveTo>
                      <a:pt x="18" y="0"/>
                    </a:moveTo>
                    <a:cubicBezTo>
                      <a:pt x="18" y="0"/>
                      <a:pt x="18" y="0"/>
                      <a:pt x="18" y="1"/>
                    </a:cubicBezTo>
                    <a:cubicBezTo>
                      <a:pt x="18" y="0"/>
                      <a:pt x="18" y="0"/>
                      <a:pt x="18" y="0"/>
                    </a:cubicBezTo>
                    <a:moveTo>
                      <a:pt x="19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  <a:moveTo>
                      <a:pt x="19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0"/>
                      <a:pt x="19" y="0"/>
                      <a:pt x="19" y="0"/>
                    </a:cubicBezTo>
                  </a:path>
                </a:pathLst>
              </a:custGeom>
              <a:solidFill>
                <a:srgbClr val="E56A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0" name="Freeform 47">
                <a:extLst>
                  <a:ext uri="{FF2B5EF4-FFF2-40B4-BE49-F238E27FC236}">
                    <a16:creationId xmlns:a16="http://schemas.microsoft.com/office/drawing/2014/main" id="{E54A8819-E0BC-418B-BD9E-C11DA8C9D4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6188" y="3213491"/>
                <a:ext cx="207963" cy="420688"/>
              </a:xfrm>
              <a:custGeom>
                <a:avLst/>
                <a:gdLst>
                  <a:gd name="T0" fmla="*/ 19 w 85"/>
                  <a:gd name="T1" fmla="*/ 24 h 172"/>
                  <a:gd name="T2" fmla="*/ 19 w 85"/>
                  <a:gd name="T3" fmla="*/ 24 h 172"/>
                  <a:gd name="T4" fmla="*/ 18 w 85"/>
                  <a:gd name="T5" fmla="*/ 24 h 172"/>
                  <a:gd name="T6" fmla="*/ 18 w 85"/>
                  <a:gd name="T7" fmla="*/ 25 h 172"/>
                  <a:gd name="T8" fmla="*/ 1 w 85"/>
                  <a:gd name="T9" fmla="*/ 84 h 172"/>
                  <a:gd name="T10" fmla="*/ 1 w 85"/>
                  <a:gd name="T11" fmla="*/ 84 h 172"/>
                  <a:gd name="T12" fmla="*/ 1 w 85"/>
                  <a:gd name="T13" fmla="*/ 85 h 172"/>
                  <a:gd name="T14" fmla="*/ 1 w 85"/>
                  <a:gd name="T15" fmla="*/ 85 h 172"/>
                  <a:gd name="T16" fmla="*/ 1 w 85"/>
                  <a:gd name="T17" fmla="*/ 85 h 172"/>
                  <a:gd name="T18" fmla="*/ 1 w 85"/>
                  <a:gd name="T19" fmla="*/ 86 h 172"/>
                  <a:gd name="T20" fmla="*/ 1 w 85"/>
                  <a:gd name="T21" fmla="*/ 86 h 172"/>
                  <a:gd name="T22" fmla="*/ 1 w 85"/>
                  <a:gd name="T23" fmla="*/ 87 h 172"/>
                  <a:gd name="T24" fmla="*/ 1 w 85"/>
                  <a:gd name="T25" fmla="*/ 87 h 172"/>
                  <a:gd name="T26" fmla="*/ 1 w 85"/>
                  <a:gd name="T27" fmla="*/ 88 h 172"/>
                  <a:gd name="T28" fmla="*/ 1 w 85"/>
                  <a:gd name="T29" fmla="*/ 88 h 172"/>
                  <a:gd name="T30" fmla="*/ 1 w 85"/>
                  <a:gd name="T31" fmla="*/ 88 h 172"/>
                  <a:gd name="T32" fmla="*/ 1 w 85"/>
                  <a:gd name="T33" fmla="*/ 89 h 172"/>
                  <a:gd name="T34" fmla="*/ 1 w 85"/>
                  <a:gd name="T35" fmla="*/ 89 h 172"/>
                  <a:gd name="T36" fmla="*/ 1 w 85"/>
                  <a:gd name="T37" fmla="*/ 90 h 172"/>
                  <a:gd name="T38" fmla="*/ 1 w 85"/>
                  <a:gd name="T39" fmla="*/ 90 h 172"/>
                  <a:gd name="T40" fmla="*/ 1 w 85"/>
                  <a:gd name="T41" fmla="*/ 91 h 172"/>
                  <a:gd name="T42" fmla="*/ 1 w 85"/>
                  <a:gd name="T43" fmla="*/ 91 h 172"/>
                  <a:gd name="T44" fmla="*/ 1 w 85"/>
                  <a:gd name="T45" fmla="*/ 91 h 172"/>
                  <a:gd name="T46" fmla="*/ 2 w 85"/>
                  <a:gd name="T47" fmla="*/ 92 h 172"/>
                  <a:gd name="T48" fmla="*/ 2 w 85"/>
                  <a:gd name="T49" fmla="*/ 92 h 172"/>
                  <a:gd name="T50" fmla="*/ 2 w 85"/>
                  <a:gd name="T51" fmla="*/ 93 h 172"/>
                  <a:gd name="T52" fmla="*/ 2 w 85"/>
                  <a:gd name="T53" fmla="*/ 93 h 172"/>
                  <a:gd name="T54" fmla="*/ 2 w 85"/>
                  <a:gd name="T55" fmla="*/ 94 h 172"/>
                  <a:gd name="T56" fmla="*/ 2 w 85"/>
                  <a:gd name="T57" fmla="*/ 94 h 172"/>
                  <a:gd name="T58" fmla="*/ 2 w 85"/>
                  <a:gd name="T59" fmla="*/ 94 h 172"/>
                  <a:gd name="T60" fmla="*/ 2 w 85"/>
                  <a:gd name="T61" fmla="*/ 95 h 172"/>
                  <a:gd name="T62" fmla="*/ 2 w 85"/>
                  <a:gd name="T63" fmla="*/ 95 h 172"/>
                  <a:gd name="T64" fmla="*/ 2 w 85"/>
                  <a:gd name="T65" fmla="*/ 96 h 172"/>
                  <a:gd name="T66" fmla="*/ 2 w 85"/>
                  <a:gd name="T67" fmla="*/ 96 h 172"/>
                  <a:gd name="T68" fmla="*/ 2 w 85"/>
                  <a:gd name="T69" fmla="*/ 96 h 172"/>
                  <a:gd name="T70" fmla="*/ 2 w 85"/>
                  <a:gd name="T71" fmla="*/ 97 h 172"/>
                  <a:gd name="T72" fmla="*/ 3 w 85"/>
                  <a:gd name="T73" fmla="*/ 98 h 172"/>
                  <a:gd name="T74" fmla="*/ 3 w 85"/>
                  <a:gd name="T75" fmla="*/ 98 h 172"/>
                  <a:gd name="T76" fmla="*/ 3 w 85"/>
                  <a:gd name="T77" fmla="*/ 98 h 172"/>
                  <a:gd name="T78" fmla="*/ 3 w 85"/>
                  <a:gd name="T79" fmla="*/ 99 h 172"/>
                  <a:gd name="T80" fmla="*/ 3 w 85"/>
                  <a:gd name="T81" fmla="*/ 99 h 172"/>
                  <a:gd name="T82" fmla="*/ 3 w 85"/>
                  <a:gd name="T83" fmla="*/ 100 h 172"/>
                  <a:gd name="T84" fmla="*/ 3 w 85"/>
                  <a:gd name="T85" fmla="*/ 100 h 172"/>
                  <a:gd name="T86" fmla="*/ 3 w 85"/>
                  <a:gd name="T87" fmla="*/ 100 h 172"/>
                  <a:gd name="T88" fmla="*/ 85 w 85"/>
                  <a:gd name="T89" fmla="*/ 172 h 172"/>
                  <a:gd name="T90" fmla="*/ 16 w 85"/>
                  <a:gd name="T91" fmla="*/ 80 h 172"/>
                  <a:gd name="T92" fmla="*/ 42 w 85"/>
                  <a:gd name="T93" fmla="*/ 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5" h="172">
                    <a:moveTo>
                      <a:pt x="45" y="0"/>
                    </a:moveTo>
                    <a:cubicBezTo>
                      <a:pt x="35" y="6"/>
                      <a:pt x="26" y="1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6" y="41"/>
                      <a:pt x="0" y="62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4"/>
                      <a:pt x="1" y="84"/>
                      <a:pt x="1" y="84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1" y="85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6"/>
                    </a:cubicBezTo>
                    <a:cubicBezTo>
                      <a:pt x="1" y="86"/>
                      <a:pt x="1" y="86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1" y="87"/>
                      <a:pt x="1" y="87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89"/>
                      <a:pt x="1" y="89"/>
                    </a:cubicBezTo>
                    <a:cubicBezTo>
                      <a:pt x="1" y="89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1" y="90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1"/>
                    </a:cubicBezTo>
                    <a:cubicBezTo>
                      <a:pt x="1" y="91"/>
                      <a:pt x="1" y="91"/>
                      <a:pt x="1" y="92"/>
                    </a:cubicBezTo>
                    <a:cubicBezTo>
                      <a:pt x="1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2"/>
                      <a:pt x="2" y="92"/>
                      <a:pt x="2" y="92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4"/>
                    </a:cubicBezTo>
                    <a:cubicBezTo>
                      <a:pt x="2" y="94"/>
                      <a:pt x="2" y="94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5"/>
                      <a:pt x="2" y="95"/>
                      <a:pt x="2" y="95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6"/>
                    </a:cubicBezTo>
                    <a:cubicBezTo>
                      <a:pt x="2" y="96"/>
                      <a:pt x="2" y="96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2" y="97"/>
                    </a:cubicBezTo>
                    <a:cubicBezTo>
                      <a:pt x="2" y="97"/>
                      <a:pt x="2" y="97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3" y="98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99"/>
                    </a:cubicBezTo>
                    <a:cubicBezTo>
                      <a:pt x="3" y="99"/>
                      <a:pt x="3" y="99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0"/>
                    </a:cubicBezTo>
                    <a:cubicBezTo>
                      <a:pt x="3" y="100"/>
                      <a:pt x="3" y="100"/>
                      <a:pt x="3" y="101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12" y="139"/>
                      <a:pt x="45" y="168"/>
                      <a:pt x="85" y="172"/>
                    </a:cubicBezTo>
                    <a:cubicBezTo>
                      <a:pt x="73" y="168"/>
                      <a:pt x="61" y="161"/>
                      <a:pt x="52" y="152"/>
                    </a:cubicBezTo>
                    <a:cubicBezTo>
                      <a:pt x="38" y="140"/>
                      <a:pt x="28" y="125"/>
                      <a:pt x="22" y="107"/>
                    </a:cubicBezTo>
                    <a:cubicBezTo>
                      <a:pt x="20" y="98"/>
                      <a:pt x="18" y="89"/>
                      <a:pt x="16" y="80"/>
                    </a:cubicBezTo>
                    <a:cubicBezTo>
                      <a:pt x="16" y="79"/>
                      <a:pt x="16" y="79"/>
                      <a:pt x="16" y="79"/>
                    </a:cubicBezTo>
                    <a:cubicBezTo>
                      <a:pt x="15" y="60"/>
                      <a:pt x="19" y="42"/>
                      <a:pt x="27" y="24"/>
                    </a:cubicBezTo>
                    <a:cubicBezTo>
                      <a:pt x="32" y="17"/>
                      <a:pt x="37" y="10"/>
                      <a:pt x="42" y="2"/>
                    </a:cubicBezTo>
                    <a:cubicBezTo>
                      <a:pt x="43" y="1"/>
                      <a:pt x="44" y="1"/>
                      <a:pt x="45" y="0"/>
                    </a:cubicBezTo>
                  </a:path>
                </a:pathLst>
              </a:custGeom>
              <a:solidFill>
                <a:srgbClr val="FF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1" name="Rectangle 48">
                <a:extLst>
                  <a:ext uri="{FF2B5EF4-FFF2-40B4-BE49-F238E27FC236}">
                    <a16:creationId xmlns:a16="http://schemas.microsoft.com/office/drawing/2014/main" id="{CBD1D94C-2D02-3D99-4A47-7AB7731767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1763" y="3299216"/>
                <a:ext cx="142875" cy="161925"/>
              </a:xfrm>
              <a:prstGeom prst="rect">
                <a:avLst/>
              </a:prstGeom>
              <a:solidFill>
                <a:srgbClr val="FFD5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2" name="Rectangle 49">
                <a:extLst>
                  <a:ext uri="{FF2B5EF4-FFF2-40B4-BE49-F238E27FC236}">
                    <a16:creationId xmlns:a16="http://schemas.microsoft.com/office/drawing/2014/main" id="{638D5037-1A35-EE32-9026-AF4DAC053A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6550" y="3218595"/>
                <a:ext cx="307777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100" b="1" i="0" u="none" strike="noStrike" kern="1200" cap="none" spc="0" normalizeH="0" baseline="0" noProof="0">
                    <a:ln>
                      <a:noFill/>
                    </a:ln>
                    <a:solidFill>
                      <a:srgbClr val="ED7D31">
                        <a:lumMod val="50000"/>
                      </a:srgbClr>
                    </a:solidFill>
                    <a:effectLst/>
                    <a:uLnTx/>
                    <a:uFillTx/>
                    <a:latin typeface="Roboto" panose="02000000000000000000" pitchFamily="2" charset="0"/>
                    <a:ea typeface="+mn-ea"/>
                    <a:cs typeface="+mn-cs"/>
                  </a:rPr>
                  <a:t>11</a:t>
                </a:r>
                <a:endPara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EB83E0CC-4C86-7EAF-C3EC-BC8981F0D0AB}"/>
              </a:ext>
            </a:extLst>
          </p:cNvPr>
          <p:cNvSpPr txBox="1"/>
          <p:nvPr/>
        </p:nvSpPr>
        <p:spPr>
          <a:xfrm>
            <a:off x="449263" y="357368"/>
            <a:ext cx="441960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TRÒ CHƠI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2B3A4EA3-E3E0-039A-9415-E9F07EB3E44D}"/>
              </a:ext>
            </a:extLst>
          </p:cNvPr>
          <p:cNvSpPr txBox="1"/>
          <p:nvPr/>
        </p:nvSpPr>
        <p:spPr>
          <a:xfrm>
            <a:off x="4792472" y="422059"/>
            <a:ext cx="317901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XEM GIỜ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11D062B7-1916-ABE5-6616-73C296EE26E6}"/>
              </a:ext>
            </a:extLst>
          </p:cNvPr>
          <p:cNvSpPr txBox="1"/>
          <p:nvPr/>
        </p:nvSpPr>
        <p:spPr>
          <a:xfrm>
            <a:off x="5205393" y="4962115"/>
            <a:ext cx="309221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Đồng hồ chỉ mấy giờ?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96" name="Picture 195">
            <a:extLst>
              <a:ext uri="{FF2B5EF4-FFF2-40B4-BE49-F238E27FC236}">
                <a16:creationId xmlns:a16="http://schemas.microsoft.com/office/drawing/2014/main" id="{61F0C023-0F83-2C26-B0F0-A57392607E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67" y="1481075"/>
            <a:ext cx="1600200" cy="28575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E5B2E09-29C6-9F21-3751-506923E0A0F7}"/>
              </a:ext>
            </a:extLst>
          </p:cNvPr>
          <p:cNvSpPr/>
          <p:nvPr/>
        </p:nvSpPr>
        <p:spPr>
          <a:xfrm>
            <a:off x="8771860" y="893135"/>
            <a:ext cx="2317898" cy="1191982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1466F8-920E-17FC-D452-308D275A5B20}"/>
              </a:ext>
            </a:extLst>
          </p:cNvPr>
          <p:cNvSpPr txBox="1"/>
          <p:nvPr/>
        </p:nvSpPr>
        <p:spPr>
          <a:xfrm>
            <a:off x="8998490" y="1019410"/>
            <a:ext cx="195974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Roboto Black" panose="02000000000000000000" pitchFamily="2" charset="0"/>
                <a:ea typeface="+mn-ea"/>
                <a:cs typeface="+mn-cs"/>
              </a:rPr>
              <a:t>1:15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889DD2B-7A65-0D5F-4A79-420D57412C1C}"/>
              </a:ext>
            </a:extLst>
          </p:cNvPr>
          <p:cNvSpPr txBox="1"/>
          <p:nvPr/>
        </p:nvSpPr>
        <p:spPr>
          <a:xfrm>
            <a:off x="9606589" y="2295739"/>
            <a:ext cx="126499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ĐÁP ÁN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336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c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  <p:bldP spid="186" grpId="0"/>
      <p:bldP spid="190" grpId="0"/>
      <p:bldP spid="2" grpId="0" animBg="1"/>
      <p:bldP spid="3" grpId="0"/>
      <p:bldP spid="7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669995" y="3914423"/>
            <a:ext cx="1058090" cy="981137"/>
            <a:chOff x="12855139" y="5574544"/>
            <a:chExt cx="1058090" cy="981137"/>
          </a:xfrm>
        </p:grpSpPr>
        <p:sp>
          <p:nvSpPr>
            <p:cNvPr id="26" name="Arrow: Pentagon 25">
              <a:extLst>
                <a:ext uri="{FF2B5EF4-FFF2-40B4-BE49-F238E27FC236}">
                  <a16:creationId xmlns:a16="http://schemas.microsoft.com/office/drawing/2014/main" id="{F1C07DEE-8892-24B9-69DB-4BC45E9619CB}"/>
                </a:ext>
              </a:extLst>
            </p:cNvPr>
            <p:cNvSpPr/>
            <p:nvPr/>
          </p:nvSpPr>
          <p:spPr>
            <a:xfrm>
              <a:off x="12855139" y="5574544"/>
              <a:ext cx="975161" cy="981137"/>
            </a:xfrm>
            <a:prstGeom prst="ellipse">
              <a:avLst/>
            </a:prstGeom>
            <a:solidFill>
              <a:srgbClr val="48B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B1500B4-2A13-B105-884B-9C3A22343CC6}"/>
                </a:ext>
              </a:extLst>
            </p:cNvPr>
            <p:cNvSpPr txBox="1"/>
            <p:nvPr/>
          </p:nvSpPr>
          <p:spPr>
            <a:xfrm>
              <a:off x="12855139" y="5834279"/>
              <a:ext cx="1058090" cy="461665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+mn-cs"/>
                </a:rPr>
                <a:t>Tiết 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 Black" panose="02000000000000000000" pitchFamily="2" charset="0"/>
                  <a:ea typeface="Roboto Black" panose="02000000000000000000" pitchFamily="2" charset="0"/>
                  <a:cs typeface="+mn-cs"/>
                </a:rPr>
                <a:t>2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12" y="86858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A14CBFD-2C6F-E4A0-F468-3C5C731B2275}"/>
              </a:ext>
            </a:extLst>
          </p:cNvPr>
          <p:cNvSpPr txBox="1"/>
          <p:nvPr/>
        </p:nvSpPr>
        <p:spPr>
          <a:xfrm>
            <a:off x="2872809" y="818392"/>
            <a:ext cx="25461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BÀI </a:t>
            </a: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4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7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97398" y="1370728"/>
            <a:ext cx="49518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noProof="0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ĐỒNG HỒ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noProof="0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SỬ DỤNG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b="1" noProof="0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SỐ LA MÃ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759B41A-E197-942E-091B-3A8B74B63917}"/>
              </a:ext>
            </a:extLst>
          </p:cNvPr>
          <p:cNvGrpSpPr/>
          <p:nvPr/>
        </p:nvGrpSpPr>
        <p:grpSpPr>
          <a:xfrm flipH="1">
            <a:off x="744758" y="2371195"/>
            <a:ext cx="4539187" cy="4319110"/>
            <a:chOff x="4590044" y="1657067"/>
            <a:chExt cx="4539187" cy="4319110"/>
          </a:xfrm>
        </p:grpSpPr>
        <p:sp>
          <p:nvSpPr>
            <p:cNvPr id="10" name="Teardrop 45">
              <a:extLst>
                <a:ext uri="{FF2B5EF4-FFF2-40B4-BE49-F238E27FC236}">
                  <a16:creationId xmlns:a16="http://schemas.microsoft.com/office/drawing/2014/main" id="{1A4D3357-62EF-1F91-3FFC-7BAEDE24A714}"/>
                </a:ext>
              </a:extLst>
            </p:cNvPr>
            <p:cNvSpPr/>
            <p:nvPr/>
          </p:nvSpPr>
          <p:spPr>
            <a:xfrm rot="16400215">
              <a:off x="8068228" y="3766857"/>
              <a:ext cx="1035475" cy="1086531"/>
            </a:xfrm>
            <a:custGeom>
              <a:avLst/>
              <a:gdLst>
                <a:gd name="connsiteX0" fmla="*/ 0 w 1991751"/>
                <a:gd name="connsiteY0" fmla="*/ 1007170 h 2014340"/>
                <a:gd name="connsiteX1" fmla="*/ 995876 w 1991751"/>
                <a:gd name="connsiteY1" fmla="*/ 0 h 2014340"/>
                <a:gd name="connsiteX2" fmla="*/ 1991751 w 1991751"/>
                <a:gd name="connsiteY2" fmla="*/ 0 h 2014340"/>
                <a:gd name="connsiteX3" fmla="*/ 1991751 w 1991751"/>
                <a:gd name="connsiteY3" fmla="*/ 1007170 h 2014340"/>
                <a:gd name="connsiteX4" fmla="*/ 995875 w 1991751"/>
                <a:gd name="connsiteY4" fmla="*/ 2014340 h 2014340"/>
                <a:gd name="connsiteX5" fmla="*/ -1 w 1991751"/>
                <a:gd name="connsiteY5" fmla="*/ 1007170 h 2014340"/>
                <a:gd name="connsiteX6" fmla="*/ 0 w 1991751"/>
                <a:gd name="connsiteY6" fmla="*/ 1007170 h 2014340"/>
                <a:gd name="connsiteX0" fmla="*/ 284138 w 2275889"/>
                <a:gd name="connsiteY0" fmla="*/ 1007170 h 2164794"/>
                <a:gd name="connsiteX1" fmla="*/ 1280014 w 2275889"/>
                <a:gd name="connsiteY1" fmla="*/ 0 h 2164794"/>
                <a:gd name="connsiteX2" fmla="*/ 2275889 w 2275889"/>
                <a:gd name="connsiteY2" fmla="*/ 0 h 2164794"/>
                <a:gd name="connsiteX3" fmla="*/ 2275889 w 2275889"/>
                <a:gd name="connsiteY3" fmla="*/ 1007170 h 2164794"/>
                <a:gd name="connsiteX4" fmla="*/ 1280013 w 2275889"/>
                <a:gd name="connsiteY4" fmla="*/ 2014340 h 2164794"/>
                <a:gd name="connsiteX5" fmla="*/ 284137 w 2275889"/>
                <a:gd name="connsiteY5" fmla="*/ 1007170 h 2164794"/>
                <a:gd name="connsiteX6" fmla="*/ 284138 w 2275889"/>
                <a:gd name="connsiteY6" fmla="*/ 1007170 h 2164794"/>
                <a:gd name="connsiteX0" fmla="*/ 284138 w 2580689"/>
                <a:gd name="connsiteY0" fmla="*/ 1206867 h 2364491"/>
                <a:gd name="connsiteX1" fmla="*/ 1280014 w 2580689"/>
                <a:gd name="connsiteY1" fmla="*/ 199697 h 2364491"/>
                <a:gd name="connsiteX2" fmla="*/ 2580689 w 2580689"/>
                <a:gd name="connsiteY2" fmla="*/ 0 h 2364491"/>
                <a:gd name="connsiteX3" fmla="*/ 2275889 w 2580689"/>
                <a:gd name="connsiteY3" fmla="*/ 1206867 h 2364491"/>
                <a:gd name="connsiteX4" fmla="*/ 1280013 w 2580689"/>
                <a:gd name="connsiteY4" fmla="*/ 2214037 h 2364491"/>
                <a:gd name="connsiteX5" fmla="*/ 284137 w 2580689"/>
                <a:gd name="connsiteY5" fmla="*/ 1206867 h 2364491"/>
                <a:gd name="connsiteX6" fmla="*/ 284138 w 2580689"/>
                <a:gd name="connsiteY6" fmla="*/ 1206867 h 2364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0689" h="2364491">
                  <a:moveTo>
                    <a:pt x="284138" y="1206867"/>
                  </a:moveTo>
                  <a:cubicBezTo>
                    <a:pt x="284138" y="650622"/>
                    <a:pt x="730007" y="199697"/>
                    <a:pt x="1280014" y="199697"/>
                  </a:cubicBezTo>
                  <a:lnTo>
                    <a:pt x="2580689" y="0"/>
                  </a:lnTo>
                  <a:lnTo>
                    <a:pt x="2275889" y="1206867"/>
                  </a:lnTo>
                  <a:cubicBezTo>
                    <a:pt x="2275889" y="1763112"/>
                    <a:pt x="1830020" y="2214037"/>
                    <a:pt x="1280013" y="2214037"/>
                  </a:cubicBezTo>
                  <a:cubicBezTo>
                    <a:pt x="-804504" y="2739554"/>
                    <a:pt x="284137" y="1763112"/>
                    <a:pt x="284137" y="1206867"/>
                  </a:cubicBezTo>
                  <a:lnTo>
                    <a:pt x="284138" y="1206867"/>
                  </a:lnTo>
                  <a:close/>
                </a:path>
              </a:pathLst>
            </a:custGeom>
            <a:solidFill>
              <a:srgbClr val="EE89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Teardrop 45">
              <a:extLst>
                <a:ext uri="{FF2B5EF4-FFF2-40B4-BE49-F238E27FC236}">
                  <a16:creationId xmlns:a16="http://schemas.microsoft.com/office/drawing/2014/main" id="{26473B92-E7AA-07DF-0AA5-CB6A86A5B8F2}"/>
                </a:ext>
              </a:extLst>
            </p:cNvPr>
            <p:cNvSpPr/>
            <p:nvPr/>
          </p:nvSpPr>
          <p:spPr>
            <a:xfrm rot="10800000">
              <a:off x="8068229" y="2789922"/>
              <a:ext cx="1035475" cy="1086531"/>
            </a:xfrm>
            <a:custGeom>
              <a:avLst/>
              <a:gdLst>
                <a:gd name="connsiteX0" fmla="*/ 0 w 1991751"/>
                <a:gd name="connsiteY0" fmla="*/ 1007170 h 2014340"/>
                <a:gd name="connsiteX1" fmla="*/ 995876 w 1991751"/>
                <a:gd name="connsiteY1" fmla="*/ 0 h 2014340"/>
                <a:gd name="connsiteX2" fmla="*/ 1991751 w 1991751"/>
                <a:gd name="connsiteY2" fmla="*/ 0 h 2014340"/>
                <a:gd name="connsiteX3" fmla="*/ 1991751 w 1991751"/>
                <a:gd name="connsiteY3" fmla="*/ 1007170 h 2014340"/>
                <a:gd name="connsiteX4" fmla="*/ 995875 w 1991751"/>
                <a:gd name="connsiteY4" fmla="*/ 2014340 h 2014340"/>
                <a:gd name="connsiteX5" fmla="*/ -1 w 1991751"/>
                <a:gd name="connsiteY5" fmla="*/ 1007170 h 2014340"/>
                <a:gd name="connsiteX6" fmla="*/ 0 w 1991751"/>
                <a:gd name="connsiteY6" fmla="*/ 1007170 h 2014340"/>
                <a:gd name="connsiteX0" fmla="*/ 284138 w 2275889"/>
                <a:gd name="connsiteY0" fmla="*/ 1007170 h 2164794"/>
                <a:gd name="connsiteX1" fmla="*/ 1280014 w 2275889"/>
                <a:gd name="connsiteY1" fmla="*/ 0 h 2164794"/>
                <a:gd name="connsiteX2" fmla="*/ 2275889 w 2275889"/>
                <a:gd name="connsiteY2" fmla="*/ 0 h 2164794"/>
                <a:gd name="connsiteX3" fmla="*/ 2275889 w 2275889"/>
                <a:gd name="connsiteY3" fmla="*/ 1007170 h 2164794"/>
                <a:gd name="connsiteX4" fmla="*/ 1280013 w 2275889"/>
                <a:gd name="connsiteY4" fmla="*/ 2014340 h 2164794"/>
                <a:gd name="connsiteX5" fmla="*/ 284137 w 2275889"/>
                <a:gd name="connsiteY5" fmla="*/ 1007170 h 2164794"/>
                <a:gd name="connsiteX6" fmla="*/ 284138 w 2275889"/>
                <a:gd name="connsiteY6" fmla="*/ 1007170 h 2164794"/>
                <a:gd name="connsiteX0" fmla="*/ 284138 w 2580689"/>
                <a:gd name="connsiteY0" fmla="*/ 1206867 h 2364491"/>
                <a:gd name="connsiteX1" fmla="*/ 1280014 w 2580689"/>
                <a:gd name="connsiteY1" fmla="*/ 199697 h 2364491"/>
                <a:gd name="connsiteX2" fmla="*/ 2580689 w 2580689"/>
                <a:gd name="connsiteY2" fmla="*/ 0 h 2364491"/>
                <a:gd name="connsiteX3" fmla="*/ 2275889 w 2580689"/>
                <a:gd name="connsiteY3" fmla="*/ 1206867 h 2364491"/>
                <a:gd name="connsiteX4" fmla="*/ 1280013 w 2580689"/>
                <a:gd name="connsiteY4" fmla="*/ 2214037 h 2364491"/>
                <a:gd name="connsiteX5" fmla="*/ 284137 w 2580689"/>
                <a:gd name="connsiteY5" fmla="*/ 1206867 h 2364491"/>
                <a:gd name="connsiteX6" fmla="*/ 284138 w 2580689"/>
                <a:gd name="connsiteY6" fmla="*/ 1206867 h 2364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0689" h="2364491">
                  <a:moveTo>
                    <a:pt x="284138" y="1206867"/>
                  </a:moveTo>
                  <a:cubicBezTo>
                    <a:pt x="284138" y="650622"/>
                    <a:pt x="730007" y="199697"/>
                    <a:pt x="1280014" y="199697"/>
                  </a:cubicBezTo>
                  <a:lnTo>
                    <a:pt x="2580689" y="0"/>
                  </a:lnTo>
                  <a:lnTo>
                    <a:pt x="2275889" y="1206867"/>
                  </a:lnTo>
                  <a:cubicBezTo>
                    <a:pt x="2275889" y="1763112"/>
                    <a:pt x="1830020" y="2214037"/>
                    <a:pt x="1280013" y="2214037"/>
                  </a:cubicBezTo>
                  <a:cubicBezTo>
                    <a:pt x="-804504" y="2739554"/>
                    <a:pt x="284137" y="1763112"/>
                    <a:pt x="284137" y="1206867"/>
                  </a:cubicBezTo>
                  <a:lnTo>
                    <a:pt x="284138" y="1206867"/>
                  </a:lnTo>
                  <a:close/>
                </a:path>
              </a:pathLst>
            </a:custGeom>
            <a:solidFill>
              <a:srgbClr val="EE89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Teardrop 11">
              <a:extLst>
                <a:ext uri="{FF2B5EF4-FFF2-40B4-BE49-F238E27FC236}">
                  <a16:creationId xmlns:a16="http://schemas.microsoft.com/office/drawing/2014/main" id="{D7977FC0-BD86-D0A5-1B07-0354BBE5DC0F}"/>
                </a:ext>
              </a:extLst>
            </p:cNvPr>
            <p:cNvSpPr/>
            <p:nvPr/>
          </p:nvSpPr>
          <p:spPr>
            <a:xfrm rot="1089030" flipH="1">
              <a:off x="7031489" y="5566274"/>
              <a:ext cx="1020093" cy="409903"/>
            </a:xfrm>
            <a:prstGeom prst="teardrop">
              <a:avLst>
                <a:gd name="adj" fmla="val 11442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CA3D05-2FBE-677E-2749-D71D9D912299}"/>
                </a:ext>
              </a:extLst>
            </p:cNvPr>
            <p:cNvSpPr/>
            <p:nvPr/>
          </p:nvSpPr>
          <p:spPr>
            <a:xfrm>
              <a:off x="6059661" y="1657067"/>
              <a:ext cx="1481875" cy="1481875"/>
            </a:xfrm>
            <a:prstGeom prst="ellipse">
              <a:avLst/>
            </a:prstGeom>
            <a:solidFill>
              <a:srgbClr val="EE89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78FBF2F-6B68-F2FD-0F50-FDEF699D44C6}"/>
                </a:ext>
              </a:extLst>
            </p:cNvPr>
            <p:cNvSpPr/>
            <p:nvPr/>
          </p:nvSpPr>
          <p:spPr>
            <a:xfrm>
              <a:off x="4906943" y="2328204"/>
              <a:ext cx="3308351" cy="3308351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7" name="Freeform: Shape 32">
              <a:extLst>
                <a:ext uri="{FF2B5EF4-FFF2-40B4-BE49-F238E27FC236}">
                  <a16:creationId xmlns:a16="http://schemas.microsoft.com/office/drawing/2014/main" id="{83D49C1B-E796-1A2C-CDB9-F46438D9E36D}"/>
                </a:ext>
              </a:extLst>
            </p:cNvPr>
            <p:cNvSpPr/>
            <p:nvPr/>
          </p:nvSpPr>
          <p:spPr>
            <a:xfrm>
              <a:off x="4906943" y="2574859"/>
              <a:ext cx="2147028" cy="3033701"/>
            </a:xfrm>
            <a:custGeom>
              <a:avLst/>
              <a:gdLst>
                <a:gd name="connsiteX0" fmla="*/ 787943 w 2147028"/>
                <a:gd name="connsiteY0" fmla="*/ 0 h 3033701"/>
                <a:gd name="connsiteX1" fmla="*/ 826226 w 2147028"/>
                <a:gd name="connsiteY1" fmla="*/ 5843 h 3033701"/>
                <a:gd name="connsiteX2" fmla="*/ 2147028 w 2147028"/>
                <a:gd name="connsiteY2" fmla="*/ 1626412 h 3033701"/>
                <a:gd name="connsiteX3" fmla="*/ 1417717 w 2147028"/>
                <a:gd name="connsiteY3" fmla="*/ 2998081 h 3033701"/>
                <a:gd name="connsiteX4" fmla="*/ 1359085 w 2147028"/>
                <a:gd name="connsiteY4" fmla="*/ 3033701 h 3033701"/>
                <a:gd name="connsiteX5" fmla="*/ 1320802 w 2147028"/>
                <a:gd name="connsiteY5" fmla="*/ 3027858 h 3033701"/>
                <a:gd name="connsiteX6" fmla="*/ 0 w 2147028"/>
                <a:gd name="connsiteY6" fmla="*/ 1407289 h 3033701"/>
                <a:gd name="connsiteX7" fmla="*/ 729311 w 2147028"/>
                <a:gd name="connsiteY7" fmla="*/ 35620 h 3033701"/>
                <a:gd name="connsiteX8" fmla="*/ 787943 w 2147028"/>
                <a:gd name="connsiteY8" fmla="*/ 0 h 3033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7028" h="3033701">
                  <a:moveTo>
                    <a:pt x="787943" y="0"/>
                  </a:moveTo>
                  <a:lnTo>
                    <a:pt x="826226" y="5843"/>
                  </a:lnTo>
                  <a:cubicBezTo>
                    <a:pt x="1580006" y="160089"/>
                    <a:pt x="2147028" y="827033"/>
                    <a:pt x="2147028" y="1626412"/>
                  </a:cubicBezTo>
                  <a:cubicBezTo>
                    <a:pt x="2147028" y="2197397"/>
                    <a:pt x="1857731" y="2700813"/>
                    <a:pt x="1417717" y="2998081"/>
                  </a:cubicBezTo>
                  <a:lnTo>
                    <a:pt x="1359085" y="3033701"/>
                  </a:lnTo>
                  <a:lnTo>
                    <a:pt x="1320802" y="3027858"/>
                  </a:lnTo>
                  <a:cubicBezTo>
                    <a:pt x="567022" y="2873612"/>
                    <a:pt x="0" y="2206668"/>
                    <a:pt x="0" y="1407289"/>
                  </a:cubicBezTo>
                  <a:cubicBezTo>
                    <a:pt x="0" y="836304"/>
                    <a:pt x="289297" y="332888"/>
                    <a:pt x="729311" y="35620"/>
                  </a:cubicBezTo>
                  <a:lnTo>
                    <a:pt x="787943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97E117E-D44A-22C3-5EFB-8B850660C3CC}"/>
                </a:ext>
              </a:extLst>
            </p:cNvPr>
            <p:cNvGrpSpPr/>
            <p:nvPr/>
          </p:nvGrpSpPr>
          <p:grpSpPr>
            <a:xfrm>
              <a:off x="4734975" y="3494268"/>
              <a:ext cx="597441" cy="597441"/>
              <a:chOff x="3447431" y="3727722"/>
              <a:chExt cx="597441" cy="597441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281B857D-E917-8BBD-B6AD-89BF19464782}"/>
                  </a:ext>
                </a:extLst>
              </p:cNvPr>
              <p:cNvSpPr/>
              <p:nvPr/>
            </p:nvSpPr>
            <p:spPr>
              <a:xfrm>
                <a:off x="3447431" y="3727722"/>
                <a:ext cx="597441" cy="59744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ACED1C39-CEED-06D3-FA1A-2FDA72540DF9}"/>
                  </a:ext>
                </a:extLst>
              </p:cNvPr>
              <p:cNvSpPr/>
              <p:nvPr/>
            </p:nvSpPr>
            <p:spPr>
              <a:xfrm>
                <a:off x="3601712" y="3882003"/>
                <a:ext cx="288878" cy="28887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717FFFB6-608C-C454-DA68-3F40AB826A75}"/>
                  </a:ext>
                </a:extLst>
              </p:cNvPr>
              <p:cNvSpPr/>
              <p:nvPr/>
            </p:nvSpPr>
            <p:spPr>
              <a:xfrm>
                <a:off x="3742215" y="3928930"/>
                <a:ext cx="106897" cy="10689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3FEAE0F-5335-7716-61E0-C9D1D7D65E7A}"/>
                </a:ext>
              </a:extLst>
            </p:cNvPr>
            <p:cNvGrpSpPr/>
            <p:nvPr/>
          </p:nvGrpSpPr>
          <p:grpSpPr>
            <a:xfrm>
              <a:off x="5657980" y="3392144"/>
              <a:ext cx="597441" cy="597441"/>
              <a:chOff x="3447431" y="3727722"/>
              <a:chExt cx="597441" cy="597441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577D47DF-CBA4-51A0-4EBE-7452710F6309}"/>
                  </a:ext>
                </a:extLst>
              </p:cNvPr>
              <p:cNvSpPr/>
              <p:nvPr/>
            </p:nvSpPr>
            <p:spPr>
              <a:xfrm>
                <a:off x="3447431" y="3727722"/>
                <a:ext cx="597441" cy="59744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86B1C1FC-4EF6-CE77-EBD4-D923B2E490F6}"/>
                  </a:ext>
                </a:extLst>
              </p:cNvPr>
              <p:cNvSpPr/>
              <p:nvPr/>
            </p:nvSpPr>
            <p:spPr>
              <a:xfrm>
                <a:off x="3601712" y="3882003"/>
                <a:ext cx="288878" cy="28887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EAFE90D7-9AEF-A193-93C9-C07A6E769EF1}"/>
                  </a:ext>
                </a:extLst>
              </p:cNvPr>
              <p:cNvSpPr/>
              <p:nvPr/>
            </p:nvSpPr>
            <p:spPr>
              <a:xfrm>
                <a:off x="3742215" y="3928930"/>
                <a:ext cx="106897" cy="10689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0" name="Arc 19">
              <a:extLst>
                <a:ext uri="{FF2B5EF4-FFF2-40B4-BE49-F238E27FC236}">
                  <a16:creationId xmlns:a16="http://schemas.microsoft.com/office/drawing/2014/main" id="{8DB58EA2-69BF-0BCC-741F-ED82B4DE4715}"/>
                </a:ext>
              </a:extLst>
            </p:cNvPr>
            <p:cNvSpPr/>
            <p:nvPr/>
          </p:nvSpPr>
          <p:spPr>
            <a:xfrm rot="6054053">
              <a:off x="4790700" y="3264135"/>
              <a:ext cx="1364293" cy="1765606"/>
            </a:xfrm>
            <a:prstGeom prst="arc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FD3F97D2-8165-9A04-0323-9E8AAD9DC96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832" y="3194524"/>
            <a:ext cx="2962501" cy="29248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556" y="0"/>
            <a:ext cx="4157444" cy="33715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D3F97D2-8165-9A04-0323-9E8AAD9DC96A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62" b="99485" l="2036" r="98728">
                        <a14:foregroundMark x1="28753" y1="10052" x2="55216" y2="8763"/>
                        <a14:foregroundMark x1="28244" y1="14691" x2="33079" y2="16753"/>
                        <a14:foregroundMark x1="68702" y1="14691" x2="71247" y2="14691"/>
                        <a14:foregroundMark x1="79644" y1="25773" x2="85751" y2="30928"/>
                        <a14:foregroundMark x1="89822" y1="46649" x2="92366" y2="54897"/>
                        <a14:foregroundMark x1="88804" y1="69072" x2="82697" y2="76031"/>
                        <a14:foregroundMark x1="75318" y1="85825" x2="70229" y2="90464"/>
                        <a14:foregroundMark x1="47583" y1="90464" x2="54707" y2="92268"/>
                        <a14:foregroundMark x1="27735" y1="81701" x2="34606" y2="87887"/>
                        <a14:foregroundMark x1="13995" y1="70103" x2="16539" y2="76031"/>
                        <a14:foregroundMark x1="14504" y1="47680" x2="11196" y2="55928"/>
                        <a14:foregroundMark x1="21628" y1="26804" x2="15013" y2="33505"/>
                        <a14:backgroundMark x1="33588" y1="36598" x2="54198" y2="49227"/>
                        <a14:backgroundMark x1="72265" y1="30412" x2="52672" y2="451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213" y="257344"/>
            <a:ext cx="3377389" cy="293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94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708245qq9tddswa1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838" y="4704240"/>
            <a:ext cx="2354582" cy="215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Picture 140" descr="Sa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2870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141" descr="Sa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94310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142" descr="Sa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94310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4" name="Picture 143" descr="Sa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85725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5" name="Picture 144" descr="Sa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125730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6" name="Picture 145" descr="Sa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65735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7" name="Picture 148" descr="Sao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085850"/>
            <a:ext cx="12192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8" name="WordArt 10"/>
          <p:cNvSpPr>
            <a:spLocks noChangeArrowheads="1" noChangeShapeType="1" noTextEdit="1"/>
          </p:cNvSpPr>
          <p:nvPr/>
        </p:nvSpPr>
        <p:spPr bwMode="auto">
          <a:xfrm>
            <a:off x="2743200" y="257768"/>
            <a:ext cx="6866467" cy="48826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27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3333CC"/>
                </a:solidFill>
                <a:latin typeface="Times New Roman"/>
                <a:cs typeface="Times New Roman"/>
              </a:rPr>
              <a:t>TRƯỜNG TIỂU HỌC TRUNG SƠN TRẦM</a:t>
            </a:r>
            <a:endParaRPr lang="en-US" sz="2700" b="1" kern="10" dirty="0" smtClean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3333CC"/>
              </a:solidFill>
              <a:latin typeface="Times New Roman"/>
              <a:cs typeface="Times New Roman"/>
            </a:endParaRPr>
          </a:p>
        </p:txBody>
      </p:sp>
      <p:sp>
        <p:nvSpPr>
          <p:cNvPr id="63499" name="WordArt 13"/>
          <p:cNvSpPr>
            <a:spLocks noChangeArrowheads="1" noChangeShapeType="1" noTextEdit="1"/>
          </p:cNvSpPr>
          <p:nvPr/>
        </p:nvSpPr>
        <p:spPr bwMode="auto">
          <a:xfrm>
            <a:off x="3681094" y="6294720"/>
            <a:ext cx="4990677" cy="4429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27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GIÁO VIÊN: KIỀU THỊ MƠ</a:t>
            </a:r>
            <a:endParaRPr lang="en-US" sz="2700" b="1" kern="10" dirty="0" smtClean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00B05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63500" name="Group 18"/>
          <p:cNvGrpSpPr>
            <a:grpSpLocks/>
          </p:cNvGrpSpPr>
          <p:nvPr/>
        </p:nvGrpSpPr>
        <p:grpSpPr bwMode="auto">
          <a:xfrm>
            <a:off x="1" y="115692"/>
            <a:ext cx="2600959" cy="2231427"/>
            <a:chOff x="5225" y="9216"/>
            <a:chExt cx="2520" cy="1869"/>
          </a:xfrm>
        </p:grpSpPr>
        <p:sp>
          <p:nvSpPr>
            <p:cNvPr id="22" name="AutoShape 27" descr="2">
              <a:extLst/>
            </p:cNvPr>
            <p:cNvSpPr>
              <a:spLocks noChangeArrowheads="1"/>
            </p:cNvSpPr>
            <p:nvPr/>
          </p:nvSpPr>
          <p:spPr bwMode="auto">
            <a:xfrm>
              <a:off x="5225" y="9806"/>
              <a:ext cx="2520" cy="1279"/>
            </a:xfrm>
            <a:prstGeom prst="wave">
              <a:avLst>
                <a:gd name="adj1" fmla="val 20644"/>
                <a:gd name="adj2" fmla="val 0"/>
              </a:avLst>
            </a:prstGeom>
            <a:blipFill dpi="0" rotWithShape="0">
              <a:blip r:embed="rId6"/>
              <a:srcRect/>
              <a:stretch>
                <a:fillRect/>
              </a:stretch>
            </a:blipFill>
            <a:ln>
              <a:noFill/>
            </a:ln>
            <a:effectLst>
              <a:outerShdw dist="107763" dir="2700000" algn="ctr" rotWithShape="0">
                <a:srgbClr val="C0C0C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76" tIns="34289" rIns="68576" bIns="34289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350" dirty="0">
                <a:solidFill>
                  <a:prstClr val="black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pic>
          <p:nvPicPr>
            <p:cNvPr id="63504" name="Picture 26" descr="cosmoS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2" y="9335"/>
              <a:ext cx="1080" cy="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05" name="Picture 25" descr="BOOK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4" y="10122"/>
              <a:ext cx="1260" cy="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06" name="Picture 24" descr="BOOK1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2" y="9848"/>
              <a:ext cx="1635" cy="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507" name="Picture 23" descr="QUILLPEN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3" y="9216"/>
              <a:ext cx="762" cy="1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508" name="Text Box 22"/>
            <p:cNvSpPr txBox="1">
              <a:spLocks noChangeArrowheads="1"/>
            </p:cNvSpPr>
            <p:nvPr/>
          </p:nvSpPr>
          <p:spPr bwMode="auto">
            <a:xfrm>
              <a:off x="5741" y="9897"/>
              <a:ext cx="1026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6" tIns="34289" rIns="68576" bIns="34289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600" b="1" smtClean="0">
                  <a:solidFill>
                    <a:prstClr val="black"/>
                  </a:solidFill>
                  <a:latin typeface="VnBangkok"/>
                  <a:cs typeface="Times New Roman" pitchFamily="18" charset="0"/>
                </a:rPr>
                <a:t> </a:t>
              </a:r>
              <a:endParaRPr lang="en-US" altLang="en-US" sz="3600" smtClean="0">
                <a:solidFill>
                  <a:prstClr val="black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63509" name="Text Box 21"/>
            <p:cNvSpPr txBox="1">
              <a:spLocks noChangeArrowheads="1"/>
            </p:cNvSpPr>
            <p:nvPr/>
          </p:nvSpPr>
          <p:spPr bwMode="auto">
            <a:xfrm>
              <a:off x="6665" y="9863"/>
              <a:ext cx="577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6" tIns="34289" rIns="68576" bIns="34289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3600" smtClean="0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3510" name="WordArt 20"/>
            <p:cNvSpPr>
              <a:spLocks noChangeArrowheads="1" noChangeShapeType="1" noTextEdit="1"/>
            </p:cNvSpPr>
            <p:nvPr/>
          </p:nvSpPr>
          <p:spPr bwMode="auto">
            <a:xfrm rot="1334491">
              <a:off x="6068" y="10703"/>
              <a:ext cx="787" cy="14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9282"/>
                </a:avLst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350" b="1" kern="10" dirty="0" smtClean="0">
                  <a:solidFill>
                    <a:srgbClr val="FFFFFF"/>
                  </a:solidFill>
                  <a:latin typeface="VNbritannic"/>
                </a:rPr>
                <a:t>40 </a:t>
              </a:r>
              <a:r>
                <a:rPr lang="en-US" sz="1350" b="1" i="1" kern="10" dirty="0" smtClean="0">
                  <a:solidFill>
                    <a:srgbClr val="FFFFFF"/>
                  </a:solidFill>
                  <a:latin typeface="VNbritannic"/>
                </a:rPr>
                <a:t>NÀM</a:t>
              </a:r>
              <a:r>
                <a:rPr lang="en-US" sz="1350" b="1" kern="10" dirty="0" smtClean="0">
                  <a:solidFill>
                    <a:srgbClr val="FFFFFF"/>
                  </a:solidFill>
                  <a:latin typeface="VNbritannic"/>
                </a:rPr>
                <a:t> </a:t>
              </a:r>
            </a:p>
          </p:txBody>
        </p:sp>
        <p:sp>
          <p:nvSpPr>
            <p:cNvPr id="63511" name="Text Box 19"/>
            <p:cNvSpPr txBox="1">
              <a:spLocks noChangeArrowheads="1"/>
            </p:cNvSpPr>
            <p:nvPr/>
          </p:nvSpPr>
          <p:spPr bwMode="auto">
            <a:xfrm>
              <a:off x="6623" y="10049"/>
              <a:ext cx="7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76" tIns="34289" rIns="68576" bIns="34289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3600" smtClean="0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</p:grpSp>
      <p:sp>
        <p:nvSpPr>
          <p:cNvPr id="277529" name="WordArt 25"/>
          <p:cNvSpPr>
            <a:spLocks noChangeArrowheads="1" noChangeShapeType="1" noTextEdit="1"/>
          </p:cNvSpPr>
          <p:nvPr/>
        </p:nvSpPr>
        <p:spPr bwMode="auto">
          <a:xfrm>
            <a:off x="1024889" y="3812314"/>
            <a:ext cx="10048240" cy="22036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50" b="1" kern="1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Đồng</a:t>
            </a:r>
            <a:r>
              <a:rPr lang="en-US" sz="4050" b="1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4050" b="1" kern="1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hồ</a:t>
            </a:r>
            <a:r>
              <a:rPr lang="en-US" sz="4050" b="1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4050" b="1" kern="1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sử</a:t>
            </a:r>
            <a:r>
              <a:rPr lang="en-US" sz="4050" b="1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4050" b="1" kern="1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dụng</a:t>
            </a:r>
            <a:r>
              <a:rPr lang="en-US" sz="4050" b="1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4050" b="1" kern="1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số</a:t>
            </a:r>
            <a:r>
              <a:rPr lang="en-US" sz="4050" b="1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La </a:t>
            </a:r>
            <a:r>
              <a:rPr lang="en-US" sz="4050" b="1" kern="1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Mã</a:t>
            </a:r>
            <a:endParaRPr lang="en-US" sz="4050" b="1" kern="10" dirty="0" smtClean="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50" b="1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lang="en-US" sz="4050" b="1" kern="10" dirty="0" err="1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Tiết</a:t>
            </a:r>
            <a:r>
              <a:rPr lang="en-US" sz="4050" b="1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 2)</a:t>
            </a:r>
          </a:p>
        </p:txBody>
      </p:sp>
      <p:sp>
        <p:nvSpPr>
          <p:cNvPr id="63502" name="WordArt 26"/>
          <p:cNvSpPr>
            <a:spLocks noChangeArrowheads="1" noChangeShapeType="1" noTextEdit="1"/>
          </p:cNvSpPr>
          <p:nvPr/>
        </p:nvSpPr>
        <p:spPr bwMode="auto">
          <a:xfrm>
            <a:off x="2885440" y="949044"/>
            <a:ext cx="6730153" cy="224770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7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33C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CHUYÊN ĐỀ </a:t>
            </a:r>
            <a:r>
              <a:rPr lang="en-US" sz="27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33C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TOÁN</a:t>
            </a:r>
            <a:endParaRPr lang="en-US" sz="2700" b="1" kern="10" dirty="0" smtClean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3333CC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700" b="1" kern="10" dirty="0" err="1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33C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Lớp</a:t>
            </a:r>
            <a:r>
              <a:rPr lang="en-US" sz="2700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33C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3A3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838" y="12701"/>
            <a:ext cx="2296159" cy="2452687"/>
          </a:xfrm>
          <a:prstGeom prst="rect">
            <a:avLst/>
          </a:prstGeom>
        </p:spPr>
      </p:pic>
      <p:sp>
        <p:nvSpPr>
          <p:cNvPr id="25" name="WordArt 13"/>
          <p:cNvSpPr>
            <a:spLocks noChangeArrowheads="1" noChangeShapeType="1" noTextEdit="1"/>
          </p:cNvSpPr>
          <p:nvPr/>
        </p:nvSpPr>
        <p:spPr bwMode="auto">
          <a:xfrm>
            <a:off x="60960" y="3196749"/>
            <a:ext cx="4990677" cy="5453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700" b="1" kern="10" dirty="0" smtClean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chemeClr val="tx2">
                    <a:lumMod val="75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BÀI HỌC STEM: </a:t>
            </a:r>
            <a:endParaRPr lang="en-US" sz="2700" b="1" kern="10" dirty="0" smtClean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chemeClr val="tx2">
                  <a:lumMod val="75000"/>
                </a:schemeClr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5931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77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KHỞI ĐỘ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1"/>
            <a:ext cx="12168000" cy="6844500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258020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793999" y="314579"/>
            <a:ext cx="6644641" cy="156966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kumimoji="0" lang="en-GB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kumimoji="0" lang="vi-V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ĐỀ </a:t>
            </a: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XUẤT Ý TƯỞNG VÀ CÁCH </a:t>
            </a:r>
            <a:r>
              <a:rPr kumimoji="0" lang="vi-V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LÀM</a:t>
            </a:r>
            <a:endParaRPr kumimoji="0" lang="en-US" altLang="zh-CN" sz="32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zh-CN" sz="3200" b="1" dirty="0" smtClean="0">
                <a:solidFill>
                  <a:srgbClr val="FFFF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    </a:t>
            </a:r>
            <a:r>
              <a:rPr lang="vi-VN" altLang="zh-CN" sz="3200" b="1" dirty="0" smtClean="0">
                <a:solidFill>
                  <a:srgbClr val="FFFF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ĐỒNG </a:t>
            </a:r>
            <a:r>
              <a:rPr lang="vi-VN" altLang="zh-CN" sz="3200" b="1" dirty="0">
                <a:solidFill>
                  <a:srgbClr val="FFFF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HỒ SỬ DỤNG SỐ LA MÃ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3" y="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C3D9BE-4D27-0259-5C72-1C100653E9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703" t="11265" r="17615" b="9869"/>
          <a:stretch/>
        </p:blipFill>
        <p:spPr>
          <a:xfrm>
            <a:off x="4511040" y="2702560"/>
            <a:ext cx="2682240" cy="25581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B5F3A1-8DB3-ABE7-4F35-024B93896E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0807" y="2702560"/>
            <a:ext cx="2677399" cy="2672079"/>
          </a:xfrm>
          <a:prstGeom prst="ellipse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643767-595D-AEA3-AF4D-1B26552054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80" y="2357121"/>
            <a:ext cx="2992633" cy="301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648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/>
          <p:cNvSpPr txBox="1"/>
          <p:nvPr/>
        </p:nvSpPr>
        <p:spPr>
          <a:xfrm>
            <a:off x="564569" y="2146977"/>
            <a:ext cx="87419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altLang="zh-CN" sz="3200" b="1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Hoạt</a:t>
            </a:r>
            <a:r>
              <a:rPr lang="en-GB" altLang="zh-CN" sz="3200" b="1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en-GB" altLang="zh-CN" sz="3200" b="1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động</a:t>
            </a:r>
            <a:r>
              <a:rPr lang="en-GB" altLang="zh-CN" sz="3200" b="1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1:</a:t>
            </a:r>
            <a:r>
              <a:rPr lang="en-GB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en-GB" altLang="zh-CN" sz="3200" b="1" dirty="0" smtClean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THẢO LUẬN VÀ CHIA SẺ Ý TƯỞNG LÀM ĐỒNG HỒ SỬ DỤNG SỐ LA MÃ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2511770" y="153023"/>
            <a:ext cx="6693878" cy="156966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kumimoji="0" lang="vi-V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ĐỀ </a:t>
            </a: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XUẤT Ý TƯỞNG VÀ CÁCH </a:t>
            </a:r>
            <a:r>
              <a:rPr kumimoji="0" lang="vi-V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LÀM</a:t>
            </a:r>
            <a:endParaRPr kumimoji="0" lang="en-US" altLang="zh-CN" sz="32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vi-VN" altLang="zh-CN" sz="3200" b="1" dirty="0" smtClean="0">
                <a:solidFill>
                  <a:srgbClr val="FFFF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en-US" altLang="zh-CN" sz="3200" b="1" dirty="0" smtClean="0">
                <a:solidFill>
                  <a:srgbClr val="FFFF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   </a:t>
            </a:r>
            <a:r>
              <a:rPr lang="vi-VN" altLang="zh-CN" sz="3200" b="1" dirty="0" smtClean="0">
                <a:solidFill>
                  <a:srgbClr val="FFFF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ĐỒNG </a:t>
            </a:r>
            <a:r>
              <a:rPr lang="vi-VN" altLang="zh-CN" sz="3200" b="1" dirty="0">
                <a:solidFill>
                  <a:srgbClr val="FFFF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HỒ SỬ DỤNG SỐ LA MÃ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3" y="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C3D9BE-4D27-0259-5C72-1C100653E9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703" t="11265" r="17615" b="9869"/>
          <a:stretch/>
        </p:blipFill>
        <p:spPr>
          <a:xfrm>
            <a:off x="9733280" y="2352572"/>
            <a:ext cx="2430416" cy="24001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FBB60D-9DF8-96A8-BB1C-43E80D4A9DB1}"/>
              </a:ext>
            </a:extLst>
          </p:cNvPr>
          <p:cNvSpPr txBox="1"/>
          <p:nvPr/>
        </p:nvSpPr>
        <p:spPr>
          <a:xfrm>
            <a:off x="733770" y="3443363"/>
            <a:ext cx="355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Tiêu chí sản </a:t>
            </a:r>
            <a:r>
              <a:rPr kumimoji="0" lang="vi-VN" altLang="zh-CN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phẩm</a:t>
            </a:r>
            <a:r>
              <a:rPr kumimoji="0" lang="en-US" altLang="zh-CN" sz="3200" b="1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:</a:t>
            </a:r>
            <a:endParaRPr kumimoji="0" lang="vi-VN" altLang="zh-CN" sz="3200" b="1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0BFB89DD-30C9-E2B5-FC45-5D9915324C1F}"/>
              </a:ext>
            </a:extLst>
          </p:cNvPr>
          <p:cNvSpPr/>
          <p:nvPr/>
        </p:nvSpPr>
        <p:spPr>
          <a:xfrm>
            <a:off x="291583" y="4004985"/>
            <a:ext cx="8861049" cy="205430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>
                <a:solidFill>
                  <a:prstClr val="white"/>
                </a:solidFill>
              </a:rPr>
              <a:t>https://i.ebayimg.com/thumbs/images/g/2SkAAOSwb~9ZbH8K/s-l1200.jpg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59A7FD-4344-10A8-49BD-C81DF4364356}"/>
              </a:ext>
            </a:extLst>
          </p:cNvPr>
          <p:cNvSpPr txBox="1"/>
          <p:nvPr/>
        </p:nvSpPr>
        <p:spPr>
          <a:xfrm>
            <a:off x="291582" y="4247306"/>
            <a:ext cx="90149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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Đồng hồ sử dụng số La Mã từ I đến </a:t>
            </a:r>
            <a:r>
              <a:rPr lang="vi-V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XII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/>
            </a:r>
            <a:b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</a:b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 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Có thể quay được kim giờ và kim </a:t>
            </a:r>
            <a:r>
              <a:rPr lang="vi-V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phút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/>
            </a:r>
            <a:b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</a:b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  <a:sym typeface="Wingdings" panose="05000000000000000000" pitchFamily="2" charset="2"/>
              </a:rPr>
              <a:t> 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Đảm bảo tính thẩm mĩ, sử dụng được nhiều </a:t>
            </a:r>
            <a:r>
              <a:rPr lang="vi-V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lần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  <a:r>
              <a:rPr lang="vi-V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vi-VN" altLang="zh-CN" sz="3200" b="1" dirty="0">
              <a:solidFill>
                <a:srgbClr val="FF0000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B5F3A1-8DB3-ABE7-4F35-024B93896E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7052" y="4731356"/>
            <a:ext cx="2126644" cy="2126644"/>
          </a:xfrm>
          <a:prstGeom prst="ellipse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643767-595D-AEA3-AF4D-1B26552054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5777" y="-110425"/>
            <a:ext cx="2462997" cy="246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01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17" grpId="0" animBg="1"/>
      <p:bldP spid="3" grpId="0"/>
      <p:bldP spid="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F9933906-DAA3-61F6-9649-2BCF0CD4B48C}"/>
              </a:ext>
            </a:extLst>
          </p:cNvPr>
          <p:cNvSpPr/>
          <p:nvPr/>
        </p:nvSpPr>
        <p:spPr>
          <a:xfrm>
            <a:off x="7991799" y="1866863"/>
            <a:ext cx="3338144" cy="2115893"/>
          </a:xfrm>
          <a:custGeom>
            <a:avLst/>
            <a:gdLst>
              <a:gd name="connsiteX0" fmla="*/ 950555 w 3259008"/>
              <a:gd name="connsiteY0" fmla="*/ 2106140 h 1872124"/>
              <a:gd name="connsiteX1" fmla="*/ 828715 w 3259008"/>
              <a:gd name="connsiteY1" fmla="*/ 1751294 h 1872124"/>
              <a:gd name="connsiteX2" fmla="*/ 631746 w 3259008"/>
              <a:gd name="connsiteY2" fmla="*/ 195993 h 1872124"/>
              <a:gd name="connsiteX3" fmla="*/ 2117327 w 3259008"/>
              <a:gd name="connsiteY3" fmla="*/ 42930 h 1872124"/>
              <a:gd name="connsiteX4" fmla="*/ 2990431 w 3259008"/>
              <a:gd name="connsiteY4" fmla="*/ 1450875 h 1872124"/>
              <a:gd name="connsiteX5" fmla="*/ 1418652 w 3259008"/>
              <a:gd name="connsiteY5" fmla="*/ 1864254 h 1872124"/>
              <a:gd name="connsiteX6" fmla="*/ 950555 w 3259008"/>
              <a:gd name="connsiteY6" fmla="*/ 2106140 h 1872124"/>
              <a:gd name="connsiteX0" fmla="*/ 1100573 w 3320685"/>
              <a:gd name="connsiteY0" fmla="*/ 2151324 h 2151324"/>
              <a:gd name="connsiteX1" fmla="*/ 978733 w 3320685"/>
              <a:gd name="connsiteY1" fmla="*/ 1796478 h 2151324"/>
              <a:gd name="connsiteX2" fmla="*/ 533408 w 3320685"/>
              <a:gd name="connsiteY2" fmla="*/ 263754 h 2151324"/>
              <a:gd name="connsiteX3" fmla="*/ 2267345 w 3320685"/>
              <a:gd name="connsiteY3" fmla="*/ 88114 h 2151324"/>
              <a:gd name="connsiteX4" fmla="*/ 3140449 w 3320685"/>
              <a:gd name="connsiteY4" fmla="*/ 1496059 h 2151324"/>
              <a:gd name="connsiteX5" fmla="*/ 1568670 w 3320685"/>
              <a:gd name="connsiteY5" fmla="*/ 1909438 h 2151324"/>
              <a:gd name="connsiteX6" fmla="*/ 1100573 w 3320685"/>
              <a:gd name="connsiteY6" fmla="*/ 2151324 h 2151324"/>
              <a:gd name="connsiteX0" fmla="*/ 1100573 w 3445997"/>
              <a:gd name="connsiteY0" fmla="*/ 2092861 h 2092861"/>
              <a:gd name="connsiteX1" fmla="*/ 978733 w 3445997"/>
              <a:gd name="connsiteY1" fmla="*/ 1738015 h 2092861"/>
              <a:gd name="connsiteX2" fmla="*/ 533408 w 3445997"/>
              <a:gd name="connsiteY2" fmla="*/ 205291 h 2092861"/>
              <a:gd name="connsiteX3" fmla="*/ 2267345 w 3445997"/>
              <a:gd name="connsiteY3" fmla="*/ 29651 h 2092861"/>
              <a:gd name="connsiteX4" fmla="*/ 3140449 w 3445997"/>
              <a:gd name="connsiteY4" fmla="*/ 1437596 h 2092861"/>
              <a:gd name="connsiteX5" fmla="*/ 1568670 w 3445997"/>
              <a:gd name="connsiteY5" fmla="*/ 1850975 h 2092861"/>
              <a:gd name="connsiteX6" fmla="*/ 1100573 w 3445997"/>
              <a:gd name="connsiteY6" fmla="*/ 2092861 h 2092861"/>
              <a:gd name="connsiteX0" fmla="*/ 1100573 w 3445997"/>
              <a:gd name="connsiteY0" fmla="*/ 2092861 h 2092861"/>
              <a:gd name="connsiteX1" fmla="*/ 978733 w 3445997"/>
              <a:gd name="connsiteY1" fmla="*/ 1738015 h 2092861"/>
              <a:gd name="connsiteX2" fmla="*/ 533408 w 3445997"/>
              <a:gd name="connsiteY2" fmla="*/ 205291 h 2092861"/>
              <a:gd name="connsiteX3" fmla="*/ 2267345 w 3445997"/>
              <a:gd name="connsiteY3" fmla="*/ 29651 h 2092861"/>
              <a:gd name="connsiteX4" fmla="*/ 3140449 w 3445997"/>
              <a:gd name="connsiteY4" fmla="*/ 1437596 h 2092861"/>
              <a:gd name="connsiteX5" fmla="*/ 1568670 w 3445997"/>
              <a:gd name="connsiteY5" fmla="*/ 1850975 h 2092861"/>
              <a:gd name="connsiteX6" fmla="*/ 1100573 w 3445997"/>
              <a:gd name="connsiteY6" fmla="*/ 2092861 h 2092861"/>
              <a:gd name="connsiteX0" fmla="*/ 1100573 w 3672805"/>
              <a:gd name="connsiteY0" fmla="*/ 2154650 h 2154650"/>
              <a:gd name="connsiteX1" fmla="*/ 978733 w 3672805"/>
              <a:gd name="connsiteY1" fmla="*/ 1799804 h 2154650"/>
              <a:gd name="connsiteX2" fmla="*/ 533408 w 3672805"/>
              <a:gd name="connsiteY2" fmla="*/ 267080 h 2154650"/>
              <a:gd name="connsiteX3" fmla="*/ 2267345 w 3672805"/>
              <a:gd name="connsiteY3" fmla="*/ 91440 h 2154650"/>
              <a:gd name="connsiteX4" fmla="*/ 3524272 w 3672805"/>
              <a:gd name="connsiteY4" fmla="*/ 1544541 h 2154650"/>
              <a:gd name="connsiteX5" fmla="*/ 1568670 w 3672805"/>
              <a:gd name="connsiteY5" fmla="*/ 1912764 h 2154650"/>
              <a:gd name="connsiteX6" fmla="*/ 1100573 w 3672805"/>
              <a:gd name="connsiteY6" fmla="*/ 2154650 h 2154650"/>
              <a:gd name="connsiteX0" fmla="*/ 1100573 w 3727602"/>
              <a:gd name="connsiteY0" fmla="*/ 2067743 h 2067743"/>
              <a:gd name="connsiteX1" fmla="*/ 978733 w 3727602"/>
              <a:gd name="connsiteY1" fmla="*/ 1712897 h 2067743"/>
              <a:gd name="connsiteX2" fmla="*/ 533408 w 3727602"/>
              <a:gd name="connsiteY2" fmla="*/ 180173 h 2067743"/>
              <a:gd name="connsiteX3" fmla="*/ 2267345 w 3727602"/>
              <a:gd name="connsiteY3" fmla="*/ 4533 h 2067743"/>
              <a:gd name="connsiteX4" fmla="*/ 3524272 w 3727602"/>
              <a:gd name="connsiteY4" fmla="*/ 1457634 h 2067743"/>
              <a:gd name="connsiteX5" fmla="*/ 1568670 w 3727602"/>
              <a:gd name="connsiteY5" fmla="*/ 1825857 h 2067743"/>
              <a:gd name="connsiteX6" fmla="*/ 1100573 w 3727602"/>
              <a:gd name="connsiteY6" fmla="*/ 2067743 h 2067743"/>
              <a:gd name="connsiteX0" fmla="*/ 1100573 w 3727657"/>
              <a:gd name="connsiteY0" fmla="*/ 2078013 h 2078013"/>
              <a:gd name="connsiteX1" fmla="*/ 978733 w 3727657"/>
              <a:gd name="connsiteY1" fmla="*/ 1723167 h 2078013"/>
              <a:gd name="connsiteX2" fmla="*/ 533408 w 3727657"/>
              <a:gd name="connsiteY2" fmla="*/ 190443 h 2078013"/>
              <a:gd name="connsiteX3" fmla="*/ 2267345 w 3727657"/>
              <a:gd name="connsiteY3" fmla="*/ 14803 h 2078013"/>
              <a:gd name="connsiteX4" fmla="*/ 3524272 w 3727657"/>
              <a:gd name="connsiteY4" fmla="*/ 1467904 h 2078013"/>
              <a:gd name="connsiteX5" fmla="*/ 1568670 w 3727657"/>
              <a:gd name="connsiteY5" fmla="*/ 1836127 h 2078013"/>
              <a:gd name="connsiteX6" fmla="*/ 1100573 w 3727657"/>
              <a:gd name="connsiteY6" fmla="*/ 2078013 h 2078013"/>
              <a:gd name="connsiteX0" fmla="*/ 1100573 w 3742901"/>
              <a:gd name="connsiteY0" fmla="*/ 2063399 h 2063399"/>
              <a:gd name="connsiteX1" fmla="*/ 978733 w 3742901"/>
              <a:gd name="connsiteY1" fmla="*/ 1708553 h 2063399"/>
              <a:gd name="connsiteX2" fmla="*/ 533408 w 3742901"/>
              <a:gd name="connsiteY2" fmla="*/ 175829 h 2063399"/>
              <a:gd name="connsiteX3" fmla="*/ 2267345 w 3742901"/>
              <a:gd name="connsiteY3" fmla="*/ 189 h 2063399"/>
              <a:gd name="connsiteX4" fmla="*/ 3524272 w 3742901"/>
              <a:gd name="connsiteY4" fmla="*/ 1453290 h 2063399"/>
              <a:gd name="connsiteX5" fmla="*/ 1568670 w 3742901"/>
              <a:gd name="connsiteY5" fmla="*/ 1821513 h 2063399"/>
              <a:gd name="connsiteX6" fmla="*/ 1100573 w 3742901"/>
              <a:gd name="connsiteY6" fmla="*/ 2063399 h 2063399"/>
              <a:gd name="connsiteX0" fmla="*/ 695816 w 3338144"/>
              <a:gd name="connsiteY0" fmla="*/ 2082027 h 2082027"/>
              <a:gd name="connsiteX1" fmla="*/ 811043 w 3338144"/>
              <a:gd name="connsiteY1" fmla="*/ 1749759 h 2082027"/>
              <a:gd name="connsiteX2" fmla="*/ 128651 w 3338144"/>
              <a:gd name="connsiteY2" fmla="*/ 194457 h 2082027"/>
              <a:gd name="connsiteX3" fmla="*/ 1862588 w 3338144"/>
              <a:gd name="connsiteY3" fmla="*/ 18817 h 2082027"/>
              <a:gd name="connsiteX4" fmla="*/ 3119515 w 3338144"/>
              <a:gd name="connsiteY4" fmla="*/ 1471918 h 2082027"/>
              <a:gd name="connsiteX5" fmla="*/ 1163913 w 3338144"/>
              <a:gd name="connsiteY5" fmla="*/ 1840141 h 2082027"/>
              <a:gd name="connsiteX6" fmla="*/ 695816 w 3338144"/>
              <a:gd name="connsiteY6" fmla="*/ 2082027 h 2082027"/>
              <a:gd name="connsiteX0" fmla="*/ 594216 w 3338144"/>
              <a:gd name="connsiteY0" fmla="*/ 2115893 h 2115893"/>
              <a:gd name="connsiteX1" fmla="*/ 811043 w 3338144"/>
              <a:gd name="connsiteY1" fmla="*/ 1749759 h 2115893"/>
              <a:gd name="connsiteX2" fmla="*/ 128651 w 3338144"/>
              <a:gd name="connsiteY2" fmla="*/ 194457 h 2115893"/>
              <a:gd name="connsiteX3" fmla="*/ 1862588 w 3338144"/>
              <a:gd name="connsiteY3" fmla="*/ 18817 h 2115893"/>
              <a:gd name="connsiteX4" fmla="*/ 3119515 w 3338144"/>
              <a:gd name="connsiteY4" fmla="*/ 1471918 h 2115893"/>
              <a:gd name="connsiteX5" fmla="*/ 1163913 w 3338144"/>
              <a:gd name="connsiteY5" fmla="*/ 1840141 h 2115893"/>
              <a:gd name="connsiteX6" fmla="*/ 594216 w 3338144"/>
              <a:gd name="connsiteY6" fmla="*/ 2115893 h 2115893"/>
              <a:gd name="connsiteX0" fmla="*/ 594216 w 3338144"/>
              <a:gd name="connsiteY0" fmla="*/ 2115893 h 2115893"/>
              <a:gd name="connsiteX1" fmla="*/ 811043 w 3338144"/>
              <a:gd name="connsiteY1" fmla="*/ 1749759 h 2115893"/>
              <a:gd name="connsiteX2" fmla="*/ 128651 w 3338144"/>
              <a:gd name="connsiteY2" fmla="*/ 194457 h 2115893"/>
              <a:gd name="connsiteX3" fmla="*/ 1862588 w 3338144"/>
              <a:gd name="connsiteY3" fmla="*/ 18817 h 2115893"/>
              <a:gd name="connsiteX4" fmla="*/ 3119515 w 3338144"/>
              <a:gd name="connsiteY4" fmla="*/ 1471918 h 2115893"/>
              <a:gd name="connsiteX5" fmla="*/ 1163913 w 3338144"/>
              <a:gd name="connsiteY5" fmla="*/ 1840141 h 2115893"/>
              <a:gd name="connsiteX6" fmla="*/ 594216 w 3338144"/>
              <a:gd name="connsiteY6" fmla="*/ 2115893 h 2115893"/>
              <a:gd name="connsiteX0" fmla="*/ 594216 w 3338144"/>
              <a:gd name="connsiteY0" fmla="*/ 2115893 h 2115893"/>
              <a:gd name="connsiteX1" fmla="*/ 811043 w 3338144"/>
              <a:gd name="connsiteY1" fmla="*/ 1749759 h 2115893"/>
              <a:gd name="connsiteX2" fmla="*/ 128651 w 3338144"/>
              <a:gd name="connsiteY2" fmla="*/ 194457 h 2115893"/>
              <a:gd name="connsiteX3" fmla="*/ 1862588 w 3338144"/>
              <a:gd name="connsiteY3" fmla="*/ 18817 h 2115893"/>
              <a:gd name="connsiteX4" fmla="*/ 3119515 w 3338144"/>
              <a:gd name="connsiteY4" fmla="*/ 1471918 h 2115893"/>
              <a:gd name="connsiteX5" fmla="*/ 1163913 w 3338144"/>
              <a:gd name="connsiteY5" fmla="*/ 1840141 h 2115893"/>
              <a:gd name="connsiteX6" fmla="*/ 594216 w 3338144"/>
              <a:gd name="connsiteY6" fmla="*/ 2115893 h 2115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38144" h="2115893">
                <a:moveTo>
                  <a:pt x="594216" y="2115893"/>
                </a:moveTo>
                <a:lnTo>
                  <a:pt x="811043" y="1749759"/>
                </a:lnTo>
                <a:cubicBezTo>
                  <a:pt x="-203648" y="1420855"/>
                  <a:pt x="-46606" y="482947"/>
                  <a:pt x="128651" y="194457"/>
                </a:cubicBezTo>
                <a:cubicBezTo>
                  <a:pt x="303909" y="-94033"/>
                  <a:pt x="1332133" y="25901"/>
                  <a:pt x="1862588" y="18817"/>
                </a:cubicBezTo>
                <a:cubicBezTo>
                  <a:pt x="3027541" y="3260"/>
                  <a:pt x="3714928" y="952518"/>
                  <a:pt x="3119515" y="1471918"/>
                </a:cubicBezTo>
                <a:cubicBezTo>
                  <a:pt x="2957109" y="1861465"/>
                  <a:pt x="1782383" y="1886502"/>
                  <a:pt x="1163913" y="1840141"/>
                </a:cubicBezTo>
                <a:cubicBezTo>
                  <a:pt x="1007880" y="2135258"/>
                  <a:pt x="863137" y="1888509"/>
                  <a:pt x="594216" y="2115893"/>
                </a:cubicBezTo>
                <a:close/>
              </a:path>
            </a:pathLst>
          </a:custGeom>
          <a:solidFill>
            <a:srgbClr val="B5EF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401FDC7B-6355-5DD3-3F35-2A283D03E6BC}"/>
              </a:ext>
            </a:extLst>
          </p:cNvPr>
          <p:cNvSpPr/>
          <p:nvPr/>
        </p:nvSpPr>
        <p:spPr>
          <a:xfrm flipH="1">
            <a:off x="1324548" y="1612145"/>
            <a:ext cx="3259008" cy="2246356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AB80F86-9476-889E-2C60-5C54AA0A9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751" y="3243847"/>
            <a:ext cx="4502300" cy="3291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5" y="-27388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911418" y="0"/>
            <a:ext cx="9579542" cy="156966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GB" altLang="zh-CN" sz="3200" b="1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Hoạt</a:t>
            </a:r>
            <a:r>
              <a:rPr lang="en-GB" altLang="zh-CN" sz="3200" b="1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en-GB" altLang="zh-CN" sz="3200" b="1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động</a:t>
            </a:r>
            <a:r>
              <a:rPr lang="en-GB" altLang="zh-CN" sz="3200" b="1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en-GB" altLang="zh-CN" sz="3200" b="1" dirty="0" smtClean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2:</a:t>
            </a:r>
            <a:r>
              <a:rPr lang="en-GB" altLang="zh-CN" sz="3200" b="1" dirty="0" smtClean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en-US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L</a:t>
            </a:r>
            <a:r>
              <a:rPr lang="en-US" altLang="zh-CN" sz="3200" b="1" dirty="0" smtClean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ỰA </a:t>
            </a:r>
            <a:r>
              <a:rPr lang="en-US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CHỌN </a:t>
            </a:r>
            <a:r>
              <a:rPr lang="vi-VN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Ý TƯỞNG VÀ </a:t>
            </a:r>
            <a:r>
              <a:rPr lang="en-US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ĐỀ XUẤT </a:t>
            </a:r>
            <a:r>
              <a:rPr lang="vi-VN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CÁCH LÀM </a:t>
            </a:r>
            <a:r>
              <a:rPr lang="vi-VN" altLang="zh-CN" sz="3200" b="1" dirty="0" smtClean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ĐỒNG </a:t>
            </a:r>
            <a:r>
              <a:rPr lang="vi-VN" altLang="zh-CN" sz="3200" b="1" dirty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HỒ SỬ DỤNG SỐ LA </a:t>
            </a:r>
            <a:r>
              <a:rPr lang="vi-VN" altLang="zh-CN" sz="3200" b="1" dirty="0" smtClean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MÃ</a:t>
            </a:r>
            <a:r>
              <a:rPr lang="en-US" altLang="zh-CN" sz="3200" b="1" dirty="0" smtClean="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.</a:t>
            </a:r>
            <a:endParaRPr lang="en-US" altLang="zh-CN" sz="3200" b="1" dirty="0">
              <a:solidFill>
                <a:srgbClr val="002060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52218" y="1976509"/>
            <a:ext cx="26535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Đồng hồ sử dụng</a:t>
            </a:r>
            <a:br>
              <a:rPr lang="vi-VN" sz="24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vi-VN" sz="24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số La Mã gồm những bộ phận nào nhỉ? 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58FD0745-2B31-7562-63E1-9748FB011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172" y="1871163"/>
            <a:ext cx="1769759" cy="176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hought Bubble: Cloud 3">
            <a:extLst>
              <a:ext uri="{FF2B5EF4-FFF2-40B4-BE49-F238E27FC236}">
                <a16:creationId xmlns:a16="http://schemas.microsoft.com/office/drawing/2014/main" id="{401FDC7B-6355-5DD3-3F35-2A283D03E6BC}"/>
              </a:ext>
            </a:extLst>
          </p:cNvPr>
          <p:cNvSpPr/>
          <p:nvPr/>
        </p:nvSpPr>
        <p:spPr>
          <a:xfrm flipH="1">
            <a:off x="979324" y="3899940"/>
            <a:ext cx="3259008" cy="2246356"/>
          </a:xfrm>
          <a:prstGeom prst="cloudCallout">
            <a:avLst>
              <a:gd name="adj1" fmla="val -44388"/>
              <a:gd name="adj2" fmla="val -17907"/>
            </a:avLst>
          </a:prstGeom>
          <a:solidFill>
            <a:srgbClr val="B5EFF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TextBox 11"/>
          <p:cNvSpPr txBox="1"/>
          <p:nvPr/>
        </p:nvSpPr>
        <p:spPr>
          <a:xfrm>
            <a:off x="1464978" y="4426759"/>
            <a:ext cx="23739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Đồng hồ gồm </a:t>
            </a:r>
            <a:r>
              <a:rPr lang="en-US" sz="2400" b="1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khung</a:t>
            </a:r>
            <a:r>
              <a:rPr lang="en-US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số</a:t>
            </a:r>
            <a:r>
              <a:rPr lang="en-US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kim</a:t>
            </a:r>
            <a:r>
              <a:rPr lang="en-US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chỉ</a:t>
            </a:r>
            <a:r>
              <a:rPr lang="en-US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giờ</a:t>
            </a:r>
            <a:r>
              <a:rPr lang="vi-VN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/>
            </a:r>
            <a:br>
              <a:rPr lang="vi-VN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06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10" grpId="0" animBg="1"/>
      <p:bldP spid="24" grpId="0"/>
      <p:bldP spid="11" grpId="0" animBg="1"/>
      <p:bldP spid="12" grpId="0"/>
    </p:bld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5754</TotalTime>
  <Words>1138</Words>
  <Application>Microsoft Office PowerPoint</Application>
  <PresentationFormat>Widescreen</PresentationFormat>
  <Paragraphs>148</Paragraphs>
  <Slides>20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VnBangkok</vt:lpstr>
      <vt:lpstr>Wingdings</vt:lpstr>
      <vt:lpstr>Arial</vt:lpstr>
      <vt:lpstr>Times New Roman</vt:lpstr>
      <vt:lpstr>Roboto</vt:lpstr>
      <vt:lpstr>SegoeuiPc</vt:lpstr>
      <vt:lpstr>Roboto Black</vt:lpstr>
      <vt:lpstr>Pangolin</vt:lpstr>
      <vt:lpstr>SimSun</vt:lpstr>
      <vt:lpstr>VNbritannic</vt:lpstr>
      <vt:lpstr>Calibri Light</vt:lpstr>
      <vt:lpstr>Calibri</vt:lpstr>
      <vt:lpstr>3_Office Theme</vt:lpstr>
      <vt:lpstr>1_Office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315</cp:revision>
  <dcterms:created xsi:type="dcterms:W3CDTF">2023-04-01T23:44:56Z</dcterms:created>
  <dcterms:modified xsi:type="dcterms:W3CDTF">2024-01-16T16:09:52Z</dcterms:modified>
</cp:coreProperties>
</file>