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unknown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27" r:id="rId2"/>
    <p:sldId id="328" r:id="rId3"/>
    <p:sldId id="263" r:id="rId4"/>
    <p:sldId id="264" r:id="rId5"/>
    <p:sldId id="265" r:id="rId6"/>
    <p:sldId id="322" r:id="rId7"/>
    <p:sldId id="259" r:id="rId8"/>
    <p:sldId id="323" r:id="rId9"/>
    <p:sldId id="266" r:id="rId10"/>
    <p:sldId id="324" r:id="rId11"/>
    <p:sldId id="267" r:id="rId12"/>
    <p:sldId id="325" r:id="rId13"/>
    <p:sldId id="268" r:id="rId14"/>
    <p:sldId id="326" r:id="rId15"/>
    <p:sldId id="299" r:id="rId16"/>
    <p:sldId id="317" r:id="rId17"/>
    <p:sldId id="330" r:id="rId18"/>
    <p:sldId id="331" r:id="rId19"/>
    <p:sldId id="341" r:id="rId20"/>
    <p:sldId id="303" r:id="rId21"/>
    <p:sldId id="293" r:id="rId22"/>
    <p:sldId id="294" r:id="rId23"/>
    <p:sldId id="295" r:id="rId24"/>
    <p:sldId id="296" r:id="rId25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594" autoAdjust="0"/>
  </p:normalViewPr>
  <p:slideViewPr>
    <p:cSldViewPr>
      <p:cViewPr>
        <p:scale>
          <a:sx n="64" d="100"/>
          <a:sy n="64" d="100"/>
        </p:scale>
        <p:origin x="-1014" y="-10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7F34C9EB-861F-4012-9499-C8BE8E09AD54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009FABB-5071-44CF-8907-145E27F2A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5463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A4BF57-23B2-41C7-BA30-E2DFABB93DC8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396D4A-9DDA-46BA-8092-54C353643789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66C37-9721-4059-9879-65CBED18F53A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017DC-FDDF-4C5D-93AE-AEBCE44235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204211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69512-E0AC-473E-8CBD-20F8A27D95A3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94A63-E99D-4F33-927E-5E63845AD1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29677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7871D-7453-48FF-AA61-D637FCE808B7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87A8C-1BE7-4D99-9041-F36B05407F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27276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106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63512-F0E9-4C73-833D-AA2EBE05F82D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3EA64-8FAA-40EF-8FD2-CACC646604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884654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5A8F2-8743-45E5-8D18-C2E8A6A19874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FDCCF-03FD-4160-9690-81381A0C36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87282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0429E-75B7-42CA-AC20-B5061BADBAD2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7AEC8-DE1A-45C6-AB9A-FE3C6465CB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866599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4C435-0002-42B8-9145-F97D9F6D660E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4A172-4E7C-4D51-A76B-4964A5E794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550958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E2234-A9D9-48B2-9D0B-077993BDFE0F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9B73C-2923-4F32-8A5D-48F5315522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848747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16124-193D-452F-B807-AC21BD7C2675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2589A-C99D-421E-803C-CCA677F527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25235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2E73-E439-4685-93F5-C0259861FAAA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28002-FCFF-40F8-BA74-4392BE924A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594446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ED741-DEB4-49C7-B84B-9C0D3049E9A2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123DB-43F5-427D-AFB6-FF3C88B916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70882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DEF2ADAC-676B-44D5-916D-A2BC346BBD9C}" type="datetimeFigureOut">
              <a:rPr lang="en-US"/>
              <a:pPr>
                <a:defRPr/>
              </a:pPr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2F77A85-12E2-422C-B340-F1FDB0F93F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9.png"/><Relationship Id="rId3" Type="http://schemas.openxmlformats.org/officeDocument/2006/relationships/video" Target="file:///C:\Users\ThuyBK\Desktop\Ngoc%20Thuy%20-%20CDe%20tap%20viet%20tuan%205\chu%20so.avi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slide" Target="slide16.xml"/><Relationship Id="rId2" Type="http://schemas.openxmlformats.org/officeDocument/2006/relationships/video" Target="file:///C:\Users\ThuyBK\Desktop\Ngoc%20Thuy%20-%20CDe%20tap%20viet%20tuan%205\tho%20xe.avi" TargetMode="External"/><Relationship Id="rId16" Type="http://schemas.openxmlformats.org/officeDocument/2006/relationships/slide" Target="slide13.xml"/><Relationship Id="rId1" Type="http://schemas.openxmlformats.org/officeDocument/2006/relationships/video" Target="file:///C:\Users\ThuyBK\Desktop\Ngoc%20Thuy%20-%20CDe%20tap%20viet%20tuan%205\cu%20ta.avi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5" Type="http://schemas.openxmlformats.org/officeDocument/2006/relationships/video" Target="file:///C:\Users\ThuyBK\Desktop\Ngoc%20Thuy%20-%20CDe%20tap%20viet%20tuan%205\pha%20co.avi" TargetMode="External"/><Relationship Id="rId15" Type="http://schemas.openxmlformats.org/officeDocument/2006/relationships/image" Target="../media/image10.jpg"/><Relationship Id="rId10" Type="http://schemas.openxmlformats.org/officeDocument/2006/relationships/image" Target="../media/image6.png"/><Relationship Id="rId4" Type="http://schemas.openxmlformats.org/officeDocument/2006/relationships/video" Target="file:///C:\Users\ThuyBK\Desktop\Ngoc%20Thuy%20-%20CDe%20tap%20viet%20tuan%205\ca%20ro.avi" TargetMode="External"/><Relationship Id="rId9" Type="http://schemas.openxmlformats.org/officeDocument/2006/relationships/image" Target="../media/image5.png"/><Relationship Id="rId1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9.png"/><Relationship Id="rId3" Type="http://schemas.openxmlformats.org/officeDocument/2006/relationships/video" Target="file:///C:\Users\ThuyBK\Desktop\Ngoc%20Thuy%20-%20CDe%20tap%20viet%20tuan%205\chu%20so.avi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video" Target="file:///C:\Users\ThuyBK\Desktop\Ngoc%20Thuy%20-%20CDe%20tap%20viet%20tuan%205\tho%20xe.avi" TargetMode="External"/><Relationship Id="rId16" Type="http://schemas.openxmlformats.org/officeDocument/2006/relationships/slide" Target="slide16.xml"/><Relationship Id="rId1" Type="http://schemas.openxmlformats.org/officeDocument/2006/relationships/video" Target="file:///C:\Users\ThuyBK\Desktop\Ngoc%20Thuy%20-%20CDe%20tap%20viet%20tuan%205\cu%20ta.avi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5" Type="http://schemas.openxmlformats.org/officeDocument/2006/relationships/video" Target="file:///C:\Users\ThuyBK\Desktop\Ngoc%20Thuy%20-%20CDe%20tap%20viet%20tuan%205\pha%20co.avi" TargetMode="External"/><Relationship Id="rId15" Type="http://schemas.openxmlformats.org/officeDocument/2006/relationships/image" Target="../media/image10.jpg"/><Relationship Id="rId10" Type="http://schemas.openxmlformats.org/officeDocument/2006/relationships/image" Target="../media/image6.png"/><Relationship Id="rId4" Type="http://schemas.openxmlformats.org/officeDocument/2006/relationships/video" Target="file:///C:\Users\ThuyBK\Desktop\Ngoc%20Thuy%20-%20CDe%20tap%20viet%20tuan%205\ca%20ro.avi" TargetMode="External"/><Relationship Id="rId9" Type="http://schemas.openxmlformats.org/officeDocument/2006/relationships/image" Target="../media/image5.png"/><Relationship Id="rId1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9.png"/><Relationship Id="rId3" Type="http://schemas.openxmlformats.org/officeDocument/2006/relationships/video" Target="file:///C:\Users\ThuyBK\Desktop\Ngoc%20Thuy%20-%20CDe%20tap%20viet%20tuan%205\chu%20so.avi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video" Target="file:///C:\Users\ThuyBK\Desktop\Ngoc%20Thuy%20-%20CDe%20tap%20viet%20tuan%205\tho%20xe.avi" TargetMode="External"/><Relationship Id="rId1" Type="http://schemas.openxmlformats.org/officeDocument/2006/relationships/video" Target="file:///C:\Users\ThuyBK\Desktop\Ngoc%20Thuy%20-%20CDe%20tap%20viet%20tuan%205\cu%20ta.avi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5" Type="http://schemas.openxmlformats.org/officeDocument/2006/relationships/video" Target="file:///C:\Users\ThuyBK\Desktop\Ngoc%20Thuy%20-%20CDe%20tap%20viet%20tuan%205\pha%20co.avi" TargetMode="External"/><Relationship Id="rId10" Type="http://schemas.openxmlformats.org/officeDocument/2006/relationships/image" Target="../media/image6.png"/><Relationship Id="rId4" Type="http://schemas.openxmlformats.org/officeDocument/2006/relationships/video" Target="file:///C:\Users\ThuyBK\Desktop\Ngoc%20Thuy%20-%20CDe%20tap%20viet%20tuan%205\ca%20ro.avi" TargetMode="External"/><Relationship Id="rId9" Type="http://schemas.openxmlformats.org/officeDocument/2006/relationships/image" Target="../media/image5.png"/><Relationship Id="rId1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i\Cookies\Desktop\linh%20thao%20giang%202018\Tu%20The%20Cam%20Bu&#769;t.m4a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9.png"/><Relationship Id="rId18" Type="http://schemas.openxmlformats.org/officeDocument/2006/relationships/slide" Target="slide11.xml"/><Relationship Id="rId3" Type="http://schemas.openxmlformats.org/officeDocument/2006/relationships/video" Target="file:///C:\Users\ThuyBK\Desktop\Ngoc%20Thuy%20-%20CDe%20tap%20viet%20tuan%205\chu%20so.avi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slide" Target="slide9.xml"/><Relationship Id="rId2" Type="http://schemas.openxmlformats.org/officeDocument/2006/relationships/video" Target="file:///C:\Users\ThuyBK\Desktop\Ngoc%20Thuy%20-%20CDe%20tap%20viet%20tuan%205\tho%20xe.avi" TargetMode="External"/><Relationship Id="rId16" Type="http://schemas.openxmlformats.org/officeDocument/2006/relationships/slide" Target="slide7.xml"/><Relationship Id="rId20" Type="http://schemas.openxmlformats.org/officeDocument/2006/relationships/slide" Target="slide16.xml"/><Relationship Id="rId1" Type="http://schemas.openxmlformats.org/officeDocument/2006/relationships/video" Target="file:///C:\Users\ThuyBK\Desktop\Ngoc%20Thuy%20-%20CDe%20tap%20viet%20tuan%205\cu%20ta.avi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5" Type="http://schemas.openxmlformats.org/officeDocument/2006/relationships/video" Target="file:///C:\Users\ThuyBK\Desktop\Ngoc%20Thuy%20-%20CDe%20tap%20viet%20tuan%205\pha%20co.avi" TargetMode="External"/><Relationship Id="rId15" Type="http://schemas.openxmlformats.org/officeDocument/2006/relationships/image" Target="../media/image10.jpg"/><Relationship Id="rId10" Type="http://schemas.openxmlformats.org/officeDocument/2006/relationships/image" Target="../media/image6.png"/><Relationship Id="rId19" Type="http://schemas.openxmlformats.org/officeDocument/2006/relationships/slide" Target="slide13.xml"/><Relationship Id="rId4" Type="http://schemas.openxmlformats.org/officeDocument/2006/relationships/video" Target="file:///C:\Users\ThuyBK\Desktop\Ngoc%20Thuy%20-%20CDe%20tap%20viet%20tuan%205\ca%20ro.avi" TargetMode="External"/><Relationship Id="rId9" Type="http://schemas.openxmlformats.org/officeDocument/2006/relationships/image" Target="../media/image5.png"/><Relationship Id="rId1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9.png"/><Relationship Id="rId18" Type="http://schemas.openxmlformats.org/officeDocument/2006/relationships/slide" Target="slide13.xml"/><Relationship Id="rId3" Type="http://schemas.openxmlformats.org/officeDocument/2006/relationships/video" Target="file:///C:\Users\ThuyBK\Desktop\Ngoc%20Thuy%20-%20CDe%20tap%20viet%20tuan%205\chu%20so.avi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slide" Target="slide11.xml"/><Relationship Id="rId2" Type="http://schemas.openxmlformats.org/officeDocument/2006/relationships/video" Target="file:///C:\Users\ThuyBK\Desktop\Ngoc%20Thuy%20-%20CDe%20tap%20viet%20tuan%205\tho%20xe.avi" TargetMode="External"/><Relationship Id="rId16" Type="http://schemas.openxmlformats.org/officeDocument/2006/relationships/slide" Target="slide9.xml"/><Relationship Id="rId1" Type="http://schemas.openxmlformats.org/officeDocument/2006/relationships/video" Target="file:///C:\Users\ThuyBK\Desktop\Ngoc%20Thuy%20-%20CDe%20tap%20viet%20tuan%205\cu%20ta.avi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5" Type="http://schemas.openxmlformats.org/officeDocument/2006/relationships/video" Target="file:///C:\Users\ThuyBK\Desktop\Ngoc%20Thuy%20-%20CDe%20tap%20viet%20tuan%205\pha%20co.avi" TargetMode="External"/><Relationship Id="rId15" Type="http://schemas.openxmlformats.org/officeDocument/2006/relationships/image" Target="../media/image10.jpg"/><Relationship Id="rId10" Type="http://schemas.openxmlformats.org/officeDocument/2006/relationships/image" Target="../media/image6.png"/><Relationship Id="rId19" Type="http://schemas.openxmlformats.org/officeDocument/2006/relationships/slide" Target="slide16.xml"/><Relationship Id="rId4" Type="http://schemas.openxmlformats.org/officeDocument/2006/relationships/video" Target="file:///C:\Users\ThuyBK\Desktop\Ngoc%20Thuy%20-%20CDe%20tap%20viet%20tuan%205\ca%20ro.avi" TargetMode="External"/><Relationship Id="rId9" Type="http://schemas.openxmlformats.org/officeDocument/2006/relationships/image" Target="../media/image5.png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9.png"/><Relationship Id="rId18" Type="http://schemas.openxmlformats.org/officeDocument/2006/relationships/slide" Target="slide16.xml"/><Relationship Id="rId3" Type="http://schemas.openxmlformats.org/officeDocument/2006/relationships/video" Target="file:///C:\Users\ThuyBK\Desktop\Ngoc%20Thuy%20-%20CDe%20tap%20viet%20tuan%205\chu%20so.avi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slide" Target="slide13.xml"/><Relationship Id="rId2" Type="http://schemas.openxmlformats.org/officeDocument/2006/relationships/video" Target="file:///C:\Users\ThuyBK\Desktop\Ngoc%20Thuy%20-%20CDe%20tap%20viet%20tuan%205\tho%20xe.avi" TargetMode="External"/><Relationship Id="rId16" Type="http://schemas.openxmlformats.org/officeDocument/2006/relationships/slide" Target="slide11.xml"/><Relationship Id="rId1" Type="http://schemas.openxmlformats.org/officeDocument/2006/relationships/video" Target="file:///C:\Users\ThuyBK\Desktop\Ngoc%20Thuy%20-%20CDe%20tap%20viet%20tuan%205\cu%20ta.avi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5" Type="http://schemas.openxmlformats.org/officeDocument/2006/relationships/video" Target="file:///C:\Users\ThuyBK\Desktop\Ngoc%20Thuy%20-%20CDe%20tap%20viet%20tuan%205\pha%20co.avi" TargetMode="External"/><Relationship Id="rId15" Type="http://schemas.openxmlformats.org/officeDocument/2006/relationships/image" Target="../media/image10.jpg"/><Relationship Id="rId10" Type="http://schemas.openxmlformats.org/officeDocument/2006/relationships/image" Target="../media/image6.png"/><Relationship Id="rId4" Type="http://schemas.openxmlformats.org/officeDocument/2006/relationships/video" Target="file:///C:\Users\ThuyBK\Desktop\Ngoc%20Thuy%20-%20CDe%20tap%20viet%20tuan%205\ca%20ro.avi" TargetMode="External"/><Relationship Id="rId9" Type="http://schemas.openxmlformats.org/officeDocument/2006/relationships/image" Target="../media/image5.png"/><Relationship Id="rId1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NH DO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6534" y="749409"/>
            <a:ext cx="8494153" cy="5309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NHIỆT LIỆT CHÀO MỪNG CÁC THẦY CÔ GIÁO</a:t>
            </a:r>
          </a:p>
        </p:txBody>
      </p:sp>
      <p:sp>
        <p:nvSpPr>
          <p:cNvPr id="4" name="Rectangle 3"/>
          <p:cNvSpPr/>
          <p:nvPr/>
        </p:nvSpPr>
        <p:spPr>
          <a:xfrm>
            <a:off x="1926010" y="1477402"/>
            <a:ext cx="5330626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700" dirty="0">
                <a:ln w="0">
                  <a:solidFill>
                    <a:srgbClr val="FFFF00"/>
                  </a:solidFill>
                </a:ln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DỰ GIỜ MÔN </a:t>
            </a:r>
            <a:r>
              <a:rPr lang="en-US" sz="2700" dirty="0" smtClean="0">
                <a:ln w="0">
                  <a:solidFill>
                    <a:srgbClr val="FFFF00"/>
                  </a:solidFill>
                </a:ln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TẬP VIẾT LỚP 1A2</a:t>
            </a:r>
            <a:endParaRPr lang="en-US" sz="2700" dirty="0">
              <a:ln w="0">
                <a:solidFill>
                  <a:srgbClr val="FFFF00"/>
                </a:solidFill>
              </a:ln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9164" y="29602"/>
            <a:ext cx="4383252" cy="484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700" b="1" dirty="0" err="1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Trường</a:t>
            </a:r>
            <a:r>
              <a:rPr lang="en-US" sz="2700" b="1" dirty="0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700" b="1" dirty="0" err="1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</a:t>
            </a:r>
            <a:r>
              <a:rPr lang="en-US" sz="2700" b="1" dirty="0" err="1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iểu</a:t>
            </a:r>
            <a:r>
              <a:rPr lang="en-US" sz="2700" b="1" dirty="0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700" b="1" dirty="0" err="1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học</a:t>
            </a:r>
            <a:r>
              <a:rPr lang="en-US" sz="2700" b="1" dirty="0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700" b="1" dirty="0" err="1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Tây</a:t>
            </a:r>
            <a:r>
              <a:rPr lang="en-US" sz="2700" b="1" dirty="0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700" b="1" dirty="0" err="1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Tựu</a:t>
            </a:r>
            <a:r>
              <a:rPr lang="en-US" sz="2700" b="1" dirty="0" smtClean="0">
                <a:ln w="11430"/>
                <a:solidFill>
                  <a:srgbClr val="FFFF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</a:t>
            </a:r>
            <a:endParaRPr lang="en-US" sz="2700" b="1" dirty="0">
              <a:ln w="11430"/>
              <a:solidFill>
                <a:srgbClr val="FFFF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5290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3"/>
            <a:ext cx="9144000" cy="513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8" action="ppaction://hlinksldjump"/>
          </p:cNvPr>
          <p:cNvSpPr/>
          <p:nvPr/>
        </p:nvSpPr>
        <p:spPr>
          <a:xfrm>
            <a:off x="2209800" y="-762"/>
            <a:ext cx="4572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Chủ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đề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Tập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viết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.VnAvan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3275838"/>
            <a:ext cx="1524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" name="cu t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ho xe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chu so.avi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2" y="2088412"/>
            <a:ext cx="2160000" cy="1116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ca ro.avi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2143276"/>
            <a:ext cx="2160000" cy="961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ha co.avi">
            <a:hlinkClick r:id="" action="ppaction://media"/>
          </p:cNvPr>
          <p:cNvPicPr>
            <a:picLocks noRot="1" noChangeAspect="1" noChangeArrowheads="1"/>
          </p:cNvPicPr>
          <p:nvPr>
            <a:videoFile r:link="rId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3131264"/>
            <a:ext cx="2160000" cy="11167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hlinkClick r:id="rId14" action="ppaction://hlinksldjump"/>
          </p:cNvPr>
          <p:cNvSpPr/>
          <p:nvPr/>
        </p:nvSpPr>
        <p:spPr>
          <a:xfrm>
            <a:off x="4666488" y="2101518"/>
            <a:ext cx="2212681" cy="1056287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5" name="Rectangle 34">
            <a:hlinkClick r:id="rId16" action="ppaction://hlinksldjump"/>
          </p:cNvPr>
          <p:cNvSpPr/>
          <p:nvPr/>
        </p:nvSpPr>
        <p:spPr>
          <a:xfrm>
            <a:off x="2259521" y="3127672"/>
            <a:ext cx="2210967" cy="1118159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5488" y="1099566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Số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5300" y="2248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1030" y="143629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1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1880" y="143754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2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41030" y="24868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430" y="2494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4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42280" y="361486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5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010400" y="4498086"/>
            <a:ext cx="19050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>
                <a:solidFill>
                  <a:srgbClr val="FFFFFF"/>
                </a:solidFill>
              </a:rPr>
              <a:t>ĐÁP ÁN</a:t>
            </a:r>
          </a:p>
        </p:txBody>
      </p:sp>
      <p:sp>
        <p:nvSpPr>
          <p:cNvPr id="39" name="Action Button: Home 38">
            <a:hlinkClick r:id="rId17" action="ppaction://hlinksldjump" highlightClick="1"/>
          </p:cNvPr>
          <p:cNvSpPr/>
          <p:nvPr/>
        </p:nvSpPr>
        <p:spPr>
          <a:xfrm>
            <a:off x="97786" y="4491740"/>
            <a:ext cx="685800" cy="457200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4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itle 1"/>
          <p:cNvSpPr txBox="1">
            <a:spLocks/>
          </p:cNvSpPr>
          <p:nvPr/>
        </p:nvSpPr>
        <p:spPr bwMode="auto">
          <a:xfrm>
            <a:off x="838200" y="-65270"/>
            <a:ext cx="7315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</a:rPr>
              <a:t>Câu 4: Đây là gì?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5300" y="223822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</a:p>
        </p:txBody>
      </p: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457200" y="113644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 4</a:t>
            </a:r>
          </a:p>
        </p:txBody>
      </p:sp>
      <p:sp>
        <p:nvSpPr>
          <p:cNvPr id="14" name="Action Button: Custom 13">
            <a:hlinkClick r:id="rId4" action="ppaction://hlinksldjump" highlightClick="1"/>
          </p:cNvPr>
          <p:cNvSpPr/>
          <p:nvPr/>
        </p:nvSpPr>
        <p:spPr>
          <a:xfrm>
            <a:off x="685800" y="3303770"/>
            <a:ext cx="1143000" cy="914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 tục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9130" y="458293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38730" y="458293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0730" y="458293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10330" y="458293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29130" y="458451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38730" y="459721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¸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600730" y="4582930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b="1" dirty="0">
                <a:solidFill>
                  <a:srgbClr val="0070C0"/>
                </a:solidFill>
                <a:latin typeface=".VnAvant" pitchFamily="34" charset="0"/>
              </a:rPr>
              <a:t>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210330" y="459721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b="1" dirty="0">
                <a:solidFill>
                  <a:srgbClr val="0070C0"/>
                </a:solidFill>
                <a:latin typeface=".VnAvant" pitchFamily="34" charset="0"/>
              </a:rPr>
              <a:t>«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38705" y="4611505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3500" b="1" dirty="0">
              <a:solidFill>
                <a:srgbClr val="0070C0"/>
              </a:solidFill>
            </a:endParaRPr>
          </a:p>
        </p:txBody>
      </p:sp>
      <p:pic>
        <p:nvPicPr>
          <p:cNvPr id="22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0" y="1032760"/>
            <a:ext cx="4572000" cy="321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7" grpId="0"/>
      <p:bldP spid="27" grpId="1"/>
      <p:bldP spid="28" grpId="1"/>
      <p:bldP spid="29" grpId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3"/>
            <a:ext cx="9144000" cy="513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8" action="ppaction://hlinksldjump"/>
          </p:cNvPr>
          <p:cNvSpPr/>
          <p:nvPr/>
        </p:nvSpPr>
        <p:spPr>
          <a:xfrm>
            <a:off x="2209800" y="-762"/>
            <a:ext cx="4572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Chủ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đề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Tập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viết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.VnAvan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3275838"/>
            <a:ext cx="1524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" name="cu t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ho xe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chu so.avi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2" y="2088412"/>
            <a:ext cx="2160000" cy="1116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ca ro.avi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2143276"/>
            <a:ext cx="2160000" cy="961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ha co.avi">
            <a:hlinkClick r:id="" action="ppaction://media"/>
          </p:cNvPr>
          <p:cNvPicPr>
            <a:picLocks noRot="1" noChangeAspect="1" noChangeArrowheads="1"/>
          </p:cNvPicPr>
          <p:nvPr>
            <a:videoFile r:link="rId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3131264"/>
            <a:ext cx="2160000" cy="11167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hlinkClick r:id="rId14" action="ppaction://hlinksldjump"/>
          </p:cNvPr>
          <p:cNvSpPr/>
          <p:nvPr/>
        </p:nvSpPr>
        <p:spPr>
          <a:xfrm>
            <a:off x="2283119" y="3149775"/>
            <a:ext cx="2212681" cy="1098245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5488" y="1099566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Số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5300" y="2248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1030" y="143629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1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1880" y="143754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2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41030" y="24868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430" y="2494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4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42280" y="361486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5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010400" y="4498086"/>
            <a:ext cx="19050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>
                <a:solidFill>
                  <a:srgbClr val="FFFFFF"/>
                </a:solidFill>
              </a:rPr>
              <a:t>ĐÁP ÁN</a:t>
            </a:r>
          </a:p>
        </p:txBody>
      </p:sp>
      <p:sp>
        <p:nvSpPr>
          <p:cNvPr id="39" name="Action Button: Home 38">
            <a:hlinkClick r:id="rId16" action="ppaction://hlinksldjump" highlightClick="1"/>
          </p:cNvPr>
          <p:cNvSpPr/>
          <p:nvPr/>
        </p:nvSpPr>
        <p:spPr>
          <a:xfrm>
            <a:off x="97786" y="4491740"/>
            <a:ext cx="685800" cy="457200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72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1"/>
          <p:cNvSpPr txBox="1">
            <a:spLocks/>
          </p:cNvSpPr>
          <p:nvPr/>
        </p:nvSpPr>
        <p:spPr bwMode="auto">
          <a:xfrm>
            <a:off x="838200" y="-81510"/>
            <a:ext cx="7315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</a:rPr>
              <a:t>Câu 5: Đây là gì?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0940" y="222073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ctangle 12">
            <a:hlinkClick r:id="rId3" action="ppaction://hlinksldjump"/>
          </p:cNvPr>
          <p:cNvSpPr/>
          <p:nvPr/>
        </p:nvSpPr>
        <p:spPr>
          <a:xfrm>
            <a:off x="472190" y="110896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 5</a:t>
            </a:r>
          </a:p>
        </p:txBody>
      </p:sp>
      <p:sp>
        <p:nvSpPr>
          <p:cNvPr id="14" name="Action Button: Custom 13">
            <a:hlinkClick r:id="rId3" action="ppaction://hlinksldjump" highlightClick="1"/>
          </p:cNvPr>
          <p:cNvSpPr/>
          <p:nvPr/>
        </p:nvSpPr>
        <p:spPr>
          <a:xfrm>
            <a:off x="669560" y="3335000"/>
            <a:ext cx="1143000" cy="914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58064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57600" y="456794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67200" y="456794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53000" y="4580640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89588" y="4607628"/>
            <a:ext cx="5334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048000" y="459492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p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657600" y="459492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h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267200" y="459492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b="1" dirty="0">
                <a:solidFill>
                  <a:srgbClr val="0070C0"/>
                </a:solidFill>
                <a:latin typeface=".VnAvant" pitchFamily="34" charset="0"/>
              </a:rPr>
              <a:t>¸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953000" y="459492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562600" y="4594928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ç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515" y="971550"/>
            <a:ext cx="4594485" cy="3277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1"/>
      <p:bldP spid="50" grpId="1"/>
      <p:bldP spid="51" grpId="1"/>
      <p:bldP spid="52" grpId="1"/>
      <p:bldP spid="5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3"/>
            <a:ext cx="9144000" cy="513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8" action="ppaction://hlinksldjump"/>
          </p:cNvPr>
          <p:cNvSpPr/>
          <p:nvPr/>
        </p:nvSpPr>
        <p:spPr>
          <a:xfrm>
            <a:off x="2209800" y="-762"/>
            <a:ext cx="4572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Chủ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đề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Tập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viết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.VnAvan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3275838"/>
            <a:ext cx="1524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" name="cu t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ho xe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chu so.avi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2" y="2088412"/>
            <a:ext cx="2160000" cy="1116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ca ro.avi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2143276"/>
            <a:ext cx="2160000" cy="961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ha co.avi">
            <a:hlinkClick r:id="" action="ppaction://media"/>
          </p:cNvPr>
          <p:cNvPicPr>
            <a:picLocks noRot="1" noChangeAspect="1" noChangeArrowheads="1"/>
          </p:cNvPicPr>
          <p:nvPr>
            <a:videoFile r:link="rId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3131264"/>
            <a:ext cx="2160000" cy="11167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475488" y="1099566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Số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5300" y="2248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1030" y="143629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1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1880" y="143754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2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41030" y="24868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430" y="2494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4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42280" y="361486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5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010400" y="4498086"/>
            <a:ext cx="19050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>
                <a:solidFill>
                  <a:srgbClr val="FFFFFF"/>
                </a:solidFill>
              </a:rPr>
              <a:t>ĐÁP ÁN</a:t>
            </a:r>
          </a:p>
        </p:txBody>
      </p:sp>
      <p:sp>
        <p:nvSpPr>
          <p:cNvPr id="39" name="Action Button: Home 38">
            <a:hlinkClick r:id="rId14" action="ppaction://hlinksldjump" highlightClick="1"/>
          </p:cNvPr>
          <p:cNvSpPr/>
          <p:nvPr/>
        </p:nvSpPr>
        <p:spPr>
          <a:xfrm>
            <a:off x="97786" y="4491740"/>
            <a:ext cx="685800" cy="457200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78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vide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  <p:video>
              <p:cMediaNode>
                <p:cTn id="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250"/>
            <a:ext cx="9158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2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250"/>
            <a:ext cx="9158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1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4850"/>
            <a:ext cx="9158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8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250"/>
            <a:ext cx="9158166" cy="6858000"/>
          </a:xfrm>
          <a:prstGeom prst="rect">
            <a:avLst/>
          </a:prstGeom>
        </p:spPr>
      </p:pic>
      <p:pic>
        <p:nvPicPr>
          <p:cNvPr id="3" name="cu ngh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30200"/>
            <a:ext cx="9144000" cy="448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8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hởi động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267" cy="5143500"/>
          </a:xfrm>
        </p:spPr>
      </p:pic>
      <p:sp>
        <p:nvSpPr>
          <p:cNvPr id="3" name="Rectangle 2"/>
          <p:cNvSpPr/>
          <p:nvPr/>
        </p:nvSpPr>
        <p:spPr>
          <a:xfrm>
            <a:off x="7532036" y="57150"/>
            <a:ext cx="1078564" cy="33855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VHCom.vn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10843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885950"/>
            <a:ext cx="4226350" cy="923330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charset="0"/>
              </a:rPr>
              <a:t>Nghỉ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charset="0"/>
              </a:rPr>
              <a:t>giữa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Arial" charset="0"/>
              </a:rPr>
              <a:t>giờ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" y="8432"/>
            <a:ext cx="9144000" cy="513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1"/>
            <a:ext cx="9117012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2" name="Picture 4" descr="tu the ngo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4762"/>
            <a:ext cx="5105400" cy="5068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u The Cam Bút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349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2175"/>
            <a:ext cx="944880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09800" y="-19050"/>
            <a:ext cx="4572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HƯỚNG DẪN LUẬT CHƠI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62200" y="819150"/>
            <a:ext cx="4572000" cy="3657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Nội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dung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luật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Mỗi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người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sẽ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lựa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chọn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hình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ảnh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tương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ứng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với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Người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sẽ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được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gợi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ý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để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tìm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đúng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với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ô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chữ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bên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dưới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.VnAvant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12395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Số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ctangle 12">
            <a:hlinkClick r:id="rId3" action="ppaction://hlinksldjump"/>
          </p:cNvPr>
          <p:cNvSpPr/>
          <p:nvPr/>
        </p:nvSpPr>
        <p:spPr>
          <a:xfrm>
            <a:off x="457200" y="3257550"/>
            <a:ext cx="1524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ngay</a:t>
            </a:r>
          </a:p>
        </p:txBody>
      </p:sp>
      <p:sp>
        <p:nvSpPr>
          <p:cNvPr id="7" name="Rectangle 6"/>
          <p:cNvSpPr/>
          <p:nvPr/>
        </p:nvSpPr>
        <p:spPr>
          <a:xfrm>
            <a:off x="8034334" y="4804946"/>
            <a:ext cx="1078564" cy="33855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VHCom.vn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3"/>
            <a:ext cx="9144000" cy="513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8" action="ppaction://hlinksldjump"/>
          </p:cNvPr>
          <p:cNvSpPr/>
          <p:nvPr/>
        </p:nvSpPr>
        <p:spPr>
          <a:xfrm>
            <a:off x="2209800" y="-762"/>
            <a:ext cx="4572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Chủ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đề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Tập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viết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.VnAvan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3275838"/>
            <a:ext cx="1524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" name="cu t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ho xe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chu so.avi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2" y="2088412"/>
            <a:ext cx="2160000" cy="1116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ca ro.avi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2143276"/>
            <a:ext cx="2160000" cy="961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ha co.avi">
            <a:hlinkClick r:id="" action="ppaction://media"/>
          </p:cNvPr>
          <p:cNvPicPr>
            <a:picLocks noRot="1" noChangeAspect="1" noChangeArrowheads="1"/>
          </p:cNvPicPr>
          <p:nvPr>
            <a:videoFile r:link="rId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3131264"/>
            <a:ext cx="2160000" cy="11167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hlinkClick r:id="rId14" action="ppaction://hlinksldjump"/>
          </p:cNvPr>
          <p:cNvSpPr/>
          <p:nvPr/>
        </p:nvSpPr>
        <p:spPr>
          <a:xfrm>
            <a:off x="2271713" y="1029707"/>
            <a:ext cx="2194876" cy="1058705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FFFF"/>
                </a:solidFill>
              </a:rPr>
              <a:t>              </a:t>
            </a:r>
            <a:r>
              <a:rPr lang="en-US" sz="4400" dirty="0" smtClean="0">
                <a:solidFill>
                  <a:srgbClr val="FFFFFF"/>
                </a:solidFill>
              </a:rPr>
              <a:t>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2" name="Rectangle 31">
            <a:hlinkClick r:id="rId16" action="ppaction://hlinksldjump"/>
          </p:cNvPr>
          <p:cNvSpPr/>
          <p:nvPr/>
        </p:nvSpPr>
        <p:spPr>
          <a:xfrm>
            <a:off x="4648200" y="1029462"/>
            <a:ext cx="2212681" cy="1056287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3" name="Rectangle 32">
            <a:hlinkClick r:id="rId17" action="ppaction://hlinksldjump"/>
          </p:cNvPr>
          <p:cNvSpPr/>
          <p:nvPr/>
        </p:nvSpPr>
        <p:spPr>
          <a:xfrm>
            <a:off x="2273910" y="2088413"/>
            <a:ext cx="2196578" cy="1040662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4" name="Rectangle 33">
            <a:hlinkClick r:id="rId18" action="ppaction://hlinksldjump"/>
          </p:cNvPr>
          <p:cNvSpPr/>
          <p:nvPr/>
        </p:nvSpPr>
        <p:spPr>
          <a:xfrm>
            <a:off x="4648200" y="2085749"/>
            <a:ext cx="2212681" cy="1045515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0000"/>
                </a:solidFill>
              </a:rPr>
              <a:t>                    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5" name="Rectangle 34">
            <a:hlinkClick r:id="rId19" action="ppaction://hlinksldjump"/>
          </p:cNvPr>
          <p:cNvSpPr/>
          <p:nvPr/>
        </p:nvSpPr>
        <p:spPr>
          <a:xfrm>
            <a:off x="2259521" y="3127672"/>
            <a:ext cx="2210967" cy="1118159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5488" y="1099566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Số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5300" y="2248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1030" y="165735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1880" y="16586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41030" y="270791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430" y="271535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4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42280" y="383592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010400" y="4498086"/>
            <a:ext cx="19050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>
                <a:solidFill>
                  <a:srgbClr val="FFFFFF"/>
                </a:solidFill>
              </a:rPr>
              <a:t>ĐÁP ÁN</a:t>
            </a:r>
          </a:p>
        </p:txBody>
      </p:sp>
      <p:sp>
        <p:nvSpPr>
          <p:cNvPr id="39" name="Action Button: Home 38">
            <a:hlinkClick r:id="rId20" action="ppaction://hlinksldjump" highlightClick="1"/>
          </p:cNvPr>
          <p:cNvSpPr/>
          <p:nvPr/>
        </p:nvSpPr>
        <p:spPr>
          <a:xfrm>
            <a:off x="97786" y="4491740"/>
            <a:ext cx="685800" cy="457200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vide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  <p:video>
              <p:cMediaNode>
                <p:cTn id="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itle 1"/>
          <p:cNvSpPr txBox="1">
            <a:spLocks/>
          </p:cNvSpPr>
          <p:nvPr/>
        </p:nvSpPr>
        <p:spPr bwMode="auto">
          <a:xfrm>
            <a:off x="990600" y="17526"/>
            <a:ext cx="7315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</a:rPr>
              <a:t>Đây là gì?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300" y="2215134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</a:p>
        </p:txBody>
      </p:sp>
      <p:sp>
        <p:nvSpPr>
          <p:cNvPr id="11" name="Rectangle 10">
            <a:hlinkClick r:id="rId4" action="ppaction://hlinksldjump"/>
          </p:cNvPr>
          <p:cNvSpPr/>
          <p:nvPr/>
        </p:nvSpPr>
        <p:spPr>
          <a:xfrm>
            <a:off x="478536" y="1105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 1</a:t>
            </a:r>
          </a:p>
        </p:txBody>
      </p:sp>
      <p:sp>
        <p:nvSpPr>
          <p:cNvPr id="13" name="Action Button: Custom 12">
            <a:hlinkClick r:id="rId4" action="ppaction://hlinksldjump" highlightClick="1"/>
          </p:cNvPr>
          <p:cNvSpPr/>
          <p:nvPr/>
        </p:nvSpPr>
        <p:spPr>
          <a:xfrm>
            <a:off x="685800" y="3336798"/>
            <a:ext cx="1143000" cy="914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06700" y="4557196"/>
            <a:ext cx="838200" cy="573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99000" y="4559546"/>
            <a:ext cx="838200" cy="573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19513" y="4551608"/>
            <a:ext cx="838200" cy="573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38800" y="4551608"/>
            <a:ext cx="838200" cy="573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47975" y="4515032"/>
            <a:ext cx="838200" cy="6096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.VnAvant"/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700463" y="4515032"/>
            <a:ext cx="838200" cy="6096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.VnAvant" pitchFamily="34" charset="0"/>
              </a:rPr>
              <a:t>ö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03763" y="4515032"/>
            <a:ext cx="838200" cy="6096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.VnAvant" pitchFamily="34" charset="0"/>
              </a:rPr>
              <a:t>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38800" y="4515032"/>
            <a:ext cx="838200" cy="6096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.VnAvant" pitchFamily="34" charset="0"/>
              </a:rPr>
              <a:t>¹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124700" y="5314950"/>
            <a:ext cx="838200" cy="6096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30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12" y="971550"/>
            <a:ext cx="4597400" cy="32796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1"/>
      <p:bldP spid="23" grpId="1"/>
      <p:bldP spid="24" grpId="1"/>
      <p:bldP spid="25" grpId="1"/>
      <p:bldP spid="2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3"/>
            <a:ext cx="9144000" cy="513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8" action="ppaction://hlinksldjump"/>
          </p:cNvPr>
          <p:cNvSpPr/>
          <p:nvPr/>
        </p:nvSpPr>
        <p:spPr>
          <a:xfrm>
            <a:off x="2209800" y="-762"/>
            <a:ext cx="4572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Chủ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đề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Tập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viết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.VnAvan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3275838"/>
            <a:ext cx="1524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" name="cu t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ho xe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chu so.avi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2" y="2088412"/>
            <a:ext cx="2160000" cy="1116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ca ro.avi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2143276"/>
            <a:ext cx="2160000" cy="961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ha co.avi">
            <a:hlinkClick r:id="" action="ppaction://media"/>
          </p:cNvPr>
          <p:cNvPicPr>
            <a:picLocks noRot="1" noChangeAspect="1" noChangeArrowheads="1"/>
          </p:cNvPicPr>
          <p:nvPr>
            <a:videoFile r:link="rId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3131264"/>
            <a:ext cx="2160000" cy="11167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hlinkClick r:id="rId14" action="ppaction://hlinksldjump"/>
          </p:cNvPr>
          <p:cNvSpPr/>
          <p:nvPr/>
        </p:nvSpPr>
        <p:spPr>
          <a:xfrm>
            <a:off x="4648200" y="1029462"/>
            <a:ext cx="2212681" cy="1056287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3" name="Rectangle 32">
            <a:hlinkClick r:id="rId16" action="ppaction://hlinksldjump"/>
          </p:cNvPr>
          <p:cNvSpPr/>
          <p:nvPr/>
        </p:nvSpPr>
        <p:spPr>
          <a:xfrm>
            <a:off x="2273910" y="2088413"/>
            <a:ext cx="2196578" cy="1040662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4" name="Rectangle 33">
            <a:hlinkClick r:id="rId17" action="ppaction://hlinksldjump"/>
          </p:cNvPr>
          <p:cNvSpPr/>
          <p:nvPr/>
        </p:nvSpPr>
        <p:spPr>
          <a:xfrm>
            <a:off x="4648200" y="2085749"/>
            <a:ext cx="2212681" cy="1045515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0000"/>
                </a:solidFill>
              </a:rPr>
              <a:t>                    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5" name="Rectangle 34">
            <a:hlinkClick r:id="rId18" action="ppaction://hlinksldjump"/>
          </p:cNvPr>
          <p:cNvSpPr/>
          <p:nvPr/>
        </p:nvSpPr>
        <p:spPr>
          <a:xfrm>
            <a:off x="2259521" y="3127672"/>
            <a:ext cx="2210967" cy="1118159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5488" y="1099566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Số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5300" y="2248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1030" y="143629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1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1880" y="143754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2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41030" y="24868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430" y="2494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4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42280" y="361486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5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010400" y="4498086"/>
            <a:ext cx="19050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>
                <a:solidFill>
                  <a:srgbClr val="FFFFFF"/>
                </a:solidFill>
              </a:rPr>
              <a:t>ĐÁP ÁN</a:t>
            </a:r>
          </a:p>
        </p:txBody>
      </p:sp>
      <p:sp>
        <p:nvSpPr>
          <p:cNvPr id="39" name="Action Button: Home 38">
            <a:hlinkClick r:id="rId19" action="ppaction://hlinksldjump" highlightClick="1"/>
          </p:cNvPr>
          <p:cNvSpPr/>
          <p:nvPr/>
        </p:nvSpPr>
        <p:spPr>
          <a:xfrm>
            <a:off x="97786" y="4491740"/>
            <a:ext cx="685800" cy="457200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086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itle 1"/>
          <p:cNvSpPr txBox="1">
            <a:spLocks/>
          </p:cNvSpPr>
          <p:nvPr/>
        </p:nvSpPr>
        <p:spPr bwMode="auto">
          <a:xfrm>
            <a:off x="838200" y="-76962"/>
            <a:ext cx="7315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</a:rPr>
              <a:t>Đây là gì?</a:t>
            </a:r>
          </a:p>
        </p:txBody>
      </p:sp>
      <p:sp>
        <p:nvSpPr>
          <p:cNvPr id="17" name="Action Button: Custom 16">
            <a:hlinkClick r:id="" action="ppaction://noaction" highlightClick="1"/>
          </p:cNvPr>
          <p:cNvSpPr/>
          <p:nvPr/>
        </p:nvSpPr>
        <p:spPr>
          <a:xfrm>
            <a:off x="2895600" y="4594288"/>
            <a:ext cx="6096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Action Button: Custom 17">
            <a:hlinkClick r:id="" action="ppaction://noaction" highlightClick="1"/>
          </p:cNvPr>
          <p:cNvSpPr/>
          <p:nvPr/>
        </p:nvSpPr>
        <p:spPr>
          <a:xfrm>
            <a:off x="3657600" y="4594288"/>
            <a:ext cx="6096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Action Button: Custom 18">
            <a:hlinkClick r:id="" action="ppaction://noaction" highlightClick="1"/>
          </p:cNvPr>
          <p:cNvSpPr/>
          <p:nvPr/>
        </p:nvSpPr>
        <p:spPr>
          <a:xfrm>
            <a:off x="4419600" y="4594288"/>
            <a:ext cx="6096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Action Button: Custom 19">
            <a:hlinkClick r:id="" action="ppaction://noaction" highlightClick="1"/>
          </p:cNvPr>
          <p:cNvSpPr/>
          <p:nvPr/>
        </p:nvSpPr>
        <p:spPr>
          <a:xfrm>
            <a:off x="5181600" y="4594288"/>
            <a:ext cx="6096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Action Button: Custom 20">
            <a:hlinkClick r:id="" action="ppaction://noaction" highlightClick="1"/>
          </p:cNvPr>
          <p:cNvSpPr/>
          <p:nvPr/>
        </p:nvSpPr>
        <p:spPr>
          <a:xfrm>
            <a:off x="5943600" y="4594288"/>
            <a:ext cx="6096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Action Button: Custom 23">
            <a:hlinkClick r:id="" action="ppaction://noaction" highlightClick="1"/>
          </p:cNvPr>
          <p:cNvSpPr/>
          <p:nvPr/>
        </p:nvSpPr>
        <p:spPr>
          <a:xfrm>
            <a:off x="2895600" y="4603813"/>
            <a:ext cx="6096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95300" y="2248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Rectangle 31">
            <a:hlinkClick r:id="rId3" action="ppaction://hlinksldjump"/>
          </p:cNvPr>
          <p:cNvSpPr/>
          <p:nvPr/>
        </p:nvSpPr>
        <p:spPr>
          <a:xfrm>
            <a:off x="457200" y="112395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 2</a:t>
            </a:r>
          </a:p>
        </p:txBody>
      </p:sp>
      <p:sp>
        <p:nvSpPr>
          <p:cNvPr id="33" name="Action Button: Custom 32">
            <a:hlinkClick r:id="rId3" action="ppaction://hlinksldjump" highlightClick="1"/>
          </p:cNvPr>
          <p:cNvSpPr/>
          <p:nvPr/>
        </p:nvSpPr>
        <p:spPr>
          <a:xfrm>
            <a:off x="685800" y="3297174"/>
            <a:ext cx="1143000" cy="914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 tục</a:t>
            </a:r>
          </a:p>
        </p:txBody>
      </p:sp>
      <p:sp>
        <p:nvSpPr>
          <p:cNvPr id="35" name="Action Button: Custom 34">
            <a:hlinkClick r:id="" action="ppaction://noaction" highlightClick="1"/>
          </p:cNvPr>
          <p:cNvSpPr/>
          <p:nvPr/>
        </p:nvSpPr>
        <p:spPr>
          <a:xfrm>
            <a:off x="4419600" y="4595876"/>
            <a:ext cx="6096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î</a:t>
            </a:r>
          </a:p>
        </p:txBody>
      </p:sp>
      <p:sp>
        <p:nvSpPr>
          <p:cNvPr id="36" name="Action Button: Custom 35">
            <a:hlinkClick r:id="" action="ppaction://noaction" highlightClick="1"/>
          </p:cNvPr>
          <p:cNvSpPr/>
          <p:nvPr/>
        </p:nvSpPr>
        <p:spPr>
          <a:xfrm>
            <a:off x="5181600" y="4603813"/>
            <a:ext cx="6096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x</a:t>
            </a:r>
          </a:p>
        </p:txBody>
      </p:sp>
      <p:sp>
        <p:nvSpPr>
          <p:cNvPr id="37" name="Action Button: Custom 36">
            <a:hlinkClick r:id="" action="ppaction://noaction" highlightClick="1"/>
          </p:cNvPr>
          <p:cNvSpPr/>
          <p:nvPr/>
        </p:nvSpPr>
        <p:spPr>
          <a:xfrm>
            <a:off x="5943600" y="4589526"/>
            <a:ext cx="6096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Î</a:t>
            </a:r>
          </a:p>
        </p:txBody>
      </p:sp>
      <p:sp>
        <p:nvSpPr>
          <p:cNvPr id="26" name="Action Button: Custom 25">
            <a:hlinkClick r:id="" action="ppaction://noaction" highlightClick="1"/>
          </p:cNvPr>
          <p:cNvSpPr/>
          <p:nvPr/>
        </p:nvSpPr>
        <p:spPr>
          <a:xfrm>
            <a:off x="3657600" y="4594288"/>
            <a:ext cx="609600" cy="45878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9" y="1047750"/>
            <a:ext cx="4602685" cy="32004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5" grpId="1"/>
      <p:bldP spid="36" grpId="1"/>
      <p:bldP spid="37" grpId="1"/>
      <p:bldP spid="26" grpId="0"/>
      <p:bldP spid="2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3"/>
            <a:ext cx="9144000" cy="513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8" action="ppaction://hlinksldjump"/>
          </p:cNvPr>
          <p:cNvSpPr/>
          <p:nvPr/>
        </p:nvSpPr>
        <p:spPr>
          <a:xfrm>
            <a:off x="2209800" y="-762"/>
            <a:ext cx="4572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Chủ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đề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Tập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.VnAvant" pitchFamily="34" charset="0"/>
              </a:rPr>
              <a:t>viết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.VnAvan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3275838"/>
            <a:ext cx="1524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tục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" name="cu t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119" y="1030723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ho xe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1047750"/>
            <a:ext cx="2160000" cy="10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chu so.avi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2" y="2088412"/>
            <a:ext cx="2160000" cy="1116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ca ro.avi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88" y="2143276"/>
            <a:ext cx="2160000" cy="961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ha co.avi">
            <a:hlinkClick r:id="" action="ppaction://media"/>
          </p:cNvPr>
          <p:cNvPicPr>
            <a:picLocks noRot="1" noChangeAspect="1" noChangeArrowheads="1"/>
          </p:cNvPicPr>
          <p:nvPr>
            <a:videoFile r:link="rId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00" y="3131264"/>
            <a:ext cx="2160000" cy="11167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hlinkClick r:id="rId14" action="ppaction://hlinksldjump"/>
          </p:cNvPr>
          <p:cNvSpPr/>
          <p:nvPr/>
        </p:nvSpPr>
        <p:spPr>
          <a:xfrm>
            <a:off x="2283119" y="2071385"/>
            <a:ext cx="2212681" cy="1056287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4" name="Rectangle 33">
            <a:hlinkClick r:id="rId16" action="ppaction://hlinksldjump"/>
          </p:cNvPr>
          <p:cNvSpPr/>
          <p:nvPr/>
        </p:nvSpPr>
        <p:spPr>
          <a:xfrm>
            <a:off x="4648200" y="2085749"/>
            <a:ext cx="2212681" cy="1045515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FF0000"/>
                </a:solidFill>
              </a:rPr>
              <a:t>                    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5" name="Rectangle 34">
            <a:hlinkClick r:id="rId17" action="ppaction://hlinksldjump"/>
          </p:cNvPr>
          <p:cNvSpPr/>
          <p:nvPr/>
        </p:nvSpPr>
        <p:spPr>
          <a:xfrm>
            <a:off x="2259521" y="3127672"/>
            <a:ext cx="2210967" cy="1118159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dirty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5488" y="1099566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Số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hỏi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5300" y="2248662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1030" y="143629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1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01880" y="143754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2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41030" y="24868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430" y="2494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4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42280" y="361486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5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010400" y="4498086"/>
            <a:ext cx="19050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000" b="1" dirty="0">
                <a:solidFill>
                  <a:srgbClr val="FFFFFF"/>
                </a:solidFill>
              </a:rPr>
              <a:t>ĐÁP ÁN</a:t>
            </a:r>
          </a:p>
        </p:txBody>
      </p:sp>
      <p:sp>
        <p:nvSpPr>
          <p:cNvPr id="39" name="Action Button: Home 38">
            <a:hlinkClick r:id="rId18" action="ppaction://hlinksldjump" highlightClick="1"/>
          </p:cNvPr>
          <p:cNvSpPr/>
          <p:nvPr/>
        </p:nvSpPr>
        <p:spPr>
          <a:xfrm>
            <a:off x="97786" y="4491740"/>
            <a:ext cx="685800" cy="457200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294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le 1"/>
          <p:cNvSpPr txBox="1">
            <a:spLocks/>
          </p:cNvSpPr>
          <p:nvPr/>
        </p:nvSpPr>
        <p:spPr bwMode="auto">
          <a:xfrm>
            <a:off x="838200" y="-95250"/>
            <a:ext cx="7315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</a:rPr>
              <a:t>Đây là gì?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5300" y="225171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Trả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lời</a:t>
            </a:r>
          </a:p>
        </p:txBody>
      </p:sp>
      <p:sp>
        <p:nvSpPr>
          <p:cNvPr id="13" name="Rectangle 12">
            <a:hlinkClick r:id="rId3" action="ppaction://hlinksldjump"/>
          </p:cNvPr>
          <p:cNvSpPr/>
          <p:nvPr/>
        </p:nvSpPr>
        <p:spPr>
          <a:xfrm>
            <a:off x="457200" y="1078230"/>
            <a:ext cx="15240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Câu 3</a:t>
            </a:r>
          </a:p>
        </p:txBody>
      </p:sp>
      <p:sp>
        <p:nvSpPr>
          <p:cNvPr id="14" name="Action Button: Custom 13">
            <a:hlinkClick r:id="rId3" action="ppaction://hlinksldjump" highlightClick="1"/>
          </p:cNvPr>
          <p:cNvSpPr/>
          <p:nvPr/>
        </p:nvSpPr>
        <p:spPr>
          <a:xfrm>
            <a:off x="685800" y="3297174"/>
            <a:ext cx="1143000" cy="914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Tiếp tục</a:t>
            </a:r>
          </a:p>
        </p:txBody>
      </p:sp>
      <p:sp>
        <p:nvSpPr>
          <p:cNvPr id="15" name="Action Button: Custom 14">
            <a:hlinkClick r:id="" action="ppaction://noaction" highlightClick="1"/>
          </p:cNvPr>
          <p:cNvSpPr/>
          <p:nvPr/>
        </p:nvSpPr>
        <p:spPr>
          <a:xfrm>
            <a:off x="3203448" y="4570540"/>
            <a:ext cx="5334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Action Button: Custom 15">
            <a:hlinkClick r:id="" action="ppaction://noaction" highlightClick="1"/>
          </p:cNvPr>
          <p:cNvSpPr/>
          <p:nvPr/>
        </p:nvSpPr>
        <p:spPr>
          <a:xfrm>
            <a:off x="3813048" y="4570540"/>
            <a:ext cx="5334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Action Button: Custom 16">
            <a:hlinkClick r:id="" action="ppaction://noaction" highlightClick="1"/>
          </p:cNvPr>
          <p:cNvSpPr/>
          <p:nvPr/>
        </p:nvSpPr>
        <p:spPr>
          <a:xfrm>
            <a:off x="4422648" y="4549902"/>
            <a:ext cx="5334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Action Button: Custom 17">
            <a:hlinkClick r:id="" action="ppaction://noaction" highlightClick="1"/>
          </p:cNvPr>
          <p:cNvSpPr/>
          <p:nvPr/>
        </p:nvSpPr>
        <p:spPr>
          <a:xfrm>
            <a:off x="5108448" y="4570540"/>
            <a:ext cx="5334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Action Button: Custom 18">
            <a:hlinkClick r:id="" action="ppaction://noaction" highlightClick="1"/>
          </p:cNvPr>
          <p:cNvSpPr/>
          <p:nvPr/>
        </p:nvSpPr>
        <p:spPr>
          <a:xfrm>
            <a:off x="5718048" y="4570540"/>
            <a:ext cx="533400" cy="457200"/>
          </a:xfrm>
          <a:prstGeom prst="actionButtonBlan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" name="Action Button: Custom 39">
            <a:hlinkClick r:id="" action="ppaction://noaction" highlightClick="1"/>
          </p:cNvPr>
          <p:cNvSpPr/>
          <p:nvPr/>
        </p:nvSpPr>
        <p:spPr>
          <a:xfrm>
            <a:off x="3217736" y="4570540"/>
            <a:ext cx="5334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54" name="Action Button: Custom 53">
            <a:hlinkClick r:id="" action="ppaction://noaction" highlightClick="1"/>
          </p:cNvPr>
          <p:cNvSpPr/>
          <p:nvPr/>
        </p:nvSpPr>
        <p:spPr>
          <a:xfrm>
            <a:off x="3813048" y="4549902"/>
            <a:ext cx="5334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h</a:t>
            </a:r>
          </a:p>
        </p:txBody>
      </p:sp>
      <p:sp>
        <p:nvSpPr>
          <p:cNvPr id="56" name="Action Button: Custom 55">
            <a:hlinkClick r:id="" action="ppaction://noaction" highlightClick="1"/>
          </p:cNvPr>
          <p:cNvSpPr/>
          <p:nvPr/>
        </p:nvSpPr>
        <p:spPr>
          <a:xfrm>
            <a:off x="5108448" y="4549902"/>
            <a:ext cx="5334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s</a:t>
            </a:r>
          </a:p>
        </p:txBody>
      </p:sp>
      <p:sp>
        <p:nvSpPr>
          <p:cNvPr id="57" name="Action Button: Custom 56">
            <a:hlinkClick r:id="" action="ppaction://noaction" highlightClick="1"/>
          </p:cNvPr>
          <p:cNvSpPr/>
          <p:nvPr/>
        </p:nvSpPr>
        <p:spPr>
          <a:xfrm>
            <a:off x="5718048" y="4571238"/>
            <a:ext cx="5334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è</a:t>
            </a:r>
          </a:p>
        </p:txBody>
      </p:sp>
      <p:sp>
        <p:nvSpPr>
          <p:cNvPr id="67" name="Action Button: Custom 66">
            <a:hlinkClick r:id="" action="ppaction://noaction" highlightClick="1"/>
          </p:cNvPr>
          <p:cNvSpPr/>
          <p:nvPr/>
        </p:nvSpPr>
        <p:spPr>
          <a:xfrm>
            <a:off x="4422648" y="4570540"/>
            <a:ext cx="533400" cy="4572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0070C0"/>
                </a:solidFill>
                <a:latin typeface=".VnAvant" pitchFamily="34" charset="0"/>
              </a:rPr>
              <a:t>÷</a:t>
            </a:r>
          </a:p>
        </p:txBody>
      </p:sp>
      <p:pic>
        <p:nvPicPr>
          <p:cNvPr id="10257" name="Picture 41" descr="Image result for chá»¯ sá»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89838"/>
            <a:ext cx="4572000" cy="322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1"/>
      <p:bldP spid="54" grpId="1"/>
      <p:bldP spid="56" grpId="1"/>
      <p:bldP spid="57" grpId="1"/>
      <p:bldP spid="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283</Words>
  <Application>Microsoft Office PowerPoint</Application>
  <PresentationFormat>On-screen Show (16:9)</PresentationFormat>
  <Paragraphs>157</Paragraphs>
  <Slides>24</Slides>
  <Notes>6</Notes>
  <HiddenSlides>0</HiddenSlides>
  <MMClips>34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</cp:lastModifiedBy>
  <cp:revision>114</cp:revision>
  <dcterms:created xsi:type="dcterms:W3CDTF">2016-11-30T03:31:23Z</dcterms:created>
  <dcterms:modified xsi:type="dcterms:W3CDTF">2019-10-21T08:03:40Z</dcterms:modified>
</cp:coreProperties>
</file>