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notesSlides/notesSlide1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9"/>
  </p:notesMasterIdLst>
  <p:sldIdLst>
    <p:sldId id="288" r:id="rId5"/>
    <p:sldId id="290" r:id="rId6"/>
    <p:sldId id="310" r:id="rId7"/>
    <p:sldId id="320" r:id="rId8"/>
    <p:sldId id="313" r:id="rId9"/>
    <p:sldId id="300" r:id="rId10"/>
    <p:sldId id="322" r:id="rId11"/>
    <p:sldId id="332" r:id="rId12"/>
    <p:sldId id="315" r:id="rId13"/>
    <p:sldId id="316" r:id="rId14"/>
    <p:sldId id="323" r:id="rId15"/>
    <p:sldId id="324" r:id="rId16"/>
    <p:sldId id="325" r:id="rId17"/>
    <p:sldId id="326" r:id="rId18"/>
    <p:sldId id="327" r:id="rId19"/>
    <p:sldId id="335" r:id="rId20"/>
    <p:sldId id="329" r:id="rId21"/>
    <p:sldId id="330" r:id="rId22"/>
    <p:sldId id="331" r:id="rId23"/>
    <p:sldId id="333" r:id="rId24"/>
    <p:sldId id="334" r:id="rId25"/>
    <p:sldId id="317" r:id="rId26"/>
    <p:sldId id="318" r:id="rId27"/>
    <p:sldId id="319" r:id="rId28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58DDB260-AEE1-4CD9-9A9B-3E5750AEBFD3}">
          <p14:sldIdLst>
            <p14:sldId id="288"/>
          </p14:sldIdLst>
        </p14:section>
        <p14:section name="Tiết 1" id="{5306D87E-7522-4F86-AA24-B22D8455523B}">
          <p14:sldIdLst>
            <p14:sldId id="290"/>
            <p14:sldId id="310"/>
            <p14:sldId id="320"/>
            <p14:sldId id="313"/>
            <p14:sldId id="300"/>
            <p14:sldId id="322"/>
            <p14:sldId id="332"/>
            <p14:sldId id="315"/>
            <p14:sldId id="316"/>
            <p14:sldId id="323"/>
            <p14:sldId id="324"/>
            <p14:sldId id="325"/>
            <p14:sldId id="326"/>
            <p14:sldId id="327"/>
            <p14:sldId id="335"/>
            <p14:sldId id="329"/>
            <p14:sldId id="330"/>
            <p14:sldId id="331"/>
            <p14:sldId id="333"/>
            <p14:sldId id="334"/>
            <p14:sldId id="317"/>
            <p14:sldId id="318"/>
            <p14:sldId id="3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263BF-1178-4B28-874A-543E483E1B30}" v="445" dt="2020-08-18T02:37:00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5051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5051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3346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24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064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75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5051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2712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2023/5/28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image" Target="../media/image7.jpeg"/><Relationship Id="rId4" Type="http://schemas.openxmlformats.org/officeDocument/2006/relationships/image" Target="../media/image10.jpe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5" Type="http://schemas.openxmlformats.org/officeDocument/2006/relationships/image" Target="../media/image15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microsoft.com/office/2007/relationships/hdphoto" Target="../media/hdphoto4.wdp"/><Relationship Id="rId5" Type="http://schemas.openxmlformats.org/officeDocument/2006/relationships/image" Target="../media/image17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5" Type="http://schemas.openxmlformats.org/officeDocument/2006/relationships/image" Target="../media/image11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microsoft.com/office/2007/relationships/hdphoto" Target="../media/hdphoto5.wdp"/><Relationship Id="rId5" Type="http://schemas.openxmlformats.org/officeDocument/2006/relationships/image" Target="../media/image18.pn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admin\Downloads\H&#272;TN%20-%20KN%20-%20B&#224;i%204%20-%20Y&#202;U%20TH&#431;&#416;NG%20CON%20NG&#431;&#7900;I\H&#272;TN%20-%20KN%20-%20B&#224;i%204%20-%20Y&#202;U%20TH&#431;&#416;NG%20CON%20NG&#431;&#7900;I\H&#272;TN%20-%20KN%20-%20B&#224;i%204%20-%20Y&#202;U%20TH&#431;&#416;NG%20CON%20NG&#431;&#7900;I\Ha&#768;nh%20trang%20s&#244;&#769;%20(3).mp4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9.jpeg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6" Type="http://schemas.microsoft.com/office/2007/relationships/hdphoto" Target="../media/hdphoto7.wdp"/><Relationship Id="rId5" Type="http://schemas.openxmlformats.org/officeDocument/2006/relationships/image" Target="../media/image20.jpeg"/><Relationship Id="rId10" Type="http://schemas.microsoft.com/office/2007/relationships/hdphoto" Target="../media/hdphoto8.wdp"/><Relationship Id="rId4" Type="http://schemas.microsoft.com/office/2007/relationships/hdphoto" Target="../media/hdphoto6.wdp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5" Type="http://schemas.openxmlformats.org/officeDocument/2006/relationships/image" Target="../media/image26.png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3" Type="http://schemas.openxmlformats.org/officeDocument/2006/relationships/tags" Target="../tags/tag15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9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6" Type="http://schemas.microsoft.com/office/2007/relationships/hdphoto" Target="../media/hdphoto9.wdp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admin\Downloads\H&#272;TN%20-%20KN%20-%20B&#224;i%204%20-%20Y&#202;U%20TH&#431;&#416;NG%20CON%20NG&#431;&#7900;I\H&#272;TN%20-%20KN%20-%20B&#224;i%204%20-%20Y&#202;U%20TH&#431;&#416;NG%20CON%20NG&#431;&#7900;I\H&#272;TN%20-%20KN%20-%20B&#224;i%204%20-%20Y&#202;U%20TH&#431;&#416;NG%20CON%20NG&#431;&#7900;I\Phim%20Ng&#7855;n-%20Khi%20Cha%20Gi&#224;%20&#272;i%20-%20C&#7921;c%20hay%20v&#224;%20c&#7843;m%20&#273;&#7897;ng.mp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01819" y="1158738"/>
            <a:ext cx="82445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 THƯƠNG CON NGƯỜI</a:t>
            </a: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607006" y="164114"/>
            <a:ext cx="2543415" cy="830997"/>
            <a:chOff x="2855223" y="1663328"/>
            <a:chExt cx="3965140" cy="369332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000274" y="1663328"/>
              <a:ext cx="38200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4</a:t>
              </a:r>
              <a:endParaRPr lang="zh-CN" altLang="en-US" sz="48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sp>
        <p:nvSpPr>
          <p:cNvPr id="9" name="文本框 3"/>
          <p:cNvSpPr txBox="1"/>
          <p:nvPr/>
        </p:nvSpPr>
        <p:spPr>
          <a:xfrm>
            <a:off x="5139557" y="4337504"/>
            <a:ext cx="3651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Giáo</a:t>
            </a:r>
            <a:r>
              <a:rPr lang="en-US" altLang="zh-CN" sz="1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18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viên</a:t>
            </a:r>
            <a:r>
              <a:rPr lang="en-US" altLang="zh-CN" sz="1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  <a:r>
              <a:rPr lang="en-US" altLang="zh-CN" sz="18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Nguyễn</a:t>
            </a:r>
            <a:r>
              <a:rPr lang="en-US" altLang="zh-CN" sz="1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18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Thị</a:t>
            </a:r>
            <a:r>
              <a:rPr lang="en-US" altLang="zh-CN" sz="1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18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Thanh</a:t>
            </a:r>
            <a:r>
              <a:rPr lang="en-US" altLang="zh-CN" sz="1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18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Vân</a:t>
            </a:r>
            <a:endParaRPr lang="zh-CN" altLang="en-US" sz="18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9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0" y="-29697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88845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931" y="3091542"/>
            <a:ext cx="4724400" cy="19872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706" y="1155318"/>
            <a:ext cx="4788354" cy="19233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64" y="1155318"/>
            <a:ext cx="3872167" cy="184130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9" y="2971164"/>
            <a:ext cx="4041217" cy="2126765"/>
          </a:xfrm>
          <a:prstGeom prst="rect">
            <a:avLst/>
          </a:prstGeom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05743" y="717847"/>
            <a:ext cx="434339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lí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1113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0" y="-29697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88845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05743" y="717847"/>
            <a:ext cx="434339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lí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25" y="1168230"/>
            <a:ext cx="7610833" cy="361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32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0" y="-29697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88845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05743" y="717847"/>
            <a:ext cx="434339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lí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7" y="1241067"/>
            <a:ext cx="8284029" cy="324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88297"/>
      </p:ext>
    </p:extLst>
  </p:cSld>
  <p:clrMapOvr>
    <a:masterClrMapping/>
  </p:clrMapOvr>
  <p:transition spd="slow" advClick="0" advTm="0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0" y="-29697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88845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05743" y="717847"/>
            <a:ext cx="434339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lí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76" y="1174689"/>
            <a:ext cx="7682732" cy="354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8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0">
        <p:checker/>
      </p:transition>
    </mc:Choice>
    <mc:Fallback xmlns="">
      <p:transition spd="slow" advClick="0" advTm="0">
        <p:check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0" y="-29697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88845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05743" y="717847"/>
            <a:ext cx="434339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lí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59" y="1261131"/>
            <a:ext cx="8347565" cy="323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17063"/>
      </p:ext>
    </p:extLst>
  </p:cSld>
  <p:clrMapOvr>
    <a:masterClrMapping/>
  </p:clrMapOvr>
  <p:transition spd="slow" advClick="0" advTm="0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88845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4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31371" y="717847"/>
            <a:ext cx="781594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thiệp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tặng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phụ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nữ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quý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-21770" y="288845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24" b="98473" l="9939" r="89939">
                        <a14:foregroundMark x1="31166" y1="44529" x2="28834" y2="42494"/>
                        <a14:foregroundMark x1="30675" y1="29262" x2="30675" y2="83461"/>
                        <a14:foregroundMark x1="77546" y1="31043" x2="76933" y2="90840"/>
                        <a14:foregroundMark x1="37178" y1="94402" x2="74356" y2="95165"/>
                        <a14:foregroundMark x1="30429" y1="88550" x2="36810" y2="97201"/>
                        <a14:foregroundMark x1="30552" y1="80662" x2="29693" y2="86005"/>
                        <a14:foregroundMark x1="29202" y1="87023" x2="30675" y2="93639"/>
                        <a14:foregroundMark x1="34233" y1="31043" x2="34233" y2="31043"/>
                        <a14:foregroundMark x1="31534" y1="30025" x2="37178" y2="27735"/>
                        <a14:foregroundMark x1="37178" y1="27735" x2="49325" y2="26718"/>
                        <a14:foregroundMark x1="50184" y1="26463" x2="50184" y2="26463"/>
                        <a14:foregroundMark x1="68834" y1="27481" x2="76687" y2="300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2249" y="488900"/>
            <a:ext cx="11625943" cy="432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9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0">
        <p:checker/>
      </p:transition>
    </mc:Choice>
    <mc:Fallback xmlns="">
      <p:transition spd="slow" advClick="0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0229" y="522510"/>
            <a:ext cx="8088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Cùng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xem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video </a:t>
            </a:r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hướng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dẫn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làm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thiệp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pic>
        <p:nvPicPr>
          <p:cNvPr id="3" name="Hành trang số (3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491343" y="1428750"/>
            <a:ext cx="6531427" cy="3154136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18557" y="1300646"/>
            <a:ext cx="5769427" cy="120032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00" b="1" dirty="0" err="1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Cùng</a:t>
            </a:r>
            <a:r>
              <a:rPr lang="en-US" altLang="zh-CN" sz="3600" b="1" dirty="0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ngắm</a:t>
            </a:r>
            <a:r>
              <a:rPr lang="en-US" altLang="zh-CN" sz="3600" b="1" dirty="0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một</a:t>
            </a:r>
            <a:r>
              <a:rPr lang="en-US" altLang="zh-CN" sz="3600" b="1" dirty="0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vài</a:t>
            </a:r>
            <a:r>
              <a:rPr lang="en-US" altLang="zh-CN" sz="3600" b="1" dirty="0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mẫu</a:t>
            </a:r>
            <a:r>
              <a:rPr lang="en-US" altLang="zh-CN" sz="3600" b="1" dirty="0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thiệp</a:t>
            </a:r>
            <a:r>
              <a:rPr lang="en-US" altLang="zh-CN" sz="3600" b="1" dirty="0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xinh</a:t>
            </a:r>
            <a:r>
              <a:rPr lang="en-US" altLang="zh-CN" sz="3600" b="1" dirty="0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xắn</a:t>
            </a:r>
            <a:r>
              <a:rPr lang="en-US" altLang="zh-CN" sz="3600" b="1" dirty="0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nhé</a:t>
            </a:r>
            <a:r>
              <a:rPr lang="en-US" altLang="zh-CN" sz="3600" b="1" dirty="0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!</a:t>
            </a:r>
            <a:endParaRPr lang="zh-CN" altLang="en-US" sz="3600" b="1" dirty="0">
              <a:solidFill>
                <a:srgbClr val="FFFF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5" y="143798"/>
            <a:ext cx="2073728" cy="25236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887" y="147658"/>
            <a:ext cx="2340429" cy="25236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69" y="147658"/>
            <a:ext cx="2119653" cy="25236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390" y="195064"/>
            <a:ext cx="2027639" cy="2472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25" b="90000" l="3542" r="100000">
                        <a14:foregroundMark x1="25000" y1="41563" x2="33750" y2="46719"/>
                        <a14:foregroundMark x1="28229" y1="32500" x2="24896" y2="52344"/>
                        <a14:foregroundMark x1="33333" y1="31719" x2="33333" y2="5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2580397"/>
            <a:ext cx="9067800" cy="291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8985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66057" y="147344"/>
            <a:ext cx="8088086" cy="83099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đừng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quên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viết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chúc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nhắn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nhủ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mình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dành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cho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đó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nhé</a:t>
            </a:r>
            <a:r>
              <a:rPr lang="en-US" altLang="zh-CN" sz="24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!</a:t>
            </a:r>
            <a:endParaRPr lang="zh-CN" altLang="en-US" sz="2400" b="1" dirty="0">
              <a:solidFill>
                <a:schemeClr val="bg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045688"/>
            <a:ext cx="4169229" cy="40025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815" y="1045688"/>
            <a:ext cx="4474029" cy="400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11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 err="1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Tiết</a:t>
                </a:r>
                <a:r>
                  <a:rPr kumimoji="0" lang="en-US" altLang="zh-CN" sz="2400" i="0" u="none" strike="noStrike" kern="0" cap="none" spc="0" normalizeH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 3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316063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71" y="2927536"/>
            <a:ext cx="401145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9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1</a:t>
            </a:r>
            <a:endParaRPr lang="zh-CN" altLang="en-US" sz="9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143387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88845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5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-21770" y="288845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26" y="1077686"/>
            <a:ext cx="8281445" cy="3657600"/>
          </a:xfrm>
          <a:prstGeom prst="rect">
            <a:avLst/>
          </a:prstGeom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31371" y="717847"/>
            <a:ext cx="781594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xét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dưới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đây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838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0">
        <p:checker/>
      </p:transition>
    </mc:Choice>
    <mc:Fallback xmlns="">
      <p:transition spd="slow" advClick="0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88845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6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31371" y="717847"/>
            <a:ext cx="781594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CHIA SẺ CẢM XÚC KHI:</a:t>
            </a:r>
            <a:endParaRPr lang="zh-CN" altLang="en-US" sz="2800" b="1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-21770" y="288845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31371" y="1328319"/>
            <a:ext cx="7815943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thể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hiện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thương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đối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mọi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endParaRPr lang="zh-CN" altLang="en-US" sz="20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8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12449" y="2713703"/>
            <a:ext cx="7815943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được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thương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khác</a:t>
            </a:r>
            <a:r>
              <a:rPr lang="en-US" altLang="zh-CN" sz="20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0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50194" y="1830252"/>
            <a:ext cx="7179406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thể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hiện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thương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đối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mọi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sẽ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cảm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thấy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vui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lâng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lâng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sung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sướng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thấy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mình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ích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000" b="1" dirty="0">
              <a:solidFill>
                <a:schemeClr val="accent4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0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50195" y="3114707"/>
            <a:ext cx="7179406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Cảm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xúc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được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thương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khác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cảm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hạnh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phúc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biết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ơn</a:t>
            </a:r>
            <a:r>
              <a:rPr lang="en-US" altLang="zh-CN" sz="2000" b="1" dirty="0">
                <a:solidFill>
                  <a:schemeClr val="accent4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…..</a:t>
            </a:r>
            <a:endParaRPr lang="zh-CN" altLang="en-US" sz="2000" b="1" dirty="0">
              <a:solidFill>
                <a:schemeClr val="accent4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53698" y="3900245"/>
            <a:ext cx="5941018" cy="10156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Tác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thương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đối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cảm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xúc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con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con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cuộc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sống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muốn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điều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tốt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thiện</a:t>
            </a:r>
            <a:r>
              <a:rPr lang="en-US" altLang="zh-CN" sz="20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000" b="1" dirty="0">
              <a:solidFill>
                <a:schemeClr val="bg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838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0">
        <p:checker/>
      </p:transition>
    </mc:Choice>
    <mc:Fallback xmlns="">
      <p:transition spd="slow" advClick="0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1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8417508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29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7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15172" y="-13470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99543" y="770280"/>
            <a:ext cx="8164285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Thể</a:t>
            </a:r>
            <a:r>
              <a:rPr lang="en-US" altLang="zh-CN" sz="24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hiện</a:t>
            </a:r>
            <a:r>
              <a:rPr lang="en-US" altLang="zh-CN" sz="24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4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4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thương</a:t>
            </a:r>
            <a:r>
              <a:rPr lang="en-US" altLang="zh-CN" sz="24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24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cuộc</a:t>
            </a:r>
            <a:r>
              <a:rPr lang="en-US" altLang="zh-CN" sz="24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sống</a:t>
            </a:r>
            <a:r>
              <a:rPr lang="en-US" altLang="zh-CN" sz="24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hàng</a:t>
            </a:r>
            <a:r>
              <a:rPr lang="en-US" altLang="zh-CN" sz="24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ngày</a:t>
            </a:r>
            <a:r>
              <a:rPr lang="en-US" altLang="zh-CN" sz="24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4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97" b="100000" l="9964" r="942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8970" y="423584"/>
            <a:ext cx="9448800" cy="433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6048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3285" y="1973913"/>
            <a:ext cx="8817428" cy="1922205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cuộc</a:t>
            </a:r>
            <a:r>
              <a:rPr lang="en-US" altLang="zh-CN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sống</a:t>
            </a:r>
            <a:r>
              <a:rPr lang="en-US" altLang="zh-CN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tươi</a:t>
            </a:r>
            <a:r>
              <a:rPr lang="en-US" altLang="zh-CN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đẹp</a:t>
            </a:r>
            <a:r>
              <a:rPr lang="en-US" altLang="zh-CN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hơn</a:t>
            </a:r>
            <a:r>
              <a:rPr lang="en-US" altLang="zh-CN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ta </a:t>
            </a:r>
            <a:r>
              <a:rPr lang="en-US" altLang="zh-CN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cần</a:t>
            </a:r>
            <a:r>
              <a:rPr lang="en-US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luôn</a:t>
            </a:r>
            <a:r>
              <a:rPr lang="en-US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thương</a:t>
            </a:r>
            <a:r>
              <a:rPr lang="en-US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mọi</a:t>
            </a:r>
            <a:r>
              <a:rPr lang="en-US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43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ripple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him Ngắn- Khi Cha Già Đi - Cực hay và cảm động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035629" y="968829"/>
            <a:ext cx="5236028" cy="345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83014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078394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-90798" y="-137239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22514" y="708330"/>
            <a:ext cx="81642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biết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thể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hiện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thương</a:t>
            </a:r>
            <a:endParaRPr lang="zh-CN" altLang="en-US" sz="2400" b="1" dirty="0">
              <a:solidFill>
                <a:schemeClr val="tx2">
                  <a:lumMod val="75000"/>
                </a:schemeClr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60723" y="288845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81" y="1180882"/>
            <a:ext cx="7174534" cy="392996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-90798" y="-137239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1165" y="667409"/>
            <a:ext cx="7509691" cy="1938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u="sng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Chia </a:t>
            </a:r>
            <a:r>
              <a:rPr lang="en-US" altLang="zh-CN" sz="2400" b="1" u="sng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sẻ</a:t>
            </a:r>
            <a:r>
              <a:rPr lang="en-US" altLang="zh-CN" sz="2400" b="1" u="sng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</a:p>
          <a:p>
            <a:pPr marL="342900" indent="-342900" eaLnBrk="1" hangingPunct="1">
              <a:buFontTx/>
              <a:buChar char="-"/>
            </a:pP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thương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thể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hiện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marL="342900" indent="-342900" eaLnBrk="1" hangingPunct="1">
              <a:buFontTx/>
              <a:buChar char="-"/>
            </a:pP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thương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gia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đình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khác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dành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cho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eaLnBrk="1" hangingPunct="1"/>
            <a:endParaRPr lang="zh-CN" altLang="en-US" sz="2400" b="1" dirty="0">
              <a:solidFill>
                <a:schemeClr val="tx2">
                  <a:lumMod val="75000"/>
                </a:schemeClr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60723" y="288845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823" b="100000" l="9701" r="97725">
                        <a14:foregroundMark x1="63234" y1="64069" x2="52575" y2="12121"/>
                        <a14:foregroundMark x1="61317" y1="52381" x2="51856" y2="52814"/>
                        <a14:foregroundMark x1="62156" y1="56710" x2="51497" y2="97835"/>
                        <a14:foregroundMark x1="83114" y1="58009" x2="93054" y2="11688"/>
                        <a14:foregroundMark x1="83114" y1="59307" x2="93293" y2="52814"/>
                        <a14:foregroundMark x1="83234" y1="60173" x2="93413" y2="97835"/>
                        <a14:foregroundMark x1="94491" y1="54978" x2="97725" y2="54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2392" y="2272107"/>
            <a:ext cx="8593766" cy="2539046"/>
          </a:xfrm>
          <a:prstGeom prst="rect">
            <a:avLst/>
          </a:prstGeom>
        </p:spPr>
      </p:pic>
      <p:sp>
        <p:nvSpPr>
          <p:cNvPr id="6" name="Cloud 5"/>
          <p:cNvSpPr/>
          <p:nvPr/>
        </p:nvSpPr>
        <p:spPr>
          <a:xfrm>
            <a:off x="5878286" y="1969998"/>
            <a:ext cx="2612570" cy="178867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Chia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sẻ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theo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nhóm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đôi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378533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 err="1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Tiết</a:t>
                </a:r>
                <a:r>
                  <a:rPr kumimoji="0" lang="en-US" altLang="zh-CN" sz="2400" i="0" u="none" strike="noStrike" kern="0" cap="none" spc="0" normalizeH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 2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13320242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THỰC HÀNH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7352757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0C27DA-E208-437B-BF76-CF6E81518E3A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2954521b-b4ab-4ce3-8aa8-8bfa99a4c36e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</TotalTime>
  <Words>338</Words>
  <Application>Microsoft Office PowerPoint</Application>
  <PresentationFormat>On-screen Show (16:9)</PresentationFormat>
  <Paragraphs>64</Paragraphs>
  <Slides>24</Slides>
  <Notes>20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等线</vt:lpstr>
      <vt:lpstr>Arial</vt:lpstr>
      <vt:lpstr>Arial-Rounded</vt:lpstr>
      <vt:lpstr>Calibri</vt:lpstr>
      <vt:lpstr>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admin</dc:creator>
  <cp:lastModifiedBy>thuyngan.big@gmail.com</cp:lastModifiedBy>
  <cp:revision>59</cp:revision>
  <dcterms:created xsi:type="dcterms:W3CDTF">2017-03-04T06:55:50Z</dcterms:created>
  <dcterms:modified xsi:type="dcterms:W3CDTF">2023-05-28T00:28:13Z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