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7" r:id="rId2"/>
    <p:sldId id="262" r:id="rId3"/>
    <p:sldId id="256" r:id="rId4"/>
    <p:sldId id="259" r:id="rId5"/>
    <p:sldId id="260" r:id="rId6"/>
    <p:sldId id="265" r:id="rId7"/>
    <p:sldId id="266" r:id="rId8"/>
    <p:sldId id="261" r:id="rId9"/>
    <p:sldId id="263" r:id="rId10"/>
  </p:sldIdLst>
  <p:sldSz cx="6858000" cy="51435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.VnMysticalH" pitchFamily="34" charset="0"/>
      <p:regular r:id="rId16"/>
    </p:embeddedFont>
  </p:embeddedFontLst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878" y="-366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09989B-029B-4C14-9E8C-D7837BE9C9F2}" type="datetimeFigureOut">
              <a:rPr lang="en-US" smtClean="0"/>
              <a:t>10/21/2018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69F157-8D46-4560-9D09-5347E0D13C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845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D6C9F56-A974-4CEC-81F1-97026D2A8459}" type="slidenum">
              <a:rPr lang="en-US" smtClean="0"/>
              <a:pPr eaLnBrk="1" hangingPunct="1"/>
              <a:t>9</a:t>
            </a:fld>
            <a:endParaRPr lang="en-US" smtClean="0"/>
          </a:p>
        </p:txBody>
      </p:sp>
      <p:sp>
        <p:nvSpPr>
          <p:cNvPr id="7373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DAB6ABB2-A5A7-4EB7-97CB-FAC5DCA84107}" type="slidenum">
              <a:rPr lang="en-US" sz="1200"/>
              <a:pPr algn="r" eaLnBrk="1" hangingPunct="1"/>
              <a:t>9</a:t>
            </a:fld>
            <a:endParaRPr lang="en-US" sz="1200"/>
          </a:p>
        </p:txBody>
      </p:sp>
      <p:sp>
        <p:nvSpPr>
          <p:cNvPr id="737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7820"/>
            <a:ext cx="58293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2914650"/>
            <a:ext cx="48006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C1197-4FD0-4EFE-B069-4E3DFC949458}" type="datetimeFigureOut">
              <a:rPr lang="en-US" smtClean="0"/>
              <a:t>10/21/2018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DAA1-205F-480C-A298-6EA7EECED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863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C1197-4FD0-4EFE-B069-4E3DFC949458}" type="datetimeFigureOut">
              <a:rPr lang="en-US" smtClean="0"/>
              <a:t>10/21/2018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DAA1-205F-480C-A298-6EA7EECED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909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205979"/>
            <a:ext cx="154305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205979"/>
            <a:ext cx="451485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C1197-4FD0-4EFE-B069-4E3DFC949458}" type="datetimeFigureOut">
              <a:rPr lang="en-US" smtClean="0"/>
              <a:t>10/21/2018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DAA1-205F-480C-A298-6EA7EECED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615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C1197-4FD0-4EFE-B069-4E3DFC949458}" type="datetimeFigureOut">
              <a:rPr lang="en-US" smtClean="0"/>
              <a:t>10/21/2018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DAA1-205F-480C-A298-6EA7EECED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833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3305176"/>
            <a:ext cx="58293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2180035"/>
            <a:ext cx="58293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C1197-4FD0-4EFE-B069-4E3DFC949458}" type="datetimeFigureOut">
              <a:rPr lang="en-US" smtClean="0"/>
              <a:t>10/21/2018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DAA1-205F-480C-A298-6EA7EECED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588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200151"/>
            <a:ext cx="302895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200151"/>
            <a:ext cx="302895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C1197-4FD0-4EFE-B069-4E3DFC949458}" type="datetimeFigureOut">
              <a:rPr lang="en-US" smtClean="0"/>
              <a:t>10/21/2018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DAA1-205F-480C-A298-6EA7EECED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557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151335"/>
            <a:ext cx="3030141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1631156"/>
            <a:ext cx="3030141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1151335"/>
            <a:ext cx="3031331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1631156"/>
            <a:ext cx="3031331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C1197-4FD0-4EFE-B069-4E3DFC949458}" type="datetimeFigureOut">
              <a:rPr lang="en-US" smtClean="0"/>
              <a:t>10/21/2018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DAA1-205F-480C-A298-6EA7EECED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640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C1197-4FD0-4EFE-B069-4E3DFC949458}" type="datetimeFigureOut">
              <a:rPr lang="en-US" smtClean="0"/>
              <a:t>10/21/2018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DAA1-205F-480C-A298-6EA7EECED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560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C1197-4FD0-4EFE-B069-4E3DFC949458}" type="datetimeFigureOut">
              <a:rPr lang="en-US" smtClean="0"/>
              <a:t>10/21/2018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DAA1-205F-480C-A298-6EA7EECED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31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204787"/>
            <a:ext cx="2256235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204789"/>
            <a:ext cx="3833813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076327"/>
            <a:ext cx="2256235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C1197-4FD0-4EFE-B069-4E3DFC949458}" type="datetimeFigureOut">
              <a:rPr lang="en-US" smtClean="0"/>
              <a:t>10/21/2018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DAA1-205F-480C-A298-6EA7EECED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93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3600450"/>
            <a:ext cx="41148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459581"/>
            <a:ext cx="41148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4025504"/>
            <a:ext cx="41148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C1197-4FD0-4EFE-B069-4E3DFC949458}" type="datetimeFigureOut">
              <a:rPr lang="en-US" smtClean="0"/>
              <a:t>10/21/2018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DAA1-205F-480C-A298-6EA7EECED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069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00151"/>
            <a:ext cx="61722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C1197-4FD0-4EFE-B069-4E3DFC949458}" type="datetimeFigureOut">
              <a:rPr lang="en-US" smtClean="0"/>
              <a:t>10/21/2018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4767263"/>
            <a:ext cx="21717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CDAA1-205F-480C-A298-6EA7EECED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764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gif"/><Relationship Id="rId12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gif"/><Relationship Id="rId10" Type="http://schemas.openxmlformats.org/officeDocument/2006/relationships/slide" Target="slide2.xml"/><Relationship Id="rId4" Type="http://schemas.openxmlformats.org/officeDocument/2006/relationships/image" Target="../media/image2.png"/><Relationship Id="rId9" Type="http://schemas.openxmlformats.org/officeDocument/2006/relationships/image" Target="../media/image7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gif"/><Relationship Id="rId12" Type="http://schemas.openxmlformats.org/officeDocument/2006/relationships/image" Target="../media/image10.png"/><Relationship Id="rId2" Type="http://schemas.openxmlformats.org/officeDocument/2006/relationships/audio" Target="../media/media1.mp3"/><Relationship Id="rId16" Type="http://schemas.openxmlformats.org/officeDocument/2006/relationships/slide" Target="slide8.xml"/><Relationship Id="rId1" Type="http://schemas.microsoft.com/office/2007/relationships/media" Target="../media/media1.mp3"/><Relationship Id="rId6" Type="http://schemas.openxmlformats.org/officeDocument/2006/relationships/image" Target="../media/image5.gif"/><Relationship Id="rId11" Type="http://schemas.openxmlformats.org/officeDocument/2006/relationships/slide" Target="slide4.xml"/><Relationship Id="rId5" Type="http://schemas.openxmlformats.org/officeDocument/2006/relationships/image" Target="../media/image4.png"/><Relationship Id="rId15" Type="http://schemas.openxmlformats.org/officeDocument/2006/relationships/image" Target="../media/image12.png"/><Relationship Id="rId10" Type="http://schemas.openxmlformats.org/officeDocument/2006/relationships/image" Target="../media/image9.png"/><Relationship Id="rId4" Type="http://schemas.openxmlformats.org/officeDocument/2006/relationships/image" Target="../media/image3.gif"/><Relationship Id="rId9" Type="http://schemas.openxmlformats.org/officeDocument/2006/relationships/slide" Target="slide3.xml"/><Relationship Id="rId1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microsoft.com/office/2007/relationships/hdphoto" Target="../media/hdphoto3.wdp"/><Relationship Id="rId18" Type="http://schemas.openxmlformats.org/officeDocument/2006/relationships/image" Target="../media/image19.png"/><Relationship Id="rId3" Type="http://schemas.openxmlformats.org/officeDocument/2006/relationships/audio" Target="NULL" TargetMode="External"/><Relationship Id="rId21" Type="http://schemas.openxmlformats.org/officeDocument/2006/relationships/image" Target="../media/image20.png"/><Relationship Id="rId7" Type="http://schemas.openxmlformats.org/officeDocument/2006/relationships/audio" Target="../media/media5.wma"/><Relationship Id="rId12" Type="http://schemas.openxmlformats.org/officeDocument/2006/relationships/image" Target="../media/image15.png"/><Relationship Id="rId17" Type="http://schemas.openxmlformats.org/officeDocument/2006/relationships/image" Target="../media/image4.png"/><Relationship Id="rId2" Type="http://schemas.openxmlformats.org/officeDocument/2006/relationships/audio" Target="../media/media2.wav"/><Relationship Id="rId16" Type="http://schemas.openxmlformats.org/officeDocument/2006/relationships/image" Target="../media/image18.png"/><Relationship Id="rId20" Type="http://schemas.openxmlformats.org/officeDocument/2006/relationships/slide" Target="slide2.xml"/><Relationship Id="rId1" Type="http://schemas.microsoft.com/office/2007/relationships/media" Target="../media/media2.wav"/><Relationship Id="rId6" Type="http://schemas.microsoft.com/office/2007/relationships/media" Target="../media/media5.wma"/><Relationship Id="rId11" Type="http://schemas.openxmlformats.org/officeDocument/2006/relationships/image" Target="../media/image14.gif"/><Relationship Id="rId5" Type="http://schemas.microsoft.com/office/2007/relationships/media" Target="../media/media4.wma"/><Relationship Id="rId15" Type="http://schemas.openxmlformats.org/officeDocument/2006/relationships/image" Target="../media/image17.png"/><Relationship Id="rId10" Type="http://schemas.microsoft.com/office/2007/relationships/hdphoto" Target="../media/hdphoto2.wdp"/><Relationship Id="rId19" Type="http://schemas.openxmlformats.org/officeDocument/2006/relationships/image" Target="../media/image3.gif"/><Relationship Id="rId4" Type="http://schemas.microsoft.com/office/2007/relationships/media" Target="../media/media3.wav"/><Relationship Id="rId9" Type="http://schemas.openxmlformats.org/officeDocument/2006/relationships/image" Target="../media/image13.png"/><Relationship Id="rId14" Type="http://schemas.openxmlformats.org/officeDocument/2006/relationships/image" Target="../media/image16.gif"/><Relationship Id="rId22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16.gif"/><Relationship Id="rId18" Type="http://schemas.openxmlformats.org/officeDocument/2006/relationships/image" Target="../media/image14.gif"/><Relationship Id="rId3" Type="http://schemas.openxmlformats.org/officeDocument/2006/relationships/audio" Target="NULL" TargetMode="External"/><Relationship Id="rId21" Type="http://schemas.openxmlformats.org/officeDocument/2006/relationships/image" Target="../media/image20.png"/><Relationship Id="rId7" Type="http://schemas.openxmlformats.org/officeDocument/2006/relationships/audio" Target="../media/media5.wma"/><Relationship Id="rId12" Type="http://schemas.microsoft.com/office/2007/relationships/hdphoto" Target="../media/hdphoto3.wdp"/><Relationship Id="rId17" Type="http://schemas.openxmlformats.org/officeDocument/2006/relationships/image" Target="../media/image19.png"/><Relationship Id="rId2" Type="http://schemas.openxmlformats.org/officeDocument/2006/relationships/audio" Target="../media/media2.wav"/><Relationship Id="rId16" Type="http://schemas.openxmlformats.org/officeDocument/2006/relationships/image" Target="../media/image4.png"/><Relationship Id="rId20" Type="http://schemas.openxmlformats.org/officeDocument/2006/relationships/slide" Target="slide2.xml"/><Relationship Id="rId1" Type="http://schemas.microsoft.com/office/2007/relationships/media" Target="../media/media2.wav"/><Relationship Id="rId6" Type="http://schemas.microsoft.com/office/2007/relationships/media" Target="../media/media5.wma"/><Relationship Id="rId11" Type="http://schemas.openxmlformats.org/officeDocument/2006/relationships/image" Target="../media/image15.png"/><Relationship Id="rId5" Type="http://schemas.microsoft.com/office/2007/relationships/media" Target="../media/media4.wma"/><Relationship Id="rId15" Type="http://schemas.openxmlformats.org/officeDocument/2006/relationships/image" Target="../media/image18.png"/><Relationship Id="rId10" Type="http://schemas.microsoft.com/office/2007/relationships/hdphoto" Target="../media/hdphoto2.wdp"/><Relationship Id="rId19" Type="http://schemas.openxmlformats.org/officeDocument/2006/relationships/image" Target="../media/image3.gif"/><Relationship Id="rId4" Type="http://schemas.microsoft.com/office/2007/relationships/media" Target="../media/media3.wav"/><Relationship Id="rId9" Type="http://schemas.openxmlformats.org/officeDocument/2006/relationships/image" Target="../media/image13.png"/><Relationship Id="rId14" Type="http://schemas.openxmlformats.org/officeDocument/2006/relationships/image" Target="../media/image17.png"/><Relationship Id="rId22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microsoft.com/office/2007/relationships/hdphoto" Target="../media/hdphoto3.wdp"/><Relationship Id="rId18" Type="http://schemas.openxmlformats.org/officeDocument/2006/relationships/image" Target="../media/image4.png"/><Relationship Id="rId3" Type="http://schemas.openxmlformats.org/officeDocument/2006/relationships/audio" Target="NULL" TargetMode="External"/><Relationship Id="rId21" Type="http://schemas.openxmlformats.org/officeDocument/2006/relationships/image" Target="../media/image20.png"/><Relationship Id="rId7" Type="http://schemas.openxmlformats.org/officeDocument/2006/relationships/audio" Target="../media/media5.wma"/><Relationship Id="rId12" Type="http://schemas.openxmlformats.org/officeDocument/2006/relationships/image" Target="../media/image15.png"/><Relationship Id="rId17" Type="http://schemas.openxmlformats.org/officeDocument/2006/relationships/image" Target="../media/image18.png"/><Relationship Id="rId2" Type="http://schemas.openxmlformats.org/officeDocument/2006/relationships/audio" Target="../media/media2.wav"/><Relationship Id="rId16" Type="http://schemas.openxmlformats.org/officeDocument/2006/relationships/image" Target="../media/image17.png"/><Relationship Id="rId20" Type="http://schemas.openxmlformats.org/officeDocument/2006/relationships/slide" Target="slide2.xml"/><Relationship Id="rId1" Type="http://schemas.microsoft.com/office/2007/relationships/media" Target="../media/media2.wav"/><Relationship Id="rId6" Type="http://schemas.microsoft.com/office/2007/relationships/media" Target="../media/media5.wma"/><Relationship Id="rId11" Type="http://schemas.microsoft.com/office/2007/relationships/hdphoto" Target="../media/hdphoto2.wdp"/><Relationship Id="rId5" Type="http://schemas.microsoft.com/office/2007/relationships/media" Target="../media/media4.wma"/><Relationship Id="rId15" Type="http://schemas.openxmlformats.org/officeDocument/2006/relationships/image" Target="../media/image3.gif"/><Relationship Id="rId10" Type="http://schemas.openxmlformats.org/officeDocument/2006/relationships/image" Target="../media/image13.png"/><Relationship Id="rId19" Type="http://schemas.openxmlformats.org/officeDocument/2006/relationships/image" Target="../media/image19.png"/><Relationship Id="rId4" Type="http://schemas.microsoft.com/office/2007/relationships/media" Target="../media/media3.wav"/><Relationship Id="rId9" Type="http://schemas.openxmlformats.org/officeDocument/2006/relationships/image" Target="../media/image14.gif"/><Relationship Id="rId14" Type="http://schemas.openxmlformats.org/officeDocument/2006/relationships/image" Target="../media/image16.gif"/><Relationship Id="rId22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microsoft.com/office/2007/relationships/hdphoto" Target="../media/hdphoto3.wdp"/><Relationship Id="rId18" Type="http://schemas.openxmlformats.org/officeDocument/2006/relationships/image" Target="../media/image4.png"/><Relationship Id="rId3" Type="http://schemas.openxmlformats.org/officeDocument/2006/relationships/audio" Target="NULL" TargetMode="External"/><Relationship Id="rId21" Type="http://schemas.openxmlformats.org/officeDocument/2006/relationships/image" Target="../media/image20.png"/><Relationship Id="rId7" Type="http://schemas.openxmlformats.org/officeDocument/2006/relationships/audio" Target="../media/media5.wma"/><Relationship Id="rId12" Type="http://schemas.openxmlformats.org/officeDocument/2006/relationships/image" Target="../media/image15.png"/><Relationship Id="rId17" Type="http://schemas.openxmlformats.org/officeDocument/2006/relationships/image" Target="../media/image18.png"/><Relationship Id="rId2" Type="http://schemas.openxmlformats.org/officeDocument/2006/relationships/audio" Target="../media/media2.wav"/><Relationship Id="rId16" Type="http://schemas.openxmlformats.org/officeDocument/2006/relationships/image" Target="../media/image17.png"/><Relationship Id="rId20" Type="http://schemas.openxmlformats.org/officeDocument/2006/relationships/slide" Target="slide2.xml"/><Relationship Id="rId1" Type="http://schemas.microsoft.com/office/2007/relationships/media" Target="../media/media2.wav"/><Relationship Id="rId6" Type="http://schemas.microsoft.com/office/2007/relationships/media" Target="../media/media5.wma"/><Relationship Id="rId11" Type="http://schemas.microsoft.com/office/2007/relationships/hdphoto" Target="../media/hdphoto2.wdp"/><Relationship Id="rId5" Type="http://schemas.microsoft.com/office/2007/relationships/media" Target="../media/media4.wma"/><Relationship Id="rId15" Type="http://schemas.openxmlformats.org/officeDocument/2006/relationships/image" Target="../media/image3.gif"/><Relationship Id="rId10" Type="http://schemas.openxmlformats.org/officeDocument/2006/relationships/image" Target="../media/image13.png"/><Relationship Id="rId19" Type="http://schemas.openxmlformats.org/officeDocument/2006/relationships/image" Target="../media/image19.png"/><Relationship Id="rId4" Type="http://schemas.microsoft.com/office/2007/relationships/media" Target="../media/media3.wav"/><Relationship Id="rId9" Type="http://schemas.openxmlformats.org/officeDocument/2006/relationships/image" Target="../media/image14.gif"/><Relationship Id="rId14" Type="http://schemas.openxmlformats.org/officeDocument/2006/relationships/image" Target="../media/image16.gif"/><Relationship Id="rId22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microsoft.com/office/2007/relationships/hdphoto" Target="../media/hdphoto3.wdp"/><Relationship Id="rId18" Type="http://schemas.openxmlformats.org/officeDocument/2006/relationships/image" Target="../media/image4.png"/><Relationship Id="rId3" Type="http://schemas.openxmlformats.org/officeDocument/2006/relationships/audio" Target="NULL" TargetMode="External"/><Relationship Id="rId21" Type="http://schemas.openxmlformats.org/officeDocument/2006/relationships/image" Target="../media/image20.png"/><Relationship Id="rId7" Type="http://schemas.openxmlformats.org/officeDocument/2006/relationships/audio" Target="../media/media5.wma"/><Relationship Id="rId12" Type="http://schemas.openxmlformats.org/officeDocument/2006/relationships/image" Target="../media/image15.png"/><Relationship Id="rId17" Type="http://schemas.openxmlformats.org/officeDocument/2006/relationships/image" Target="../media/image18.png"/><Relationship Id="rId2" Type="http://schemas.openxmlformats.org/officeDocument/2006/relationships/audio" Target="../media/media2.wav"/><Relationship Id="rId16" Type="http://schemas.openxmlformats.org/officeDocument/2006/relationships/image" Target="../media/image17.png"/><Relationship Id="rId20" Type="http://schemas.openxmlformats.org/officeDocument/2006/relationships/slide" Target="slide2.xml"/><Relationship Id="rId1" Type="http://schemas.microsoft.com/office/2007/relationships/media" Target="../media/media2.wav"/><Relationship Id="rId6" Type="http://schemas.microsoft.com/office/2007/relationships/media" Target="../media/media5.wma"/><Relationship Id="rId11" Type="http://schemas.openxmlformats.org/officeDocument/2006/relationships/image" Target="../media/image14.gif"/><Relationship Id="rId5" Type="http://schemas.microsoft.com/office/2007/relationships/media" Target="../media/media4.wma"/><Relationship Id="rId15" Type="http://schemas.openxmlformats.org/officeDocument/2006/relationships/image" Target="../media/image3.gif"/><Relationship Id="rId10" Type="http://schemas.microsoft.com/office/2007/relationships/hdphoto" Target="../media/hdphoto2.wdp"/><Relationship Id="rId19" Type="http://schemas.openxmlformats.org/officeDocument/2006/relationships/image" Target="../media/image19.png"/><Relationship Id="rId4" Type="http://schemas.microsoft.com/office/2007/relationships/media" Target="../media/media3.wav"/><Relationship Id="rId9" Type="http://schemas.openxmlformats.org/officeDocument/2006/relationships/image" Target="../media/image13.png"/><Relationship Id="rId14" Type="http://schemas.openxmlformats.org/officeDocument/2006/relationships/image" Target="../media/image16.gif"/><Relationship Id="rId22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20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gif"/><Relationship Id="rId2" Type="http://schemas.openxmlformats.org/officeDocument/2006/relationships/audio" Target="file:///C:\Users\User\Desktop\B&#224;i%20gi&#7843;ng%20Nh&#7919;ng%20c&#226;u%20h&#225;t...%20gia%20&#273;&#236;nh\Nhung%20cau%20hat%20ve%20tinh%20cam%20gia%20dinh%20&#273;ang%20d&#249;ng\Niem%20Vui%20Gia%20Dinh%20O%20Nha%20Chu%20Nhat%20-%20Thieu%20Nhi.mp3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23.pn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00201" y="53548"/>
            <a:ext cx="471956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Cọp ơi! </a:t>
            </a:r>
          </a:p>
          <a:p>
            <a:pPr algn="ctr"/>
            <a:r>
              <a:rPr lang="en-US" sz="5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Cậu ở đâu thế 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0480" y="3039639"/>
            <a:ext cx="1564520" cy="149794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133600" y="2041634"/>
            <a:ext cx="2840642" cy="1600200"/>
          </a:xfrm>
          <a:prstGeom prst="rect">
            <a:avLst/>
          </a:prstGeom>
          <a:noFill/>
        </p:spPr>
        <p:txBody>
          <a:bodyPr wrap="none">
            <a:prstTxWarp prst="textFadeLeft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TỚ SẼ TÌM RA CẬU</a:t>
            </a:r>
          </a:p>
        </p:txBody>
      </p:sp>
      <p:pic>
        <p:nvPicPr>
          <p:cNvPr id="16" name="Crysta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95800" y="5391150"/>
            <a:ext cx="609600" cy="6096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09" y="631314"/>
            <a:ext cx="2943225" cy="14859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027" y="3223134"/>
            <a:ext cx="2066925" cy="131445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882" y="2613452"/>
            <a:ext cx="264319" cy="415498"/>
          </a:xfrm>
          <a:prstGeom prst="rect">
            <a:avLst/>
          </a:prstGeom>
        </p:spPr>
      </p:pic>
      <p:pic>
        <p:nvPicPr>
          <p:cNvPr id="10" name="Picture 3" descr="C:\Users\ADMIN\Desktop\Tai nguyen thiet ke tro choi\Bảng gỗ\bat dau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4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952" y="4495644"/>
            <a:ext cx="1569048" cy="66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095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92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41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4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-19050"/>
            <a:ext cx="58993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Cọp</a:t>
            </a: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ơi</a:t>
            </a: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Cậu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ở </a:t>
            </a:r>
            <a:r>
              <a:rPr lang="en-US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đâu</a:t>
            </a: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thế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en-US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41764"/>
            <a:ext cx="995402" cy="953045"/>
          </a:xfrm>
          <a:prstGeom prst="rect">
            <a:avLst/>
          </a:prstGeom>
        </p:spPr>
      </p:pic>
      <p:pic>
        <p:nvPicPr>
          <p:cNvPr id="16" name="Crysta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95800" y="5391150"/>
            <a:ext cx="609600" cy="6096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476" y="53548"/>
            <a:ext cx="2330494" cy="117656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626" y="3829050"/>
            <a:ext cx="2066925" cy="131445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24" y="4034015"/>
            <a:ext cx="264319" cy="415498"/>
          </a:xfrm>
          <a:prstGeom prst="rect">
            <a:avLst/>
          </a:prstGeom>
        </p:spPr>
      </p:pic>
      <p:pic>
        <p:nvPicPr>
          <p:cNvPr id="1026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771" y="1352550"/>
            <a:ext cx="1390650" cy="140017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765047"/>
            <a:ext cx="1390650" cy="140017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533" y="2473203"/>
            <a:ext cx="1381125" cy="13716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174" y="2343150"/>
            <a:ext cx="1362075" cy="138112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ction Button: Home 1">
            <a:hlinkClick r:id="rId16" action="ppaction://hlinksldjump" highlightClick="1"/>
          </p:cNvPr>
          <p:cNvSpPr/>
          <p:nvPr/>
        </p:nvSpPr>
        <p:spPr>
          <a:xfrm>
            <a:off x="6477000" y="4718286"/>
            <a:ext cx="381000" cy="425214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92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2722919" y="1953208"/>
            <a:ext cx="1816318" cy="1525427"/>
            <a:chOff x="800925" y="3341516"/>
            <a:chExt cx="1180275" cy="1109571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41516"/>
              <a:ext cx="1138580" cy="1109571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800925" y="3714750"/>
              <a:ext cx="10615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B. </a:t>
              </a:r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4,032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105400" y="2534594"/>
            <a:ext cx="1752600" cy="1484958"/>
            <a:chOff x="842620" y="3341516"/>
            <a:chExt cx="1138580" cy="1109571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41516"/>
              <a:ext cx="1138580" cy="1109571"/>
            </a:xfrm>
            <a:prstGeom prst="rect">
              <a:avLst/>
            </a:prstGeom>
          </p:spPr>
        </p:pic>
        <p:sp>
          <p:nvSpPr>
            <p:cNvPr id="47" name="TextBox 46"/>
            <p:cNvSpPr txBox="1"/>
            <p:nvPr/>
          </p:nvSpPr>
          <p:spPr>
            <a:xfrm>
              <a:off x="889892" y="3714750"/>
              <a:ext cx="88357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D. </a:t>
              </a:r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432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2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978092"/>
            <a:ext cx="733425" cy="733425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72" y="-6695"/>
            <a:ext cx="6065019" cy="1968845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35160">
            <a:off x="7115695" y="554852"/>
            <a:ext cx="523718" cy="332779"/>
          </a:xfrm>
          <a:prstGeom prst="rect">
            <a:avLst/>
          </a:prstGeom>
        </p:spPr>
      </p:pic>
      <p:pic>
        <p:nvPicPr>
          <p:cNvPr id="69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239000" y="3068702"/>
            <a:ext cx="609600" cy="609600"/>
          </a:xfrm>
          <a:prstGeom prst="rect">
            <a:avLst/>
          </a:prstGeom>
        </p:spPr>
      </p:pic>
      <p:pic>
        <p:nvPicPr>
          <p:cNvPr id="70" name="magic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1739.856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239000" y="1441642"/>
            <a:ext cx="609600" cy="609600"/>
          </a:xfrm>
          <a:prstGeom prst="rect">
            <a:avLst/>
          </a:prstGeom>
        </p:spPr>
      </p:pic>
      <p:pic>
        <p:nvPicPr>
          <p:cNvPr id="72" name="chon sai.wm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st="261.8162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239000" y="2114550"/>
            <a:ext cx="609600" cy="609600"/>
          </a:xfrm>
          <a:prstGeom prst="rect">
            <a:avLst/>
          </a:prstGeom>
        </p:spPr>
      </p:pic>
      <p:pic>
        <p:nvPicPr>
          <p:cNvPr id="73" name="vui mung nhay.wma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239000" y="3978092"/>
            <a:ext cx="609600" cy="609600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1543436" y="819151"/>
            <a:ext cx="3866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4dm 32 mm = ...</a:t>
            </a:r>
            <a:r>
              <a:rPr lang="en-US" sz="3200" b="1" dirty="0" err="1" smtClean="0">
                <a:solidFill>
                  <a:schemeClr val="bg1"/>
                </a:solidFill>
              </a:rPr>
              <a:t>dm</a:t>
            </a:r>
            <a:endParaRPr lang="en-US" sz="3200" b="1" dirty="0">
              <a:solidFill>
                <a:schemeClr val="bg1"/>
              </a:solidFill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3124201" y="3478635"/>
            <a:ext cx="1825286" cy="1593845"/>
            <a:chOff x="793710" y="3341516"/>
            <a:chExt cx="1187490" cy="1109571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41516"/>
              <a:ext cx="1138580" cy="1109571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793710" y="3714750"/>
              <a:ext cx="107593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C. </a:t>
              </a:r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0,432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43167" y="3396285"/>
            <a:ext cx="1779752" cy="1360185"/>
            <a:chOff x="842620" y="3341516"/>
            <a:chExt cx="1138580" cy="1109571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41516"/>
              <a:ext cx="1138580" cy="1109571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884898" y="3714750"/>
              <a:ext cx="947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A. </a:t>
              </a:r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4,32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66" name="Picture 65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566" y="3028950"/>
            <a:ext cx="1066282" cy="1020908"/>
          </a:xfrm>
          <a:prstGeom prst="rect">
            <a:avLst/>
          </a:prstGeom>
        </p:spPr>
      </p:pic>
      <p:pic>
        <p:nvPicPr>
          <p:cNvPr id="23" name="Picture 5" descr="C:\Users\ADMIN\Desktop\Tai nguyen thiet ke tro choi\Bảng gỗ\tro ve.pn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932" y="4523751"/>
            <a:ext cx="1657350" cy="58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70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60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6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6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6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6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6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1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152 -0.00803 C -0.22986 2.09877E-6 -0.23889 0.00802 -0.24282 0.0179 C -0.24699 0.02901 -0.24907 0.04197 -0.25092 0.05494 C -0.25301 0.0679 -0.25092 0.07901 -0.24907 0.09105 C -0.24699 0.10216 -0.24398 0.11389 -0.23657 0.12407 C -0.23078 0.13395 -0.22083 0.14197 -0.20949 0.14815 C -0.1993 0.15401 -0.18703 0.15802 -0.17523 0.15987 C -0.16296 0.16203 -0.15092 0.16203 -0.13958 0.15987 C -0.12754 0.15802 -0.11643 0.15308 -0.10764 0.14506 C -0.09791 0.13796 -0.09004 0.12901 -0.08611 0.1179 C -0.08125 0.10802 -0.07939 0.09413 -0.07939 0.08302 C -0.07801 0.07191 -0.07939 0.05895 -0.08449 0.04784 C -0.08912 0.03796 -0.09791 0.02994 -0.11018 0.02592 C -0.12268 0.02284 -0.13495 0.02685 -0.14282 0.03395 C -0.14977 0.04105 -0.15486 0.05185 -0.15625 0.06512 C -0.15625 0.07808 -0.15486 0.09012 -0.14977 0.1 C -0.14467 0.10987 -0.14606 0.11203 -0.12569 0.125 C -0.10764 0.13889 -0.08912 0.13487 -0.07801 0.13611 C -0.06713 0.13611 -0.0581 0.1321 -0.04676 0.12808 C -0.03426 0.12315 -0.0243 0.11389 -0.01713 0.10586 C -0.01018 0.09815 -0.00764 0.08796 -0.00324 0.07191 C -3.33333E-6 0.05586 -3.33333E-6 0.04784 -3.33333E-6 0.03611 C -3.33333E-6 0.02407 -3.33333E-6 0.01203 -3.33333E-6 2.09877E-6 " pathEditMode="relative" rAng="0" ptsTypes="AAAAAAAAAAAAAAAAAAAAAAA">
                                      <p:cBhvr>
                                        <p:cTn id="47" dur="60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60" y="8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037E-7 3.7037E-7 L -0.03264 -0.14722 C -0.03935 -0.18025 -0.04954 -0.19815 -0.06042 -0.19815 C -0.07245 -0.19815 -0.08218 -0.18025 -0.08866 -0.14722 L -0.12107 3.7037E-7 " pathEditMode="relative" rAng="0" ptsTypes="AAAAA">
                                      <p:cBhvr>
                                        <p:cTn id="5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65" y="-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744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2058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1481E-6 3.20988E-6 L -0.03263 -0.14723 C -0.03935 -0.18025 -0.04953 -0.19815 -0.06041 -0.19815 C -0.07222 -0.19815 -0.08217 -0.18025 -0.08865 -0.14723 L -0.12106 3.20988E-6 " pathEditMode="relative" rAng="0" ptsTypes="AAAAA">
                                      <p:cBhvr>
                                        <p:cTn id="6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65" y="-990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69136E-6 L -0.03264 -0.14723 C -0.03941 -0.18025 -0.04948 -0.19815 -0.06041 -0.19815 C -0.07222 -0.19815 -0.08211 -0.18025 -0.08871 -0.14723 L -0.121 4.69136E-6 " pathEditMode="relative" rAng="0" ptsTypes="FffFF">
                                      <p:cBhvr>
                                        <p:cTn id="7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9" y="-9907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69136E-6 L -0.03264 -0.14723 C -0.03941 -0.18025 -0.04948 -0.19815 -0.06041 -0.19815 C -0.07222 -0.19815 -0.08211 -0.18025 -0.08871 -0.14723 L -0.121 4.69136E-6 " pathEditMode="relative" rAng="0" ptsTypes="FffFF">
                                      <p:cBhvr>
                                        <p:cTn id="8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9" y="-990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audio>
              <p:cMediaNode vol="10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vol="100000">
                <p:cTn id="87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</p:childTnLst>
        </p:cTn>
      </p:par>
    </p:tnLst>
    <p:bldLst>
      <p:bldP spid="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4357688" y="2190750"/>
            <a:ext cx="1663386" cy="1314640"/>
            <a:chOff x="729591" y="3341516"/>
            <a:chExt cx="1251609" cy="1109571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41516"/>
              <a:ext cx="1138580" cy="1109571"/>
            </a:xfrm>
            <a:prstGeom prst="rect">
              <a:avLst/>
            </a:prstGeom>
          </p:spPr>
        </p:pic>
        <p:sp>
          <p:nvSpPr>
            <p:cNvPr id="47" name="TextBox 46"/>
            <p:cNvSpPr txBox="1"/>
            <p:nvPr/>
          </p:nvSpPr>
          <p:spPr>
            <a:xfrm>
              <a:off x="729591" y="3714750"/>
              <a:ext cx="120417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D. </a:t>
              </a:r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7,0001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183821" y="2114550"/>
            <a:ext cx="1450031" cy="1340392"/>
            <a:chOff x="842620" y="3341516"/>
            <a:chExt cx="1138580" cy="1109571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41516"/>
              <a:ext cx="1138580" cy="1109571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865044" y="3714750"/>
              <a:ext cx="93326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B. </a:t>
              </a:r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7,01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62" name="Picture 61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66" y="0"/>
            <a:ext cx="6065019" cy="1968845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35160">
            <a:off x="7115695" y="554852"/>
            <a:ext cx="523718" cy="332779"/>
          </a:xfrm>
          <a:prstGeom prst="rect">
            <a:avLst/>
          </a:prstGeom>
        </p:spPr>
      </p:pic>
      <p:pic>
        <p:nvPicPr>
          <p:cNvPr id="69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239000" y="3068702"/>
            <a:ext cx="609600" cy="609600"/>
          </a:xfrm>
          <a:prstGeom prst="rect">
            <a:avLst/>
          </a:prstGeom>
        </p:spPr>
      </p:pic>
      <p:pic>
        <p:nvPicPr>
          <p:cNvPr id="70" name="magic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1739.8568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239000" y="1441642"/>
            <a:ext cx="609600" cy="609600"/>
          </a:xfrm>
          <a:prstGeom prst="rect">
            <a:avLst/>
          </a:prstGeom>
        </p:spPr>
      </p:pic>
      <p:pic>
        <p:nvPicPr>
          <p:cNvPr id="72" name="chon sai.wm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st="261.8162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239000" y="2114550"/>
            <a:ext cx="609600" cy="609600"/>
          </a:xfrm>
          <a:prstGeom prst="rect">
            <a:avLst/>
          </a:prstGeom>
        </p:spPr>
      </p:pic>
      <p:pic>
        <p:nvPicPr>
          <p:cNvPr id="73" name="vui mung nhay.wma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239000" y="3978092"/>
            <a:ext cx="609600" cy="609600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1295400" y="3603960"/>
            <a:ext cx="1419566" cy="1503686"/>
            <a:chOff x="842620" y="3341516"/>
            <a:chExt cx="1138580" cy="1109571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41516"/>
              <a:ext cx="1138580" cy="1109571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921952" y="3714750"/>
              <a:ext cx="8194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A. </a:t>
              </a:r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7,1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2" name="Picture 2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975" y="4281721"/>
            <a:ext cx="733425" cy="733425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3617232" y="3678302"/>
            <a:ext cx="1647256" cy="1405855"/>
            <a:chOff x="793711" y="3341516"/>
            <a:chExt cx="1187489" cy="1109571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41516"/>
              <a:ext cx="1138580" cy="1109571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793711" y="3714750"/>
              <a:ext cx="107593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C. </a:t>
              </a:r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7,001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66" name="Picture 65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57834" y="3093506"/>
            <a:ext cx="1066282" cy="1020908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540251" y="653486"/>
            <a:ext cx="55963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bg1"/>
                </a:solidFill>
              </a:rPr>
              <a:t>Chọn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</a:rPr>
              <a:t>đáp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</a:rPr>
              <a:t>án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</a:rPr>
              <a:t>thích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</a:rPr>
              <a:t>hợp</a:t>
            </a:r>
            <a:endParaRPr lang="en-US" sz="32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7km 1m = …km</a:t>
            </a:r>
            <a:endParaRPr lang="en-US" sz="3200" b="1" dirty="0">
              <a:solidFill>
                <a:schemeClr val="bg1"/>
              </a:solidFill>
            </a:endParaRPr>
          </a:p>
        </p:txBody>
      </p:sp>
      <p:pic>
        <p:nvPicPr>
          <p:cNvPr id="23" name="Picture 5" descr="C:\Users\ADMIN\Desktop\Tai nguyen thiet ke tro choi\Bảng gỗ\tro ve.pn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932" y="4523751"/>
            <a:ext cx="1657350" cy="58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9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60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7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152 -0.00803 C -0.22963 2.09877E-6 -0.23865 0.00802 -0.24282 0.0179 C -0.24676 0.02901 -0.24884 0.04197 -0.25069 0.05494 C -0.25301 0.0679 -0.25069 0.07901 -0.24884 0.09105 C -0.24676 0.10216 -0.24375 0.11389 -0.23657 0.12407 C -0.23055 0.13395 -0.2206 0.14197 -0.20949 0.14815 C -0.1993 0.15401 -0.18703 0.15802 -0.175 0.15987 C -0.16273 0.16203 -0.15069 0.16203 -0.13958 0.15987 C -0.12754 0.15802 -0.11643 0.15308 -0.1074 0.14506 C -0.09814 0.13796 -0.09004 0.12901 -0.08588 0.1179 C -0.08102 0.10802 -0.07916 0.09413 -0.07916 0.08302 C -0.07801 0.07191 -0.07916 0.05895 -0.08426 0.04784 C -0.08912 0.03796 -0.09814 0.02994 -0.11018 0.02592 C -0.12245 0.02284 -0.13472 0.02685 -0.14259 0.03395 C -0.14977 0.04105 -0.15486 0.05185 -0.15602 0.06512 C -0.15602 0.07808 -0.15486 0.09012 -0.14977 0.1 C -0.14467 0.10987 -0.14583 0.11203 -0.12546 0.125 C -0.1074 0.13889 -0.08912 0.13487 -0.07801 0.13611 C -0.06689 0.13611 -0.05787 0.1321 -0.04676 0.12808 C -0.03426 0.12315 -0.0243 0.11389 -0.01713 0.10586 C -0.00995 0.09815 -0.0074 0.08796 -0.00324 0.07191 C -3.33333E-6 0.05586 -3.33333E-6 0.04784 -3.33333E-6 0.03611 C -3.33333E-6 0.02407 -3.33333E-6 0.01203 -3.33333E-6 2.09877E-6 " pathEditMode="relative" rAng="0" ptsTypes="AAAAAAAAAAAAAAAAAAAAAAA">
                                      <p:cBhvr>
                                        <p:cTn id="47" dur="60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60" y="8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69136E-6 L -0.03264 -0.14723 C -0.03941 -0.18025 -0.04948 -0.19815 -0.06041 -0.19815 C -0.07222 -0.19815 -0.08211 -0.18025 -0.08871 -0.14723 L -0.121 4.69136E-6 " pathEditMode="relative" rAng="0" ptsTypes="FffFF">
                                      <p:cBhvr>
                                        <p:cTn id="5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9" y="-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744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2058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7 L -0.03264 -0.14722 C -0.03935 -0.18025 -0.04954 -0.19815 -0.06042 -0.19815 C -0.07246 -0.19815 -0.08218 -0.18025 -0.08866 -0.14722 L -0.12107 3.7037E-7 " pathEditMode="relative" rAng="0" ptsTypes="AAAAA">
                                      <p:cBhvr>
                                        <p:cTn id="6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65" y="-990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1481E-6 -2.71605E-6 L -0.03263 -0.14722 C -0.03935 -0.18024 -0.04953 -0.19815 -0.06041 -0.19815 C -0.07222 -0.19815 -0.08217 -0.18024 -0.08865 -0.14722 L -0.12106 -2.71605E-6 " pathEditMode="relative" rAng="0" ptsTypes="AAAAA">
                                      <p:cBhvr>
                                        <p:cTn id="7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65" y="-9907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69136E-6 L -0.03264 -0.14723 C -0.03941 -0.18025 -0.04948 -0.19815 -0.06041 -0.19815 C -0.07222 -0.19815 -0.08211 -0.18025 -0.08871 -0.14723 L -0.121 4.69136E-6 " pathEditMode="relative" rAng="0" ptsTypes="FffFF">
                                      <p:cBhvr>
                                        <p:cTn id="8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9" y="-990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audio>
              <p:cMediaNode vol="10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vol="100000">
                <p:cTn id="87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</p:childTnLst>
        </p:cTn>
      </p:par>
    </p:tnLst>
    <p:bldLst>
      <p:bldP spid="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75" y="3211311"/>
            <a:ext cx="733425" cy="733425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5305657" y="2451028"/>
            <a:ext cx="1552343" cy="1644722"/>
            <a:chOff x="793711" y="3341516"/>
            <a:chExt cx="1187489" cy="1109571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41516"/>
              <a:ext cx="1138580" cy="1109571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793711" y="3714750"/>
              <a:ext cx="107593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D. </a:t>
              </a:r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9,234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414614" y="2114550"/>
            <a:ext cx="1471586" cy="1550417"/>
            <a:chOff x="552443" y="3084280"/>
            <a:chExt cx="1199668" cy="1109571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613531" y="3084280"/>
              <a:ext cx="1138580" cy="1109571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552443" y="3520546"/>
              <a:ext cx="10615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B. </a:t>
              </a:r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92,34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62" name="Picture 61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72" y="1"/>
            <a:ext cx="6065019" cy="1968845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35160">
            <a:off x="7115695" y="554852"/>
            <a:ext cx="523718" cy="332779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39279" y="1963535"/>
            <a:ext cx="1066282" cy="1020908"/>
          </a:xfrm>
          <a:prstGeom prst="rect">
            <a:avLst/>
          </a:prstGeom>
        </p:spPr>
      </p:pic>
      <p:pic>
        <p:nvPicPr>
          <p:cNvPr id="69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239000" y="3068702"/>
            <a:ext cx="609600" cy="609600"/>
          </a:xfrm>
          <a:prstGeom prst="rect">
            <a:avLst/>
          </a:prstGeom>
        </p:spPr>
      </p:pic>
      <p:pic>
        <p:nvPicPr>
          <p:cNvPr id="70" name="magic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1739.856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239000" y="1441642"/>
            <a:ext cx="609600" cy="609600"/>
          </a:xfrm>
          <a:prstGeom prst="rect">
            <a:avLst/>
          </a:prstGeom>
        </p:spPr>
      </p:pic>
      <p:pic>
        <p:nvPicPr>
          <p:cNvPr id="72" name="chon sai.wm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st="261.8162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239000" y="2114550"/>
            <a:ext cx="609600" cy="609600"/>
          </a:xfrm>
          <a:prstGeom prst="rect">
            <a:avLst/>
          </a:prstGeom>
        </p:spPr>
      </p:pic>
      <p:pic>
        <p:nvPicPr>
          <p:cNvPr id="73" name="vui mung nhay.wma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239000" y="3978092"/>
            <a:ext cx="609600" cy="609600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963786" y="708077"/>
            <a:ext cx="52308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bg1"/>
                </a:solidFill>
              </a:rPr>
              <a:t>Chọn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đáp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án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thích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</a:rPr>
              <a:t>hợp</a:t>
            </a:r>
            <a:endParaRPr lang="en-US" sz="3200" b="1" dirty="0" smtClean="0">
              <a:solidFill>
                <a:schemeClr val="bg1"/>
              </a:solidFill>
            </a:endParaRPr>
          </a:p>
          <a:p>
            <a:r>
              <a:rPr lang="en-US" sz="3200" b="1" dirty="0" smtClean="0">
                <a:solidFill>
                  <a:schemeClr val="bg1"/>
                </a:solidFill>
              </a:rPr>
              <a:t>9km 234m = … km</a:t>
            </a:r>
            <a:endParaRPr lang="en-US" sz="3200" b="1" dirty="0">
              <a:solidFill>
                <a:schemeClr val="bg1"/>
              </a:solidFill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3640752" y="3578023"/>
            <a:ext cx="1472400" cy="1502196"/>
            <a:chOff x="825772" y="3355164"/>
            <a:chExt cx="1155428" cy="1109571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55164"/>
              <a:ext cx="1138580" cy="1109571"/>
            </a:xfrm>
            <a:prstGeom prst="rect">
              <a:avLst/>
            </a:prstGeom>
          </p:spPr>
        </p:pic>
        <p:sp>
          <p:nvSpPr>
            <p:cNvPr id="47" name="TextBox 46"/>
            <p:cNvSpPr txBox="1"/>
            <p:nvPr/>
          </p:nvSpPr>
          <p:spPr>
            <a:xfrm>
              <a:off x="825772" y="3714750"/>
              <a:ext cx="101181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C. </a:t>
              </a:r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9234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76227" y="3314865"/>
            <a:ext cx="1653525" cy="1706716"/>
            <a:chOff x="761651" y="3341516"/>
            <a:chExt cx="1219549" cy="1109571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41516"/>
              <a:ext cx="1138580" cy="1109571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761651" y="3714750"/>
              <a:ext cx="114005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A.9,0234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3" name="Picture 5" descr="C:\Users\ADMIN\Desktop\Tai nguyen thiet ke tro choi\Bảng gỗ\tro ve.pn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932" y="4523751"/>
            <a:ext cx="1657350" cy="58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758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60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5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85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85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85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8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1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152 -0.00803 C -0.22963 2.09877E-6 -0.23865 0.00802 -0.24282 0.0179 C -0.24676 0.02901 -0.24884 0.04197 -0.25069 0.05494 C -0.25301 0.0679 -0.25069 0.07901 -0.24884 0.09105 C -0.24676 0.10216 -0.24375 0.11389 -0.23657 0.12407 C -0.23055 0.13395 -0.2206 0.14197 -0.20949 0.14815 C -0.1993 0.15401 -0.18703 0.15802 -0.175 0.15987 C -0.16273 0.16203 -0.15069 0.16203 -0.13958 0.15987 C -0.12754 0.15802 -0.11643 0.15308 -0.1074 0.14506 C -0.09814 0.13796 -0.09004 0.12901 -0.08588 0.1179 C -0.08102 0.10802 -0.07916 0.09413 -0.07916 0.08302 C -0.07801 0.07191 -0.07916 0.05895 -0.08426 0.04784 C -0.08912 0.03796 -0.09814 0.02994 -0.11018 0.02592 C -0.12245 0.02284 -0.13472 0.02685 -0.14259 0.03395 C -0.14977 0.04105 -0.15486 0.05185 -0.15602 0.06512 C -0.15602 0.07808 -0.15486 0.09012 -0.14977 0.1 C -0.14467 0.10987 -0.14583 0.11203 -0.12546 0.125 C -0.1074 0.13889 -0.08912 0.13487 -0.07801 0.13611 C -0.06689 0.13611 -0.05787 0.1321 -0.04676 0.12808 C -0.03426 0.12315 -0.0243 0.11389 -0.01713 0.10586 C -0.00995 0.09815 -0.0074 0.08796 -0.00324 0.07191 C -3.33333E-6 0.05586 -3.33333E-6 0.04784 -3.33333E-6 0.03611 C -3.33333E-6 0.02407 -3.33333E-6 0.01203 -3.33333E-6 2.09877E-6 " pathEditMode="relative" rAng="0" ptsTypes="AAAAAAAAAAAAAAAAAAAAAAA">
                                      <p:cBhvr>
                                        <p:cTn id="47" dur="60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60" y="8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69136E-6 L -0.03264 -0.14723 C -0.03941 -0.18025 -0.04948 -0.19815 -0.06041 -0.19815 C -0.07222 -0.19815 -0.08211 -0.18025 -0.08871 -0.14723 L -0.121 4.69136E-6 " pathEditMode="relative" rAng="0" ptsTypes="FffFF">
                                      <p:cBhvr>
                                        <p:cTn id="5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9" y="-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744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2058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037E-7 3.7037E-7 L -0.03264 -0.14722 C -0.03935 -0.18025 -0.04954 -0.19815 -0.06042 -0.19815 C -0.07245 -0.19815 -0.08218 -0.18025 -0.08866 -0.14722 L -0.12107 3.7037E-7 " pathEditMode="relative" rAng="0" ptsTypes="AAAAA">
                                      <p:cBhvr>
                                        <p:cTn id="6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65" y="-990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1481E-6 -2.71605E-6 L -0.03263 -0.14722 C -0.03935 -0.18024 -0.04953 -0.19815 -0.06041 -0.19815 C -0.07222 -0.19815 -0.08217 -0.18024 -0.08865 -0.14722 L -0.12106 -2.71605E-6 " pathEditMode="relative" rAng="0" ptsTypes="AAAAA">
                                      <p:cBhvr>
                                        <p:cTn id="7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65" y="-9907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69136E-6 L -0.03264 -0.14723 C -0.03941 -0.18025 -0.04948 -0.19815 -0.06041 -0.19815 C -0.07222 -0.19815 -0.08211 -0.18025 -0.08871 -0.14723 L -0.121 4.69136E-6 " pathEditMode="relative" rAng="0" ptsTypes="FffFF">
                                      <p:cBhvr>
                                        <p:cTn id="8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9" y="-990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audio>
              <p:cMediaNode vol="10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vol="100000">
                <p:cTn id="87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</p:childTnLst>
        </p:cTn>
      </p:par>
    </p:tnLst>
    <p:bldLst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975" y="2490728"/>
            <a:ext cx="733425" cy="766822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5089253" y="2038350"/>
            <a:ext cx="1540147" cy="1635692"/>
            <a:chOff x="689680" y="3192473"/>
            <a:chExt cx="1291520" cy="1258614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689680" y="3192473"/>
              <a:ext cx="1291520" cy="1258614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880557" y="3595959"/>
              <a:ext cx="902248" cy="307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. 4,302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962705" y="1849665"/>
            <a:ext cx="1396652" cy="1550417"/>
            <a:chOff x="613531" y="3084280"/>
            <a:chExt cx="1138580" cy="1109571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613531" y="3084280"/>
              <a:ext cx="1138580" cy="1109571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680996" y="3520546"/>
              <a:ext cx="865364" cy="286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B. </a:t>
              </a:r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4,023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62" name="Picture 61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42" y="-173214"/>
            <a:ext cx="6065019" cy="1968845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35160">
            <a:off x="7115695" y="554852"/>
            <a:ext cx="523718" cy="332779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91518" y="1703242"/>
            <a:ext cx="1066282" cy="1020908"/>
          </a:xfrm>
          <a:prstGeom prst="rect">
            <a:avLst/>
          </a:prstGeom>
        </p:spPr>
      </p:pic>
      <p:pic>
        <p:nvPicPr>
          <p:cNvPr id="69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239000" y="3068702"/>
            <a:ext cx="609600" cy="609600"/>
          </a:xfrm>
          <a:prstGeom prst="rect">
            <a:avLst/>
          </a:prstGeom>
        </p:spPr>
      </p:pic>
      <p:pic>
        <p:nvPicPr>
          <p:cNvPr id="70" name="magic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1739.856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239000" y="1441642"/>
            <a:ext cx="609600" cy="609600"/>
          </a:xfrm>
          <a:prstGeom prst="rect">
            <a:avLst/>
          </a:prstGeom>
        </p:spPr>
      </p:pic>
      <p:pic>
        <p:nvPicPr>
          <p:cNvPr id="72" name="chon sai.wm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st="261.8162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239000" y="2114550"/>
            <a:ext cx="609600" cy="609600"/>
          </a:xfrm>
          <a:prstGeom prst="rect">
            <a:avLst/>
          </a:prstGeom>
        </p:spPr>
      </p:pic>
      <p:pic>
        <p:nvPicPr>
          <p:cNvPr id="73" name="vui mung nhay.wma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239000" y="3978092"/>
            <a:ext cx="609600" cy="609600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617024" y="669224"/>
            <a:ext cx="558736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bg1"/>
                </a:solidFill>
              </a:rPr>
              <a:t>Viết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s</a:t>
            </a:r>
            <a:r>
              <a:rPr lang="en-US" sz="3200" b="1" dirty="0" err="1" smtClean="0">
                <a:solidFill>
                  <a:schemeClr val="bg1"/>
                </a:solidFill>
              </a:rPr>
              <a:t>ố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</a:rPr>
              <a:t>thập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</a:rPr>
              <a:t>phân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</a:rPr>
              <a:t>thích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</a:rPr>
              <a:t>hợp</a:t>
            </a:r>
            <a:endParaRPr lang="en-US" sz="3200" b="1" dirty="0">
              <a:solidFill>
                <a:schemeClr val="bg1"/>
              </a:solidFill>
            </a:endParaRPr>
          </a:p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4302m = … km</a:t>
            </a:r>
            <a:endParaRPr lang="en-US" sz="3200" b="1" dirty="0">
              <a:solidFill>
                <a:schemeClr val="bg1"/>
              </a:solidFill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3733800" y="3572472"/>
            <a:ext cx="1583519" cy="1666278"/>
            <a:chOff x="842620" y="3355164"/>
            <a:chExt cx="1138580" cy="1109571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55164"/>
              <a:ext cx="1138580" cy="1109571"/>
            </a:xfrm>
            <a:prstGeom prst="rect">
              <a:avLst/>
            </a:prstGeom>
          </p:spPr>
        </p:pic>
        <p:sp>
          <p:nvSpPr>
            <p:cNvPr id="47" name="TextBox 46"/>
            <p:cNvSpPr txBox="1"/>
            <p:nvPr/>
          </p:nvSpPr>
          <p:spPr>
            <a:xfrm>
              <a:off x="967921" y="3714750"/>
              <a:ext cx="727514" cy="4713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D. </a:t>
              </a:r>
              <a:r>
                <a:rPr lang="en-US" sz="2000" b="1" u="sng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4302</a:t>
              </a:r>
            </a:p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  1000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42257" y="3373503"/>
            <a:ext cx="1543743" cy="1706716"/>
            <a:chOff x="842620" y="3341516"/>
            <a:chExt cx="1138580" cy="1109571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41516"/>
              <a:ext cx="1138580" cy="1109571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958550" y="3714750"/>
              <a:ext cx="746260" cy="2601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A.0,432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3" name="Picture 5" descr="C:\Users\ADMIN\Desktop\Tai nguyen thiet ke tro choi\Bảng gỗ\tro ve.pn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932" y="4523751"/>
            <a:ext cx="1657350" cy="58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44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60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152 -0.00803 C -0.22963 2.09877E-6 -0.23865 0.00802 -0.24282 0.0179 C -0.24676 0.02901 -0.24884 0.04197 -0.25069 0.05494 C -0.25301 0.0679 -0.25069 0.07901 -0.24884 0.09105 C -0.24676 0.10216 -0.24375 0.11389 -0.23657 0.12407 C -0.23055 0.13395 -0.2206 0.14197 -0.20949 0.14815 C -0.1993 0.15401 -0.18703 0.15802 -0.175 0.15987 C -0.16273 0.16203 -0.15069 0.16203 -0.13958 0.15987 C -0.12754 0.15802 -0.11643 0.15308 -0.1074 0.14506 C -0.09814 0.13796 -0.09004 0.12901 -0.08588 0.1179 C -0.08102 0.10802 -0.07916 0.09413 -0.07916 0.08302 C -0.07801 0.07191 -0.07916 0.05895 -0.08426 0.04784 C -0.08912 0.03796 -0.09814 0.02994 -0.11018 0.02592 C -0.12245 0.02284 -0.13472 0.02685 -0.14259 0.03395 C -0.14977 0.04105 -0.15486 0.05185 -0.15602 0.06512 C -0.15602 0.07808 -0.15486 0.09012 -0.14977 0.1 C -0.14467 0.10987 -0.14583 0.11203 -0.12546 0.125 C -0.1074 0.13889 -0.08912 0.13487 -0.07801 0.13611 C -0.06689 0.13611 -0.05787 0.1321 -0.04676 0.12808 C -0.03426 0.12315 -0.0243 0.11389 -0.01713 0.10586 C -0.00995 0.09815 -0.0074 0.08796 -0.00324 0.07191 C -3.33333E-6 0.05586 -3.33333E-6 0.04784 -3.33333E-6 0.03611 C -3.33333E-6 0.02407 -3.33333E-6 0.01203 -3.33333E-6 2.09877E-6 " pathEditMode="relative" rAng="0" ptsTypes="AAAAAAAAAAAAAAAAAAAAAAA">
                                      <p:cBhvr>
                                        <p:cTn id="47" dur="60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60" y="8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69136E-6 L -0.03264 -0.14723 C -0.03941 -0.18025 -0.04948 -0.19815 -0.06041 -0.19815 C -0.07222 -0.19815 -0.08211 -0.18025 -0.08871 -0.14723 L -0.121 4.69136E-6 " pathEditMode="relative" rAng="0" ptsTypes="FffFF">
                                      <p:cBhvr>
                                        <p:cTn id="5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9" y="-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744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2058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037E-7 3.7037E-7 L -0.03264 -0.14722 C -0.03935 -0.18025 -0.04954 -0.19815 -0.06042 -0.19815 C -0.07245 -0.19815 -0.08218 -0.18025 -0.08866 -0.14722 L -0.12107 3.7037E-7 " pathEditMode="relative" rAng="0" ptsTypes="AAAAA">
                                      <p:cBhvr>
                                        <p:cTn id="6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65" y="-990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1481E-6 -2.71605E-6 L -0.03263 -0.14722 C -0.03935 -0.18024 -0.04953 -0.19815 -0.06041 -0.19815 C -0.07222 -0.19815 -0.08217 -0.18024 -0.08865 -0.14722 L -0.12106 -2.71605E-6 " pathEditMode="relative" rAng="0" ptsTypes="AAAAA">
                                      <p:cBhvr>
                                        <p:cTn id="7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65" y="-9907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69136E-6 L -0.03264 -0.14723 C -0.03941 -0.18025 -0.04948 -0.19815 -0.06041 -0.19815 C -0.07222 -0.19815 -0.08211 -0.18025 -0.08871 -0.14723 L -0.121 4.69136E-6 " pathEditMode="relative" rAng="0" ptsTypes="FffFF">
                                      <p:cBhvr>
                                        <p:cTn id="8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9" y="-990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audio>
              <p:cMediaNode vol="10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vol="100000">
                <p:cTn id="87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</p:childTnLst>
        </p:cTn>
      </p:par>
    </p:tnLst>
    <p:bldLst>
      <p:bldP spid="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4572000" y="1746442"/>
            <a:ext cx="1752599" cy="1749007"/>
            <a:chOff x="842620" y="3341516"/>
            <a:chExt cx="1138580" cy="1109571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41516"/>
              <a:ext cx="1138580" cy="1109571"/>
            </a:xfrm>
            <a:prstGeom prst="rect">
              <a:avLst/>
            </a:prstGeom>
          </p:spPr>
        </p:pic>
        <p:sp>
          <p:nvSpPr>
            <p:cNvPr id="47" name="TextBox 46"/>
            <p:cNvSpPr txBox="1"/>
            <p:nvPr/>
          </p:nvSpPr>
          <p:spPr>
            <a:xfrm>
              <a:off x="857832" y="3714750"/>
              <a:ext cx="947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D. </a:t>
              </a:r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53,2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2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571750"/>
            <a:ext cx="733425" cy="733425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1828800" y="1850012"/>
            <a:ext cx="1905000" cy="1600200"/>
            <a:chOff x="800926" y="3341516"/>
            <a:chExt cx="1340418" cy="1109571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1002764" y="3341516"/>
              <a:ext cx="1138580" cy="1109571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800926" y="3714750"/>
              <a:ext cx="10615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B. </a:t>
              </a:r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5,302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62" name="Picture 61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-6695"/>
            <a:ext cx="6065019" cy="1664045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35160">
            <a:off x="7115695" y="554852"/>
            <a:ext cx="523718" cy="332779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95659" y="1657350"/>
            <a:ext cx="1066282" cy="1020908"/>
          </a:xfrm>
          <a:prstGeom prst="rect">
            <a:avLst/>
          </a:prstGeom>
        </p:spPr>
      </p:pic>
      <p:pic>
        <p:nvPicPr>
          <p:cNvPr id="69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239000" y="3068702"/>
            <a:ext cx="609600" cy="609600"/>
          </a:xfrm>
          <a:prstGeom prst="rect">
            <a:avLst/>
          </a:prstGeom>
        </p:spPr>
      </p:pic>
      <p:pic>
        <p:nvPicPr>
          <p:cNvPr id="70" name="magic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1739.856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239000" y="1441642"/>
            <a:ext cx="609600" cy="609600"/>
          </a:xfrm>
          <a:prstGeom prst="rect">
            <a:avLst/>
          </a:prstGeom>
        </p:spPr>
      </p:pic>
      <p:pic>
        <p:nvPicPr>
          <p:cNvPr id="72" name="chon sai.wm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st="261.8162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239000" y="2114550"/>
            <a:ext cx="609600" cy="609600"/>
          </a:xfrm>
          <a:prstGeom prst="rect">
            <a:avLst/>
          </a:prstGeom>
        </p:spPr>
      </p:pic>
      <p:pic>
        <p:nvPicPr>
          <p:cNvPr id="73" name="vui mung nhay.wma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239000" y="3978092"/>
            <a:ext cx="609600" cy="609600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457200" y="514350"/>
            <a:ext cx="558736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err="1">
                <a:solidFill>
                  <a:schemeClr val="bg1"/>
                </a:solidFill>
              </a:rPr>
              <a:t>Viết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số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thập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phân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thích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</a:rPr>
              <a:t>hợp</a:t>
            </a:r>
            <a:endParaRPr lang="en-US" sz="32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5m 3dm 2mm = … m</a:t>
            </a:r>
            <a:endParaRPr lang="en-US" sz="3200" b="1" dirty="0">
              <a:solidFill>
                <a:schemeClr val="bg1"/>
              </a:solidFill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013199" y="3373503"/>
            <a:ext cx="1501401" cy="1706716"/>
            <a:chOff x="842620" y="3341516"/>
            <a:chExt cx="1138580" cy="1109571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41516"/>
              <a:ext cx="1138580" cy="1109571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857832" y="3714750"/>
              <a:ext cx="947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A. </a:t>
              </a:r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5,32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613109" y="3495450"/>
            <a:ext cx="1891751" cy="1583712"/>
            <a:chOff x="793709" y="3341516"/>
            <a:chExt cx="1187491" cy="1109571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41516"/>
              <a:ext cx="1138580" cy="1109571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793709" y="3714750"/>
              <a:ext cx="10759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C. </a:t>
              </a:r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5,032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3" name="Picture 5" descr="C:\Users\ADMIN\Desktop\Tai nguyen thiet ke tro choi\Bảng gỗ\tro ve.pn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932" y="4523751"/>
            <a:ext cx="1657350" cy="58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720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60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1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1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1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1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3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152 -0.00803 C -0.22963 2.09877E-6 -0.23865 0.00802 -0.24282 0.0179 C -0.24676 0.02901 -0.24884 0.04197 -0.25069 0.05494 C -0.25301 0.0679 -0.25069 0.07901 -0.24884 0.09105 C -0.24676 0.10216 -0.24375 0.11389 -0.23657 0.12407 C -0.23055 0.13395 -0.2206 0.14197 -0.20949 0.14815 C -0.1993 0.15401 -0.18703 0.15802 -0.175 0.15987 C -0.16273 0.16203 -0.15069 0.16203 -0.13958 0.15987 C -0.12754 0.15802 -0.11643 0.15308 -0.1074 0.14506 C -0.09814 0.13796 -0.09004 0.12901 -0.08588 0.1179 C -0.08102 0.10802 -0.07916 0.09413 -0.07916 0.08302 C -0.07801 0.07191 -0.07916 0.05895 -0.08426 0.04784 C -0.08912 0.03796 -0.09814 0.02994 -0.11018 0.02592 C -0.12245 0.02284 -0.13472 0.02685 -0.14259 0.03395 C -0.14977 0.04105 -0.15486 0.05185 -0.15602 0.06512 C -0.15602 0.07808 -0.15486 0.09012 -0.14977 0.1 C -0.14467 0.10987 -0.14583 0.11203 -0.12546 0.125 C -0.1074 0.13889 -0.08912 0.13487 -0.07801 0.13611 C -0.06689 0.13611 -0.05787 0.1321 -0.04676 0.12808 C -0.03426 0.12315 -0.0243 0.11389 -0.01713 0.10586 C -0.00995 0.09815 -0.0074 0.08796 -0.00324 0.07191 C -3.33333E-6 0.05586 -3.33333E-6 0.04784 -3.33333E-6 0.03611 C -3.33333E-6 0.02407 -3.33333E-6 0.01203 -3.33333E-6 2.09877E-6 " pathEditMode="relative" rAng="0" ptsTypes="AAAAAAAAAAAAAAAAAAAAAAA">
                                      <p:cBhvr>
                                        <p:cTn id="47" dur="60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60" y="8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1481E-6 -1.35802E-6 L -0.03263 -0.14722 C -0.03935 -0.18025 -0.04953 -0.19815 -0.06041 -0.19815 C -0.07222 -0.19815 -0.08217 -0.18025 -0.08865 -0.14722 L -0.12106 -1.35802E-6 " pathEditMode="relative" rAng="0" ptsTypes="AAAAA">
                                      <p:cBhvr>
                                        <p:cTn id="5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65" y="-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744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2058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037E-7 3.7037E-7 L -0.03264 -0.14722 C -0.03935 -0.18025 -0.04954 -0.19815 -0.06042 -0.19815 C -0.07245 -0.19815 -0.08218 -0.18025 -0.08866 -0.14722 L -0.12107 3.7037E-7 " pathEditMode="relative" rAng="0" ptsTypes="AAAAA">
                                      <p:cBhvr>
                                        <p:cTn id="6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65" y="-990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69136E-6 L -0.03264 -0.14723 C -0.03941 -0.18025 -0.04948 -0.19815 -0.06041 -0.19815 C -0.07222 -0.19815 -0.08211 -0.18025 -0.08871 -0.14723 L -0.121 4.69136E-6 " pathEditMode="relative" rAng="0" ptsTypes="FffFF">
                                      <p:cBhvr>
                                        <p:cTn id="7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9" y="-9907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69136E-6 L -0.03264 -0.14723 C -0.03941 -0.18025 -0.04948 -0.19815 -0.06041 -0.19815 C -0.07222 -0.19815 -0.08211 -0.18025 -0.08871 -0.14723 L -0.121 4.69136E-6 " pathEditMode="relative" rAng="0" ptsTypes="FffFF">
                                      <p:cBhvr>
                                        <p:cTn id="8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9" y="-990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audio>
              <p:cMediaNode vol="10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vol="100000">
                <p:cTn id="87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</p:childTnLst>
        </p:cTn>
      </p:par>
    </p:tnLst>
    <p:bldLst>
      <p:bldP spid="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19"/>
          <a:stretch/>
        </p:blipFill>
        <p:spPr>
          <a:xfrm>
            <a:off x="0" y="0"/>
            <a:ext cx="6858000" cy="51435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09600" y="81975"/>
            <a:ext cx="5257800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spc="50" dirty="0" smtClean="0">
                <a:ln w="11430"/>
                <a:solidFill>
                  <a:srgbClr val="FF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HƯỚNG DẪN HỌC BÀI</a:t>
            </a:r>
            <a:endParaRPr lang="en-US" sz="3200" b="1" spc="50" dirty="0">
              <a:ln w="11430"/>
              <a:solidFill>
                <a:srgbClr val="FF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6" name="Picture 5" descr="C:\Users\ADMIN\Desktop\Tai nguyen thiet ke tro choi\Bảng gỗ\tro ve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650" y="4532857"/>
            <a:ext cx="1657350" cy="58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54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53" t="6137" r="26724" b="2260"/>
          <a:stretch>
            <a:fillRect/>
          </a:stretch>
        </p:blipFill>
        <p:spPr bwMode="auto">
          <a:xfrm>
            <a:off x="0" y="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5" name="Freeform 3"/>
          <p:cNvSpPr>
            <a:spLocks/>
          </p:cNvSpPr>
          <p:nvPr/>
        </p:nvSpPr>
        <p:spPr bwMode="auto">
          <a:xfrm rot="21490767" flipH="1">
            <a:off x="2913460" y="276225"/>
            <a:ext cx="3755231" cy="4754166"/>
          </a:xfrm>
          <a:custGeom>
            <a:avLst/>
            <a:gdLst>
              <a:gd name="T0" fmla="*/ 2147483647 w 2256"/>
              <a:gd name="T1" fmla="*/ 2147483647 h 4320"/>
              <a:gd name="T2" fmla="*/ 2147483647 w 2256"/>
              <a:gd name="T3" fmla="*/ 2147483647 h 4320"/>
              <a:gd name="T4" fmla="*/ 0 w 2256"/>
              <a:gd name="T5" fmla="*/ 0 h 4320"/>
              <a:gd name="T6" fmla="*/ 0 w 2256"/>
              <a:gd name="T7" fmla="*/ 2147483647 h 4320"/>
              <a:gd name="T8" fmla="*/ 2147483647 w 2256"/>
              <a:gd name="T9" fmla="*/ 2147483647 h 43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56"/>
              <a:gd name="T16" fmla="*/ 0 h 4320"/>
              <a:gd name="T17" fmla="*/ 2256 w 2256"/>
              <a:gd name="T18" fmla="*/ 4320 h 43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56" h="4320">
                <a:moveTo>
                  <a:pt x="2121" y="631"/>
                </a:moveTo>
                <a:cubicBezTo>
                  <a:pt x="2091" y="621"/>
                  <a:pt x="2035" y="594"/>
                  <a:pt x="2002" y="594"/>
                </a:cubicBezTo>
                <a:lnTo>
                  <a:pt x="0" y="0"/>
                </a:lnTo>
                <a:lnTo>
                  <a:pt x="0" y="3984"/>
                </a:lnTo>
                <a:lnTo>
                  <a:pt x="2256" y="4320"/>
                </a:lnTo>
              </a:path>
            </a:pathLst>
          </a:custGeom>
          <a:solidFill>
            <a:srgbClr val="99CCFF"/>
          </a:solidFill>
          <a:ln w="76200">
            <a:solidFill>
              <a:srgbClr val="FF3300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54276" name="Freeform 4"/>
          <p:cNvSpPr>
            <a:spLocks/>
          </p:cNvSpPr>
          <p:nvPr/>
        </p:nvSpPr>
        <p:spPr bwMode="auto">
          <a:xfrm rot="213138">
            <a:off x="250031" y="215504"/>
            <a:ext cx="3006329" cy="4800600"/>
          </a:xfrm>
          <a:custGeom>
            <a:avLst/>
            <a:gdLst>
              <a:gd name="T0" fmla="*/ 2147483647 w 2256"/>
              <a:gd name="T1" fmla="*/ 2147483647 h 4320"/>
              <a:gd name="T2" fmla="*/ 2147483647 w 2256"/>
              <a:gd name="T3" fmla="*/ 2147483647 h 4320"/>
              <a:gd name="T4" fmla="*/ 0 w 2256"/>
              <a:gd name="T5" fmla="*/ 0 h 4320"/>
              <a:gd name="T6" fmla="*/ 0 w 2256"/>
              <a:gd name="T7" fmla="*/ 2147483647 h 4320"/>
              <a:gd name="T8" fmla="*/ 2147483647 w 2256"/>
              <a:gd name="T9" fmla="*/ 2147483647 h 43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56"/>
              <a:gd name="T16" fmla="*/ 0 h 4320"/>
              <a:gd name="T17" fmla="*/ 2256 w 2256"/>
              <a:gd name="T18" fmla="*/ 4320 h 43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56" h="4320">
                <a:moveTo>
                  <a:pt x="2121" y="631"/>
                </a:moveTo>
                <a:cubicBezTo>
                  <a:pt x="2091" y="621"/>
                  <a:pt x="2035" y="594"/>
                  <a:pt x="2002" y="594"/>
                </a:cubicBezTo>
                <a:lnTo>
                  <a:pt x="0" y="0"/>
                </a:lnTo>
                <a:lnTo>
                  <a:pt x="0" y="3984"/>
                </a:lnTo>
                <a:lnTo>
                  <a:pt x="2256" y="4320"/>
                </a:lnTo>
              </a:path>
            </a:pathLst>
          </a:custGeom>
          <a:gradFill rotWithShape="0">
            <a:gsLst>
              <a:gs pos="0">
                <a:srgbClr val="99CCFF"/>
              </a:gs>
              <a:gs pos="100000">
                <a:srgbClr val="475E76"/>
              </a:gs>
            </a:gsLst>
            <a:lin ang="0" scaled="1"/>
          </a:gradFill>
          <a:ln w="57150">
            <a:solidFill>
              <a:srgbClr val="FF3300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54277" name="Freeform 5"/>
          <p:cNvSpPr>
            <a:spLocks/>
          </p:cNvSpPr>
          <p:nvPr/>
        </p:nvSpPr>
        <p:spPr bwMode="auto">
          <a:xfrm rot="21490767" flipH="1">
            <a:off x="3157538" y="251223"/>
            <a:ext cx="3421856" cy="4754165"/>
          </a:xfrm>
          <a:custGeom>
            <a:avLst/>
            <a:gdLst>
              <a:gd name="T0" fmla="*/ 2147483647 w 2256"/>
              <a:gd name="T1" fmla="*/ 2147483647 h 4320"/>
              <a:gd name="T2" fmla="*/ 2147483647 w 2256"/>
              <a:gd name="T3" fmla="*/ 2147483647 h 4320"/>
              <a:gd name="T4" fmla="*/ 0 w 2256"/>
              <a:gd name="T5" fmla="*/ 0 h 4320"/>
              <a:gd name="T6" fmla="*/ 0 w 2256"/>
              <a:gd name="T7" fmla="*/ 2147483647 h 4320"/>
              <a:gd name="T8" fmla="*/ 2147483647 w 2256"/>
              <a:gd name="T9" fmla="*/ 2147483647 h 43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56"/>
              <a:gd name="T16" fmla="*/ 0 h 4320"/>
              <a:gd name="T17" fmla="*/ 2256 w 2256"/>
              <a:gd name="T18" fmla="*/ 4320 h 43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56" h="4320">
                <a:moveTo>
                  <a:pt x="2121" y="631"/>
                </a:moveTo>
                <a:cubicBezTo>
                  <a:pt x="2091" y="621"/>
                  <a:pt x="2035" y="594"/>
                  <a:pt x="2002" y="594"/>
                </a:cubicBezTo>
                <a:lnTo>
                  <a:pt x="0" y="0"/>
                </a:lnTo>
                <a:lnTo>
                  <a:pt x="0" y="3984"/>
                </a:lnTo>
                <a:lnTo>
                  <a:pt x="2256" y="4320"/>
                </a:lnTo>
              </a:path>
            </a:pathLst>
          </a:custGeom>
          <a:solidFill>
            <a:srgbClr val="99CCFF"/>
          </a:solidFill>
          <a:ln w="6350">
            <a:solidFill>
              <a:srgbClr val="FF3300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54278" name="Freeform 6"/>
          <p:cNvSpPr>
            <a:spLocks/>
          </p:cNvSpPr>
          <p:nvPr/>
        </p:nvSpPr>
        <p:spPr bwMode="auto">
          <a:xfrm rot="21490767" flipH="1">
            <a:off x="3200401" y="228600"/>
            <a:ext cx="3317081" cy="4754166"/>
          </a:xfrm>
          <a:custGeom>
            <a:avLst/>
            <a:gdLst>
              <a:gd name="T0" fmla="*/ 2147483647 w 2256"/>
              <a:gd name="T1" fmla="*/ 2147483647 h 4320"/>
              <a:gd name="T2" fmla="*/ 2147483647 w 2256"/>
              <a:gd name="T3" fmla="*/ 2147483647 h 4320"/>
              <a:gd name="T4" fmla="*/ 0 w 2256"/>
              <a:gd name="T5" fmla="*/ 0 h 4320"/>
              <a:gd name="T6" fmla="*/ 0 w 2256"/>
              <a:gd name="T7" fmla="*/ 2147483647 h 4320"/>
              <a:gd name="T8" fmla="*/ 2147483647 w 2256"/>
              <a:gd name="T9" fmla="*/ 2147483647 h 43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56"/>
              <a:gd name="T16" fmla="*/ 0 h 4320"/>
              <a:gd name="T17" fmla="*/ 2256 w 2256"/>
              <a:gd name="T18" fmla="*/ 4320 h 43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56" h="4320">
                <a:moveTo>
                  <a:pt x="2121" y="631"/>
                </a:moveTo>
                <a:cubicBezTo>
                  <a:pt x="2091" y="621"/>
                  <a:pt x="2035" y="594"/>
                  <a:pt x="2002" y="594"/>
                </a:cubicBezTo>
                <a:lnTo>
                  <a:pt x="0" y="0"/>
                </a:lnTo>
                <a:lnTo>
                  <a:pt x="0" y="3984"/>
                </a:lnTo>
                <a:lnTo>
                  <a:pt x="2256" y="4320"/>
                </a:lnTo>
              </a:path>
            </a:pathLst>
          </a:custGeom>
          <a:solidFill>
            <a:srgbClr val="99CCFF"/>
          </a:solidFill>
          <a:ln w="6350">
            <a:solidFill>
              <a:srgbClr val="FF3300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endParaRPr lang="en-US"/>
          </a:p>
        </p:txBody>
      </p:sp>
      <p:pic>
        <p:nvPicPr>
          <p:cNvPr id="54279" name="Picture 7" descr="BAR"/>
          <p:cNvPicPr preferRelativeResize="0"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1067">
            <a:off x="210741" y="4413647"/>
            <a:ext cx="438150" cy="55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0" name="Picture 8" descr="BAR"/>
          <p:cNvPicPr preferRelativeResize="0"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99067">
            <a:off x="-1903214" y="2268736"/>
            <a:ext cx="4400550" cy="5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1" name="Picture 9" descr="BAR"/>
          <p:cNvPicPr preferRelativeResize="0"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99067">
            <a:off x="61913" y="4183856"/>
            <a:ext cx="372666" cy="72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2" name="Picture 10" descr="BAR"/>
          <p:cNvPicPr preferRelativeResize="0"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1396">
            <a:off x="310754" y="528638"/>
            <a:ext cx="2838450" cy="5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3" name="Picture 11" descr="BAR"/>
          <p:cNvPicPr preferRelativeResize="0"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28127">
            <a:off x="3089672" y="4686301"/>
            <a:ext cx="3394472" cy="7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4" name="Picture 12" descr="BAR"/>
          <p:cNvPicPr preferRelativeResize="0"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79003">
            <a:off x="4219576" y="2324100"/>
            <a:ext cx="4308872" cy="5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5" name="Picture 13" descr="BAR"/>
          <p:cNvPicPr preferRelativeResize="0"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6886">
            <a:off x="425054" y="283369"/>
            <a:ext cx="438150" cy="5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6" name="Picture 14" descr="BAR"/>
          <p:cNvPicPr preferRelativeResize="0"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99067">
            <a:off x="290513" y="378619"/>
            <a:ext cx="372666" cy="72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7" name="Picture 15" descr="BAR"/>
          <p:cNvPicPr preferRelativeResize="0"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69836">
            <a:off x="5930504" y="4396979"/>
            <a:ext cx="513159" cy="58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8" name="Picture 16" descr="BAR"/>
          <p:cNvPicPr preferRelativeResize="0"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44816" y="4204097"/>
            <a:ext cx="428625" cy="7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9" name="Picture 17" descr="BAR"/>
          <p:cNvPicPr preferRelativeResize="0"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019800" y="457200"/>
            <a:ext cx="428625" cy="7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90" name="Picture 18" descr="BAR"/>
          <p:cNvPicPr preferRelativeResize="0"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12552">
            <a:off x="5809060" y="364331"/>
            <a:ext cx="513159" cy="58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91" name="Picture 19" descr="BAR"/>
          <p:cNvPicPr preferRelativeResize="0"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42579">
            <a:off x="3078957" y="604837"/>
            <a:ext cx="3332560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92" name="Picture 20" descr="Picture1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2250282"/>
            <a:ext cx="285750" cy="245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93" name="Oval 21"/>
          <p:cNvSpPr>
            <a:spLocks noChangeArrowheads="1"/>
          </p:cNvSpPr>
          <p:nvPr/>
        </p:nvSpPr>
        <p:spPr bwMode="auto">
          <a:xfrm>
            <a:off x="5932885" y="0"/>
            <a:ext cx="515540" cy="673894"/>
          </a:xfrm>
          <a:prstGeom prst="ellipse">
            <a:avLst/>
          </a:prstGeom>
          <a:gradFill rotWithShape="1">
            <a:gsLst>
              <a:gs pos="0">
                <a:srgbClr val="D60093"/>
              </a:gs>
              <a:gs pos="100000">
                <a:srgbClr val="630044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endParaRPr lang="en-US">
              <a:latin typeface="Times New Roman" pitchFamily="18" charset="0"/>
            </a:endParaRPr>
          </a:p>
        </p:txBody>
      </p:sp>
      <p:sp>
        <p:nvSpPr>
          <p:cNvPr id="168982" name="Oval 22"/>
          <p:cNvSpPr>
            <a:spLocks noChangeArrowheads="1"/>
          </p:cNvSpPr>
          <p:nvPr/>
        </p:nvSpPr>
        <p:spPr bwMode="auto">
          <a:xfrm rot="274639">
            <a:off x="6316267" y="533400"/>
            <a:ext cx="515540" cy="664369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lIns="68580" tIns="34290" rIns="68580" bIns="34290" anchor="ctr"/>
          <a:lstStyle/>
          <a:p>
            <a:pPr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54295" name="Oval 23"/>
          <p:cNvSpPr>
            <a:spLocks noChangeArrowheads="1"/>
          </p:cNvSpPr>
          <p:nvPr/>
        </p:nvSpPr>
        <p:spPr bwMode="auto">
          <a:xfrm>
            <a:off x="5943601" y="857250"/>
            <a:ext cx="516731" cy="682229"/>
          </a:xfrm>
          <a:prstGeom prst="ellipse">
            <a:avLst/>
          </a:prstGeom>
          <a:gradFill rotWithShape="1">
            <a:gsLst>
              <a:gs pos="0">
                <a:srgbClr val="3333CC"/>
              </a:gs>
              <a:gs pos="100000">
                <a:srgbClr val="18185E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endParaRPr lang="en-US">
              <a:latin typeface="Times New Roman" pitchFamily="18" charset="0"/>
            </a:endParaRPr>
          </a:p>
        </p:txBody>
      </p:sp>
      <p:sp>
        <p:nvSpPr>
          <p:cNvPr id="54296" name="Line 24"/>
          <p:cNvSpPr>
            <a:spLocks noChangeShapeType="1"/>
          </p:cNvSpPr>
          <p:nvPr/>
        </p:nvSpPr>
        <p:spPr bwMode="auto">
          <a:xfrm flipH="1">
            <a:off x="5828110" y="1123950"/>
            <a:ext cx="85725" cy="1962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 anchor="ctr"/>
          <a:lstStyle/>
          <a:p>
            <a:endParaRPr lang="en-US"/>
          </a:p>
        </p:txBody>
      </p:sp>
      <p:sp>
        <p:nvSpPr>
          <p:cNvPr id="54297" name="Freeform 25"/>
          <p:cNvSpPr>
            <a:spLocks/>
          </p:cNvSpPr>
          <p:nvPr/>
        </p:nvSpPr>
        <p:spPr bwMode="auto">
          <a:xfrm>
            <a:off x="5828110" y="1543050"/>
            <a:ext cx="342900" cy="1543050"/>
          </a:xfrm>
          <a:custGeom>
            <a:avLst/>
            <a:gdLst>
              <a:gd name="T0" fmla="*/ 2147483647 w 288"/>
              <a:gd name="T1" fmla="*/ 0 h 1296"/>
              <a:gd name="T2" fmla="*/ 2147483647 w 288"/>
              <a:gd name="T3" fmla="*/ 2147483647 h 1296"/>
              <a:gd name="T4" fmla="*/ 0 w 288"/>
              <a:gd name="T5" fmla="*/ 2147483647 h 1296"/>
              <a:gd name="T6" fmla="*/ 0 60000 65536"/>
              <a:gd name="T7" fmla="*/ 0 60000 65536"/>
              <a:gd name="T8" fmla="*/ 0 60000 65536"/>
              <a:gd name="T9" fmla="*/ 0 w 288"/>
              <a:gd name="T10" fmla="*/ 0 h 1296"/>
              <a:gd name="T11" fmla="*/ 288 w 288"/>
              <a:gd name="T12" fmla="*/ 1296 h 12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1296">
                <a:moveTo>
                  <a:pt x="288" y="0"/>
                </a:moveTo>
                <a:cubicBezTo>
                  <a:pt x="288" y="180"/>
                  <a:pt x="288" y="360"/>
                  <a:pt x="240" y="576"/>
                </a:cubicBezTo>
                <a:cubicBezTo>
                  <a:pt x="192" y="792"/>
                  <a:pt x="96" y="1044"/>
                  <a:pt x="0" y="129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en-US"/>
          </a:p>
        </p:txBody>
      </p:sp>
      <p:sp>
        <p:nvSpPr>
          <p:cNvPr id="54298" name="Freeform 26"/>
          <p:cNvSpPr>
            <a:spLocks/>
          </p:cNvSpPr>
          <p:nvPr/>
        </p:nvSpPr>
        <p:spPr bwMode="auto">
          <a:xfrm>
            <a:off x="5828110" y="1143000"/>
            <a:ext cx="742950" cy="1943100"/>
          </a:xfrm>
          <a:custGeom>
            <a:avLst/>
            <a:gdLst>
              <a:gd name="T0" fmla="*/ 2147483647 w 624"/>
              <a:gd name="T1" fmla="*/ 0 h 1632"/>
              <a:gd name="T2" fmla="*/ 2147483647 w 624"/>
              <a:gd name="T3" fmla="*/ 2147483647 h 1632"/>
              <a:gd name="T4" fmla="*/ 0 w 624"/>
              <a:gd name="T5" fmla="*/ 2147483647 h 1632"/>
              <a:gd name="T6" fmla="*/ 0 60000 65536"/>
              <a:gd name="T7" fmla="*/ 0 60000 65536"/>
              <a:gd name="T8" fmla="*/ 0 60000 65536"/>
              <a:gd name="T9" fmla="*/ 0 w 624"/>
              <a:gd name="T10" fmla="*/ 0 h 1632"/>
              <a:gd name="T11" fmla="*/ 624 w 624"/>
              <a:gd name="T12" fmla="*/ 1632 h 16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1632">
                <a:moveTo>
                  <a:pt x="624" y="0"/>
                </a:moveTo>
                <a:cubicBezTo>
                  <a:pt x="556" y="296"/>
                  <a:pt x="488" y="592"/>
                  <a:pt x="384" y="864"/>
                </a:cubicBezTo>
                <a:cubicBezTo>
                  <a:pt x="280" y="1136"/>
                  <a:pt x="140" y="1384"/>
                  <a:pt x="0" y="163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en-US"/>
          </a:p>
        </p:txBody>
      </p:sp>
      <p:sp>
        <p:nvSpPr>
          <p:cNvPr id="54299" name="Freeform 27"/>
          <p:cNvSpPr>
            <a:spLocks/>
          </p:cNvSpPr>
          <p:nvPr/>
        </p:nvSpPr>
        <p:spPr bwMode="auto">
          <a:xfrm>
            <a:off x="5656660" y="1371600"/>
            <a:ext cx="171450" cy="1657350"/>
          </a:xfrm>
          <a:custGeom>
            <a:avLst/>
            <a:gdLst>
              <a:gd name="T0" fmla="*/ 0 w 144"/>
              <a:gd name="T1" fmla="*/ 0 h 1392"/>
              <a:gd name="T2" fmla="*/ 2147483647 w 144"/>
              <a:gd name="T3" fmla="*/ 2147483647 h 1392"/>
              <a:gd name="T4" fmla="*/ 2147483647 w 144"/>
              <a:gd name="T5" fmla="*/ 2147483647 h 1392"/>
              <a:gd name="T6" fmla="*/ 0 60000 65536"/>
              <a:gd name="T7" fmla="*/ 0 60000 65536"/>
              <a:gd name="T8" fmla="*/ 0 60000 65536"/>
              <a:gd name="T9" fmla="*/ 0 w 144"/>
              <a:gd name="T10" fmla="*/ 0 h 1392"/>
              <a:gd name="T11" fmla="*/ 144 w 144"/>
              <a:gd name="T12" fmla="*/ 1392 h 139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4" h="1392">
                <a:moveTo>
                  <a:pt x="0" y="0"/>
                </a:moveTo>
                <a:cubicBezTo>
                  <a:pt x="12" y="268"/>
                  <a:pt x="24" y="536"/>
                  <a:pt x="48" y="768"/>
                </a:cubicBezTo>
                <a:cubicBezTo>
                  <a:pt x="72" y="1000"/>
                  <a:pt x="108" y="1196"/>
                  <a:pt x="144" y="139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en-US"/>
          </a:p>
        </p:txBody>
      </p:sp>
      <p:sp>
        <p:nvSpPr>
          <p:cNvPr id="54300" name="Freeform 28"/>
          <p:cNvSpPr>
            <a:spLocks/>
          </p:cNvSpPr>
          <p:nvPr/>
        </p:nvSpPr>
        <p:spPr bwMode="auto">
          <a:xfrm>
            <a:off x="5656660" y="628650"/>
            <a:ext cx="171450" cy="2571750"/>
          </a:xfrm>
          <a:custGeom>
            <a:avLst/>
            <a:gdLst>
              <a:gd name="T0" fmla="*/ 0 w 384"/>
              <a:gd name="T1" fmla="*/ 0 h 1776"/>
              <a:gd name="T2" fmla="*/ 2147483647 w 384"/>
              <a:gd name="T3" fmla="*/ 2147483647 h 1776"/>
              <a:gd name="T4" fmla="*/ 2147483647 w 384"/>
              <a:gd name="T5" fmla="*/ 2147483647 h 1776"/>
              <a:gd name="T6" fmla="*/ 0 60000 65536"/>
              <a:gd name="T7" fmla="*/ 0 60000 65536"/>
              <a:gd name="T8" fmla="*/ 0 60000 65536"/>
              <a:gd name="T9" fmla="*/ 0 w 384"/>
              <a:gd name="T10" fmla="*/ 0 h 1776"/>
              <a:gd name="T11" fmla="*/ 384 w 384"/>
              <a:gd name="T12" fmla="*/ 1776 h 17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4" h="1776">
                <a:moveTo>
                  <a:pt x="0" y="0"/>
                </a:moveTo>
                <a:cubicBezTo>
                  <a:pt x="16" y="188"/>
                  <a:pt x="32" y="376"/>
                  <a:pt x="96" y="672"/>
                </a:cubicBezTo>
                <a:cubicBezTo>
                  <a:pt x="160" y="968"/>
                  <a:pt x="272" y="1372"/>
                  <a:pt x="384" y="177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en-US"/>
          </a:p>
        </p:txBody>
      </p:sp>
      <p:sp>
        <p:nvSpPr>
          <p:cNvPr id="54301" name="Oval 29"/>
          <p:cNvSpPr>
            <a:spLocks noChangeArrowheads="1"/>
          </p:cNvSpPr>
          <p:nvPr/>
        </p:nvSpPr>
        <p:spPr bwMode="auto">
          <a:xfrm rot="-950695">
            <a:off x="5313760" y="704850"/>
            <a:ext cx="516731" cy="682229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7618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endParaRPr lang="en-US">
              <a:latin typeface="Times New Roman" pitchFamily="18" charset="0"/>
            </a:endParaRPr>
          </a:p>
        </p:txBody>
      </p:sp>
      <p:sp>
        <p:nvSpPr>
          <p:cNvPr id="168990" name="Oval 30"/>
          <p:cNvSpPr>
            <a:spLocks noChangeArrowheads="1"/>
          </p:cNvSpPr>
          <p:nvPr/>
        </p:nvSpPr>
        <p:spPr bwMode="auto">
          <a:xfrm rot="-612949">
            <a:off x="5370910" y="114300"/>
            <a:ext cx="514350" cy="68461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lIns="68580" tIns="34290" rIns="68580" bIns="34290" anchor="ctr"/>
          <a:lstStyle/>
          <a:p>
            <a:pPr>
              <a:defRPr/>
            </a:pPr>
            <a:endParaRPr lang="en-US">
              <a:latin typeface="Times New Roman" pitchFamily="18" charset="0"/>
            </a:endParaRPr>
          </a:p>
        </p:txBody>
      </p:sp>
      <p:pic>
        <p:nvPicPr>
          <p:cNvPr id="54303" name="Picture 31" descr="Picture1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210" y="857250"/>
            <a:ext cx="285750" cy="245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304" name="Picture 32" descr="Picture1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260" y="529828"/>
            <a:ext cx="247650" cy="21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305" name="Oval 33"/>
          <p:cNvSpPr>
            <a:spLocks noChangeArrowheads="1"/>
          </p:cNvSpPr>
          <p:nvPr/>
        </p:nvSpPr>
        <p:spPr bwMode="auto">
          <a:xfrm>
            <a:off x="5657851" y="457200"/>
            <a:ext cx="516731" cy="682229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endParaRPr lang="en-US">
              <a:latin typeface="Times New Roman" pitchFamily="18" charset="0"/>
            </a:endParaRPr>
          </a:p>
        </p:txBody>
      </p:sp>
      <p:pic>
        <p:nvPicPr>
          <p:cNvPr id="54306" name="Picture 34" descr="BAR"/>
          <p:cNvPicPr preferRelativeResize="0"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2880">
            <a:off x="128588" y="4742260"/>
            <a:ext cx="3064669" cy="69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307" name="Rectangle 35"/>
          <p:cNvSpPr>
            <a:spLocks noChangeArrowheads="1"/>
          </p:cNvSpPr>
          <p:nvPr/>
        </p:nvSpPr>
        <p:spPr bwMode="auto">
          <a:xfrm>
            <a:off x="3038475" y="970359"/>
            <a:ext cx="163116" cy="4089797"/>
          </a:xfrm>
          <a:prstGeom prst="rect">
            <a:avLst/>
          </a:prstGeom>
          <a:gradFill rotWithShape="1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endParaRPr lang="en-US">
              <a:latin typeface="Times New Roman" pitchFamily="18" charset="0"/>
            </a:endParaRPr>
          </a:p>
        </p:txBody>
      </p:sp>
      <p:sp>
        <p:nvSpPr>
          <p:cNvPr id="167972" name="AutoShape 39"/>
          <p:cNvSpPr>
            <a:spLocks noChangeArrowheads="1"/>
          </p:cNvSpPr>
          <p:nvPr/>
        </p:nvSpPr>
        <p:spPr bwMode="auto">
          <a:xfrm>
            <a:off x="685800" y="914400"/>
            <a:ext cx="962025" cy="2686050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rgbClr val="00FF00"/>
              </a:gs>
              <a:gs pos="50000">
                <a:schemeClr val="bg1"/>
              </a:gs>
              <a:gs pos="100000">
                <a:srgbClr val="00FF00"/>
              </a:gs>
            </a:gsLst>
            <a:lin ang="2700000" scaled="1"/>
          </a:gradFill>
          <a:ln w="15875">
            <a:solidFill>
              <a:srgbClr val="FF0000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pPr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54309" name="WordArt 40"/>
          <p:cNvSpPr>
            <a:spLocks noChangeArrowheads="1" noChangeShapeType="1" noTextEdit="1"/>
          </p:cNvSpPr>
          <p:nvPr/>
        </p:nvSpPr>
        <p:spPr bwMode="auto">
          <a:xfrm>
            <a:off x="914400" y="1085850"/>
            <a:ext cx="582216" cy="24574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>
                <a:solidFill>
                  <a:srgbClr val="FF0000"/>
                </a:solidFill>
                <a:latin typeface=".VnMysticalH"/>
              </a:rPr>
              <a:t>CHóC</a:t>
            </a:r>
          </a:p>
          <a:p>
            <a:pPr algn="ctr"/>
            <a:r>
              <a:rPr lang="en-US" sz="2400" b="1" kern="10">
                <a:solidFill>
                  <a:srgbClr val="FF0000"/>
                </a:solidFill>
                <a:latin typeface=".VnMysticalH"/>
              </a:rPr>
              <a:t>C¸C </a:t>
            </a:r>
          </a:p>
          <a:p>
            <a:pPr algn="ctr"/>
            <a:r>
              <a:rPr lang="en-US" sz="2400" b="1" kern="10">
                <a:solidFill>
                  <a:srgbClr val="FF0000"/>
                </a:solidFill>
                <a:latin typeface=".VnMysticalH"/>
              </a:rPr>
              <a:t>THÇY</a:t>
            </a:r>
          </a:p>
          <a:p>
            <a:pPr algn="ctr"/>
            <a:r>
              <a:rPr lang="en-US" sz="2400" b="1" kern="10">
                <a:solidFill>
                  <a:srgbClr val="FF0000"/>
                </a:solidFill>
                <a:latin typeface=".VnMysticalH"/>
              </a:rPr>
              <a:t>C¤</a:t>
            </a:r>
          </a:p>
          <a:p>
            <a:pPr algn="ctr"/>
            <a:r>
              <a:rPr lang="en-US" sz="2400" b="1" kern="10">
                <a:solidFill>
                  <a:srgbClr val="FF0000"/>
                </a:solidFill>
                <a:latin typeface=".VnMysticalH"/>
              </a:rPr>
              <a:t>M¹NH </a:t>
            </a:r>
          </a:p>
          <a:p>
            <a:pPr algn="ctr"/>
            <a:r>
              <a:rPr lang="en-US" sz="2400" b="1" kern="10">
                <a:solidFill>
                  <a:srgbClr val="FF0000"/>
                </a:solidFill>
                <a:latin typeface=".VnMysticalH"/>
              </a:rPr>
              <a:t>KHOÎ</a:t>
            </a:r>
          </a:p>
          <a:p>
            <a:pPr algn="ctr"/>
            <a:r>
              <a:rPr lang="en-US" sz="2400" b="1" kern="10">
                <a:solidFill>
                  <a:srgbClr val="FF0000"/>
                </a:solidFill>
                <a:latin typeface=".VnMysticalH"/>
              </a:rPr>
              <a:t>C¤NG </a:t>
            </a:r>
          </a:p>
          <a:p>
            <a:pPr algn="ctr"/>
            <a:r>
              <a:rPr lang="en-US" sz="2400" b="1" kern="10">
                <a:solidFill>
                  <a:srgbClr val="FF0000"/>
                </a:solidFill>
                <a:latin typeface=".VnMysticalH"/>
              </a:rPr>
              <a:t>T¸C </a:t>
            </a:r>
          </a:p>
          <a:p>
            <a:pPr algn="ctr"/>
            <a:r>
              <a:rPr lang="en-US" sz="2400" b="1" kern="10">
                <a:solidFill>
                  <a:srgbClr val="FF0000"/>
                </a:solidFill>
                <a:latin typeface=".VnMysticalH"/>
              </a:rPr>
              <a:t>TèT</a:t>
            </a:r>
          </a:p>
        </p:txBody>
      </p:sp>
      <p:sp>
        <p:nvSpPr>
          <p:cNvPr id="167974" name="AutoShape 41"/>
          <p:cNvSpPr>
            <a:spLocks noChangeArrowheads="1"/>
          </p:cNvSpPr>
          <p:nvPr/>
        </p:nvSpPr>
        <p:spPr bwMode="auto">
          <a:xfrm>
            <a:off x="1885950" y="1371600"/>
            <a:ext cx="962025" cy="2457450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2700000" scaled="1"/>
          </a:gradFill>
          <a:ln w="12700">
            <a:solidFill>
              <a:srgbClr val="FF0000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pPr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54311" name="WordArt 42"/>
          <p:cNvSpPr>
            <a:spLocks noChangeArrowheads="1" noChangeShapeType="1" noTextEdit="1"/>
          </p:cNvSpPr>
          <p:nvPr/>
        </p:nvSpPr>
        <p:spPr bwMode="auto">
          <a:xfrm rot="-133996">
            <a:off x="2114550" y="1485900"/>
            <a:ext cx="561975" cy="2224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>
                <a:solidFill>
                  <a:srgbClr val="FF0000"/>
                </a:solidFill>
                <a:latin typeface=".VnMysticalH"/>
              </a:rPr>
              <a:t>CHóC</a:t>
            </a:r>
          </a:p>
          <a:p>
            <a:pPr algn="ctr"/>
            <a:r>
              <a:rPr lang="en-US" sz="2400" b="1" kern="10">
                <a:solidFill>
                  <a:srgbClr val="FF0000"/>
                </a:solidFill>
                <a:latin typeface=".VnMysticalH"/>
              </a:rPr>
              <a:t>C¸C</a:t>
            </a:r>
          </a:p>
          <a:p>
            <a:pPr algn="ctr"/>
            <a:r>
              <a:rPr lang="en-US" sz="2400" b="1" kern="10">
                <a:solidFill>
                  <a:srgbClr val="FF0000"/>
                </a:solidFill>
                <a:latin typeface=".VnMysticalH"/>
              </a:rPr>
              <a:t>EM</a:t>
            </a:r>
          </a:p>
          <a:p>
            <a:pPr algn="ctr"/>
            <a:r>
              <a:rPr lang="en-US" sz="2400" b="1" kern="10">
                <a:solidFill>
                  <a:srgbClr val="FF0000"/>
                </a:solidFill>
                <a:latin typeface=".VnMysticalH"/>
              </a:rPr>
              <a:t>CH¡M</a:t>
            </a:r>
          </a:p>
          <a:p>
            <a:pPr algn="ctr"/>
            <a:r>
              <a:rPr lang="en-US" sz="2400" b="1" kern="10">
                <a:solidFill>
                  <a:srgbClr val="FF0000"/>
                </a:solidFill>
                <a:latin typeface=".VnMysticalH"/>
              </a:rPr>
              <a:t>NGOAN</a:t>
            </a:r>
          </a:p>
          <a:p>
            <a:pPr algn="ctr"/>
            <a:r>
              <a:rPr lang="en-US" sz="2400" b="1" kern="10">
                <a:solidFill>
                  <a:srgbClr val="FF0000"/>
                </a:solidFill>
                <a:latin typeface=".VnMysticalH"/>
              </a:rPr>
              <a:t>HäC</a:t>
            </a:r>
          </a:p>
          <a:p>
            <a:pPr algn="ctr"/>
            <a:r>
              <a:rPr lang="en-US" sz="2400" b="1" kern="10">
                <a:solidFill>
                  <a:srgbClr val="FF0000"/>
                </a:solidFill>
                <a:latin typeface=".VnMysticalH"/>
              </a:rPr>
              <a:t>GIáI</a:t>
            </a:r>
          </a:p>
        </p:txBody>
      </p:sp>
      <p:sp>
        <p:nvSpPr>
          <p:cNvPr id="167976" name="WordArt 43"/>
          <p:cNvSpPr>
            <a:spLocks noChangeArrowheads="1" noChangeShapeType="1" noTextEdit="1"/>
          </p:cNvSpPr>
          <p:nvPr/>
        </p:nvSpPr>
        <p:spPr bwMode="auto">
          <a:xfrm>
            <a:off x="3429000" y="1714500"/>
            <a:ext cx="2628900" cy="5715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b="1" kern="10">
                <a:ln w="2857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MysticalH"/>
              </a:rPr>
              <a:t>xin ch©n thµnh</a:t>
            </a:r>
          </a:p>
        </p:txBody>
      </p:sp>
      <p:sp>
        <p:nvSpPr>
          <p:cNvPr id="167977" name="WordArt 44"/>
          <p:cNvSpPr>
            <a:spLocks noChangeArrowheads="1" noChangeShapeType="1" noTextEdit="1"/>
          </p:cNvSpPr>
          <p:nvPr/>
        </p:nvSpPr>
        <p:spPr bwMode="auto">
          <a:xfrm>
            <a:off x="4229100" y="2457450"/>
            <a:ext cx="1200150" cy="6858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b="1" kern="10">
                <a:ln w="2857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MysticalH"/>
              </a:rPr>
              <a:t>c¶m ¬n!</a:t>
            </a:r>
          </a:p>
        </p:txBody>
      </p:sp>
      <p:sp>
        <p:nvSpPr>
          <p:cNvPr id="54314" name="Freeform 45"/>
          <p:cNvSpPr>
            <a:spLocks/>
          </p:cNvSpPr>
          <p:nvPr/>
        </p:nvSpPr>
        <p:spPr bwMode="auto">
          <a:xfrm>
            <a:off x="1190625" y="390525"/>
            <a:ext cx="57150" cy="346249"/>
          </a:xfrm>
          <a:custGeom>
            <a:avLst/>
            <a:gdLst>
              <a:gd name="T0" fmla="*/ 0 w 48"/>
              <a:gd name="T1" fmla="*/ 0 h 480"/>
              <a:gd name="T2" fmla="*/ 2147483647 w 48"/>
              <a:gd name="T3" fmla="*/ 2147483647 h 480"/>
              <a:gd name="T4" fmla="*/ 0 w 48"/>
              <a:gd name="T5" fmla="*/ 2147483647 h 480"/>
              <a:gd name="T6" fmla="*/ 0 60000 65536"/>
              <a:gd name="T7" fmla="*/ 0 60000 65536"/>
              <a:gd name="T8" fmla="*/ 0 60000 65536"/>
              <a:gd name="T9" fmla="*/ 0 w 48"/>
              <a:gd name="T10" fmla="*/ 0 h 480"/>
              <a:gd name="T11" fmla="*/ 48 w 48"/>
              <a:gd name="T12" fmla="*/ 480 h 4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" h="480">
                <a:moveTo>
                  <a:pt x="0" y="0"/>
                </a:moveTo>
                <a:cubicBezTo>
                  <a:pt x="24" y="104"/>
                  <a:pt x="48" y="208"/>
                  <a:pt x="48" y="288"/>
                </a:cubicBezTo>
                <a:cubicBezTo>
                  <a:pt x="48" y="368"/>
                  <a:pt x="24" y="424"/>
                  <a:pt x="0" y="480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/>
          <a:p>
            <a:endParaRPr lang="en-US"/>
          </a:p>
        </p:txBody>
      </p:sp>
      <p:sp>
        <p:nvSpPr>
          <p:cNvPr id="54315" name="Freeform 46"/>
          <p:cNvSpPr>
            <a:spLocks/>
          </p:cNvSpPr>
          <p:nvPr/>
        </p:nvSpPr>
        <p:spPr bwMode="auto">
          <a:xfrm>
            <a:off x="2343150" y="800100"/>
            <a:ext cx="47625" cy="346249"/>
          </a:xfrm>
          <a:custGeom>
            <a:avLst/>
            <a:gdLst>
              <a:gd name="T0" fmla="*/ 2147483647 w 40"/>
              <a:gd name="T1" fmla="*/ 0 h 480"/>
              <a:gd name="T2" fmla="*/ 0 w 40"/>
              <a:gd name="T3" fmla="*/ 2147483647 h 480"/>
              <a:gd name="T4" fmla="*/ 2147483647 w 40"/>
              <a:gd name="T5" fmla="*/ 2147483647 h 480"/>
              <a:gd name="T6" fmla="*/ 0 60000 65536"/>
              <a:gd name="T7" fmla="*/ 0 60000 65536"/>
              <a:gd name="T8" fmla="*/ 0 60000 65536"/>
              <a:gd name="T9" fmla="*/ 0 w 40"/>
              <a:gd name="T10" fmla="*/ 0 h 480"/>
              <a:gd name="T11" fmla="*/ 40 w 40"/>
              <a:gd name="T12" fmla="*/ 480 h 4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0" h="480">
                <a:moveTo>
                  <a:pt x="40" y="0"/>
                </a:moveTo>
                <a:cubicBezTo>
                  <a:pt x="33" y="51"/>
                  <a:pt x="0" y="224"/>
                  <a:pt x="0" y="304"/>
                </a:cubicBezTo>
                <a:cubicBezTo>
                  <a:pt x="0" y="384"/>
                  <a:pt x="32" y="443"/>
                  <a:pt x="40" y="480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/>
          <a:p>
            <a:endParaRPr lang="en-US"/>
          </a:p>
        </p:txBody>
      </p:sp>
      <p:sp>
        <p:nvSpPr>
          <p:cNvPr id="54316" name="Oval 47"/>
          <p:cNvSpPr>
            <a:spLocks noChangeArrowheads="1"/>
          </p:cNvSpPr>
          <p:nvPr/>
        </p:nvSpPr>
        <p:spPr bwMode="auto">
          <a:xfrm>
            <a:off x="1143000" y="728105"/>
            <a:ext cx="114300" cy="486891"/>
          </a:xfrm>
          <a:prstGeom prst="ellipse">
            <a:avLst/>
          </a:prstGeom>
          <a:gradFill rotWithShape="1">
            <a:gsLst>
              <a:gs pos="0">
                <a:srgbClr val="00CCFF"/>
              </a:gs>
              <a:gs pos="100000">
                <a:srgbClr val="005E76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/>
          <a:p>
            <a:endParaRPr lang="en-US">
              <a:latin typeface="Times New Roman" pitchFamily="18" charset="0"/>
            </a:endParaRPr>
          </a:p>
        </p:txBody>
      </p:sp>
      <p:sp>
        <p:nvSpPr>
          <p:cNvPr id="54317" name="Oval 48"/>
          <p:cNvSpPr>
            <a:spLocks noChangeArrowheads="1"/>
          </p:cNvSpPr>
          <p:nvPr/>
        </p:nvSpPr>
        <p:spPr bwMode="auto">
          <a:xfrm>
            <a:off x="2343150" y="1128155"/>
            <a:ext cx="114300" cy="486891"/>
          </a:xfrm>
          <a:prstGeom prst="ellipse">
            <a:avLst/>
          </a:prstGeom>
          <a:gradFill rotWithShape="1">
            <a:gsLst>
              <a:gs pos="0">
                <a:srgbClr val="00CCFF"/>
              </a:gs>
              <a:gs pos="100000">
                <a:srgbClr val="005E76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/>
          <a:p>
            <a:endParaRPr lang="en-US">
              <a:latin typeface="Times New Roman" pitchFamily="18" charset="0"/>
            </a:endParaRPr>
          </a:p>
        </p:txBody>
      </p:sp>
      <p:pic>
        <p:nvPicPr>
          <p:cNvPr id="47" name="Niem Vui Gia Dinh O Nha Chu Nhat - Thieu Nhi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180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840"/>
    </mc:Choice>
    <mc:Fallback xmlns="">
      <p:transition spd="slow" advTm="1548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79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7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</p:childTnLst>
        </p:cTn>
      </p:par>
    </p:tnLst>
    <p:bldLst>
      <p:bldP spid="167976" grpId="0" animBg="1"/>
      <p:bldP spid="16797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7&quot;/&gt;&lt;/object&gt;&lt;object type=&quot;3&quot; unique_id=&quot;10005&quot;&gt;&lt;property id=&quot;20148&quot; value=&quot;5&quot;/&gt;&lt;property id=&quot;20300&quot; value=&quot;Slide 2&quot;/&gt;&lt;property id=&quot;20307&quot; value=&quot;262&quot;/&gt;&lt;/object&gt;&lt;object type=&quot;3&quot; unique_id=&quot;10006&quot;&gt;&lt;property id=&quot;20148&quot; value=&quot;5&quot;/&gt;&lt;property id=&quot;20300&quot; value=&quot;Slide 3&quot;/&gt;&lt;property id=&quot;20307&quot; value=&quot;256&quot;/&gt;&lt;/object&gt;&lt;object type=&quot;3&quot; unique_id=&quot;10007&quot;&gt;&lt;property id=&quot;20148&quot; value=&quot;5&quot;/&gt;&lt;property id=&quot;20300&quot; value=&quot;Slide 4&quot;/&gt;&lt;property id=&quot;20307&quot; value=&quot;259&quot;/&gt;&lt;/object&gt;&lt;object type=&quot;3&quot; unique_id=&quot;10008&quot;&gt;&lt;property id=&quot;20148&quot; value=&quot;5&quot;/&gt;&lt;property id=&quot;20300&quot; value=&quot;Slide 5&quot;/&gt;&lt;property id=&quot;20307&quot; value=&quot;260&quot;/&gt;&lt;/object&gt;&lt;object type=&quot;3&quot; unique_id=&quot;10009&quot;&gt;&lt;property id=&quot;20148&quot; value=&quot;5&quot;/&gt;&lt;property id=&quot;20300&quot; value=&quot;Slide 6&quot;/&gt;&lt;property id=&quot;20307&quot; value=&quot;265&quot;/&gt;&lt;/object&gt;&lt;object type=&quot;3&quot; unique_id=&quot;10010&quot;&gt;&lt;property id=&quot;20148&quot; value=&quot;5&quot;/&gt;&lt;property id=&quot;20300&quot; value=&quot;Slide 8&quot;/&gt;&lt;property id=&quot;20307&quot; value=&quot;261&quot;/&gt;&lt;/object&gt;&lt;object type=&quot;3&quot; unique_id=&quot;10011&quot;&gt;&lt;property id=&quot;20148&quot; value=&quot;5&quot;/&gt;&lt;property id=&quot;20300&quot; value=&quot;Slide 9&quot;/&gt;&lt;property id=&quot;20307&quot; value=&quot;263&quot;/&gt;&lt;/object&gt;&lt;object type=&quot;3&quot; unique_id=&quot;10052&quot;&gt;&lt;property id=&quot;20148&quot; value=&quot;5&quot;/&gt;&lt;property id=&quot;20300&quot; value=&quot;Slide 7&quot;/&gt;&lt;property id=&quot;20307&quot; value=&quot;266&quot;/&gt;&lt;/object&gt;&lt;/object&gt;&lt;/object&gt;&lt;/database&gt;"/>
  <p:tag name="ISPRING_RESOURCE_PATHS_HASH_PRESENTER" val="d1bf977a3dc881f72eb21e777275e8334752669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BE63B2B4-6A5D-4716-9C33-F714AEDD97EB}"/>
  <p:tag name="ISPRING_PLAYER_LAYOUT_TYPE" val="Full"/>
  <p:tag name="ISPRING_CUSTOM_TIMING_USED" val="1"/>
  <p:tag name="GENSWF_SLIDE_TITLE" val="Kết thúc"/>
  <p:tag name="GENSWF_ADVANCE_TIME" val="154.84"/>
  <p:tag name="ISPRING_SLIDE_ID_2" val="{E3FC2B8B-027F-48F4-92AC-37FEFDCD667C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157</Words>
  <Application>Microsoft Office PowerPoint</Application>
  <PresentationFormat>Custom</PresentationFormat>
  <Paragraphs>55</Paragraphs>
  <Slides>9</Slides>
  <Notes>1</Notes>
  <HiddenSlides>0</HiddenSlides>
  <MMClips>23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.VnMysticalH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tay tuu</cp:lastModifiedBy>
  <cp:revision>60</cp:revision>
  <dcterms:created xsi:type="dcterms:W3CDTF">2018-01-16T19:21:40Z</dcterms:created>
  <dcterms:modified xsi:type="dcterms:W3CDTF">2018-10-21T15:03:45Z</dcterms:modified>
</cp:coreProperties>
</file>