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3" r:id="rId5"/>
    <p:sldId id="286" r:id="rId6"/>
    <p:sldId id="265" r:id="rId7"/>
    <p:sldId id="292" r:id="rId8"/>
    <p:sldId id="291" r:id="rId9"/>
    <p:sldId id="267" r:id="rId10"/>
    <p:sldId id="273" r:id="rId11"/>
    <p:sldId id="288" r:id="rId12"/>
    <p:sldId id="272" r:id="rId13"/>
    <p:sldId id="271" r:id="rId14"/>
    <p:sldId id="287" r:id="rId15"/>
    <p:sldId id="274" r:id="rId16"/>
    <p:sldId id="278" r:id="rId17"/>
    <p:sldId id="2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>
        <p:scale>
          <a:sx n="120" d="100"/>
          <a:sy n="120" d="100"/>
        </p:scale>
        <p:origin x="-120" y="-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80A4-5936-4BDB-9B84-478C527763D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7E21-54A4-458B-BC30-D04F81B687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089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80A4-5936-4BDB-9B84-478C527763D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7E21-54A4-458B-BC30-D04F81B687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251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80A4-5936-4BDB-9B84-478C527763D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7E21-54A4-458B-BC30-D04F81B687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117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80A4-5936-4BDB-9B84-478C527763D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7E21-54A4-458B-BC30-D04F81B687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049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80A4-5936-4BDB-9B84-478C527763D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7E21-54A4-458B-BC30-D04F81B687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51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80A4-5936-4BDB-9B84-478C527763D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7E21-54A4-458B-BC30-D04F81B687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529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80A4-5936-4BDB-9B84-478C527763D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7E21-54A4-458B-BC30-D04F81B687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209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80A4-5936-4BDB-9B84-478C527763D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7E21-54A4-458B-BC30-D04F81B687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050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80A4-5936-4BDB-9B84-478C527763D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7E21-54A4-458B-BC30-D04F81B687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054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80A4-5936-4BDB-9B84-478C527763D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7E21-54A4-458B-BC30-D04F81B687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620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380A4-5936-4BDB-9B84-478C527763D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7E21-54A4-458B-BC30-D04F81B687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4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380A4-5936-4BDB-9B84-478C527763D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57E21-54A4-458B-BC30-D04F81B687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278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638" y="1366471"/>
            <a:ext cx="11418722" cy="32017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500" b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CÁC THẦY, CÔ GIÁO ĐẾN</a:t>
            </a:r>
            <a:r>
              <a:rPr lang="en-US" sz="55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 GIỜ </a:t>
            </a:r>
            <a:br>
              <a:rPr lang="en-US" sz="5500" b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500" b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</a:t>
            </a:r>
            <a:r>
              <a:rPr lang="en-US" sz="5500" b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4C</a:t>
            </a:r>
            <a:endParaRPr lang="en-US" sz="5500" b="1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4" y="4568199"/>
            <a:ext cx="12192000" cy="22955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9855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mcom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0037" r="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4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56447" y="2057399"/>
            <a:ext cx="9829799" cy="258183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vi-VN" sz="6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Các bữa ăn trong đoạn phim trên đã phù hợp với tỉ lệ hợp lí của tháp dinh dưỡng chưa?</a:t>
            </a:r>
            <a:endParaRPr lang="vi-VN" sz="6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50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415552" y="2487706"/>
            <a:ext cx="5285107" cy="148855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06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937531" y="0"/>
            <a:ext cx="6010835" cy="151778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</a:t>
            </a:r>
            <a:endParaRPr lang="en-US" sz="6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994138"/>
            <a:ext cx="6010835" cy="151778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1: Rau, củ</a:t>
            </a:r>
            <a:endParaRPr lang="vi-VN" sz="6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4052184"/>
            <a:ext cx="6010835" cy="151778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2:Quả </a:t>
            </a:r>
            <a:endParaRPr lang="vi-VN" sz="6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181164" y="1994138"/>
            <a:ext cx="6010835" cy="151778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3: Thịt</a:t>
            </a:r>
            <a:endParaRPr lang="en-US" sz="6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181165" y="4047274"/>
            <a:ext cx="6010835" cy="151778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4: Gia vị</a:t>
            </a:r>
            <a:endParaRPr lang="en-US" sz="6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83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889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52450" y="2228307"/>
            <a:ext cx="11106150" cy="151778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 sao ta nên ăn phối hợp nhiều loại thức ăn và thường xuyên thay đổi món ăn?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77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9182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49" y="30815"/>
            <a:ext cx="12192000" cy="3921125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CÁM ƠN CÁC THẦY CÔ GIÁO ĐÃ THAM DỰ TIẾT HỌC NÀY</a:t>
            </a:r>
            <a:b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TRÂN TRỌNG CẢM ƠN!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9110"/>
            <a:ext cx="12192000" cy="328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2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- Karaoke HD - Lớp Chúng Ta Đoàn Kết - Âm Nhạc Lớp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24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32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74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</a:t>
            </a:r>
            <a:b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676" y="860612"/>
            <a:ext cx="11900647" cy="5329798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Điền vào chỗ chấm.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vi-VN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vi-VN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Nếu ngày nào em cũng ăn một vài món cố định các em sẽ thấy </a:t>
            </a:r>
            <a:r>
              <a:rPr lang="vi-VN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...............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...........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vi-VN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Có loại thức ăn nào chứa đầy đủ tất cả các chất dinh dưỡng không </a:t>
            </a:r>
            <a:r>
              <a:rPr lang="vi-VN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?............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......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vi-VN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3. Điều gì sẽ xả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</a:t>
            </a:r>
            <a:r>
              <a:rPr lang="vi-VN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ra nếu chúng ta chỉ ăn thịt, cá mà không ăn rau quả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4. Để có sức khỏe tốt chúng ta cần ăn như thế nào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5. Vì sao cần phải phối hợp nhiều loại thức ăn và thường xuyên thay đổi món ăn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04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189114" y="2312894"/>
            <a:ext cx="7605815" cy="169666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6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Trò chơi:</a:t>
            </a:r>
          </a:p>
          <a:p>
            <a:pPr algn="ctr"/>
            <a:r>
              <a:rPr lang="vi-VN" sz="6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 Ai nhanh hơn</a:t>
            </a:r>
            <a:endParaRPr lang="vi-VN" sz="6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46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890" y="-228600"/>
            <a:ext cx="10592935" cy="7415054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9898387" y="13447"/>
            <a:ext cx="2392225" cy="6858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 bày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háp dinh dưỡng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trung bình 1 tháng</a:t>
            </a:r>
            <a:endParaRPr lang="vi-VN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09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55"/>
          <a:stretch/>
        </p:blipFill>
        <p:spPr>
          <a:xfrm>
            <a:off x="0" y="0"/>
            <a:ext cx="6317018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3"/>
          <a:stretch/>
        </p:blipFill>
        <p:spPr>
          <a:xfrm>
            <a:off x="6317018" y="-1"/>
            <a:ext cx="587498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0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509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12192000" cy="55372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43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 thức ăn cần ăn đủ: Lương thực, rau quả chín.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43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 thức ăn cần ăn vừa phải:Thịt, cá, đậu phụ và thủy hải sản khác</a:t>
            </a:r>
            <a:r>
              <a:rPr lang="en-US" sz="43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vi-VN" sz="43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43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 thức ăn cần ăn có mức độ:</a:t>
            </a:r>
            <a:r>
              <a:rPr lang="vi-VN" sz="43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43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Dầu mỡ, vừng, lạc.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43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 thức ăn cần ăn ít:</a:t>
            </a:r>
            <a:r>
              <a:rPr lang="vi-VN" sz="43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43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Đường.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vi-VN" sz="43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 thức ăn cần ăn hạn chế:</a:t>
            </a:r>
            <a:r>
              <a:rPr lang="vi-VN" sz="43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43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Muối.</a:t>
            </a:r>
          </a:p>
          <a:p>
            <a:pPr marL="0" indent="0">
              <a:buNone/>
            </a:pPr>
            <a:endParaRPr lang="vi-VN" sz="43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59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276</Words>
  <Application>Microsoft Office PowerPoint</Application>
  <PresentationFormat>Custom</PresentationFormat>
  <Paragraphs>29</Paragraphs>
  <Slides>17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NHIỆT LIỆT CHÀO MỪNG CÁC THẦY, CÔ GIÁO ĐẾN DỰ GIỜ  LỚP 4C</vt:lpstr>
      <vt:lpstr>PowerPoint Presentation</vt:lpstr>
      <vt:lpstr>PowerPoint Presentation</vt:lpstr>
      <vt:lpstr>Phiếu học tập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CÁM ƠN CÁC THẦY CÔ GIÁO ĐÃ THAM DỰ TIẾT HỌC NÀY XIN TRÂN TRỌNG CẢM ƠN!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NHIỆT LIỆT CHÀO MỪNG CÁC THẦY, CÔ GIÁO  ĐẾN DỰ GIỜ  LỚP 4A9</dc:title>
  <dc:creator>Windows User</dc:creator>
  <cp:lastModifiedBy>sau nuxi</cp:lastModifiedBy>
  <cp:revision>55</cp:revision>
  <dcterms:created xsi:type="dcterms:W3CDTF">2018-09-20T12:33:38Z</dcterms:created>
  <dcterms:modified xsi:type="dcterms:W3CDTF">2019-12-02T15:23:04Z</dcterms:modified>
</cp:coreProperties>
</file>