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1518" r:id="rId2"/>
    <p:sldId id="1519" r:id="rId3"/>
    <p:sldId id="1543" r:id="rId4"/>
    <p:sldId id="1521" r:id="rId5"/>
    <p:sldId id="1545" r:id="rId6"/>
    <p:sldId id="1513" r:id="rId7"/>
    <p:sldId id="1511" r:id="rId8"/>
    <p:sldId id="1524" r:id="rId9"/>
    <p:sldId id="1514" r:id="rId10"/>
    <p:sldId id="1527" r:id="rId11"/>
    <p:sldId id="1497" r:id="rId12"/>
    <p:sldId id="1539" r:id="rId13"/>
    <p:sldId id="1544" r:id="rId14"/>
    <p:sldId id="1515" r:id="rId15"/>
    <p:sldId id="1498" r:id="rId16"/>
    <p:sldId id="1529" r:id="rId17"/>
    <p:sldId id="1530" r:id="rId18"/>
    <p:sldId id="1542" r:id="rId19"/>
    <p:sldId id="1541" r:id="rId20"/>
    <p:sldId id="261" r:id="rId21"/>
  </p:sldIdLst>
  <p:sldSz cx="12192000" cy="6858000"/>
  <p:notesSz cx="6858000" cy="9144000"/>
  <p:embeddedFontLst>
    <p:embeddedFont>
      <p:font typeface="微软雅黑" pitchFamily="34" charset="-122"/>
      <p:regular r:id="rId23"/>
      <p:bold r:id="rId24"/>
    </p:embeddedFont>
    <p:embeddedFont>
      <p:font typeface="等线" charset="-122"/>
      <p:regular r:id="rId25"/>
      <p:bold r:id="rId26"/>
    </p:embeddedFont>
    <p:embeddedFont>
      <p:font typeface="Calibri" pitchFamily="34" charset="0"/>
      <p:regular r:id="rId27"/>
      <p:bold r:id="rId28"/>
      <p:italic r:id="rId29"/>
      <p:boldItalic r:id="rId30"/>
    </p:embeddedFont>
  </p:embeddedFontLst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CC5ED"/>
    <a:srgbClr val="FD9A7F"/>
    <a:srgbClr val="FEC9BA"/>
    <a:srgbClr val="E0C8E6"/>
    <a:srgbClr val="F9D7DF"/>
    <a:srgbClr val="93FFC4"/>
    <a:srgbClr val="FFEEB7"/>
    <a:srgbClr val="000099"/>
    <a:srgbClr val="A7D971"/>
    <a:srgbClr val="4DFDA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37" autoAdjust="0"/>
    <p:restoredTop sz="83333" autoAdjust="0"/>
  </p:normalViewPr>
  <p:slideViewPr>
    <p:cSldViewPr snapToGrid="0">
      <p:cViewPr>
        <p:scale>
          <a:sx n="41" d="100"/>
          <a:sy n="41" d="100"/>
        </p:scale>
        <p:origin x="-1308" y="-4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image" Target="../media/image33.wmf"/><Relationship Id="rId7" Type="http://schemas.openxmlformats.org/officeDocument/2006/relationships/image" Target="../media/image37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10" Type="http://schemas.openxmlformats.org/officeDocument/2006/relationships/image" Target="../media/image40.wmf"/><Relationship Id="rId4" Type="http://schemas.openxmlformats.org/officeDocument/2006/relationships/image" Target="../media/image34.wmf"/><Relationship Id="rId9" Type="http://schemas.openxmlformats.org/officeDocument/2006/relationships/image" Target="../media/image3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5.wmf"/><Relationship Id="rId18" Type="http://schemas.openxmlformats.org/officeDocument/2006/relationships/image" Target="../media/image60.wmf"/><Relationship Id="rId3" Type="http://schemas.openxmlformats.org/officeDocument/2006/relationships/image" Target="../media/image45.wmf"/><Relationship Id="rId7" Type="http://schemas.openxmlformats.org/officeDocument/2006/relationships/image" Target="../media/image49.wmf"/><Relationship Id="rId12" Type="http://schemas.openxmlformats.org/officeDocument/2006/relationships/image" Target="../media/image54.wmf"/><Relationship Id="rId17" Type="http://schemas.openxmlformats.org/officeDocument/2006/relationships/image" Target="../media/image59.wmf"/><Relationship Id="rId2" Type="http://schemas.openxmlformats.org/officeDocument/2006/relationships/image" Target="../media/image44.wmf"/><Relationship Id="rId16" Type="http://schemas.openxmlformats.org/officeDocument/2006/relationships/image" Target="../media/image58.wmf"/><Relationship Id="rId1" Type="http://schemas.openxmlformats.org/officeDocument/2006/relationships/image" Target="../media/image43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57.wmf"/><Relationship Id="rId10" Type="http://schemas.openxmlformats.org/officeDocument/2006/relationships/image" Target="../media/image52.wmf"/><Relationship Id="rId4" Type="http://schemas.openxmlformats.org/officeDocument/2006/relationships/image" Target="../media/image46.wmf"/><Relationship Id="rId9" Type="http://schemas.openxmlformats.org/officeDocument/2006/relationships/image" Target="../media/image51.wmf"/><Relationship Id="rId14" Type="http://schemas.openxmlformats.org/officeDocument/2006/relationships/image" Target="../media/image5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fld id="{B0D37064-38B1-4CC0-8C41-BE1DD545D7B2}" type="datetimeFigureOut">
              <a:rPr lang="zh-CN" altLang="en-US" smtClean="0"/>
              <a:pPr/>
              <a:t>2023/2/6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fld id="{4C4DB70A-EDCD-4BF3-9A28-FF66F625ED2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957594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2号-阿开漫画体" panose="00000500000000000000" pitchFamily="2" charset="-122"/>
        <a:ea typeface="字魂52号-阿开漫画体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2号-阿开漫画体" panose="00000500000000000000" pitchFamily="2" charset="-122"/>
        <a:ea typeface="字魂52号-阿开漫画体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2号-阿开漫画体" panose="00000500000000000000" pitchFamily="2" charset="-122"/>
        <a:ea typeface="字魂52号-阿开漫画体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2号-阿开漫画体" panose="00000500000000000000" pitchFamily="2" charset="-122"/>
        <a:ea typeface="字魂52号-阿开漫画体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2号-阿开漫画体" panose="00000500000000000000" pitchFamily="2" charset="-122"/>
        <a:ea typeface="字魂52号-阿开漫画体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DB70A-EDCD-4BF3-9A28-FF66F625ED29}" type="slidenum">
              <a:rPr lang="zh-CN" altLang="en-US" smtClean="0"/>
              <a:pPr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6586977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DB70A-EDCD-4BF3-9A28-FF66F625ED29}" type="slidenum">
              <a:rPr lang="zh-CN" altLang="en-US" smtClean="0"/>
              <a:pPr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364709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DB70A-EDCD-4BF3-9A28-FF66F625ED29}" type="slidenum">
              <a:rPr lang="zh-CN" altLang="en-US" smtClean="0"/>
              <a:pPr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564566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DB70A-EDCD-4BF3-9A28-FF66F625ED29}" type="slidenum">
              <a:rPr lang="zh-CN" altLang="en-US" smtClean="0"/>
              <a:pPr/>
              <a:t>18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658697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DB70A-EDCD-4BF3-9A28-FF66F625ED29}" type="slidenum">
              <a:rPr lang="zh-CN" altLang="en-US" smtClean="0"/>
              <a:pPr/>
              <a:t>20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825330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đáp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án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99611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đáp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án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84973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đáp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án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5D281-D23C-4EEB-8748-C58E8FF0C2B9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23471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DB70A-EDCD-4BF3-9A28-FF66F625ED29}" type="slidenum">
              <a:rPr lang="zh-CN" altLang="en-US" smtClean="0"/>
              <a:pPr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658697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DB70A-EDCD-4BF3-9A28-FF66F625ED29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658697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DB70A-EDCD-4BF3-9A28-FF66F625ED29}" type="slidenum">
              <a:rPr lang="zh-CN" altLang="en-US" smtClean="0"/>
              <a:pPr/>
              <a:t>7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856832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DB70A-EDCD-4BF3-9A28-FF66F625ED29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172433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DB70A-EDCD-4BF3-9A28-FF66F625ED29}" type="slidenum">
              <a:rPr lang="zh-CN" altLang="en-US" smtClean="0"/>
              <a:pPr/>
              <a:t>11</a:t>
            </a:fld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925382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804C7D8-E59D-4AD0-88BD-0DE279798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9BD456E4-C5A1-4446-9F28-B2ABA47CED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5071E84B-DCC5-479C-B7CD-4269B31A20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7A05E5B4-A90B-4162-A9DA-278E7A0B6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6426FB36-540A-4D93-A579-DD1FA8446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524107"/>
            <a:ext cx="12322098" cy="750477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6494"/>
            <a:ext cx="945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KTUTS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1246741" y="16494"/>
            <a:ext cx="945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="" xmlns:p14="http://schemas.microsoft.com/office/powerpoint/2010/main" val="6477542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1000">
        <p:dissolve/>
      </p:transition>
    </mc:Choice>
    <mc:Fallback>
      <p:transition spd="slow" advClick="0" advTm="1000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041187C-AE60-4996-81DC-C7E25A055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12EE01A5-8FE4-405B-A5E6-DA8EC00687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3FB16795-8776-415B-B3A6-67AFCBA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1469777-E33C-4FEB-895B-C0F2487B7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1CCB0CA-BD01-4E4E-85A0-E9BF46FB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8379920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1000">
        <p:dissolve/>
      </p:transition>
    </mc:Choice>
    <mc:Fallback>
      <p:transition spd="slow" advClick="0" advTm="1000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73F4D32A-C49E-4263-91B9-320176F30B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7938467F-EE46-4E58-BAC2-B29DF0D52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43E2255-0E1B-43FA-8807-065C43DCEC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8A92251-66CF-4458-9062-1B4C492F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7EE374F-76E2-46FD-8A5F-4F29D56B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6620440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1000">
        <p:dissolve/>
      </p:transition>
    </mc:Choice>
    <mc:Fallback>
      <p:transition spd="slow" advClick="0" advTm="1000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091D6DB-B48C-41AF-9EA0-1E598B0E7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A94FB70-B608-4CB1-8659-153E0B618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3018095-DEAB-4C3D-B38C-F6B28E1149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43ACB7B2-1E20-4060-9AC8-8B101B20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FCD810E-108E-422C-AA43-06CD870C4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094052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1000">
        <p:dissolve/>
      </p:transition>
    </mc:Choice>
    <mc:Fallback>
      <p:transition spd="slow" advClick="0" advTm="1000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6BFA3B1-C7C0-4201-9923-2B3BE125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A0D525B-B321-46DA-99DB-0FAF2DA77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67FDFAD-CE43-4E00-881C-2F19B73C1B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B0C5CE9-8CC3-47B8-A47D-4B23E5BD5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1C3E3D81-B975-4CC7-9C94-A2D13412F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794434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1000">
        <p:dissolve/>
      </p:transition>
    </mc:Choice>
    <mc:Fallback>
      <p:transition spd="slow" advClick="0" advTm="1000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6D2C19AB-6FE5-47F2-AFCD-400E3AE9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30B96CBC-67AC-412A-9927-B93ACE2CD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7CDF03FA-96FC-4C12-A32F-F049A478F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3FF2DFD9-9410-4027-81B2-E2216FDC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2E9E7092-2070-4160-82FE-9F7E0CB1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5CC2229D-E284-47AB-B592-E64ACE3C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514338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1000">
        <p:dissolve/>
      </p:transition>
    </mc:Choice>
    <mc:Fallback>
      <p:transition spd="slow" advClick="0" advTm="1000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870141E-E57A-46FF-802C-CFCF0DDC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F0EE1394-C1A7-4E18-8DA4-2671B40D8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85D73A5B-E846-4193-BA8D-71AFE189B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AEAD0191-4329-4F0C-8199-00B61A6B08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004C19F1-8A7F-4511-853D-2C68396D39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49B38879-CDDE-460C-92B1-1701ACCE79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2023/2/6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D0BB2402-4D0A-4A09-9500-2D11ECD3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13B04A97-AB7D-4767-88BD-4F9F1A592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611218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1000">
        <p:dissolve/>
      </p:transition>
    </mc:Choice>
    <mc:Fallback>
      <p:transition spd="slow" advClick="0" advTm="1000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21F65EC-5BB7-4E69-A94E-D8D359A44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2CA2DF3A-1366-4A70-8E6B-E621A10955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2023/2/6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088C1C0E-E9D9-40F1-AE5C-6DCF2051B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DC5D2EB2-8368-465C-AF19-79DE3A33A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2629262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1000">
        <p:dissolve/>
      </p:transition>
    </mc:Choice>
    <mc:Fallback>
      <p:transition spd="slow" advClick="0" advTm="1000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B1F7A4D2-5EEF-4C6F-A220-8446E7CF80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2023/2/6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9A5FE026-004D-4AB0-BEAE-9CE433F2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010D8451-726C-49FD-9BDD-35C824A6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8130933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1000">
        <p:dissolve/>
      </p:transition>
    </mc:Choice>
    <mc:Fallback>
      <p:transition spd="slow" advClick="0" advTm="1000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AB40866-E60E-41A5-8EE4-05343952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794CF5F-A81D-4049-9F06-0591C149D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D0FC853D-467A-47A3-A887-E562C548C1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8B61D2B1-4BCC-4FCC-AAD0-C611D9FEA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DC65F8E4-C432-4AD5-AA85-FE014242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CFE67D27-7907-4A04-AC01-F6EE3EDB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0997031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1000">
        <p:dissolve/>
      </p:transition>
    </mc:Choice>
    <mc:Fallback>
      <p:transition spd="slow" advClick="0" advTm="1000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DCFF5D5-D3EE-44CF-8A37-4F1EDDAFA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4FB31554-FD50-4E35-BF07-FD5D51CEB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B5188E01-ECD8-404C-BC9C-F41BFF49E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338239B8-61C2-40D0-8834-643832C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DC8A9BD3-45FE-4F10-B7A7-90A1E25D5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BD5C2842-BF70-4A12-BC18-86D5E0829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2829945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 advTm="1000">
        <p:dissolve/>
      </p:transition>
    </mc:Choice>
    <mc:Fallback>
      <p:transition spd="slow" advClick="0" advTm="1000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teamKTUTS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6494"/>
            <a:ext cx="945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KTUTS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1246741" y="16494"/>
            <a:ext cx="945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KTUTS</a:t>
            </a:r>
          </a:p>
        </p:txBody>
      </p:sp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DDF6CFE3-8F1B-4778-AB85-73BE8D03A23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19141587"/>
            <a:ext cx="1881378" cy="1625303"/>
          </a:xfrm>
          <a:prstGeom prst="rect">
            <a:avLst/>
          </a:prstGeom>
        </p:spPr>
      </p:pic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5A91CB3F-74B5-4A3D-98F2-6531CC566FC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4240" y="18511814"/>
            <a:ext cx="1881378" cy="1625303"/>
          </a:xfrm>
          <a:prstGeom prst="rect">
            <a:avLst/>
          </a:prstGeom>
        </p:spPr>
      </p:pic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D769950B-2FF4-4B56-9481-C63DBBBB06B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-12334095"/>
            <a:ext cx="1881378" cy="1625303"/>
          </a:xfrm>
          <a:prstGeom prst="rect">
            <a:avLst/>
          </a:prstGeom>
        </p:spPr>
      </p:pic>
      <p:pic>
        <p:nvPicPr>
          <p:cNvPr id="15" name="Picture 14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3EC55EB1-DA5C-45E5-8856-7DECD43E2D6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3671" y="-12151217"/>
            <a:ext cx="1881378" cy="16253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817B4E6-CA88-4027-9AC2-DE8F569BD8C1}"/>
              </a:ext>
            </a:extLst>
          </p:cNvPr>
          <p:cNvSpPr txBox="1"/>
          <p:nvPr userDrawn="1"/>
        </p:nvSpPr>
        <p:spPr>
          <a:xfrm>
            <a:off x="2394198" y="9308753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7" name="Picture 16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424444FB-E3CB-4A77-BCEC-E4179292C2A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9063014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90663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200" advClick="0" advTm="1000">
        <p:dissolve/>
      </p:transition>
    </mc:Choice>
    <mc:Fallback>
      <p:transition spd="slow" advClick="0" advTm="1000">
        <p:dissolv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oleObject" Target="../embeddings/oleObject33.bin"/><Relationship Id="rId18" Type="http://schemas.openxmlformats.org/officeDocument/2006/relationships/oleObject" Target="../embeddings/oleObject36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27.bin"/><Relationship Id="rId12" Type="http://schemas.openxmlformats.org/officeDocument/2006/relationships/oleObject" Target="../embeddings/oleObject32.bin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.png"/><Relationship Id="rId20" Type="http://schemas.openxmlformats.org/officeDocument/2006/relationships/oleObject" Target="../embeddings/oleObject38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6.bin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5.bin"/><Relationship Id="rId10" Type="http://schemas.openxmlformats.org/officeDocument/2006/relationships/oleObject" Target="../embeddings/oleObject30.bin"/><Relationship Id="rId19" Type="http://schemas.openxmlformats.org/officeDocument/2006/relationships/oleObject" Target="../embeddings/oleObject37.bin"/><Relationship Id="rId4" Type="http://schemas.openxmlformats.org/officeDocument/2006/relationships/image" Target="../media/image24.png"/><Relationship Id="rId9" Type="http://schemas.openxmlformats.org/officeDocument/2006/relationships/oleObject" Target="../embeddings/oleObject29.bin"/><Relationship Id="rId14" Type="http://schemas.openxmlformats.org/officeDocument/2006/relationships/oleObject" Target="../embeddings/oleObject34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40.bin"/><Relationship Id="rId4" Type="http://schemas.openxmlformats.org/officeDocument/2006/relationships/oleObject" Target="../embeddings/oleObject3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13" Type="http://schemas.openxmlformats.org/officeDocument/2006/relationships/oleObject" Target="../embeddings/oleObject49.bin"/><Relationship Id="rId18" Type="http://schemas.openxmlformats.org/officeDocument/2006/relationships/oleObject" Target="../embeddings/oleObject54.bin"/><Relationship Id="rId3" Type="http://schemas.openxmlformats.org/officeDocument/2006/relationships/notesSlide" Target="../notesSlides/notesSlide11.xml"/><Relationship Id="rId21" Type="http://schemas.openxmlformats.org/officeDocument/2006/relationships/oleObject" Target="../embeddings/oleObject57.bin"/><Relationship Id="rId7" Type="http://schemas.openxmlformats.org/officeDocument/2006/relationships/oleObject" Target="../embeddings/oleObject43.bin"/><Relationship Id="rId12" Type="http://schemas.openxmlformats.org/officeDocument/2006/relationships/oleObject" Target="../embeddings/oleObject48.bin"/><Relationship Id="rId17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2.bin"/><Relationship Id="rId20" Type="http://schemas.openxmlformats.org/officeDocument/2006/relationships/oleObject" Target="../embeddings/oleObject56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2.bin"/><Relationship Id="rId11" Type="http://schemas.openxmlformats.org/officeDocument/2006/relationships/oleObject" Target="../embeddings/oleObject47.bin"/><Relationship Id="rId5" Type="http://schemas.openxmlformats.org/officeDocument/2006/relationships/oleObject" Target="../embeddings/oleObject41.bin"/><Relationship Id="rId15" Type="http://schemas.openxmlformats.org/officeDocument/2006/relationships/oleObject" Target="../embeddings/oleObject51.bin"/><Relationship Id="rId10" Type="http://schemas.openxmlformats.org/officeDocument/2006/relationships/oleObject" Target="../embeddings/oleObject46.bin"/><Relationship Id="rId19" Type="http://schemas.openxmlformats.org/officeDocument/2006/relationships/oleObject" Target="../embeddings/oleObject55.bin"/><Relationship Id="rId4" Type="http://schemas.openxmlformats.org/officeDocument/2006/relationships/image" Target="../media/image24.png"/><Relationship Id="rId9" Type="http://schemas.openxmlformats.org/officeDocument/2006/relationships/oleObject" Target="../embeddings/oleObject45.bin"/><Relationship Id="rId14" Type="http://schemas.openxmlformats.org/officeDocument/2006/relationships/oleObject" Target="../embeddings/oleObject50.bin"/><Relationship Id="rId22" Type="http://schemas.openxmlformats.org/officeDocument/2006/relationships/oleObject" Target="../embeddings/oleObject58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61.bin"/><Relationship Id="rId4" Type="http://schemas.openxmlformats.org/officeDocument/2006/relationships/oleObject" Target="../embeddings/oleObject6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11" Type="http://schemas.openxmlformats.org/officeDocument/2006/relationships/oleObject" Target="../embeddings/oleObject4.bin"/><Relationship Id="rId5" Type="http://schemas.openxmlformats.org/officeDocument/2006/relationships/audio" Target="../media/audio2.wav"/><Relationship Id="rId10" Type="http://schemas.openxmlformats.org/officeDocument/2006/relationships/oleObject" Target="../embeddings/oleObject3.bin"/><Relationship Id="rId4" Type="http://schemas.openxmlformats.org/officeDocument/2006/relationships/audio" Target="../media/audio1.wav"/><Relationship Id="rId9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11" Type="http://schemas.openxmlformats.org/officeDocument/2006/relationships/oleObject" Target="../embeddings/oleObject8.bin"/><Relationship Id="rId5" Type="http://schemas.openxmlformats.org/officeDocument/2006/relationships/audio" Target="../media/audio2.wav"/><Relationship Id="rId10" Type="http://schemas.openxmlformats.org/officeDocument/2006/relationships/oleObject" Target="../embeddings/oleObject7.bin"/><Relationship Id="rId4" Type="http://schemas.openxmlformats.org/officeDocument/2006/relationships/audio" Target="../media/audio1.wav"/><Relationship Id="rId9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5.bin"/><Relationship Id="rId4" Type="http://schemas.openxmlformats.org/officeDocument/2006/relationships/image" Target="../media/image24.png"/><Relationship Id="rId9" Type="http://schemas.openxmlformats.org/officeDocument/2006/relationships/oleObject" Target="../embeddings/oleObject14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>
            <a:extLst>
              <a:ext uri="{FF2B5EF4-FFF2-40B4-BE49-F238E27FC236}">
                <a16:creationId xmlns="" xmlns:a16="http://schemas.microsoft.com/office/drawing/2014/main" id="{30F7BB41-E794-4E1B-B7D1-DD60393A2C51}"/>
              </a:ext>
            </a:extLst>
          </p:cNvPr>
          <p:cNvGrpSpPr/>
          <p:nvPr/>
        </p:nvGrpSpPr>
        <p:grpSpPr>
          <a:xfrm flipH="1">
            <a:off x="0" y="2601686"/>
            <a:ext cx="4548283" cy="4256314"/>
            <a:chOff x="-139570" y="2601686"/>
            <a:chExt cx="4548283" cy="4256314"/>
          </a:xfrm>
        </p:grpSpPr>
        <p:pic>
          <p:nvPicPr>
            <p:cNvPr id="5" name="图片 4">
              <a:extLst>
                <a:ext uri="{FF2B5EF4-FFF2-40B4-BE49-F238E27FC236}">
                  <a16:creationId xmlns="" xmlns:a16="http://schemas.microsoft.com/office/drawing/2014/main" id="{B83DE59C-6AE4-49C9-9608-819FE8CB0F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808265" y="4256314"/>
              <a:ext cx="2302329" cy="260168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="" xmlns:a16="http://schemas.microsoft.com/office/drawing/2014/main" id="{C761EF40-C5E3-4213-8BC6-2AD1BEE96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39570" y="2601686"/>
              <a:ext cx="4548283" cy="4256313"/>
            </a:xfrm>
            <a:prstGeom prst="rect">
              <a:avLst/>
            </a:prstGeom>
          </p:spPr>
        </p:pic>
      </p:grpSp>
      <p:grpSp>
        <p:nvGrpSpPr>
          <p:cNvPr id="3" name="Group 1"/>
          <p:cNvGrpSpPr/>
          <p:nvPr/>
        </p:nvGrpSpPr>
        <p:grpSpPr>
          <a:xfrm>
            <a:off x="0" y="396815"/>
            <a:ext cx="11832776" cy="5201424"/>
            <a:chOff x="472664" y="1090886"/>
            <a:chExt cx="5944111" cy="520142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文本框 10">
              <a:extLst>
                <a:ext uri="{FF2B5EF4-FFF2-40B4-BE49-F238E27FC236}">
                  <a16:creationId xmlns="" xmlns:a16="http://schemas.microsoft.com/office/drawing/2014/main" id="{4225683D-F924-4368-8366-9137F0A70526}"/>
                </a:ext>
              </a:extLst>
            </p:cNvPr>
            <p:cNvSpPr txBox="1">
              <a:spLocks/>
            </p:cNvSpPr>
            <p:nvPr/>
          </p:nvSpPr>
          <p:spPr>
            <a:xfrm>
              <a:off x="472664" y="1090886"/>
              <a:ext cx="5826872" cy="264687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914400" eaLnBrk="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600" b="1" cap="none" dirty="0">
                <a:latin typeface="UTM Loko" panose="02040603050506020204" pitchFamily="18" charset="0"/>
                <a:ea typeface="微软雅黑" charset="0"/>
              </a:endParaRPr>
            </a:p>
          </p:txBody>
        </p:sp>
        <p:sp>
          <p:nvSpPr>
            <p:cNvPr id="15" name="文本框 10"/>
            <p:cNvSpPr txBox="1">
              <a:spLocks/>
            </p:cNvSpPr>
            <p:nvPr/>
          </p:nvSpPr>
          <p:spPr>
            <a:xfrm>
              <a:off x="589903" y="1090886"/>
              <a:ext cx="5826872" cy="520142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914400" eaLnBrk="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600" b="1" dirty="0" smtClean="0">
                  <a:solidFill>
                    <a:srgbClr val="00B050"/>
                  </a:solidFill>
                  <a:latin typeface="Times New Roman" pitchFamily="18" charset="0"/>
                  <a:ea typeface="字魂52号-阿开漫画体" panose="00000500000000000000" pitchFamily="2" charset="-122"/>
                  <a:cs typeface="Times New Roman" pitchFamily="18" charset="0"/>
                </a:rPr>
                <a:t>KHỞI ĐỘNG</a:t>
              </a:r>
              <a:endParaRPr lang="en-US" altLang="ko-KR" sz="16600" b="1" dirty="0">
                <a:solidFill>
                  <a:srgbClr val="00B050"/>
                </a:solidFill>
                <a:latin typeface="Times New Roman" pitchFamily="18" charset="0"/>
                <a:ea typeface="字魂52号-阿开漫画体" panose="00000500000000000000" pitchFamily="2" charset="-122"/>
                <a:cs typeface="Times New Roman" pitchFamily="18" charset="0"/>
              </a:endParaRPr>
            </a:p>
          </p:txBody>
        </p:sp>
      </p:grpSp>
      <p:pic>
        <p:nvPicPr>
          <p:cNvPr id="14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54790" y="4821565"/>
            <a:ext cx="3137210" cy="20364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74678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nh-nen-powerpoint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40971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24743" y="2333685"/>
            <a:ext cx="85725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3600" b="1" dirty="0" smtClean="0">
                <a:latin typeface="Times New Roman" pitchFamily="18" charset="0"/>
                <a:cs typeface="Times New Roman" pitchFamily="18" charset="0"/>
              </a:rPr>
              <a:t>- Phân số    </a:t>
            </a:r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thể rút gọn được nữa</a:t>
            </a:r>
            <a:r>
              <a:rPr lang="nl-NL" sz="3600" b="1" dirty="0" smtClean="0">
                <a:latin typeface="Times New Roman" pitchFamily="18" charset="0"/>
                <a:cs typeface="Times New Roman" pitchFamily="18" charset="0"/>
              </a:rPr>
              <a:t>. Ta nói rằng phân số    là </a:t>
            </a:r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 số tối giản</a:t>
            </a:r>
            <a:r>
              <a:rPr lang="nl-NL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nl-NL" sz="3600" b="1" dirty="0" smtClean="0">
                <a:latin typeface="Times New Roman" pitchFamily="18" charset="0"/>
                <a:cs typeface="Times New Roman" pitchFamily="18" charset="0"/>
              </a:rPr>
              <a:t>-Phân số    được rút gọn thành phân số tối giản 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00600" y="1175657"/>
            <a:ext cx="2906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 LUẬN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41"/>
          <p:cNvGraphicFramePr>
            <a:graphicFrameLocks noChangeAspect="1"/>
          </p:cNvGraphicFramePr>
          <p:nvPr/>
        </p:nvGraphicFramePr>
        <p:xfrm>
          <a:off x="3837872" y="4033156"/>
          <a:ext cx="345639" cy="1024304"/>
        </p:xfrm>
        <a:graphic>
          <a:graphicData uri="http://schemas.openxmlformats.org/presentationml/2006/ole">
            <p:oleObj spid="_x0000_s61448" name="Equation" r:id="rId4" imgW="152280" imgH="393480" progId="Equation.3">
              <p:embed/>
            </p:oleObj>
          </a:graphicData>
        </a:graphic>
      </p:graphicFrame>
      <p:graphicFrame>
        <p:nvGraphicFramePr>
          <p:cNvPr id="12" name="Object 40"/>
          <p:cNvGraphicFramePr>
            <a:graphicFrameLocks noChangeAspect="1"/>
          </p:cNvGraphicFramePr>
          <p:nvPr/>
        </p:nvGraphicFramePr>
        <p:xfrm>
          <a:off x="2979955" y="4735439"/>
          <a:ext cx="334746" cy="992023"/>
        </p:xfrm>
        <a:graphic>
          <a:graphicData uri="http://schemas.openxmlformats.org/presentationml/2006/ole">
            <p:oleObj spid="_x0000_s61449" name="Equation" r:id="rId5" imgW="152280" imgH="393480" progId="Equation.3">
              <p:embed/>
            </p:oleObj>
          </a:graphicData>
        </a:graphic>
      </p:graphicFrame>
      <p:graphicFrame>
        <p:nvGraphicFramePr>
          <p:cNvPr id="61450" name="Object 40"/>
          <p:cNvGraphicFramePr>
            <a:graphicFrameLocks noChangeAspect="1"/>
          </p:cNvGraphicFramePr>
          <p:nvPr/>
        </p:nvGraphicFramePr>
        <p:xfrm>
          <a:off x="3948566" y="2405970"/>
          <a:ext cx="334962" cy="992187"/>
        </p:xfrm>
        <a:graphic>
          <a:graphicData uri="http://schemas.openxmlformats.org/presentationml/2006/ole">
            <p:oleObj spid="_x0000_s61450" name="Equation" r:id="rId6" imgW="152280" imgH="393480" progId="Equation.3">
              <p:embed/>
            </p:oleObj>
          </a:graphicData>
        </a:graphic>
      </p:graphicFrame>
      <p:graphicFrame>
        <p:nvGraphicFramePr>
          <p:cNvPr id="61451" name="Object 40"/>
          <p:cNvGraphicFramePr>
            <a:graphicFrameLocks noChangeAspect="1"/>
          </p:cNvGraphicFramePr>
          <p:nvPr/>
        </p:nvGraphicFramePr>
        <p:xfrm>
          <a:off x="6054952" y="3124428"/>
          <a:ext cx="334962" cy="992187"/>
        </p:xfrm>
        <a:graphic>
          <a:graphicData uri="http://schemas.openxmlformats.org/presentationml/2006/ole">
            <p:oleObj spid="_x0000_s61451" name="Equation" r:id="rId7" imgW="152280" imgH="393480" progId="Equation.3">
              <p:embed/>
            </p:oleObj>
          </a:graphicData>
        </a:graphic>
      </p:graphicFrame>
    </p:spTree>
  </p:cSld>
  <p:clrMapOvr>
    <a:masterClrMapping/>
  </p:clrMapOvr>
  <p:transition spd="slow" advClick="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ounded Rectangle 58"/>
          <p:cNvSpPr/>
          <p:nvPr/>
        </p:nvSpPr>
        <p:spPr>
          <a:xfrm>
            <a:off x="2185359" y="4152182"/>
            <a:ext cx="6055744" cy="1380224"/>
          </a:xfrm>
          <a:prstGeom prst="roundRect">
            <a:avLst/>
          </a:prstGeom>
          <a:solidFill>
            <a:srgbClr val="C9A6E4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ounded Rectangle 57"/>
          <p:cNvSpPr/>
          <p:nvPr/>
        </p:nvSpPr>
        <p:spPr>
          <a:xfrm>
            <a:off x="2188234" y="2723072"/>
            <a:ext cx="6055744" cy="138022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2173856" y="1259458"/>
            <a:ext cx="6055744" cy="138022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45362" y="452149"/>
            <a:ext cx="52838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i="1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alt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alt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200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en-US" sz="32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  <p:graphicFrame>
        <p:nvGraphicFramePr>
          <p:cNvPr id="6" name="Object 54"/>
          <p:cNvGraphicFramePr>
            <a:graphicFrameLocks noChangeAspect="1"/>
          </p:cNvGraphicFramePr>
          <p:nvPr/>
        </p:nvGraphicFramePr>
        <p:xfrm>
          <a:off x="4910816" y="228600"/>
          <a:ext cx="559255" cy="998533"/>
        </p:xfrm>
        <a:graphic>
          <a:graphicData uri="http://schemas.openxmlformats.org/presentationml/2006/ole">
            <p:oleObj spid="_x0000_s35841" name="Equation" r:id="rId5" imgW="215713" imgH="393359" progId="Equation.3">
              <p:embed/>
            </p:oleObj>
          </a:graphicData>
        </a:graphic>
      </p:graphicFrame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111867" y="1614488"/>
            <a:ext cx="15621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1: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150891" y="2900962"/>
            <a:ext cx="15621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2: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2132676" y="5832395"/>
            <a:ext cx="18342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...: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13"/>
          <p:cNvGraphicFramePr>
            <a:graphicFrameLocks noChangeAspect="1"/>
          </p:cNvGraphicFramePr>
          <p:nvPr/>
        </p:nvGraphicFramePr>
        <p:xfrm>
          <a:off x="4451356" y="1387929"/>
          <a:ext cx="911980" cy="1025978"/>
        </p:xfrm>
        <a:graphic>
          <a:graphicData uri="http://schemas.openxmlformats.org/presentationml/2006/ole">
            <p:oleObj spid="_x0000_s35842" name="Equation" r:id="rId6" imgW="380835" imgH="393529" progId="Equation.3">
              <p:embed/>
            </p:oleObj>
          </a:graphicData>
        </a:graphic>
      </p:graphicFrame>
      <p:graphicFrame>
        <p:nvGraphicFramePr>
          <p:cNvPr id="12" name="Object 15"/>
          <p:cNvGraphicFramePr>
            <a:graphicFrameLocks noChangeAspect="1"/>
          </p:cNvGraphicFramePr>
          <p:nvPr/>
        </p:nvGraphicFramePr>
        <p:xfrm>
          <a:off x="3684354" y="1387929"/>
          <a:ext cx="484489" cy="1025978"/>
        </p:xfrm>
        <a:graphic>
          <a:graphicData uri="http://schemas.openxmlformats.org/presentationml/2006/ole">
            <p:oleObj spid="_x0000_s35843" name="Equation" r:id="rId7" imgW="215713" imgH="393359" progId="Equation.3">
              <p:embed/>
            </p:oleObj>
          </a:graphicData>
        </a:graphic>
      </p:graphicFrame>
      <p:grpSp>
        <p:nvGrpSpPr>
          <p:cNvPr id="13" name="Group 38"/>
          <p:cNvGrpSpPr>
            <a:grpSpLocks/>
          </p:cNvGrpSpPr>
          <p:nvPr/>
        </p:nvGrpSpPr>
        <p:grpSpPr bwMode="auto">
          <a:xfrm>
            <a:off x="7140506" y="1414823"/>
            <a:ext cx="916565" cy="1001708"/>
            <a:chOff x="2562" y="1207"/>
            <a:chExt cx="538" cy="432"/>
          </a:xfrm>
        </p:grpSpPr>
        <p:graphicFrame>
          <p:nvGraphicFramePr>
            <p:cNvPr id="14" name="Object 24"/>
            <p:cNvGraphicFramePr>
              <a:graphicFrameLocks noChangeAspect="1"/>
            </p:cNvGraphicFramePr>
            <p:nvPr/>
          </p:nvGraphicFramePr>
          <p:xfrm>
            <a:off x="2827" y="1207"/>
            <a:ext cx="273" cy="432"/>
          </p:xfrm>
          <a:graphic>
            <a:graphicData uri="http://schemas.openxmlformats.org/presentationml/2006/ole">
              <p:oleObj spid="_x0000_s35844" name="Equation" r:id="rId8" imgW="139639" imgH="393529" progId="Equation.3">
                <p:embed/>
              </p:oleObj>
            </a:graphicData>
          </a:graphic>
        </p:graphicFrame>
        <p:sp>
          <p:nvSpPr>
            <p:cNvPr id="15" name="Text Box 31"/>
            <p:cNvSpPr txBox="1">
              <a:spLocks noChangeArrowheads="1"/>
            </p:cNvSpPr>
            <p:nvPr/>
          </p:nvSpPr>
          <p:spPr bwMode="auto">
            <a:xfrm>
              <a:off x="2562" y="1345"/>
              <a:ext cx="488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dirty="0"/>
                <a:t>=</a:t>
              </a:r>
            </a:p>
          </p:txBody>
        </p:sp>
      </p:grpSp>
      <p:sp>
        <p:nvSpPr>
          <p:cNvPr id="16" name="Text Box 47"/>
          <p:cNvSpPr txBox="1">
            <a:spLocks noChangeArrowheads="1"/>
          </p:cNvSpPr>
          <p:nvPr/>
        </p:nvSpPr>
        <p:spPr bwMode="auto">
          <a:xfrm>
            <a:off x="4106798" y="1773181"/>
            <a:ext cx="3731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dirty="0"/>
              <a:t>=</a:t>
            </a:r>
          </a:p>
        </p:txBody>
      </p:sp>
      <p:grpSp>
        <p:nvGrpSpPr>
          <p:cNvPr id="17" name="Group 71"/>
          <p:cNvGrpSpPr>
            <a:grpSpLocks/>
          </p:cNvGrpSpPr>
          <p:nvPr/>
        </p:nvGrpSpPr>
        <p:grpSpPr bwMode="auto">
          <a:xfrm>
            <a:off x="5305925" y="1382264"/>
            <a:ext cx="884175" cy="1001708"/>
            <a:chOff x="2832" y="1104"/>
            <a:chExt cx="463" cy="432"/>
          </a:xfrm>
        </p:grpSpPr>
        <p:graphicFrame>
          <p:nvGraphicFramePr>
            <p:cNvPr id="18" name="Object 14"/>
            <p:cNvGraphicFramePr>
              <a:graphicFrameLocks noChangeAspect="1"/>
            </p:cNvGraphicFramePr>
            <p:nvPr/>
          </p:nvGraphicFramePr>
          <p:xfrm>
            <a:off x="2981" y="1104"/>
            <a:ext cx="314" cy="432"/>
          </p:xfrm>
          <a:graphic>
            <a:graphicData uri="http://schemas.openxmlformats.org/presentationml/2006/ole">
              <p:oleObj spid="_x0000_s35845" name="Equation" r:id="rId9" imgW="228501" imgH="393529" progId="Equation.3">
                <p:embed/>
              </p:oleObj>
            </a:graphicData>
          </a:graphic>
        </p:graphicFrame>
        <p:sp>
          <p:nvSpPr>
            <p:cNvPr id="19" name="Text Box 48"/>
            <p:cNvSpPr txBox="1">
              <a:spLocks noChangeArrowheads="1"/>
            </p:cNvSpPr>
            <p:nvPr/>
          </p:nvSpPr>
          <p:spPr bwMode="auto">
            <a:xfrm>
              <a:off x="2832" y="1249"/>
              <a:ext cx="215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dirty="0"/>
                <a:t>=</a:t>
              </a:r>
            </a:p>
          </p:txBody>
        </p:sp>
      </p:grpSp>
      <p:grpSp>
        <p:nvGrpSpPr>
          <p:cNvPr id="20" name="Group 50"/>
          <p:cNvGrpSpPr>
            <a:grpSpLocks/>
          </p:cNvGrpSpPr>
          <p:nvPr/>
        </p:nvGrpSpPr>
        <p:grpSpPr bwMode="auto">
          <a:xfrm>
            <a:off x="5964322" y="1382264"/>
            <a:ext cx="1237203" cy="1001708"/>
            <a:chOff x="2036" y="1776"/>
            <a:chExt cx="670" cy="432"/>
          </a:xfrm>
        </p:grpSpPr>
        <p:graphicFrame>
          <p:nvGraphicFramePr>
            <p:cNvPr id="21" name="Object 51"/>
            <p:cNvGraphicFramePr>
              <a:graphicFrameLocks noChangeAspect="1"/>
            </p:cNvGraphicFramePr>
            <p:nvPr/>
          </p:nvGraphicFramePr>
          <p:xfrm>
            <a:off x="2222" y="1776"/>
            <a:ext cx="484" cy="432"/>
          </p:xfrm>
          <a:graphic>
            <a:graphicData uri="http://schemas.openxmlformats.org/presentationml/2006/ole">
              <p:oleObj spid="_x0000_s35846" name="Equation" r:id="rId10" imgW="380835" imgH="393529" progId="Equation.3">
                <p:embed/>
              </p:oleObj>
            </a:graphicData>
          </a:graphic>
        </p:graphicFrame>
        <p:sp>
          <p:nvSpPr>
            <p:cNvPr id="22" name="Text Box 52"/>
            <p:cNvSpPr txBox="1">
              <a:spLocks noChangeArrowheads="1"/>
            </p:cNvSpPr>
            <p:nvPr/>
          </p:nvSpPr>
          <p:spPr bwMode="auto">
            <a:xfrm>
              <a:off x="2036" y="1915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dirty="0"/>
                <a:t>=</a:t>
              </a:r>
            </a:p>
          </p:txBody>
        </p:sp>
      </p:grpSp>
      <p:graphicFrame>
        <p:nvGraphicFramePr>
          <p:cNvPr id="23" name="Object 34"/>
          <p:cNvGraphicFramePr>
            <a:graphicFrameLocks noChangeAspect="1"/>
          </p:cNvGraphicFramePr>
          <p:nvPr/>
        </p:nvGraphicFramePr>
        <p:xfrm>
          <a:off x="3721155" y="2820868"/>
          <a:ext cx="498857" cy="1056404"/>
        </p:xfrm>
        <a:graphic>
          <a:graphicData uri="http://schemas.openxmlformats.org/presentationml/2006/ole">
            <p:oleObj spid="_x0000_s35847" name="Equation" r:id="rId11" imgW="215713" imgH="393359" progId="Equation.3">
              <p:embed/>
            </p:oleObj>
          </a:graphicData>
        </a:graphic>
      </p:graphicFrame>
      <p:grpSp>
        <p:nvGrpSpPr>
          <p:cNvPr id="24" name="Group 44"/>
          <p:cNvGrpSpPr>
            <a:grpSpLocks/>
          </p:cNvGrpSpPr>
          <p:nvPr/>
        </p:nvGrpSpPr>
        <p:grpSpPr bwMode="auto">
          <a:xfrm>
            <a:off x="4164753" y="2782917"/>
            <a:ext cx="1270909" cy="1028701"/>
            <a:chOff x="1152" y="1721"/>
            <a:chExt cx="489" cy="432"/>
          </a:xfrm>
        </p:grpSpPr>
        <p:sp>
          <p:nvSpPr>
            <p:cNvPr id="25" name="Text Box 26"/>
            <p:cNvSpPr txBox="1">
              <a:spLocks noChangeArrowheads="1"/>
            </p:cNvSpPr>
            <p:nvPr/>
          </p:nvSpPr>
          <p:spPr bwMode="auto">
            <a:xfrm>
              <a:off x="1152" y="188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=</a:t>
              </a:r>
            </a:p>
          </p:txBody>
        </p:sp>
        <p:graphicFrame>
          <p:nvGraphicFramePr>
            <p:cNvPr id="26" name="Object 36"/>
            <p:cNvGraphicFramePr>
              <a:graphicFrameLocks noChangeAspect="1"/>
            </p:cNvGraphicFramePr>
            <p:nvPr/>
          </p:nvGraphicFramePr>
          <p:xfrm>
            <a:off x="1281" y="1721"/>
            <a:ext cx="360" cy="432"/>
          </p:xfrm>
          <a:graphic>
            <a:graphicData uri="http://schemas.openxmlformats.org/presentationml/2006/ole">
              <p:oleObj spid="_x0000_s35848" name="Equation" r:id="rId12" imgW="380835" imgH="393529" progId="Equation.3">
                <p:embed/>
              </p:oleObj>
            </a:graphicData>
          </a:graphic>
        </p:graphicFrame>
      </p:grpSp>
      <p:grpSp>
        <p:nvGrpSpPr>
          <p:cNvPr id="30" name="Group 39"/>
          <p:cNvGrpSpPr>
            <a:grpSpLocks/>
          </p:cNvGrpSpPr>
          <p:nvPr/>
        </p:nvGrpSpPr>
        <p:grpSpPr bwMode="auto">
          <a:xfrm>
            <a:off x="7163763" y="2751277"/>
            <a:ext cx="1017814" cy="1028701"/>
            <a:chOff x="2688" y="1166"/>
            <a:chExt cx="576" cy="432"/>
          </a:xfrm>
        </p:grpSpPr>
        <p:graphicFrame>
          <p:nvGraphicFramePr>
            <p:cNvPr id="31" name="Object 40"/>
            <p:cNvGraphicFramePr>
              <a:graphicFrameLocks noChangeAspect="1"/>
            </p:cNvGraphicFramePr>
            <p:nvPr/>
          </p:nvGraphicFramePr>
          <p:xfrm>
            <a:off x="2870" y="1166"/>
            <a:ext cx="132" cy="432"/>
          </p:xfrm>
          <a:graphic>
            <a:graphicData uri="http://schemas.openxmlformats.org/presentationml/2006/ole">
              <p:oleObj spid="_x0000_s35849" name="Equation" r:id="rId13" imgW="139639" imgH="393529" progId="Equation.3">
                <p:embed/>
              </p:oleObj>
            </a:graphicData>
          </a:graphic>
        </p:graphicFrame>
        <p:sp>
          <p:nvSpPr>
            <p:cNvPr id="32" name="Text Box 41"/>
            <p:cNvSpPr txBox="1">
              <a:spLocks noChangeArrowheads="1"/>
            </p:cNvSpPr>
            <p:nvPr/>
          </p:nvSpPr>
          <p:spPr bwMode="auto">
            <a:xfrm>
              <a:off x="2688" y="1296"/>
              <a:ext cx="5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dirty="0"/>
                <a:t>=</a:t>
              </a:r>
            </a:p>
          </p:txBody>
        </p:sp>
      </p:grpSp>
      <p:grpSp>
        <p:nvGrpSpPr>
          <p:cNvPr id="33" name="Group 45"/>
          <p:cNvGrpSpPr>
            <a:grpSpLocks/>
          </p:cNvGrpSpPr>
          <p:nvPr/>
        </p:nvGrpSpPr>
        <p:grpSpPr bwMode="auto">
          <a:xfrm>
            <a:off x="5362045" y="2784274"/>
            <a:ext cx="560152" cy="1028701"/>
            <a:chOff x="1654" y="1749"/>
            <a:chExt cx="317" cy="432"/>
          </a:xfrm>
        </p:grpSpPr>
        <p:graphicFrame>
          <p:nvGraphicFramePr>
            <p:cNvPr id="34" name="Object 37"/>
            <p:cNvGraphicFramePr>
              <a:graphicFrameLocks noChangeAspect="1"/>
            </p:cNvGraphicFramePr>
            <p:nvPr/>
          </p:nvGraphicFramePr>
          <p:xfrm>
            <a:off x="1827" y="1749"/>
            <a:ext cx="144" cy="432"/>
          </p:xfrm>
          <a:graphic>
            <a:graphicData uri="http://schemas.openxmlformats.org/presentationml/2006/ole">
              <p:oleObj spid="_x0000_s35850" name="Equation" r:id="rId14" imgW="152334" imgH="393529" progId="Equation.3">
                <p:embed/>
              </p:oleObj>
            </a:graphicData>
          </a:graphic>
        </p:graphicFrame>
        <p:sp>
          <p:nvSpPr>
            <p:cNvPr id="35" name="Text Box 42"/>
            <p:cNvSpPr txBox="1">
              <a:spLocks noChangeArrowheads="1"/>
            </p:cNvSpPr>
            <p:nvPr/>
          </p:nvSpPr>
          <p:spPr bwMode="auto">
            <a:xfrm>
              <a:off x="1654" y="1894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dirty="0"/>
                <a:t>=</a:t>
              </a:r>
            </a:p>
          </p:txBody>
        </p:sp>
      </p:grpSp>
      <p:grpSp>
        <p:nvGrpSpPr>
          <p:cNvPr id="36" name="Group 46"/>
          <p:cNvGrpSpPr>
            <a:grpSpLocks/>
          </p:cNvGrpSpPr>
          <p:nvPr/>
        </p:nvGrpSpPr>
        <p:grpSpPr bwMode="auto">
          <a:xfrm>
            <a:off x="5988062" y="2767265"/>
            <a:ext cx="1083300" cy="1028701"/>
            <a:chOff x="2112" y="1735"/>
            <a:chExt cx="384" cy="432"/>
          </a:xfrm>
        </p:grpSpPr>
        <p:graphicFrame>
          <p:nvGraphicFramePr>
            <p:cNvPr id="37" name="Object 23"/>
            <p:cNvGraphicFramePr>
              <a:graphicFrameLocks noChangeAspect="1"/>
            </p:cNvGraphicFramePr>
            <p:nvPr/>
          </p:nvGraphicFramePr>
          <p:xfrm>
            <a:off x="2196" y="1735"/>
            <a:ext cx="300" cy="432"/>
          </p:xfrm>
          <a:graphic>
            <a:graphicData uri="http://schemas.openxmlformats.org/presentationml/2006/ole">
              <p:oleObj spid="_x0000_s35851" name="Equation" r:id="rId15" imgW="317225" imgH="393359" progId="Equation.3">
                <p:embed/>
              </p:oleObj>
            </a:graphicData>
          </a:graphic>
        </p:graphicFrame>
        <p:sp>
          <p:nvSpPr>
            <p:cNvPr id="38" name="Text Box 43"/>
            <p:cNvSpPr txBox="1">
              <a:spLocks noChangeArrowheads="1"/>
            </p:cNvSpPr>
            <p:nvPr/>
          </p:nvSpPr>
          <p:spPr bwMode="auto">
            <a:xfrm>
              <a:off x="2112" y="1880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dirty="0"/>
                <a:t>=</a:t>
              </a:r>
            </a:p>
          </p:txBody>
        </p:sp>
      </p:grpSp>
      <p:grpSp>
        <p:nvGrpSpPr>
          <p:cNvPr id="39" name="组合 6">
            <a:extLst>
              <a:ext uri="{FF2B5EF4-FFF2-40B4-BE49-F238E27FC236}">
                <a16:creationId xmlns="" xmlns:a16="http://schemas.microsoft.com/office/drawing/2014/main" id="{30F7BB41-E794-4E1B-B7D1-DD60393A2C51}"/>
              </a:ext>
            </a:extLst>
          </p:cNvPr>
          <p:cNvGrpSpPr/>
          <p:nvPr/>
        </p:nvGrpSpPr>
        <p:grpSpPr>
          <a:xfrm flipH="1">
            <a:off x="7935687" y="2309717"/>
            <a:ext cx="4256313" cy="4548283"/>
            <a:chOff x="-139570" y="2309717"/>
            <a:chExt cx="4256313" cy="4548283"/>
          </a:xfrm>
        </p:grpSpPr>
        <p:pic>
          <p:nvPicPr>
            <p:cNvPr id="40" name="图片 4">
              <a:extLst>
                <a:ext uri="{FF2B5EF4-FFF2-40B4-BE49-F238E27FC236}">
                  <a16:creationId xmlns="" xmlns:a16="http://schemas.microsoft.com/office/drawing/2014/main" id="{B83DE59C-6AE4-49C9-9608-819FE8CB0F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808265" y="4256314"/>
              <a:ext cx="2302329" cy="2601686"/>
            </a:xfrm>
            <a:prstGeom prst="rect">
              <a:avLst/>
            </a:prstGeom>
          </p:spPr>
        </p:pic>
        <p:pic>
          <p:nvPicPr>
            <p:cNvPr id="41" name="图片 5">
              <a:extLst>
                <a:ext uri="{FF2B5EF4-FFF2-40B4-BE49-F238E27FC236}">
                  <a16:creationId xmlns="" xmlns:a16="http://schemas.microsoft.com/office/drawing/2014/main" id="{C761EF40-C5E3-4213-8BC6-2AD1BEE96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 rot="5400000">
              <a:off x="-285555" y="2455702"/>
              <a:ext cx="4548283" cy="4256313"/>
            </a:xfrm>
            <a:prstGeom prst="rect">
              <a:avLst/>
            </a:prstGeom>
          </p:spPr>
        </p:pic>
      </p:grpSp>
      <p:sp>
        <p:nvSpPr>
          <p:cNvPr id="50" name="Text Box 11"/>
          <p:cNvSpPr txBox="1">
            <a:spLocks noChangeArrowheads="1"/>
          </p:cNvSpPr>
          <p:nvPr/>
        </p:nvSpPr>
        <p:spPr bwMode="auto">
          <a:xfrm>
            <a:off x="2219905" y="4435228"/>
            <a:ext cx="15621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3: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" name="Object 54"/>
          <p:cNvGraphicFramePr>
            <a:graphicFrameLocks noChangeAspect="1"/>
          </p:cNvGraphicFramePr>
          <p:nvPr/>
        </p:nvGraphicFramePr>
        <p:xfrm>
          <a:off x="3773839" y="4301196"/>
          <a:ext cx="749653" cy="1028699"/>
        </p:xfrm>
        <a:graphic>
          <a:graphicData uri="http://schemas.openxmlformats.org/presentationml/2006/ole">
            <p:oleObj spid="_x0000_s35855" name="Equation" r:id="rId18" imgW="215713" imgH="393359" progId="Equation.3">
              <p:embed/>
            </p:oleObj>
          </a:graphicData>
        </a:graphic>
      </p:graphicFrame>
      <p:grpSp>
        <p:nvGrpSpPr>
          <p:cNvPr id="52" name="Group 55"/>
          <p:cNvGrpSpPr>
            <a:grpSpLocks/>
          </p:cNvGrpSpPr>
          <p:nvPr/>
        </p:nvGrpSpPr>
        <p:grpSpPr bwMode="auto">
          <a:xfrm>
            <a:off x="4386163" y="4318207"/>
            <a:ext cx="1892937" cy="1028699"/>
            <a:chOff x="1152" y="1742"/>
            <a:chExt cx="519" cy="432"/>
          </a:xfrm>
        </p:grpSpPr>
        <p:sp>
          <p:nvSpPr>
            <p:cNvPr id="53" name="Text Box 56"/>
            <p:cNvSpPr txBox="1">
              <a:spLocks noChangeArrowheads="1"/>
            </p:cNvSpPr>
            <p:nvPr/>
          </p:nvSpPr>
          <p:spPr bwMode="auto">
            <a:xfrm>
              <a:off x="1152" y="188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dirty="0"/>
                <a:t>=</a:t>
              </a:r>
            </a:p>
          </p:txBody>
        </p:sp>
        <p:graphicFrame>
          <p:nvGraphicFramePr>
            <p:cNvPr id="54" name="Object 57"/>
            <p:cNvGraphicFramePr>
              <a:graphicFrameLocks noChangeAspect="1"/>
            </p:cNvGraphicFramePr>
            <p:nvPr/>
          </p:nvGraphicFramePr>
          <p:xfrm>
            <a:off x="1251" y="1742"/>
            <a:ext cx="420" cy="432"/>
          </p:xfrm>
          <a:graphic>
            <a:graphicData uri="http://schemas.openxmlformats.org/presentationml/2006/ole">
              <p:oleObj spid="_x0000_s35856" name="Equation" r:id="rId19" imgW="444307" imgH="393529" progId="Equation.3">
                <p:embed/>
              </p:oleObj>
            </a:graphicData>
          </a:graphic>
        </p:graphicFrame>
      </p:grpSp>
      <p:grpSp>
        <p:nvGrpSpPr>
          <p:cNvPr id="55" name="Group 58"/>
          <p:cNvGrpSpPr>
            <a:grpSpLocks/>
          </p:cNvGrpSpPr>
          <p:nvPr/>
        </p:nvGrpSpPr>
        <p:grpSpPr bwMode="auto">
          <a:xfrm>
            <a:off x="6178203" y="4301196"/>
            <a:ext cx="850447" cy="1028699"/>
            <a:chOff x="3250" y="1200"/>
            <a:chExt cx="250" cy="432"/>
          </a:xfrm>
        </p:grpSpPr>
        <p:graphicFrame>
          <p:nvGraphicFramePr>
            <p:cNvPr id="56" name="Object 59"/>
            <p:cNvGraphicFramePr>
              <a:graphicFrameLocks noChangeAspect="1"/>
            </p:cNvGraphicFramePr>
            <p:nvPr/>
          </p:nvGraphicFramePr>
          <p:xfrm>
            <a:off x="3368" y="1200"/>
            <a:ext cx="132" cy="432"/>
          </p:xfrm>
          <a:graphic>
            <a:graphicData uri="http://schemas.openxmlformats.org/presentationml/2006/ole">
              <p:oleObj spid="_x0000_s35857" name="Equation" r:id="rId20" imgW="139639" imgH="393529" progId="Equation.3">
                <p:embed/>
              </p:oleObj>
            </a:graphicData>
          </a:graphic>
        </p:graphicFrame>
        <p:sp>
          <p:nvSpPr>
            <p:cNvPr id="57" name="Text Box 60"/>
            <p:cNvSpPr txBox="1">
              <a:spLocks noChangeArrowheads="1"/>
            </p:cNvSpPr>
            <p:nvPr/>
          </p:nvSpPr>
          <p:spPr bwMode="auto">
            <a:xfrm>
              <a:off x="3250" y="1344"/>
              <a:ext cx="11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dirty="0"/>
                <a:t>=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814571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6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780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67"/>
          <p:cNvSpPr txBox="1">
            <a:spLocks noChangeArrowheads="1"/>
          </p:cNvSpPr>
          <p:nvPr/>
        </p:nvSpPr>
        <p:spPr bwMode="auto">
          <a:xfrm>
            <a:off x="625928" y="636813"/>
            <a:ext cx="7345764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vi-VN" alt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 bước rút gọn phân số:</a:t>
            </a:r>
            <a:endParaRPr lang="en-US" altLang="en-US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vi-VN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40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Bước 1: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1.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vi-VN" altLang="en-US" sz="40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Bước 2: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giản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endParaRPr lang="en-US" altLang="en-US" b="1" dirty="0" smtClean="0">
              <a:solidFill>
                <a:srgbClr val="0000FF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US" altLang="en-US" b="1" i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inh-nen-powerpoint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409715" cy="6858000"/>
          </a:xfrm>
          <a:prstGeom prst="rect">
            <a:avLst/>
          </a:prstGeom>
        </p:spPr>
      </p:pic>
      <p:graphicFrame>
        <p:nvGraphicFramePr>
          <p:cNvPr id="6" name="Object 41"/>
          <p:cNvGraphicFramePr>
            <a:graphicFrameLocks noChangeAspect="1"/>
          </p:cNvGraphicFramePr>
          <p:nvPr/>
        </p:nvGraphicFramePr>
        <p:xfrm>
          <a:off x="3418133" y="2311260"/>
          <a:ext cx="1833806" cy="3831023"/>
        </p:xfrm>
        <a:graphic>
          <a:graphicData uri="http://schemas.openxmlformats.org/presentationml/2006/ole">
            <p:oleObj spid="_x0000_s81922" name="Equation" r:id="rId4" imgW="266400" imgH="393480" progId="Equation.3">
              <p:embed/>
            </p:oleObj>
          </a:graphicData>
        </a:graphic>
      </p:graphicFrame>
      <p:graphicFrame>
        <p:nvGraphicFramePr>
          <p:cNvPr id="81923" name="Object 3"/>
          <p:cNvGraphicFramePr>
            <a:graphicFrameLocks noChangeAspect="1"/>
          </p:cNvGraphicFramePr>
          <p:nvPr/>
        </p:nvGraphicFramePr>
        <p:xfrm>
          <a:off x="5414231" y="2286388"/>
          <a:ext cx="3847000" cy="3750508"/>
        </p:xfrm>
        <a:graphic>
          <a:graphicData uri="http://schemas.openxmlformats.org/presentationml/2006/ole">
            <p:oleObj spid="_x0000_s81923" name="Equation" r:id="rId5" imgW="571320" imgH="393480" progId="Equation.3">
              <p:embed/>
            </p:oleObj>
          </a:graphicData>
        </a:graphic>
      </p:graphicFrame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="" xmlns:a16="http://schemas.microsoft.com/office/drawing/2014/main" id="{30F7BB41-E794-4E1B-B7D1-DD60393A2C51}"/>
              </a:ext>
            </a:extLst>
          </p:cNvPr>
          <p:cNvGrpSpPr/>
          <p:nvPr/>
        </p:nvGrpSpPr>
        <p:grpSpPr>
          <a:xfrm flipH="1">
            <a:off x="0" y="2601686"/>
            <a:ext cx="4548283" cy="4256314"/>
            <a:chOff x="-139570" y="2601686"/>
            <a:chExt cx="4548283" cy="4256314"/>
          </a:xfrm>
        </p:grpSpPr>
        <p:pic>
          <p:nvPicPr>
            <p:cNvPr id="5" name="图片 4">
              <a:extLst>
                <a:ext uri="{FF2B5EF4-FFF2-40B4-BE49-F238E27FC236}">
                  <a16:creationId xmlns="" xmlns:a16="http://schemas.microsoft.com/office/drawing/2014/main" id="{B83DE59C-6AE4-49C9-9608-819FE8CB0F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808265" y="4256314"/>
              <a:ext cx="2302329" cy="260168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="" xmlns:a16="http://schemas.microsoft.com/office/drawing/2014/main" id="{C761EF40-C5E3-4213-8BC6-2AD1BEE96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39570" y="2601686"/>
              <a:ext cx="4548283" cy="4256313"/>
            </a:xfrm>
            <a:prstGeom prst="rect">
              <a:avLst/>
            </a:prstGeom>
          </p:spPr>
        </p:pic>
      </p:grpSp>
      <p:sp>
        <p:nvSpPr>
          <p:cNvPr id="15" name="文本框 10"/>
          <p:cNvSpPr txBox="1">
            <a:spLocks/>
          </p:cNvSpPr>
          <p:nvPr/>
        </p:nvSpPr>
        <p:spPr>
          <a:xfrm>
            <a:off x="1752801" y="597112"/>
            <a:ext cx="9540489" cy="520142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600" b="1" dirty="0">
                <a:solidFill>
                  <a:srgbClr val="FF0000"/>
                </a:solidFill>
                <a:latin typeface="Times New Roman" pitchFamily="18" charset="0"/>
                <a:ea typeface="字魂52号-阿开漫画体" panose="00000500000000000000" pitchFamily="2" charset="-122"/>
                <a:cs typeface="Times New Roman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="" xmlns:p14="http://schemas.microsoft.com/office/powerpoint/2010/main" val="2056780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ounded Rectangle 56"/>
          <p:cNvSpPr/>
          <p:nvPr/>
        </p:nvSpPr>
        <p:spPr>
          <a:xfrm>
            <a:off x="6544579" y="4310332"/>
            <a:ext cx="3735234" cy="128246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9A9B4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6547454" y="2881223"/>
            <a:ext cx="3735234" cy="1282461"/>
          </a:xfrm>
          <a:prstGeom prst="roundRect">
            <a:avLst/>
          </a:prstGeom>
          <a:solidFill>
            <a:srgbClr val="4DFD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9A9B4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515824" y="1440611"/>
            <a:ext cx="3775493" cy="1224951"/>
          </a:xfrm>
          <a:prstGeom prst="roundRect">
            <a:avLst/>
          </a:prstGeom>
          <a:solidFill>
            <a:srgbClr val="F9A9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9A9B4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135816" y="4359215"/>
            <a:ext cx="3775493" cy="122495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9A9B4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155944" y="2912853"/>
            <a:ext cx="3775493" cy="1224951"/>
          </a:xfrm>
          <a:prstGeom prst="roundRect">
            <a:avLst/>
          </a:prstGeom>
          <a:solidFill>
            <a:srgbClr val="C9A6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9A9B4"/>
              </a:solidFill>
            </a:endParaRPr>
          </a:p>
        </p:txBody>
      </p:sp>
      <p:sp>
        <p:nvSpPr>
          <p:cNvPr id="24" name="Text Box 29"/>
          <p:cNvSpPr txBox="1">
            <a:spLocks noChangeArrowheads="1"/>
          </p:cNvSpPr>
          <p:nvPr/>
        </p:nvSpPr>
        <p:spPr bwMode="auto">
          <a:xfrm>
            <a:off x="299356" y="375557"/>
            <a:ext cx="74567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4000" b="1" u="sng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4000" b="1" u="sng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altLang="en-US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altLang="en-US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altLang="en-US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altLang="en-US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155944" y="1414732"/>
            <a:ext cx="3864634" cy="12249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Object 19"/>
          <p:cNvGraphicFramePr>
            <a:graphicFrameLocks noChangeAspect="1"/>
          </p:cNvGraphicFramePr>
          <p:nvPr/>
        </p:nvGraphicFramePr>
        <p:xfrm>
          <a:off x="1587266" y="1425725"/>
          <a:ext cx="525252" cy="1181817"/>
        </p:xfrm>
        <a:graphic>
          <a:graphicData uri="http://schemas.openxmlformats.org/presentationml/2006/ole">
            <p:oleObj spid="_x0000_s31751" name="Equation" r:id="rId5" imgW="152334" imgH="393529" progId="Equation.3">
              <p:embed/>
            </p:oleObj>
          </a:graphicData>
        </a:graphic>
      </p:graphicFrame>
      <p:grpSp>
        <p:nvGrpSpPr>
          <p:cNvPr id="11" name="Group 27"/>
          <p:cNvGrpSpPr>
            <a:grpSpLocks/>
          </p:cNvGrpSpPr>
          <p:nvPr/>
        </p:nvGrpSpPr>
        <p:grpSpPr bwMode="auto">
          <a:xfrm>
            <a:off x="1905484" y="1494737"/>
            <a:ext cx="1648604" cy="1058682"/>
            <a:chOff x="1152" y="1776"/>
            <a:chExt cx="522" cy="432"/>
          </a:xfrm>
        </p:grpSpPr>
        <p:sp>
          <p:nvSpPr>
            <p:cNvPr id="12" name="Text Box 28"/>
            <p:cNvSpPr txBox="1">
              <a:spLocks noChangeArrowheads="1"/>
            </p:cNvSpPr>
            <p:nvPr/>
          </p:nvSpPr>
          <p:spPr bwMode="auto">
            <a:xfrm>
              <a:off x="1152" y="1881"/>
              <a:ext cx="240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000" dirty="0"/>
                <a:t>=</a:t>
              </a:r>
            </a:p>
          </p:txBody>
        </p:sp>
        <p:graphicFrame>
          <p:nvGraphicFramePr>
            <p:cNvPr id="13" name="Object 29"/>
            <p:cNvGraphicFramePr>
              <a:graphicFrameLocks noChangeAspect="1"/>
            </p:cNvGraphicFramePr>
            <p:nvPr/>
          </p:nvGraphicFramePr>
          <p:xfrm>
            <a:off x="1374" y="1776"/>
            <a:ext cx="300" cy="432"/>
          </p:xfrm>
          <a:graphic>
            <a:graphicData uri="http://schemas.openxmlformats.org/presentationml/2006/ole">
              <p:oleObj spid="_x0000_s31752" name="Equation" r:id="rId6" imgW="317225" imgH="393359" progId="Equation.3">
                <p:embed/>
              </p:oleObj>
            </a:graphicData>
          </a:graphic>
        </p:graphicFrame>
      </p:grpSp>
      <p:grpSp>
        <p:nvGrpSpPr>
          <p:cNvPr id="14" name="Group 30"/>
          <p:cNvGrpSpPr>
            <a:grpSpLocks/>
          </p:cNvGrpSpPr>
          <p:nvPr/>
        </p:nvGrpSpPr>
        <p:grpSpPr bwMode="auto">
          <a:xfrm>
            <a:off x="3710602" y="1518660"/>
            <a:ext cx="1524000" cy="1155700"/>
            <a:chOff x="2688" y="1195"/>
            <a:chExt cx="576" cy="546"/>
          </a:xfrm>
        </p:grpSpPr>
        <p:graphicFrame>
          <p:nvGraphicFramePr>
            <p:cNvPr id="15" name="Object 31"/>
            <p:cNvGraphicFramePr>
              <a:graphicFrameLocks noChangeAspect="1"/>
            </p:cNvGraphicFramePr>
            <p:nvPr/>
          </p:nvGraphicFramePr>
          <p:xfrm>
            <a:off x="2857" y="1195"/>
            <a:ext cx="182" cy="546"/>
          </p:xfrm>
          <a:graphic>
            <a:graphicData uri="http://schemas.openxmlformats.org/presentationml/2006/ole">
              <p:oleObj spid="_x0000_s31753" name="Equation" r:id="rId7" imgW="152334" imgH="393529" progId="Equation.3">
                <p:embed/>
              </p:oleObj>
            </a:graphicData>
          </a:graphic>
        </p:graphicFrame>
        <p:sp>
          <p:nvSpPr>
            <p:cNvPr id="16" name="Text Box 32"/>
            <p:cNvSpPr txBox="1">
              <a:spLocks noChangeArrowheads="1"/>
            </p:cNvSpPr>
            <p:nvPr/>
          </p:nvSpPr>
          <p:spPr bwMode="auto">
            <a:xfrm>
              <a:off x="2688" y="1296"/>
              <a:ext cx="576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000"/>
                <a:t>=</a:t>
              </a:r>
            </a:p>
          </p:txBody>
        </p:sp>
      </p:grpSp>
      <p:graphicFrame>
        <p:nvGraphicFramePr>
          <p:cNvPr id="17" name="Object 20"/>
          <p:cNvGraphicFramePr>
            <a:graphicFrameLocks noChangeAspect="1"/>
          </p:cNvGraphicFramePr>
          <p:nvPr/>
        </p:nvGraphicFramePr>
        <p:xfrm>
          <a:off x="1207703" y="2929086"/>
          <a:ext cx="662637" cy="1118199"/>
        </p:xfrm>
        <a:graphic>
          <a:graphicData uri="http://schemas.openxmlformats.org/presentationml/2006/ole">
            <p:oleObj spid="_x0000_s31754" name="Equation" r:id="rId8" imgW="203112" imgH="393529" progId="Equation.3">
              <p:embed/>
            </p:oleObj>
          </a:graphicData>
        </a:graphic>
      </p:graphicFrame>
      <p:grpSp>
        <p:nvGrpSpPr>
          <p:cNvPr id="18" name="Group 39"/>
          <p:cNvGrpSpPr>
            <a:grpSpLocks/>
          </p:cNvGrpSpPr>
          <p:nvPr/>
        </p:nvGrpSpPr>
        <p:grpSpPr bwMode="auto">
          <a:xfrm>
            <a:off x="1714292" y="2963073"/>
            <a:ext cx="1701522" cy="1109133"/>
            <a:chOff x="1134" y="1735"/>
            <a:chExt cx="576" cy="524"/>
          </a:xfrm>
        </p:grpSpPr>
        <p:sp>
          <p:nvSpPr>
            <p:cNvPr id="19" name="Text Box 40"/>
            <p:cNvSpPr txBox="1">
              <a:spLocks noChangeArrowheads="1"/>
            </p:cNvSpPr>
            <p:nvPr/>
          </p:nvSpPr>
          <p:spPr bwMode="auto">
            <a:xfrm>
              <a:off x="1134" y="1848"/>
              <a:ext cx="213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000" dirty="0"/>
                <a:t>=</a:t>
              </a:r>
            </a:p>
          </p:txBody>
        </p:sp>
        <p:graphicFrame>
          <p:nvGraphicFramePr>
            <p:cNvPr id="20" name="Object 41"/>
            <p:cNvGraphicFramePr>
              <a:graphicFrameLocks noChangeAspect="1"/>
            </p:cNvGraphicFramePr>
            <p:nvPr/>
          </p:nvGraphicFramePr>
          <p:xfrm>
            <a:off x="1303" y="1735"/>
            <a:ext cx="407" cy="524"/>
          </p:xfrm>
          <a:graphic>
            <a:graphicData uri="http://schemas.openxmlformats.org/presentationml/2006/ole">
              <p:oleObj spid="_x0000_s31755" name="Equation" r:id="rId9" imgW="368140" imgH="393529" progId="Equation.3">
                <p:embed/>
              </p:oleObj>
            </a:graphicData>
          </a:graphic>
        </p:graphicFrame>
      </p:grpSp>
      <p:grpSp>
        <p:nvGrpSpPr>
          <p:cNvPr id="21" name="Group 42"/>
          <p:cNvGrpSpPr>
            <a:grpSpLocks/>
          </p:cNvGrpSpPr>
          <p:nvPr/>
        </p:nvGrpSpPr>
        <p:grpSpPr bwMode="auto">
          <a:xfrm>
            <a:off x="3255479" y="2999056"/>
            <a:ext cx="1524000" cy="1140883"/>
            <a:chOff x="2688" y="1176"/>
            <a:chExt cx="576" cy="539"/>
          </a:xfrm>
        </p:grpSpPr>
        <p:graphicFrame>
          <p:nvGraphicFramePr>
            <p:cNvPr id="22" name="Object 43"/>
            <p:cNvGraphicFramePr>
              <a:graphicFrameLocks noChangeAspect="1"/>
            </p:cNvGraphicFramePr>
            <p:nvPr/>
          </p:nvGraphicFramePr>
          <p:xfrm>
            <a:off x="2856" y="1176"/>
            <a:ext cx="180" cy="539"/>
          </p:xfrm>
          <a:graphic>
            <a:graphicData uri="http://schemas.openxmlformats.org/presentationml/2006/ole">
              <p:oleObj spid="_x0000_s31756" name="Equation" r:id="rId10" imgW="152334" imgH="393529" progId="Equation.3">
                <p:embed/>
              </p:oleObj>
            </a:graphicData>
          </a:graphic>
        </p:graphicFrame>
        <p:sp>
          <p:nvSpPr>
            <p:cNvPr id="23" name="Text Box 44"/>
            <p:cNvSpPr txBox="1">
              <a:spLocks noChangeArrowheads="1"/>
            </p:cNvSpPr>
            <p:nvPr/>
          </p:nvSpPr>
          <p:spPr bwMode="auto">
            <a:xfrm>
              <a:off x="2688" y="1296"/>
              <a:ext cx="576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000" dirty="0" smtClean="0"/>
                <a:t> =</a:t>
              </a:r>
              <a:endParaRPr lang="en-US" altLang="en-US" sz="3000" dirty="0"/>
            </a:p>
          </p:txBody>
        </p:sp>
      </p:grpSp>
      <p:graphicFrame>
        <p:nvGraphicFramePr>
          <p:cNvPr id="26" name="Object 22"/>
          <p:cNvGraphicFramePr>
            <a:graphicFrameLocks noChangeAspect="1"/>
          </p:cNvGraphicFramePr>
          <p:nvPr/>
        </p:nvGraphicFramePr>
        <p:xfrm>
          <a:off x="1155939" y="4449703"/>
          <a:ext cx="764875" cy="1147313"/>
        </p:xfrm>
        <a:graphic>
          <a:graphicData uri="http://schemas.openxmlformats.org/presentationml/2006/ole">
            <p:oleObj spid="_x0000_s31757" name="Equation" r:id="rId11" imgW="228501" imgH="393529" progId="Equation.3">
              <p:embed/>
            </p:oleObj>
          </a:graphicData>
        </a:graphic>
      </p:graphicFrame>
      <p:grpSp>
        <p:nvGrpSpPr>
          <p:cNvPr id="27" name="Group 51"/>
          <p:cNvGrpSpPr>
            <a:grpSpLocks/>
          </p:cNvGrpSpPr>
          <p:nvPr/>
        </p:nvGrpSpPr>
        <p:grpSpPr bwMode="auto">
          <a:xfrm>
            <a:off x="1789462" y="4441347"/>
            <a:ext cx="1473728" cy="1123950"/>
            <a:chOff x="1100" y="1749"/>
            <a:chExt cx="557" cy="531"/>
          </a:xfrm>
        </p:grpSpPr>
        <p:sp>
          <p:nvSpPr>
            <p:cNvPr id="28" name="Text Box 52"/>
            <p:cNvSpPr txBox="1">
              <a:spLocks noChangeArrowheads="1"/>
            </p:cNvSpPr>
            <p:nvPr/>
          </p:nvSpPr>
          <p:spPr bwMode="auto">
            <a:xfrm>
              <a:off x="1100" y="1867"/>
              <a:ext cx="292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000"/>
                <a:t>=</a:t>
              </a:r>
            </a:p>
          </p:txBody>
        </p:sp>
        <p:graphicFrame>
          <p:nvGraphicFramePr>
            <p:cNvPr id="29" name="Object 53"/>
            <p:cNvGraphicFramePr>
              <a:graphicFrameLocks noChangeAspect="1"/>
            </p:cNvGraphicFramePr>
            <p:nvPr/>
          </p:nvGraphicFramePr>
          <p:xfrm>
            <a:off x="1214" y="1749"/>
            <a:ext cx="443" cy="531"/>
          </p:xfrm>
          <a:graphic>
            <a:graphicData uri="http://schemas.openxmlformats.org/presentationml/2006/ole">
              <p:oleObj spid="_x0000_s31758" name="Equation" r:id="rId12" imgW="380835" imgH="393529" progId="Equation.3">
                <p:embed/>
              </p:oleObj>
            </a:graphicData>
          </a:graphic>
        </p:graphicFrame>
      </p:grpSp>
      <p:grpSp>
        <p:nvGrpSpPr>
          <p:cNvPr id="30" name="Group 54"/>
          <p:cNvGrpSpPr>
            <a:grpSpLocks/>
          </p:cNvGrpSpPr>
          <p:nvPr/>
        </p:nvGrpSpPr>
        <p:grpSpPr bwMode="auto">
          <a:xfrm>
            <a:off x="3205843" y="4467606"/>
            <a:ext cx="1524000" cy="1100667"/>
            <a:chOff x="2527" y="1132"/>
            <a:chExt cx="576" cy="520"/>
          </a:xfrm>
        </p:grpSpPr>
        <p:graphicFrame>
          <p:nvGraphicFramePr>
            <p:cNvPr id="31" name="Object 55"/>
            <p:cNvGraphicFramePr>
              <a:graphicFrameLocks noChangeAspect="1"/>
            </p:cNvGraphicFramePr>
            <p:nvPr/>
          </p:nvGraphicFramePr>
          <p:xfrm>
            <a:off x="2686" y="1132"/>
            <a:ext cx="159" cy="520"/>
          </p:xfrm>
          <a:graphic>
            <a:graphicData uri="http://schemas.openxmlformats.org/presentationml/2006/ole">
              <p:oleObj spid="_x0000_s31759" name="Equation" r:id="rId13" imgW="139639" imgH="393529" progId="Equation.3">
                <p:embed/>
              </p:oleObj>
            </a:graphicData>
          </a:graphic>
        </p:graphicFrame>
        <p:sp>
          <p:nvSpPr>
            <p:cNvPr id="32" name="Text Box 56"/>
            <p:cNvSpPr txBox="1">
              <a:spLocks noChangeArrowheads="1"/>
            </p:cNvSpPr>
            <p:nvPr/>
          </p:nvSpPr>
          <p:spPr bwMode="auto">
            <a:xfrm>
              <a:off x="2527" y="1275"/>
              <a:ext cx="576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000" dirty="0"/>
                <a:t>=</a:t>
              </a:r>
            </a:p>
          </p:txBody>
        </p:sp>
      </p:grpSp>
      <p:graphicFrame>
        <p:nvGraphicFramePr>
          <p:cNvPr id="34" name="Object 24"/>
          <p:cNvGraphicFramePr>
            <a:graphicFrameLocks noChangeAspect="1"/>
          </p:cNvGraphicFramePr>
          <p:nvPr/>
        </p:nvGraphicFramePr>
        <p:xfrm>
          <a:off x="6625086" y="1425721"/>
          <a:ext cx="791705" cy="1187558"/>
        </p:xfrm>
        <a:graphic>
          <a:graphicData uri="http://schemas.openxmlformats.org/presentationml/2006/ole">
            <p:oleObj spid="_x0000_s31760" name="Equation" r:id="rId14" imgW="228501" imgH="393529" progId="Equation.3">
              <p:embed/>
            </p:oleObj>
          </a:graphicData>
        </a:graphic>
      </p:graphicFrame>
      <p:grpSp>
        <p:nvGrpSpPr>
          <p:cNvPr id="35" name="Group 57"/>
          <p:cNvGrpSpPr>
            <a:grpSpLocks/>
          </p:cNvGrpSpPr>
          <p:nvPr/>
        </p:nvGrpSpPr>
        <p:grpSpPr bwMode="auto">
          <a:xfrm>
            <a:off x="7262175" y="1460347"/>
            <a:ext cx="1751321" cy="1111250"/>
            <a:chOff x="1080" y="1719"/>
            <a:chExt cx="611" cy="525"/>
          </a:xfrm>
        </p:grpSpPr>
        <p:sp>
          <p:nvSpPr>
            <p:cNvPr id="36" name="Text Box 58"/>
            <p:cNvSpPr txBox="1">
              <a:spLocks noChangeArrowheads="1"/>
            </p:cNvSpPr>
            <p:nvPr/>
          </p:nvSpPr>
          <p:spPr bwMode="auto">
            <a:xfrm>
              <a:off x="1080" y="1858"/>
              <a:ext cx="240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000" dirty="0"/>
                <a:t>=</a:t>
              </a:r>
            </a:p>
          </p:txBody>
        </p:sp>
        <p:graphicFrame>
          <p:nvGraphicFramePr>
            <p:cNvPr id="37" name="Object 59"/>
            <p:cNvGraphicFramePr>
              <a:graphicFrameLocks noChangeAspect="1"/>
            </p:cNvGraphicFramePr>
            <p:nvPr/>
          </p:nvGraphicFramePr>
          <p:xfrm>
            <a:off x="1196" y="1719"/>
            <a:ext cx="495" cy="525"/>
          </p:xfrm>
          <a:graphic>
            <a:graphicData uri="http://schemas.openxmlformats.org/presentationml/2006/ole">
              <p:oleObj spid="_x0000_s31761" name="Equation" r:id="rId15" imgW="431613" imgH="393529" progId="Equation.3">
                <p:embed/>
              </p:oleObj>
            </a:graphicData>
          </a:graphic>
        </p:graphicFrame>
      </p:grpSp>
      <p:grpSp>
        <p:nvGrpSpPr>
          <p:cNvPr id="38" name="Group 60"/>
          <p:cNvGrpSpPr>
            <a:grpSpLocks/>
          </p:cNvGrpSpPr>
          <p:nvPr/>
        </p:nvGrpSpPr>
        <p:grpSpPr bwMode="auto">
          <a:xfrm>
            <a:off x="8844912" y="1443418"/>
            <a:ext cx="1524000" cy="1166284"/>
            <a:chOff x="2545" y="1135"/>
            <a:chExt cx="576" cy="551"/>
          </a:xfrm>
        </p:grpSpPr>
        <p:graphicFrame>
          <p:nvGraphicFramePr>
            <p:cNvPr id="39" name="Object 61"/>
            <p:cNvGraphicFramePr>
              <a:graphicFrameLocks noChangeAspect="1"/>
            </p:cNvGraphicFramePr>
            <p:nvPr/>
          </p:nvGraphicFramePr>
          <p:xfrm>
            <a:off x="2665" y="1135"/>
            <a:ext cx="248" cy="551"/>
          </p:xfrm>
          <a:graphic>
            <a:graphicData uri="http://schemas.openxmlformats.org/presentationml/2006/ole">
              <p:oleObj spid="_x0000_s31762" name="Equation" r:id="rId16" imgW="152334" imgH="393529" progId="Equation.3">
                <p:embed/>
              </p:oleObj>
            </a:graphicData>
          </a:graphic>
        </p:graphicFrame>
        <p:sp>
          <p:nvSpPr>
            <p:cNvPr id="40" name="Text Box 62"/>
            <p:cNvSpPr txBox="1">
              <a:spLocks noChangeArrowheads="1"/>
            </p:cNvSpPr>
            <p:nvPr/>
          </p:nvSpPr>
          <p:spPr bwMode="auto">
            <a:xfrm>
              <a:off x="2545" y="1280"/>
              <a:ext cx="576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000" dirty="0"/>
                <a:t>=</a:t>
              </a:r>
            </a:p>
          </p:txBody>
        </p:sp>
      </p:grpSp>
      <p:graphicFrame>
        <p:nvGraphicFramePr>
          <p:cNvPr id="42" name="Object 23"/>
          <p:cNvGraphicFramePr>
            <a:graphicFrameLocks noChangeAspect="1"/>
          </p:cNvGraphicFramePr>
          <p:nvPr/>
        </p:nvGraphicFramePr>
        <p:xfrm>
          <a:off x="6590585" y="2868721"/>
          <a:ext cx="722368" cy="1147291"/>
        </p:xfrm>
        <a:graphic>
          <a:graphicData uri="http://schemas.openxmlformats.org/presentationml/2006/ole">
            <p:oleObj spid="_x0000_s31763" name="Equation" r:id="rId17" imgW="215713" imgH="393359" progId="Equation.3">
              <p:embed/>
            </p:oleObj>
          </a:graphicData>
        </a:graphic>
      </p:graphicFrame>
      <p:grpSp>
        <p:nvGrpSpPr>
          <p:cNvPr id="43" name="Group 45"/>
          <p:cNvGrpSpPr>
            <a:grpSpLocks/>
          </p:cNvGrpSpPr>
          <p:nvPr/>
        </p:nvGrpSpPr>
        <p:grpSpPr bwMode="auto">
          <a:xfrm>
            <a:off x="7191110" y="2932279"/>
            <a:ext cx="1549306" cy="1047750"/>
            <a:chOff x="1140" y="1696"/>
            <a:chExt cx="518" cy="495"/>
          </a:xfrm>
        </p:grpSpPr>
        <p:sp>
          <p:nvSpPr>
            <p:cNvPr id="44" name="Text Box 46"/>
            <p:cNvSpPr txBox="1">
              <a:spLocks noChangeArrowheads="1"/>
            </p:cNvSpPr>
            <p:nvPr/>
          </p:nvSpPr>
          <p:spPr bwMode="auto">
            <a:xfrm>
              <a:off x="1140" y="1816"/>
              <a:ext cx="240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000" dirty="0"/>
                <a:t>=</a:t>
              </a:r>
            </a:p>
          </p:txBody>
        </p:sp>
        <p:graphicFrame>
          <p:nvGraphicFramePr>
            <p:cNvPr id="45" name="Object 47"/>
            <p:cNvGraphicFramePr>
              <a:graphicFrameLocks noChangeAspect="1"/>
            </p:cNvGraphicFramePr>
            <p:nvPr/>
          </p:nvGraphicFramePr>
          <p:xfrm>
            <a:off x="1245" y="1696"/>
            <a:ext cx="413" cy="495"/>
          </p:xfrm>
          <a:graphic>
            <a:graphicData uri="http://schemas.openxmlformats.org/presentationml/2006/ole">
              <p:oleObj spid="_x0000_s31764" name="Equation" r:id="rId18" imgW="380835" imgH="393529" progId="Equation.3">
                <p:embed/>
              </p:oleObj>
            </a:graphicData>
          </a:graphic>
        </p:graphicFrame>
      </p:grpSp>
      <p:grpSp>
        <p:nvGrpSpPr>
          <p:cNvPr id="46" name="Group 48"/>
          <p:cNvGrpSpPr>
            <a:grpSpLocks/>
          </p:cNvGrpSpPr>
          <p:nvPr/>
        </p:nvGrpSpPr>
        <p:grpSpPr bwMode="auto">
          <a:xfrm>
            <a:off x="8611837" y="2877248"/>
            <a:ext cx="1524000" cy="1126067"/>
            <a:chOff x="2597" y="1094"/>
            <a:chExt cx="576" cy="532"/>
          </a:xfrm>
        </p:grpSpPr>
        <p:graphicFrame>
          <p:nvGraphicFramePr>
            <p:cNvPr id="47" name="Object 49"/>
            <p:cNvGraphicFramePr>
              <a:graphicFrameLocks noChangeAspect="1"/>
            </p:cNvGraphicFramePr>
            <p:nvPr/>
          </p:nvGraphicFramePr>
          <p:xfrm>
            <a:off x="2741" y="1094"/>
            <a:ext cx="236" cy="532"/>
          </p:xfrm>
          <a:graphic>
            <a:graphicData uri="http://schemas.openxmlformats.org/presentationml/2006/ole">
              <p:oleObj spid="_x0000_s31765" name="Equation" r:id="rId19" imgW="203112" imgH="393529" progId="Equation.3">
                <p:embed/>
              </p:oleObj>
            </a:graphicData>
          </a:graphic>
        </p:graphicFrame>
        <p:sp>
          <p:nvSpPr>
            <p:cNvPr id="48" name="Text Box 50"/>
            <p:cNvSpPr txBox="1">
              <a:spLocks noChangeArrowheads="1"/>
            </p:cNvSpPr>
            <p:nvPr/>
          </p:nvSpPr>
          <p:spPr bwMode="auto">
            <a:xfrm>
              <a:off x="2597" y="1239"/>
              <a:ext cx="576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000" dirty="0"/>
                <a:t>=</a:t>
              </a:r>
            </a:p>
          </p:txBody>
        </p:sp>
      </p:grpSp>
      <p:graphicFrame>
        <p:nvGraphicFramePr>
          <p:cNvPr id="50" name="Object 21"/>
          <p:cNvGraphicFramePr>
            <a:graphicFrameLocks noChangeAspect="1"/>
          </p:cNvGraphicFramePr>
          <p:nvPr/>
        </p:nvGraphicFramePr>
        <p:xfrm>
          <a:off x="6607837" y="4449697"/>
          <a:ext cx="738664" cy="1173173"/>
        </p:xfrm>
        <a:graphic>
          <a:graphicData uri="http://schemas.openxmlformats.org/presentationml/2006/ole">
            <p:oleObj spid="_x0000_s31766" name="Equation" r:id="rId20" imgW="215713" imgH="393359" progId="Equation.3">
              <p:embed/>
            </p:oleObj>
          </a:graphicData>
        </a:graphic>
      </p:graphicFrame>
      <p:grpSp>
        <p:nvGrpSpPr>
          <p:cNvPr id="51" name="Group 33"/>
          <p:cNvGrpSpPr>
            <a:grpSpLocks/>
          </p:cNvGrpSpPr>
          <p:nvPr/>
        </p:nvGrpSpPr>
        <p:grpSpPr bwMode="auto">
          <a:xfrm>
            <a:off x="7212052" y="4449697"/>
            <a:ext cx="1717711" cy="1191683"/>
            <a:chOff x="1130" y="1776"/>
            <a:chExt cx="574" cy="563"/>
          </a:xfrm>
        </p:grpSpPr>
        <p:sp>
          <p:nvSpPr>
            <p:cNvPr id="52" name="Text Box 34"/>
            <p:cNvSpPr txBox="1">
              <a:spLocks noChangeArrowheads="1"/>
            </p:cNvSpPr>
            <p:nvPr/>
          </p:nvSpPr>
          <p:spPr bwMode="auto">
            <a:xfrm>
              <a:off x="1130" y="1924"/>
              <a:ext cx="240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000" dirty="0"/>
                <a:t>=</a:t>
              </a:r>
            </a:p>
          </p:txBody>
        </p:sp>
        <p:graphicFrame>
          <p:nvGraphicFramePr>
            <p:cNvPr id="53" name="Object 35"/>
            <p:cNvGraphicFramePr>
              <a:graphicFrameLocks noChangeAspect="1"/>
            </p:cNvGraphicFramePr>
            <p:nvPr/>
          </p:nvGraphicFramePr>
          <p:xfrm>
            <a:off x="1235" y="1776"/>
            <a:ext cx="469" cy="563"/>
          </p:xfrm>
          <a:graphic>
            <a:graphicData uri="http://schemas.openxmlformats.org/presentationml/2006/ole">
              <p:oleObj spid="_x0000_s31767" name="Equation" r:id="rId21" imgW="380880" imgH="393480" progId="Equation.3">
                <p:embed/>
              </p:oleObj>
            </a:graphicData>
          </a:graphic>
        </p:graphicFrame>
      </p:grpSp>
      <p:grpSp>
        <p:nvGrpSpPr>
          <p:cNvPr id="54" name="Group 36"/>
          <p:cNvGrpSpPr>
            <a:grpSpLocks/>
          </p:cNvGrpSpPr>
          <p:nvPr/>
        </p:nvGrpSpPr>
        <p:grpSpPr bwMode="auto">
          <a:xfrm>
            <a:off x="8784246" y="4434886"/>
            <a:ext cx="1524000" cy="1187450"/>
            <a:chOff x="2580" y="1193"/>
            <a:chExt cx="576" cy="561"/>
          </a:xfrm>
        </p:grpSpPr>
        <p:graphicFrame>
          <p:nvGraphicFramePr>
            <p:cNvPr id="55" name="Object 37"/>
            <p:cNvGraphicFramePr>
              <a:graphicFrameLocks noChangeAspect="1"/>
            </p:cNvGraphicFramePr>
            <p:nvPr/>
          </p:nvGraphicFramePr>
          <p:xfrm>
            <a:off x="2703" y="1193"/>
            <a:ext cx="280" cy="561"/>
          </p:xfrm>
          <a:graphic>
            <a:graphicData uri="http://schemas.openxmlformats.org/presentationml/2006/ole">
              <p:oleObj spid="_x0000_s31768" name="Equation" r:id="rId22" imgW="228501" imgH="393529" progId="Equation.3">
                <p:embed/>
              </p:oleObj>
            </a:graphicData>
          </a:graphic>
        </p:graphicFrame>
        <p:sp>
          <p:nvSpPr>
            <p:cNvPr id="56" name="Text Box 38"/>
            <p:cNvSpPr txBox="1">
              <a:spLocks noChangeArrowheads="1"/>
            </p:cNvSpPr>
            <p:nvPr/>
          </p:nvSpPr>
          <p:spPr bwMode="auto">
            <a:xfrm>
              <a:off x="2580" y="1353"/>
              <a:ext cx="576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000" dirty="0"/>
                <a:t>=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628974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45057" y="327804"/>
          <a:ext cx="11317857" cy="61420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17857"/>
              </a:tblGrid>
              <a:tr h="3916392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PHIẾU</a:t>
                      </a:r>
                      <a:r>
                        <a:rPr lang="en-US" sz="4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BÀI TẬP NHÓM…………..</a:t>
                      </a:r>
                    </a:p>
                    <a:p>
                      <a:pPr algn="l"/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1)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tối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giản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en-US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25615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2)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đó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tối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giản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vì</a:t>
                      </a:r>
                      <a:endParaRPr lang="en-US" sz="32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45057" y="327804"/>
          <a:ext cx="11317857" cy="6202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17857"/>
              </a:tblGrid>
              <a:tr h="3916392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PHIẾU</a:t>
                      </a:r>
                      <a:r>
                        <a:rPr lang="en-US" sz="4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BÀI TẬP NHÓM…………..</a:t>
                      </a:r>
                    </a:p>
                    <a:p>
                      <a:pPr algn="l"/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1)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tối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giản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en-US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25615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2)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đó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tối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giản</a:t>
                      </a:r>
                      <a:r>
                        <a:rPr lang="en-US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vì</a:t>
                      </a:r>
                      <a:endParaRPr lang="en-US" sz="32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32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Vì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tử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mẫu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từng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này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cùng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chia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hết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tự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nhiên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lớn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4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hơn</a:t>
                      </a:r>
                      <a:r>
                        <a:rPr lang="en-US" alt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1.</a:t>
                      </a:r>
                      <a:endParaRPr lang="en-US" sz="4000" b="1" baseline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Object 16"/>
          <p:cNvGraphicFramePr>
            <a:graphicFrameLocks noChangeAspect="1"/>
          </p:cNvGraphicFramePr>
          <p:nvPr/>
        </p:nvGraphicFramePr>
        <p:xfrm>
          <a:off x="860425" y="1670050"/>
          <a:ext cx="1123950" cy="2287588"/>
        </p:xfrm>
        <a:graphic>
          <a:graphicData uri="http://schemas.openxmlformats.org/presentationml/2006/ole">
            <p:oleObj spid="_x0000_s70658" name="Equation" r:id="rId3" imgW="139680" imgH="393480" progId="Equation.3">
              <p:embed/>
            </p:oleObj>
          </a:graphicData>
        </a:graphic>
      </p:graphicFrame>
      <p:graphicFrame>
        <p:nvGraphicFramePr>
          <p:cNvPr id="6" name="Object 17"/>
          <p:cNvGraphicFramePr>
            <a:graphicFrameLocks noChangeAspect="1"/>
          </p:cNvGraphicFramePr>
          <p:nvPr/>
        </p:nvGraphicFramePr>
        <p:xfrm>
          <a:off x="2242868" y="1742536"/>
          <a:ext cx="797404" cy="2261818"/>
        </p:xfrm>
        <a:graphic>
          <a:graphicData uri="http://schemas.openxmlformats.org/presentationml/2006/ole">
            <p:oleObj spid="_x0000_s70659" name="Equation" r:id="rId4" imgW="152334" imgH="393529" progId="Equation.3">
              <p:embed/>
            </p:oleObj>
          </a:graphicData>
        </a:graphic>
      </p:graphicFrame>
      <p:graphicFrame>
        <p:nvGraphicFramePr>
          <p:cNvPr id="7" name="Object 18"/>
          <p:cNvGraphicFramePr>
            <a:graphicFrameLocks noChangeAspect="1"/>
          </p:cNvGraphicFramePr>
          <p:nvPr/>
        </p:nvGraphicFramePr>
        <p:xfrm>
          <a:off x="3621649" y="1722409"/>
          <a:ext cx="1140125" cy="2280250"/>
        </p:xfrm>
        <a:graphic>
          <a:graphicData uri="http://schemas.openxmlformats.org/presentationml/2006/ole">
            <p:oleObj spid="_x0000_s70660" name="Equation" r:id="rId5" imgW="228501" imgH="393529" progId="Equation.3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448573" y="4899803"/>
            <a:ext cx="10575985" cy="15872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>
            <a:extLst>
              <a:ext uri="{FF2B5EF4-FFF2-40B4-BE49-F238E27FC236}">
                <a16:creationId xmlns="" xmlns:a16="http://schemas.microsoft.com/office/drawing/2014/main" id="{30F7BB41-E794-4E1B-B7D1-DD60393A2C51}"/>
              </a:ext>
            </a:extLst>
          </p:cNvPr>
          <p:cNvGrpSpPr/>
          <p:nvPr/>
        </p:nvGrpSpPr>
        <p:grpSpPr>
          <a:xfrm flipH="1">
            <a:off x="0" y="2601686"/>
            <a:ext cx="4548283" cy="4256314"/>
            <a:chOff x="-139570" y="2601686"/>
            <a:chExt cx="4548283" cy="4256314"/>
          </a:xfrm>
        </p:grpSpPr>
        <p:pic>
          <p:nvPicPr>
            <p:cNvPr id="5" name="图片 4">
              <a:extLst>
                <a:ext uri="{FF2B5EF4-FFF2-40B4-BE49-F238E27FC236}">
                  <a16:creationId xmlns="" xmlns:a16="http://schemas.microsoft.com/office/drawing/2014/main" id="{B83DE59C-6AE4-49C9-9608-819FE8CB0F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808265" y="4256314"/>
              <a:ext cx="2302329" cy="260168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="" xmlns:a16="http://schemas.microsoft.com/office/drawing/2014/main" id="{C761EF40-C5E3-4213-8BC6-2AD1BEE96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39570" y="2601686"/>
              <a:ext cx="4548283" cy="4256313"/>
            </a:xfrm>
            <a:prstGeom prst="rect">
              <a:avLst/>
            </a:prstGeom>
          </p:spPr>
        </p:pic>
      </p:grpSp>
      <p:sp>
        <p:nvSpPr>
          <p:cNvPr id="15" name="文本框 10"/>
          <p:cNvSpPr txBox="1">
            <a:spLocks/>
          </p:cNvSpPr>
          <p:nvPr/>
        </p:nvSpPr>
        <p:spPr>
          <a:xfrm>
            <a:off x="592608" y="1790755"/>
            <a:ext cx="11599392" cy="264687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vi-VN" altLang="ko-KR" sz="16600" b="1" cap="none" dirty="0" smtClean="0">
                <a:solidFill>
                  <a:srgbClr val="FF0000"/>
                </a:solidFill>
                <a:latin typeface="Times New Roman" pitchFamily="18" charset="0"/>
                <a:ea typeface="微软雅黑" charset="0"/>
                <a:cs typeface="Times New Roman" pitchFamily="18" charset="0"/>
              </a:rPr>
              <a:t>CỦNG CỐ</a:t>
            </a:r>
            <a:endParaRPr lang="ko-KR" altLang="en-US" sz="16600" b="1" cap="none" dirty="0">
              <a:solidFill>
                <a:srgbClr val="FF0000"/>
              </a:solidFill>
              <a:latin typeface="Times New Roman" pitchFamily="18" charset="0"/>
              <a:ea typeface="微软雅黑" charset="0"/>
              <a:cs typeface="Times New Roman" pitchFamily="18" charset="0"/>
            </a:endParaRPr>
          </a:p>
        </p:txBody>
      </p:sp>
      <p:pic>
        <p:nvPicPr>
          <p:cNvPr id="14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54790" y="4821565"/>
            <a:ext cx="3137210" cy="20364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74678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780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67"/>
          <p:cNvSpPr txBox="1">
            <a:spLocks noChangeArrowheads="1"/>
          </p:cNvSpPr>
          <p:nvPr/>
        </p:nvSpPr>
        <p:spPr bwMode="auto">
          <a:xfrm>
            <a:off x="461805" y="1433982"/>
            <a:ext cx="734576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vi-VN" altLang="en-US" sz="40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Bước 1: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1.</a:t>
            </a: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</a:pPr>
            <a:r>
              <a:rPr lang="vi-VN" altLang="en-US" sz="40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Bước 2: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vi-VN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giản</a:t>
            </a:r>
            <a:r>
              <a:rPr lang="en-US" alt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 Box 67"/>
          <p:cNvSpPr txBox="1">
            <a:spLocks noChangeArrowheads="1"/>
          </p:cNvSpPr>
          <p:nvPr/>
        </p:nvSpPr>
        <p:spPr bwMode="auto">
          <a:xfrm>
            <a:off x="919005" y="484413"/>
            <a:ext cx="78029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 BƯỚC </a:t>
            </a:r>
            <a:r>
              <a:rPr lang="vi-VN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RÚT </a:t>
            </a:r>
            <a:r>
              <a:rPr lang="vi-VN" alt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GỌN PHÂN SỐ</a:t>
            </a:r>
            <a:endParaRPr lang="en-US" altLang="en-US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398584" y="0"/>
            <a:ext cx="11418277" cy="6625087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sp>
        <p:nvSpPr>
          <p:cNvPr id="20" name="文本框 12"/>
          <p:cNvSpPr txBox="1"/>
          <p:nvPr/>
        </p:nvSpPr>
        <p:spPr>
          <a:xfrm>
            <a:off x="672861" y="69012"/>
            <a:ext cx="109037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 smtClean="0">
                <a:latin typeface="Times New Roman" pitchFamily="18" charset="0"/>
                <a:cs typeface="Times New Roman" pitchFamily="18" charset="0"/>
              </a:rPr>
              <a:t>Phân số lớn hơn 1 là?</a:t>
            </a:r>
            <a:endParaRPr lang="zh-CN" altLang="en-US" sz="6000" b="1" dirty="0">
              <a:solidFill>
                <a:srgbClr val="002060"/>
              </a:solidFill>
              <a:latin typeface="Times New Roman" pitchFamily="18" charset="0"/>
              <a:ea typeface="微软雅黑 Light" panose="020B0502040204020203" pitchFamily="34" charset="-122"/>
              <a:cs typeface="Times New Roman" pitchFamily="18" charset="0"/>
            </a:endParaRPr>
          </a:p>
        </p:txBody>
      </p:sp>
      <p:grpSp>
        <p:nvGrpSpPr>
          <p:cNvPr id="3" name="Group 33"/>
          <p:cNvGrpSpPr/>
          <p:nvPr/>
        </p:nvGrpSpPr>
        <p:grpSpPr>
          <a:xfrm>
            <a:off x="820614" y="1430215"/>
            <a:ext cx="4290647" cy="2672862"/>
            <a:chOff x="-2593490" y="2201823"/>
            <a:chExt cx="12905628" cy="1133353"/>
          </a:xfrm>
        </p:grpSpPr>
        <p:grpSp>
          <p:nvGrpSpPr>
            <p:cNvPr id="6" name="Group 22"/>
            <p:cNvGrpSpPr/>
            <p:nvPr/>
          </p:nvGrpSpPr>
          <p:grpSpPr>
            <a:xfrm>
              <a:off x="-2593490" y="2201823"/>
              <a:ext cx="12905628" cy="1133353"/>
              <a:chOff x="-2593490" y="2201823"/>
              <a:chExt cx="12905628" cy="1133353"/>
            </a:xfrm>
          </p:grpSpPr>
          <p:sp>
            <p:nvSpPr>
              <p:cNvPr id="4" name="Wave 3"/>
              <p:cNvSpPr/>
              <p:nvPr/>
            </p:nvSpPr>
            <p:spPr>
              <a:xfrm>
                <a:off x="1223004" y="2201823"/>
                <a:ext cx="9089134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2593490" y="2345459"/>
                <a:ext cx="4937047" cy="986999"/>
              </a:xfrm>
              <a:prstGeom prst="rect">
                <a:avLst/>
              </a:prstGeom>
            </p:spPr>
          </p:pic>
        </p:grpSp>
        <p:sp>
          <p:nvSpPr>
            <p:cNvPr id="29" name="文本框 12"/>
            <p:cNvSpPr txBox="1"/>
            <p:nvPr/>
          </p:nvSpPr>
          <p:spPr>
            <a:xfrm>
              <a:off x="-514733" y="2582302"/>
              <a:ext cx="2638115" cy="287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A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32"/>
          <p:cNvGrpSpPr/>
          <p:nvPr/>
        </p:nvGrpSpPr>
        <p:grpSpPr>
          <a:xfrm>
            <a:off x="6330461" y="1266092"/>
            <a:ext cx="4407877" cy="2548505"/>
            <a:chOff x="-2356091" y="3100810"/>
            <a:chExt cx="13792575" cy="1133353"/>
          </a:xfrm>
        </p:grpSpPr>
        <p:grpSp>
          <p:nvGrpSpPr>
            <p:cNvPr id="8" name="Group 23"/>
            <p:cNvGrpSpPr/>
            <p:nvPr/>
          </p:nvGrpSpPr>
          <p:grpSpPr>
            <a:xfrm>
              <a:off x="-2356091" y="3100810"/>
              <a:ext cx="13792575" cy="1133353"/>
              <a:chOff x="-2356091" y="3100810"/>
              <a:chExt cx="13792575" cy="1133353"/>
            </a:xfrm>
          </p:grpSpPr>
          <p:sp>
            <p:nvSpPr>
              <p:cNvPr id="21" name="Wave 20"/>
              <p:cNvSpPr/>
              <p:nvPr/>
            </p:nvSpPr>
            <p:spPr>
              <a:xfrm>
                <a:off x="2347349" y="3100810"/>
                <a:ext cx="9089135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400" b="1" dirty="0">
                  <a:solidFill>
                    <a:schemeClr val="accent2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2356091" y="3244536"/>
                <a:ext cx="4726529" cy="940645"/>
              </a:xfrm>
              <a:prstGeom prst="rect">
                <a:avLst/>
              </a:prstGeom>
            </p:spPr>
          </p:pic>
        </p:grpSp>
        <p:sp>
          <p:nvSpPr>
            <p:cNvPr id="30" name="文本框 12"/>
            <p:cNvSpPr txBox="1"/>
            <p:nvPr/>
          </p:nvSpPr>
          <p:spPr>
            <a:xfrm>
              <a:off x="574830" y="3408735"/>
              <a:ext cx="1745227" cy="295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accent2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B</a:t>
              </a:r>
              <a:endParaRPr lang="zh-CN" alt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31"/>
          <p:cNvGrpSpPr/>
          <p:nvPr/>
        </p:nvGrpSpPr>
        <p:grpSpPr>
          <a:xfrm>
            <a:off x="961292" y="3845170"/>
            <a:ext cx="4243754" cy="2696307"/>
            <a:chOff x="-3628483" y="4481247"/>
            <a:chExt cx="14720154" cy="1133353"/>
          </a:xfrm>
          <a:solidFill>
            <a:srgbClr val="FFEEB7"/>
          </a:solidFill>
        </p:grpSpPr>
        <p:grpSp>
          <p:nvGrpSpPr>
            <p:cNvPr id="11" name="Group 24"/>
            <p:cNvGrpSpPr/>
            <p:nvPr/>
          </p:nvGrpSpPr>
          <p:grpSpPr>
            <a:xfrm>
              <a:off x="-3628483" y="4481247"/>
              <a:ext cx="14720154" cy="1133353"/>
              <a:chOff x="-3628483" y="4481247"/>
              <a:chExt cx="14720154" cy="1133353"/>
            </a:xfrm>
            <a:grpFill/>
          </p:grpSpPr>
          <p:sp>
            <p:nvSpPr>
              <p:cNvPr id="22" name="Wave 21"/>
              <p:cNvSpPr/>
              <p:nvPr/>
            </p:nvSpPr>
            <p:spPr>
              <a:xfrm>
                <a:off x="2002535" y="4481247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3628483" y="4577600"/>
                <a:ext cx="5998918" cy="940645"/>
              </a:xfrm>
              <a:prstGeom prst="rect">
                <a:avLst/>
              </a:prstGeom>
              <a:grpFill/>
            </p:spPr>
          </p:pic>
        </p:grpSp>
        <p:sp>
          <p:nvSpPr>
            <p:cNvPr id="31" name="文本框 12"/>
            <p:cNvSpPr txBox="1"/>
            <p:nvPr/>
          </p:nvSpPr>
          <p:spPr>
            <a:xfrm>
              <a:off x="-539064" y="4825328"/>
              <a:ext cx="2653946" cy="28228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7" name="勾"/>
          <p:cNvSpPr/>
          <p:nvPr/>
        </p:nvSpPr>
        <p:spPr bwMode="auto">
          <a:xfrm>
            <a:off x="4481281" y="2383636"/>
            <a:ext cx="691039" cy="823228"/>
          </a:xfrm>
          <a:custGeom>
            <a:avLst/>
            <a:gdLst>
              <a:gd name="T0" fmla="*/ 542159 w 3294"/>
              <a:gd name="T1" fmla="*/ 1438813 h 3351"/>
              <a:gd name="T2" fmla="*/ 799000 w 3294"/>
              <a:gd name="T3" fmla="*/ 921421 h 3351"/>
              <a:gd name="T4" fmla="*/ 1095065 w 3294"/>
              <a:gd name="T5" fmla="*/ 449159 h 3351"/>
              <a:gd name="T6" fmla="*/ 1337398 w 3294"/>
              <a:gd name="T7" fmla="*/ 142377 h 3351"/>
              <a:gd name="T8" fmla="*/ 1452922 w 3294"/>
              <a:gd name="T9" fmla="*/ 45131 h 3351"/>
              <a:gd name="T10" fmla="*/ 1594238 w 3294"/>
              <a:gd name="T11" fmla="*/ 15581 h 3351"/>
              <a:gd name="T12" fmla="*/ 1744151 w 3294"/>
              <a:gd name="T13" fmla="*/ 0 h 3351"/>
              <a:gd name="T14" fmla="*/ 1769943 w 3294"/>
              <a:gd name="T15" fmla="*/ 19879 h 3351"/>
              <a:gd name="T16" fmla="*/ 1760809 w 3294"/>
              <a:gd name="T17" fmla="*/ 44056 h 3351"/>
              <a:gd name="T18" fmla="*/ 1707076 w 3294"/>
              <a:gd name="T19" fmla="*/ 95097 h 3351"/>
              <a:gd name="T20" fmla="*/ 1218649 w 3294"/>
              <a:gd name="T21" fmla="*/ 704363 h 3351"/>
              <a:gd name="T22" fmla="*/ 773208 w 3294"/>
              <a:gd name="T23" fmla="*/ 1550566 h 3351"/>
              <a:gd name="T24" fmla="*/ 673803 w 3294"/>
              <a:gd name="T25" fmla="*/ 1763325 h 3351"/>
              <a:gd name="T26" fmla="*/ 503472 w 3294"/>
              <a:gd name="T27" fmla="*/ 1800397 h 3351"/>
              <a:gd name="T28" fmla="*/ 379888 w 3294"/>
              <a:gd name="T29" fmla="*/ 1779443 h 3351"/>
              <a:gd name="T30" fmla="*/ 298214 w 3294"/>
              <a:gd name="T31" fmla="*/ 1665542 h 3351"/>
              <a:gd name="T32" fmla="*/ 66091 w 3294"/>
              <a:gd name="T33" fmla="*/ 1371117 h 3351"/>
              <a:gd name="T34" fmla="*/ 0 w 3294"/>
              <a:gd name="T35" fmla="*/ 1265812 h 3351"/>
              <a:gd name="T36" fmla="*/ 72001 w 3294"/>
              <a:gd name="T37" fmla="*/ 1165879 h 3351"/>
              <a:gd name="T38" fmla="*/ 192362 w 3294"/>
              <a:gd name="T39" fmla="*/ 1115376 h 3351"/>
              <a:gd name="T40" fmla="*/ 342812 w 3294"/>
              <a:gd name="T41" fmla="*/ 1182535 h 3351"/>
              <a:gd name="T42" fmla="*/ 542159 w 3294"/>
              <a:gd name="T43" fmla="*/ 1438813 h 335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294" h="3351">
                <a:moveTo>
                  <a:pt x="1009" y="2678"/>
                </a:moveTo>
                <a:cubicBezTo>
                  <a:pt x="1157" y="2345"/>
                  <a:pt x="1317" y="2024"/>
                  <a:pt x="1487" y="1715"/>
                </a:cubicBezTo>
                <a:cubicBezTo>
                  <a:pt x="1658" y="1407"/>
                  <a:pt x="1842" y="1113"/>
                  <a:pt x="2038" y="836"/>
                </a:cubicBezTo>
                <a:cubicBezTo>
                  <a:pt x="2235" y="558"/>
                  <a:pt x="2385" y="368"/>
                  <a:pt x="2489" y="265"/>
                </a:cubicBezTo>
                <a:cubicBezTo>
                  <a:pt x="2592" y="162"/>
                  <a:pt x="2664" y="101"/>
                  <a:pt x="2704" y="84"/>
                </a:cubicBezTo>
                <a:cubicBezTo>
                  <a:pt x="2743" y="66"/>
                  <a:pt x="2831" y="48"/>
                  <a:pt x="2967" y="29"/>
                </a:cubicBezTo>
                <a:cubicBezTo>
                  <a:pt x="3102" y="10"/>
                  <a:pt x="3195" y="0"/>
                  <a:pt x="3246" y="0"/>
                </a:cubicBezTo>
                <a:cubicBezTo>
                  <a:pt x="3278" y="0"/>
                  <a:pt x="3294" y="13"/>
                  <a:pt x="3294" y="37"/>
                </a:cubicBezTo>
                <a:cubicBezTo>
                  <a:pt x="3294" y="52"/>
                  <a:pt x="3288" y="67"/>
                  <a:pt x="3277" y="82"/>
                </a:cubicBezTo>
                <a:cubicBezTo>
                  <a:pt x="3265" y="96"/>
                  <a:pt x="3232" y="128"/>
                  <a:pt x="3177" y="177"/>
                </a:cubicBezTo>
                <a:cubicBezTo>
                  <a:pt x="2902" y="433"/>
                  <a:pt x="2599" y="811"/>
                  <a:pt x="2268" y="1311"/>
                </a:cubicBezTo>
                <a:cubicBezTo>
                  <a:pt x="1938" y="1811"/>
                  <a:pt x="1661" y="2336"/>
                  <a:pt x="1439" y="2886"/>
                </a:cubicBezTo>
                <a:cubicBezTo>
                  <a:pt x="1349" y="3106"/>
                  <a:pt x="1287" y="3238"/>
                  <a:pt x="1254" y="3282"/>
                </a:cubicBezTo>
                <a:cubicBezTo>
                  <a:pt x="1221" y="3328"/>
                  <a:pt x="1115" y="3351"/>
                  <a:pt x="937" y="3351"/>
                </a:cubicBezTo>
                <a:cubicBezTo>
                  <a:pt x="809" y="3351"/>
                  <a:pt x="732" y="3338"/>
                  <a:pt x="707" y="3312"/>
                </a:cubicBezTo>
                <a:cubicBezTo>
                  <a:pt x="682" y="3286"/>
                  <a:pt x="631" y="3215"/>
                  <a:pt x="555" y="3100"/>
                </a:cubicBezTo>
                <a:cubicBezTo>
                  <a:pt x="430" y="2907"/>
                  <a:pt x="286" y="2724"/>
                  <a:pt x="123" y="2552"/>
                </a:cubicBezTo>
                <a:cubicBezTo>
                  <a:pt x="41" y="2466"/>
                  <a:pt x="0" y="2400"/>
                  <a:pt x="0" y="2356"/>
                </a:cubicBezTo>
                <a:cubicBezTo>
                  <a:pt x="0" y="2295"/>
                  <a:pt x="45" y="2233"/>
                  <a:pt x="134" y="2170"/>
                </a:cubicBezTo>
                <a:cubicBezTo>
                  <a:pt x="224" y="2107"/>
                  <a:pt x="298" y="2076"/>
                  <a:pt x="358" y="2076"/>
                </a:cubicBezTo>
                <a:cubicBezTo>
                  <a:pt x="434" y="2076"/>
                  <a:pt x="527" y="2118"/>
                  <a:pt x="638" y="2201"/>
                </a:cubicBezTo>
                <a:cubicBezTo>
                  <a:pt x="749" y="2285"/>
                  <a:pt x="873" y="2444"/>
                  <a:pt x="1009" y="2678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ea typeface="微软雅黑 Light" panose="020B0502040204020203" pitchFamily="34" charset="-122"/>
            </a:endParaRPr>
          </a:p>
        </p:txBody>
      </p:sp>
      <p:grpSp>
        <p:nvGrpSpPr>
          <p:cNvPr id="26" name="Group 31"/>
          <p:cNvGrpSpPr/>
          <p:nvPr/>
        </p:nvGrpSpPr>
        <p:grpSpPr>
          <a:xfrm>
            <a:off x="6307013" y="3751384"/>
            <a:ext cx="4384434" cy="2625970"/>
            <a:chOff x="-3602492" y="4481247"/>
            <a:chExt cx="14694164" cy="1133353"/>
          </a:xfrm>
        </p:grpSpPr>
        <p:grpSp>
          <p:nvGrpSpPr>
            <p:cNvPr id="28" name="Group 24"/>
            <p:cNvGrpSpPr/>
            <p:nvPr/>
          </p:nvGrpSpPr>
          <p:grpSpPr>
            <a:xfrm>
              <a:off x="-3602492" y="4481247"/>
              <a:ext cx="14694164" cy="1133353"/>
              <a:chOff x="-3602492" y="4481247"/>
              <a:chExt cx="14694164" cy="1133353"/>
            </a:xfrm>
          </p:grpSpPr>
          <p:sp>
            <p:nvSpPr>
              <p:cNvPr id="33" name="Wave 32"/>
              <p:cNvSpPr/>
              <p:nvPr/>
            </p:nvSpPr>
            <p:spPr>
              <a:xfrm>
                <a:off x="2002536" y="4481247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DCC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4" name="图片 1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3602492" y="4577600"/>
                <a:ext cx="5972928" cy="940645"/>
              </a:xfrm>
              <a:prstGeom prst="rect">
                <a:avLst/>
              </a:prstGeom>
            </p:spPr>
          </p:pic>
        </p:grpSp>
        <p:sp>
          <p:nvSpPr>
            <p:cNvPr id="32" name="文本框 12"/>
            <p:cNvSpPr txBox="1"/>
            <p:nvPr/>
          </p:nvSpPr>
          <p:spPr>
            <a:xfrm>
              <a:off x="-830003" y="4828614"/>
              <a:ext cx="2864896" cy="270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D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5204" name="Object 84"/>
          <p:cNvGraphicFramePr>
            <a:graphicFrameLocks noChangeAspect="1"/>
          </p:cNvGraphicFramePr>
          <p:nvPr/>
        </p:nvGraphicFramePr>
        <p:xfrm>
          <a:off x="3386015" y="1946154"/>
          <a:ext cx="814388" cy="1692275"/>
        </p:xfrm>
        <a:graphic>
          <a:graphicData uri="http://schemas.openxmlformats.org/presentationml/2006/ole">
            <p:oleObj spid="_x0000_s15361" name="Equation" r:id="rId8" imgW="152280" imgH="393480" progId="Equation.3">
              <p:embed/>
            </p:oleObj>
          </a:graphicData>
        </a:graphic>
      </p:graphicFrame>
      <p:graphicFrame>
        <p:nvGraphicFramePr>
          <p:cNvPr id="14" name="Object 84"/>
          <p:cNvGraphicFramePr>
            <a:graphicFrameLocks noChangeAspect="1"/>
          </p:cNvGraphicFramePr>
          <p:nvPr/>
        </p:nvGraphicFramePr>
        <p:xfrm>
          <a:off x="8813556" y="1676034"/>
          <a:ext cx="814388" cy="1692275"/>
        </p:xfrm>
        <a:graphic>
          <a:graphicData uri="http://schemas.openxmlformats.org/presentationml/2006/ole">
            <p:oleObj spid="_x0000_s15363" name="Equation" r:id="rId9" imgW="152280" imgH="393480" progId="Equation.3">
              <p:embed/>
            </p:oleObj>
          </a:graphicData>
        </a:graphic>
      </p:graphicFrame>
      <p:graphicFrame>
        <p:nvGraphicFramePr>
          <p:cNvPr id="15" name="Object 84"/>
          <p:cNvGraphicFramePr>
            <a:graphicFrameLocks noChangeAspect="1"/>
          </p:cNvGraphicFramePr>
          <p:nvPr/>
        </p:nvGraphicFramePr>
        <p:xfrm>
          <a:off x="3702293" y="4348896"/>
          <a:ext cx="814388" cy="1692275"/>
        </p:xfrm>
        <a:graphic>
          <a:graphicData uri="http://schemas.openxmlformats.org/presentationml/2006/ole">
            <p:oleObj spid="_x0000_s15364" name="Equation" r:id="rId10" imgW="152280" imgH="393480" progId="Equation.3">
              <p:embed/>
            </p:oleObj>
          </a:graphicData>
        </a:graphic>
      </p:graphicFrame>
      <p:graphicFrame>
        <p:nvGraphicFramePr>
          <p:cNvPr id="16" name="Object 84"/>
          <p:cNvGraphicFramePr>
            <a:graphicFrameLocks noChangeAspect="1"/>
          </p:cNvGraphicFramePr>
          <p:nvPr/>
        </p:nvGraphicFramePr>
        <p:xfrm>
          <a:off x="8790111" y="4114433"/>
          <a:ext cx="893152" cy="1692275"/>
        </p:xfrm>
        <a:graphic>
          <a:graphicData uri="http://schemas.openxmlformats.org/presentationml/2006/ole">
            <p:oleObj spid="_x0000_s15365" name="Equation" r:id="rId11" imgW="152280" imgH="39348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3901515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  <p:bldP spid="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204212"/>
            <a:ext cx="12293600" cy="7344466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4266032" y="252860"/>
            <a:ext cx="9687977" cy="4343107"/>
            <a:chOff x="472664" y="1087429"/>
            <a:chExt cx="5916949" cy="43431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文本框 10"/>
            <p:cNvSpPr txBox="1">
              <a:spLocks/>
            </p:cNvSpPr>
            <p:nvPr/>
          </p:nvSpPr>
          <p:spPr>
            <a:xfrm>
              <a:off x="472664" y="1090886"/>
              <a:ext cx="5826872" cy="43396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914400" eaLnBrk="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3800" b="1" dirty="0">
                  <a:latin typeface="UTM Futura Extra" panose="02040603050506020204" pitchFamily="18" charset="0"/>
                  <a:ea typeface="字魂52号-阿开漫画体" panose="00000500000000000000" pitchFamily="2" charset="-122"/>
                </a:rPr>
                <a:t>TẠM</a:t>
              </a:r>
            </a:p>
            <a:p>
              <a:pPr marL="0" indent="0" algn="ctr" defTabSz="914400" eaLnBrk="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3800" b="1" dirty="0">
                  <a:latin typeface="UTM Futura Extra" panose="02040603050506020204" pitchFamily="18" charset="0"/>
                  <a:ea typeface="字魂52号-阿开漫画体" panose="00000500000000000000" pitchFamily="2" charset="-122"/>
                </a:rPr>
                <a:t>BIỆT</a:t>
              </a:r>
            </a:p>
          </p:txBody>
        </p:sp>
        <p:sp>
          <p:nvSpPr>
            <p:cNvPr id="24" name="文本框 10"/>
            <p:cNvSpPr txBox="1">
              <a:spLocks/>
            </p:cNvSpPr>
            <p:nvPr/>
          </p:nvSpPr>
          <p:spPr>
            <a:xfrm>
              <a:off x="562741" y="1087429"/>
              <a:ext cx="5826872" cy="43396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914400" eaLnBrk="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3800" b="1" dirty="0">
                  <a:solidFill>
                    <a:srgbClr val="FC745C"/>
                  </a:solidFill>
                  <a:latin typeface="UTM Futura Extra" panose="02040603050506020204" pitchFamily="18" charset="0"/>
                  <a:ea typeface="字魂52号-阿开漫画体" panose="00000500000000000000" pitchFamily="2" charset="-122"/>
                </a:rPr>
                <a:t>TẠM</a:t>
              </a:r>
            </a:p>
            <a:p>
              <a:pPr marL="0" indent="0" algn="ctr" defTabSz="914400" eaLnBrk="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3800" b="1" dirty="0">
                  <a:solidFill>
                    <a:srgbClr val="FC745C"/>
                  </a:solidFill>
                  <a:latin typeface="UTM Futura Extra" panose="02040603050506020204" pitchFamily="18" charset="0"/>
                  <a:ea typeface="字魂52号-阿开漫画体" panose="00000500000000000000" pitchFamily="2" charset="-122"/>
                </a:rPr>
                <a:t>BIỆT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8963379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408317" y="0"/>
            <a:ext cx="11444377" cy="6858000"/>
          </a:xfrm>
          <a:prstGeom prst="roundRect">
            <a:avLst>
              <a:gd name="adj" fmla="val 18428"/>
            </a:avLst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ea typeface="微软雅黑 Light" panose="020B0502040204020203" pitchFamily="34" charset="-122"/>
              </a:rPr>
              <a:t>561</a:t>
            </a:r>
            <a:endParaRPr lang="zh-CN" altLang="en-US" dirty="0">
              <a:ea typeface="微软雅黑 Light" panose="020B0502040204020203" pitchFamily="34" charset="-122"/>
            </a:endParaRPr>
          </a:p>
        </p:txBody>
      </p:sp>
      <p:grpSp>
        <p:nvGrpSpPr>
          <p:cNvPr id="3" name="Group 33"/>
          <p:cNvGrpSpPr/>
          <p:nvPr/>
        </p:nvGrpSpPr>
        <p:grpSpPr>
          <a:xfrm>
            <a:off x="656492" y="3821722"/>
            <a:ext cx="4478216" cy="2497015"/>
            <a:chOff x="-1192586" y="1984078"/>
            <a:chExt cx="12424648" cy="1133353"/>
          </a:xfrm>
        </p:grpSpPr>
        <p:grpSp>
          <p:nvGrpSpPr>
            <p:cNvPr id="6" name="Group 22"/>
            <p:cNvGrpSpPr/>
            <p:nvPr/>
          </p:nvGrpSpPr>
          <p:grpSpPr>
            <a:xfrm>
              <a:off x="-1192586" y="1984078"/>
              <a:ext cx="12424648" cy="1133353"/>
              <a:chOff x="-1192586" y="1984078"/>
              <a:chExt cx="12424648" cy="1133353"/>
            </a:xfrm>
          </p:grpSpPr>
          <p:sp>
            <p:nvSpPr>
              <p:cNvPr id="4" name="Wave 3"/>
              <p:cNvSpPr/>
              <p:nvPr/>
            </p:nvSpPr>
            <p:spPr>
              <a:xfrm>
                <a:off x="2142927" y="1984078"/>
                <a:ext cx="9089135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E0C8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1192586" y="2072828"/>
                <a:ext cx="3573383" cy="940645"/>
              </a:xfrm>
              <a:prstGeom prst="rect">
                <a:avLst/>
              </a:prstGeom>
            </p:spPr>
          </p:pic>
        </p:grpSp>
        <p:sp>
          <p:nvSpPr>
            <p:cNvPr id="29" name="文本框 12"/>
            <p:cNvSpPr txBox="1"/>
            <p:nvPr/>
          </p:nvSpPr>
          <p:spPr>
            <a:xfrm>
              <a:off x="562308" y="2327312"/>
              <a:ext cx="1734302" cy="252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32"/>
          <p:cNvGrpSpPr/>
          <p:nvPr/>
        </p:nvGrpSpPr>
        <p:grpSpPr>
          <a:xfrm>
            <a:off x="6166338" y="1433849"/>
            <a:ext cx="4290646" cy="2411320"/>
            <a:chOff x="-1236012" y="3148183"/>
            <a:chExt cx="12327684" cy="1133353"/>
          </a:xfrm>
        </p:grpSpPr>
        <p:grpSp>
          <p:nvGrpSpPr>
            <p:cNvPr id="8" name="Group 23"/>
            <p:cNvGrpSpPr/>
            <p:nvPr/>
          </p:nvGrpSpPr>
          <p:grpSpPr>
            <a:xfrm>
              <a:off x="-1236012" y="3148183"/>
              <a:ext cx="12327684" cy="1133353"/>
              <a:chOff x="-1236012" y="3148183"/>
              <a:chExt cx="12327684" cy="1133353"/>
            </a:xfrm>
          </p:grpSpPr>
          <p:sp>
            <p:nvSpPr>
              <p:cNvPr id="21" name="Wave 20"/>
              <p:cNvSpPr/>
              <p:nvPr/>
            </p:nvSpPr>
            <p:spPr>
              <a:xfrm>
                <a:off x="2002536" y="3148183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F9D7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1236012" y="3244536"/>
                <a:ext cx="3606448" cy="940645"/>
              </a:xfrm>
              <a:prstGeom prst="rect">
                <a:avLst/>
              </a:prstGeom>
            </p:spPr>
          </p:pic>
        </p:grpSp>
        <p:sp>
          <p:nvSpPr>
            <p:cNvPr id="30" name="文本框 12"/>
            <p:cNvSpPr txBox="1"/>
            <p:nvPr/>
          </p:nvSpPr>
          <p:spPr>
            <a:xfrm>
              <a:off x="582829" y="3430757"/>
              <a:ext cx="1713781" cy="274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B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31"/>
          <p:cNvGrpSpPr/>
          <p:nvPr/>
        </p:nvGrpSpPr>
        <p:grpSpPr>
          <a:xfrm>
            <a:off x="726831" y="1383322"/>
            <a:ext cx="4407878" cy="2391507"/>
            <a:chOff x="-546283" y="4481247"/>
            <a:chExt cx="11483143" cy="1229808"/>
          </a:xfrm>
        </p:grpSpPr>
        <p:grpSp>
          <p:nvGrpSpPr>
            <p:cNvPr id="11" name="Group 24"/>
            <p:cNvGrpSpPr/>
            <p:nvPr/>
          </p:nvGrpSpPr>
          <p:grpSpPr>
            <a:xfrm>
              <a:off x="-546283" y="4481247"/>
              <a:ext cx="11483143" cy="1229808"/>
              <a:chOff x="-546283" y="4481247"/>
              <a:chExt cx="11483143" cy="1229808"/>
            </a:xfrm>
          </p:grpSpPr>
          <p:sp>
            <p:nvSpPr>
              <p:cNvPr id="22" name="Wave 21"/>
              <p:cNvSpPr/>
              <p:nvPr/>
            </p:nvSpPr>
            <p:spPr>
              <a:xfrm>
                <a:off x="1969882" y="4481247"/>
                <a:ext cx="8966978" cy="1229808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93FF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546283" y="4577601"/>
                <a:ext cx="2916718" cy="940645"/>
              </a:xfrm>
              <a:prstGeom prst="rect">
                <a:avLst/>
              </a:prstGeom>
            </p:spPr>
          </p:pic>
        </p:grpSp>
        <p:sp>
          <p:nvSpPr>
            <p:cNvPr id="31" name="文本框 12"/>
            <p:cNvSpPr txBox="1"/>
            <p:nvPr/>
          </p:nvSpPr>
          <p:spPr>
            <a:xfrm>
              <a:off x="980731" y="4825095"/>
              <a:ext cx="1315880" cy="300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A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7" name="勾"/>
          <p:cNvSpPr/>
          <p:nvPr/>
        </p:nvSpPr>
        <p:spPr bwMode="auto">
          <a:xfrm>
            <a:off x="4078508" y="4812829"/>
            <a:ext cx="691039" cy="823228"/>
          </a:xfrm>
          <a:custGeom>
            <a:avLst/>
            <a:gdLst>
              <a:gd name="T0" fmla="*/ 542159 w 3294"/>
              <a:gd name="T1" fmla="*/ 1438813 h 3351"/>
              <a:gd name="T2" fmla="*/ 799000 w 3294"/>
              <a:gd name="T3" fmla="*/ 921421 h 3351"/>
              <a:gd name="T4" fmla="*/ 1095065 w 3294"/>
              <a:gd name="T5" fmla="*/ 449159 h 3351"/>
              <a:gd name="T6" fmla="*/ 1337398 w 3294"/>
              <a:gd name="T7" fmla="*/ 142377 h 3351"/>
              <a:gd name="T8" fmla="*/ 1452922 w 3294"/>
              <a:gd name="T9" fmla="*/ 45131 h 3351"/>
              <a:gd name="T10" fmla="*/ 1594238 w 3294"/>
              <a:gd name="T11" fmla="*/ 15581 h 3351"/>
              <a:gd name="T12" fmla="*/ 1744151 w 3294"/>
              <a:gd name="T13" fmla="*/ 0 h 3351"/>
              <a:gd name="T14" fmla="*/ 1769943 w 3294"/>
              <a:gd name="T15" fmla="*/ 19879 h 3351"/>
              <a:gd name="T16" fmla="*/ 1760809 w 3294"/>
              <a:gd name="T17" fmla="*/ 44056 h 3351"/>
              <a:gd name="T18" fmla="*/ 1707076 w 3294"/>
              <a:gd name="T19" fmla="*/ 95097 h 3351"/>
              <a:gd name="T20" fmla="*/ 1218649 w 3294"/>
              <a:gd name="T21" fmla="*/ 704363 h 3351"/>
              <a:gd name="T22" fmla="*/ 773208 w 3294"/>
              <a:gd name="T23" fmla="*/ 1550566 h 3351"/>
              <a:gd name="T24" fmla="*/ 673803 w 3294"/>
              <a:gd name="T25" fmla="*/ 1763325 h 3351"/>
              <a:gd name="T26" fmla="*/ 503472 w 3294"/>
              <a:gd name="T27" fmla="*/ 1800397 h 3351"/>
              <a:gd name="T28" fmla="*/ 379888 w 3294"/>
              <a:gd name="T29" fmla="*/ 1779443 h 3351"/>
              <a:gd name="T30" fmla="*/ 298214 w 3294"/>
              <a:gd name="T31" fmla="*/ 1665542 h 3351"/>
              <a:gd name="T32" fmla="*/ 66091 w 3294"/>
              <a:gd name="T33" fmla="*/ 1371117 h 3351"/>
              <a:gd name="T34" fmla="*/ 0 w 3294"/>
              <a:gd name="T35" fmla="*/ 1265812 h 3351"/>
              <a:gd name="T36" fmla="*/ 72001 w 3294"/>
              <a:gd name="T37" fmla="*/ 1165879 h 3351"/>
              <a:gd name="T38" fmla="*/ 192362 w 3294"/>
              <a:gd name="T39" fmla="*/ 1115376 h 3351"/>
              <a:gd name="T40" fmla="*/ 342812 w 3294"/>
              <a:gd name="T41" fmla="*/ 1182535 h 3351"/>
              <a:gd name="T42" fmla="*/ 542159 w 3294"/>
              <a:gd name="T43" fmla="*/ 1438813 h 335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294" h="3351">
                <a:moveTo>
                  <a:pt x="1009" y="2678"/>
                </a:moveTo>
                <a:cubicBezTo>
                  <a:pt x="1157" y="2345"/>
                  <a:pt x="1317" y="2024"/>
                  <a:pt x="1487" y="1715"/>
                </a:cubicBezTo>
                <a:cubicBezTo>
                  <a:pt x="1658" y="1407"/>
                  <a:pt x="1842" y="1113"/>
                  <a:pt x="2038" y="836"/>
                </a:cubicBezTo>
                <a:cubicBezTo>
                  <a:pt x="2235" y="558"/>
                  <a:pt x="2385" y="368"/>
                  <a:pt x="2489" y="265"/>
                </a:cubicBezTo>
                <a:cubicBezTo>
                  <a:pt x="2592" y="162"/>
                  <a:pt x="2664" y="101"/>
                  <a:pt x="2704" y="84"/>
                </a:cubicBezTo>
                <a:cubicBezTo>
                  <a:pt x="2743" y="66"/>
                  <a:pt x="2831" y="48"/>
                  <a:pt x="2967" y="29"/>
                </a:cubicBezTo>
                <a:cubicBezTo>
                  <a:pt x="3102" y="10"/>
                  <a:pt x="3195" y="0"/>
                  <a:pt x="3246" y="0"/>
                </a:cubicBezTo>
                <a:cubicBezTo>
                  <a:pt x="3278" y="0"/>
                  <a:pt x="3294" y="13"/>
                  <a:pt x="3294" y="37"/>
                </a:cubicBezTo>
                <a:cubicBezTo>
                  <a:pt x="3294" y="52"/>
                  <a:pt x="3288" y="67"/>
                  <a:pt x="3277" y="82"/>
                </a:cubicBezTo>
                <a:cubicBezTo>
                  <a:pt x="3265" y="96"/>
                  <a:pt x="3232" y="128"/>
                  <a:pt x="3177" y="177"/>
                </a:cubicBezTo>
                <a:cubicBezTo>
                  <a:pt x="2902" y="433"/>
                  <a:pt x="2599" y="811"/>
                  <a:pt x="2268" y="1311"/>
                </a:cubicBezTo>
                <a:cubicBezTo>
                  <a:pt x="1938" y="1811"/>
                  <a:pt x="1661" y="2336"/>
                  <a:pt x="1439" y="2886"/>
                </a:cubicBezTo>
                <a:cubicBezTo>
                  <a:pt x="1349" y="3106"/>
                  <a:pt x="1287" y="3238"/>
                  <a:pt x="1254" y="3282"/>
                </a:cubicBezTo>
                <a:cubicBezTo>
                  <a:pt x="1221" y="3328"/>
                  <a:pt x="1115" y="3351"/>
                  <a:pt x="937" y="3351"/>
                </a:cubicBezTo>
                <a:cubicBezTo>
                  <a:pt x="809" y="3351"/>
                  <a:pt x="732" y="3338"/>
                  <a:pt x="707" y="3312"/>
                </a:cubicBezTo>
                <a:cubicBezTo>
                  <a:pt x="682" y="3286"/>
                  <a:pt x="631" y="3215"/>
                  <a:pt x="555" y="3100"/>
                </a:cubicBezTo>
                <a:cubicBezTo>
                  <a:pt x="430" y="2907"/>
                  <a:pt x="286" y="2724"/>
                  <a:pt x="123" y="2552"/>
                </a:cubicBezTo>
                <a:cubicBezTo>
                  <a:pt x="41" y="2466"/>
                  <a:pt x="0" y="2400"/>
                  <a:pt x="0" y="2356"/>
                </a:cubicBezTo>
                <a:cubicBezTo>
                  <a:pt x="0" y="2295"/>
                  <a:pt x="45" y="2233"/>
                  <a:pt x="134" y="2170"/>
                </a:cubicBezTo>
                <a:cubicBezTo>
                  <a:pt x="224" y="2107"/>
                  <a:pt x="298" y="2076"/>
                  <a:pt x="358" y="2076"/>
                </a:cubicBezTo>
                <a:cubicBezTo>
                  <a:pt x="434" y="2076"/>
                  <a:pt x="527" y="2118"/>
                  <a:pt x="638" y="2201"/>
                </a:cubicBezTo>
                <a:cubicBezTo>
                  <a:pt x="749" y="2285"/>
                  <a:pt x="873" y="2444"/>
                  <a:pt x="1009" y="2678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ea typeface="微软雅黑 Light" panose="020B0502040204020203" pitchFamily="34" charset="-122"/>
            </a:endParaRPr>
          </a:p>
        </p:txBody>
      </p:sp>
      <p:grpSp>
        <p:nvGrpSpPr>
          <p:cNvPr id="12" name="Group 32"/>
          <p:cNvGrpSpPr/>
          <p:nvPr/>
        </p:nvGrpSpPr>
        <p:grpSpPr>
          <a:xfrm>
            <a:off x="6260123" y="3962398"/>
            <a:ext cx="4173415" cy="2176298"/>
            <a:chOff x="-1444272" y="3148182"/>
            <a:chExt cx="12750844" cy="1133353"/>
          </a:xfrm>
        </p:grpSpPr>
        <p:grpSp>
          <p:nvGrpSpPr>
            <p:cNvPr id="14" name="Group 23"/>
            <p:cNvGrpSpPr/>
            <p:nvPr/>
          </p:nvGrpSpPr>
          <p:grpSpPr>
            <a:xfrm>
              <a:off x="-1444272" y="3148182"/>
              <a:ext cx="12750844" cy="1133353"/>
              <a:chOff x="-1444272" y="3148182"/>
              <a:chExt cx="12750844" cy="1133353"/>
            </a:xfrm>
          </p:grpSpPr>
          <p:sp>
            <p:nvSpPr>
              <p:cNvPr id="26" name="Wave 25"/>
              <p:cNvSpPr/>
              <p:nvPr/>
            </p:nvSpPr>
            <p:spPr>
              <a:xfrm>
                <a:off x="2217435" y="3148182"/>
                <a:ext cx="9089137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FD9A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8" name="图片 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1444272" y="3244536"/>
                <a:ext cx="3814708" cy="940645"/>
              </a:xfrm>
              <a:prstGeom prst="rect">
                <a:avLst/>
              </a:prstGeom>
            </p:spPr>
          </p:pic>
        </p:grpSp>
        <p:sp>
          <p:nvSpPr>
            <p:cNvPr id="25" name="文本框 12"/>
            <p:cNvSpPr txBox="1"/>
            <p:nvPr/>
          </p:nvSpPr>
          <p:spPr>
            <a:xfrm>
              <a:off x="561475" y="3468268"/>
              <a:ext cx="1591867" cy="304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D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2" name="文本框 12"/>
          <p:cNvSpPr txBox="1"/>
          <p:nvPr/>
        </p:nvSpPr>
        <p:spPr>
          <a:xfrm>
            <a:off x="621102" y="241540"/>
            <a:ext cx="109037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 smtClean="0">
                <a:latin typeface="Times New Roman" pitchFamily="18" charset="0"/>
                <a:cs typeface="Times New Roman" pitchFamily="18" charset="0"/>
              </a:rPr>
              <a:t>Phân số bé hơn 1 là?</a:t>
            </a:r>
            <a:endParaRPr lang="zh-CN" altLang="en-US" sz="6000" b="1" dirty="0">
              <a:solidFill>
                <a:srgbClr val="002060"/>
              </a:solidFill>
              <a:latin typeface="Times New Roman" pitchFamily="18" charset="0"/>
              <a:ea typeface="微软雅黑 Light" panose="020B0502040204020203" pitchFamily="34" charset="-122"/>
              <a:cs typeface="Times New Roman" pitchFamily="18" charset="0"/>
            </a:endParaRPr>
          </a:p>
        </p:txBody>
      </p:sp>
      <p:graphicFrame>
        <p:nvGraphicFramePr>
          <p:cNvPr id="5204" name="Object 84"/>
          <p:cNvGraphicFramePr>
            <a:graphicFrameLocks noChangeAspect="1"/>
          </p:cNvGraphicFramePr>
          <p:nvPr/>
        </p:nvGraphicFramePr>
        <p:xfrm>
          <a:off x="2955925" y="1603375"/>
          <a:ext cx="563563" cy="1841500"/>
        </p:xfrm>
        <a:graphic>
          <a:graphicData uri="http://schemas.openxmlformats.org/presentationml/2006/ole">
            <p:oleObj spid="_x0000_s80898" name="Equation" r:id="rId8" imgW="139680" imgH="393480" progId="Equation.3">
              <p:embed/>
            </p:oleObj>
          </a:graphicData>
        </a:graphic>
      </p:graphicFrame>
      <p:graphicFrame>
        <p:nvGraphicFramePr>
          <p:cNvPr id="15" name="Object 84"/>
          <p:cNvGraphicFramePr>
            <a:graphicFrameLocks noChangeAspect="1"/>
          </p:cNvGraphicFramePr>
          <p:nvPr/>
        </p:nvGraphicFramePr>
        <p:xfrm>
          <a:off x="8588375" y="1708150"/>
          <a:ext cx="750888" cy="1841500"/>
        </p:xfrm>
        <a:graphic>
          <a:graphicData uri="http://schemas.openxmlformats.org/presentationml/2006/ole">
            <p:oleObj spid="_x0000_s80899" name="Equation" r:id="rId9" imgW="152280" imgH="393480" progId="Equation.3">
              <p:embed/>
            </p:oleObj>
          </a:graphicData>
        </a:graphic>
      </p:graphicFrame>
      <p:graphicFrame>
        <p:nvGraphicFramePr>
          <p:cNvPr id="16" name="Object 84"/>
          <p:cNvGraphicFramePr>
            <a:graphicFrameLocks noChangeAspect="1"/>
          </p:cNvGraphicFramePr>
          <p:nvPr/>
        </p:nvGraphicFramePr>
        <p:xfrm>
          <a:off x="3059113" y="4146550"/>
          <a:ext cx="614362" cy="1841500"/>
        </p:xfrm>
        <a:graphic>
          <a:graphicData uri="http://schemas.openxmlformats.org/presentationml/2006/ole">
            <p:oleObj spid="_x0000_s80900" name="Equation" r:id="rId10" imgW="152280" imgH="393480" progId="Equation.3">
              <p:embed/>
            </p:oleObj>
          </a:graphicData>
        </a:graphic>
      </p:graphicFrame>
      <p:graphicFrame>
        <p:nvGraphicFramePr>
          <p:cNvPr id="17" name="Object 84"/>
          <p:cNvGraphicFramePr>
            <a:graphicFrameLocks noChangeAspect="1"/>
          </p:cNvGraphicFramePr>
          <p:nvPr/>
        </p:nvGraphicFramePr>
        <p:xfrm>
          <a:off x="8569325" y="4170363"/>
          <a:ext cx="614363" cy="1841500"/>
        </p:xfrm>
        <a:graphic>
          <a:graphicData uri="http://schemas.openxmlformats.org/presentationml/2006/ole">
            <p:oleObj spid="_x0000_s80901" name="Equation" r:id="rId11" imgW="152280" imgH="39348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7401203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5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8" grpId="0" animBg="1"/>
      <p:bldP spid="27" grpId="0" animBg="1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351692" y="224287"/>
            <a:ext cx="11558954" cy="6633713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grpSp>
        <p:nvGrpSpPr>
          <p:cNvPr id="3" name="Group 33"/>
          <p:cNvGrpSpPr/>
          <p:nvPr/>
        </p:nvGrpSpPr>
        <p:grpSpPr>
          <a:xfrm>
            <a:off x="6189785" y="4338252"/>
            <a:ext cx="4602044" cy="2519748"/>
            <a:chOff x="-1341350" y="2010514"/>
            <a:chExt cx="12384036" cy="1133353"/>
          </a:xfrm>
        </p:grpSpPr>
        <p:grpSp>
          <p:nvGrpSpPr>
            <p:cNvPr id="6" name="Group 22"/>
            <p:cNvGrpSpPr/>
            <p:nvPr/>
          </p:nvGrpSpPr>
          <p:grpSpPr>
            <a:xfrm>
              <a:off x="-1341350" y="2010514"/>
              <a:ext cx="12384036" cy="1133353"/>
              <a:chOff x="-1341350" y="2010514"/>
              <a:chExt cx="12384036" cy="1133353"/>
            </a:xfrm>
          </p:grpSpPr>
          <p:sp>
            <p:nvSpPr>
              <p:cNvPr id="4" name="Wave 3"/>
              <p:cNvSpPr/>
              <p:nvPr/>
            </p:nvSpPr>
            <p:spPr>
              <a:xfrm>
                <a:off x="1953550" y="2010514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1341350" y="2144644"/>
                <a:ext cx="3722145" cy="940645"/>
              </a:xfrm>
              <a:prstGeom prst="rect">
                <a:avLst/>
              </a:prstGeom>
            </p:spPr>
          </p:pic>
        </p:grpSp>
        <p:sp>
          <p:nvSpPr>
            <p:cNvPr id="29" name="文本框 12"/>
            <p:cNvSpPr txBox="1"/>
            <p:nvPr/>
          </p:nvSpPr>
          <p:spPr>
            <a:xfrm>
              <a:off x="235982" y="2401715"/>
              <a:ext cx="2060628" cy="25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D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32"/>
          <p:cNvGrpSpPr/>
          <p:nvPr/>
        </p:nvGrpSpPr>
        <p:grpSpPr>
          <a:xfrm>
            <a:off x="539262" y="4483808"/>
            <a:ext cx="4806462" cy="2374192"/>
            <a:chOff x="-2010488" y="3148183"/>
            <a:chExt cx="13084907" cy="1133353"/>
          </a:xfrm>
        </p:grpSpPr>
        <p:grpSp>
          <p:nvGrpSpPr>
            <p:cNvPr id="8" name="Group 23"/>
            <p:cNvGrpSpPr/>
            <p:nvPr/>
          </p:nvGrpSpPr>
          <p:grpSpPr>
            <a:xfrm>
              <a:off x="-2010488" y="3148183"/>
              <a:ext cx="13084907" cy="1133353"/>
              <a:chOff x="-2010488" y="3148183"/>
              <a:chExt cx="13084907" cy="1133353"/>
            </a:xfrm>
          </p:grpSpPr>
          <p:sp>
            <p:nvSpPr>
              <p:cNvPr id="21" name="Wave 20"/>
              <p:cNvSpPr/>
              <p:nvPr/>
            </p:nvSpPr>
            <p:spPr>
              <a:xfrm>
                <a:off x="1985283" y="3148183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FB55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sz="5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2010488" y="3244536"/>
                <a:ext cx="4380923" cy="940645"/>
              </a:xfrm>
              <a:prstGeom prst="rect">
                <a:avLst/>
              </a:prstGeom>
            </p:spPr>
          </p:pic>
        </p:grpSp>
        <p:sp>
          <p:nvSpPr>
            <p:cNvPr id="30" name="文本框 12"/>
            <p:cNvSpPr txBox="1"/>
            <p:nvPr/>
          </p:nvSpPr>
          <p:spPr>
            <a:xfrm>
              <a:off x="-150380" y="3496464"/>
              <a:ext cx="2318705" cy="233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31"/>
          <p:cNvGrpSpPr/>
          <p:nvPr/>
        </p:nvGrpSpPr>
        <p:grpSpPr>
          <a:xfrm>
            <a:off x="539262" y="2278217"/>
            <a:ext cx="4783015" cy="2340671"/>
            <a:chOff x="-1811654" y="4481247"/>
            <a:chExt cx="12903326" cy="1133353"/>
          </a:xfrm>
        </p:grpSpPr>
        <p:grpSp>
          <p:nvGrpSpPr>
            <p:cNvPr id="11" name="Group 24"/>
            <p:cNvGrpSpPr/>
            <p:nvPr/>
          </p:nvGrpSpPr>
          <p:grpSpPr>
            <a:xfrm>
              <a:off x="-1811654" y="4481247"/>
              <a:ext cx="12903326" cy="1133353"/>
              <a:chOff x="-1811654" y="4481247"/>
              <a:chExt cx="12903326" cy="1133353"/>
            </a:xfrm>
          </p:grpSpPr>
          <p:sp>
            <p:nvSpPr>
              <p:cNvPr id="22" name="Wave 21"/>
              <p:cNvSpPr/>
              <p:nvPr/>
            </p:nvSpPr>
            <p:spPr>
              <a:xfrm>
                <a:off x="2002536" y="4481247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en-US" sz="5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1811654" y="4577600"/>
                <a:ext cx="4182092" cy="940645"/>
              </a:xfrm>
              <a:prstGeom prst="rect">
                <a:avLst/>
              </a:prstGeom>
            </p:spPr>
          </p:pic>
        </p:grpSp>
        <p:sp>
          <p:nvSpPr>
            <p:cNvPr id="31" name="文本框 12"/>
            <p:cNvSpPr txBox="1"/>
            <p:nvPr/>
          </p:nvSpPr>
          <p:spPr>
            <a:xfrm>
              <a:off x="275651" y="4791825"/>
              <a:ext cx="1767952" cy="283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A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7" name="勾"/>
          <p:cNvSpPr/>
          <p:nvPr/>
        </p:nvSpPr>
        <p:spPr bwMode="auto">
          <a:xfrm>
            <a:off x="10216938" y="5655260"/>
            <a:ext cx="691039" cy="823228"/>
          </a:xfrm>
          <a:custGeom>
            <a:avLst/>
            <a:gdLst>
              <a:gd name="T0" fmla="*/ 542159 w 3294"/>
              <a:gd name="T1" fmla="*/ 1438813 h 3351"/>
              <a:gd name="T2" fmla="*/ 799000 w 3294"/>
              <a:gd name="T3" fmla="*/ 921421 h 3351"/>
              <a:gd name="T4" fmla="*/ 1095065 w 3294"/>
              <a:gd name="T5" fmla="*/ 449159 h 3351"/>
              <a:gd name="T6" fmla="*/ 1337398 w 3294"/>
              <a:gd name="T7" fmla="*/ 142377 h 3351"/>
              <a:gd name="T8" fmla="*/ 1452922 w 3294"/>
              <a:gd name="T9" fmla="*/ 45131 h 3351"/>
              <a:gd name="T10" fmla="*/ 1594238 w 3294"/>
              <a:gd name="T11" fmla="*/ 15581 h 3351"/>
              <a:gd name="T12" fmla="*/ 1744151 w 3294"/>
              <a:gd name="T13" fmla="*/ 0 h 3351"/>
              <a:gd name="T14" fmla="*/ 1769943 w 3294"/>
              <a:gd name="T15" fmla="*/ 19879 h 3351"/>
              <a:gd name="T16" fmla="*/ 1760809 w 3294"/>
              <a:gd name="T17" fmla="*/ 44056 h 3351"/>
              <a:gd name="T18" fmla="*/ 1707076 w 3294"/>
              <a:gd name="T19" fmla="*/ 95097 h 3351"/>
              <a:gd name="T20" fmla="*/ 1218649 w 3294"/>
              <a:gd name="T21" fmla="*/ 704363 h 3351"/>
              <a:gd name="T22" fmla="*/ 773208 w 3294"/>
              <a:gd name="T23" fmla="*/ 1550566 h 3351"/>
              <a:gd name="T24" fmla="*/ 673803 w 3294"/>
              <a:gd name="T25" fmla="*/ 1763325 h 3351"/>
              <a:gd name="T26" fmla="*/ 503472 w 3294"/>
              <a:gd name="T27" fmla="*/ 1800397 h 3351"/>
              <a:gd name="T28" fmla="*/ 379888 w 3294"/>
              <a:gd name="T29" fmla="*/ 1779443 h 3351"/>
              <a:gd name="T30" fmla="*/ 298214 w 3294"/>
              <a:gd name="T31" fmla="*/ 1665542 h 3351"/>
              <a:gd name="T32" fmla="*/ 66091 w 3294"/>
              <a:gd name="T33" fmla="*/ 1371117 h 3351"/>
              <a:gd name="T34" fmla="*/ 0 w 3294"/>
              <a:gd name="T35" fmla="*/ 1265812 h 3351"/>
              <a:gd name="T36" fmla="*/ 72001 w 3294"/>
              <a:gd name="T37" fmla="*/ 1165879 h 3351"/>
              <a:gd name="T38" fmla="*/ 192362 w 3294"/>
              <a:gd name="T39" fmla="*/ 1115376 h 3351"/>
              <a:gd name="T40" fmla="*/ 342812 w 3294"/>
              <a:gd name="T41" fmla="*/ 1182535 h 3351"/>
              <a:gd name="T42" fmla="*/ 542159 w 3294"/>
              <a:gd name="T43" fmla="*/ 1438813 h 335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294" h="3351">
                <a:moveTo>
                  <a:pt x="1009" y="2678"/>
                </a:moveTo>
                <a:cubicBezTo>
                  <a:pt x="1157" y="2345"/>
                  <a:pt x="1317" y="2024"/>
                  <a:pt x="1487" y="1715"/>
                </a:cubicBezTo>
                <a:cubicBezTo>
                  <a:pt x="1658" y="1407"/>
                  <a:pt x="1842" y="1113"/>
                  <a:pt x="2038" y="836"/>
                </a:cubicBezTo>
                <a:cubicBezTo>
                  <a:pt x="2235" y="558"/>
                  <a:pt x="2385" y="368"/>
                  <a:pt x="2489" y="265"/>
                </a:cubicBezTo>
                <a:cubicBezTo>
                  <a:pt x="2592" y="162"/>
                  <a:pt x="2664" y="101"/>
                  <a:pt x="2704" y="84"/>
                </a:cubicBezTo>
                <a:cubicBezTo>
                  <a:pt x="2743" y="66"/>
                  <a:pt x="2831" y="48"/>
                  <a:pt x="2967" y="29"/>
                </a:cubicBezTo>
                <a:cubicBezTo>
                  <a:pt x="3102" y="10"/>
                  <a:pt x="3195" y="0"/>
                  <a:pt x="3246" y="0"/>
                </a:cubicBezTo>
                <a:cubicBezTo>
                  <a:pt x="3278" y="0"/>
                  <a:pt x="3294" y="13"/>
                  <a:pt x="3294" y="37"/>
                </a:cubicBezTo>
                <a:cubicBezTo>
                  <a:pt x="3294" y="52"/>
                  <a:pt x="3288" y="67"/>
                  <a:pt x="3277" y="82"/>
                </a:cubicBezTo>
                <a:cubicBezTo>
                  <a:pt x="3265" y="96"/>
                  <a:pt x="3232" y="128"/>
                  <a:pt x="3177" y="177"/>
                </a:cubicBezTo>
                <a:cubicBezTo>
                  <a:pt x="2902" y="433"/>
                  <a:pt x="2599" y="811"/>
                  <a:pt x="2268" y="1311"/>
                </a:cubicBezTo>
                <a:cubicBezTo>
                  <a:pt x="1938" y="1811"/>
                  <a:pt x="1661" y="2336"/>
                  <a:pt x="1439" y="2886"/>
                </a:cubicBezTo>
                <a:cubicBezTo>
                  <a:pt x="1349" y="3106"/>
                  <a:pt x="1287" y="3238"/>
                  <a:pt x="1254" y="3282"/>
                </a:cubicBezTo>
                <a:cubicBezTo>
                  <a:pt x="1221" y="3328"/>
                  <a:pt x="1115" y="3351"/>
                  <a:pt x="937" y="3351"/>
                </a:cubicBezTo>
                <a:cubicBezTo>
                  <a:pt x="809" y="3351"/>
                  <a:pt x="732" y="3338"/>
                  <a:pt x="707" y="3312"/>
                </a:cubicBezTo>
                <a:cubicBezTo>
                  <a:pt x="682" y="3286"/>
                  <a:pt x="631" y="3215"/>
                  <a:pt x="555" y="3100"/>
                </a:cubicBezTo>
                <a:cubicBezTo>
                  <a:pt x="430" y="2907"/>
                  <a:pt x="286" y="2724"/>
                  <a:pt x="123" y="2552"/>
                </a:cubicBezTo>
                <a:cubicBezTo>
                  <a:pt x="41" y="2466"/>
                  <a:pt x="0" y="2400"/>
                  <a:pt x="0" y="2356"/>
                </a:cubicBezTo>
                <a:cubicBezTo>
                  <a:pt x="0" y="2295"/>
                  <a:pt x="45" y="2233"/>
                  <a:pt x="134" y="2170"/>
                </a:cubicBezTo>
                <a:cubicBezTo>
                  <a:pt x="224" y="2107"/>
                  <a:pt x="298" y="2076"/>
                  <a:pt x="358" y="2076"/>
                </a:cubicBezTo>
                <a:cubicBezTo>
                  <a:pt x="434" y="2076"/>
                  <a:pt x="527" y="2118"/>
                  <a:pt x="638" y="2201"/>
                </a:cubicBezTo>
                <a:cubicBezTo>
                  <a:pt x="749" y="2285"/>
                  <a:pt x="873" y="2444"/>
                  <a:pt x="1009" y="2678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ea typeface="微软雅黑 Light" panose="020B0502040204020203" pitchFamily="34" charset="-122"/>
            </a:endParaRPr>
          </a:p>
        </p:txBody>
      </p:sp>
      <p:grpSp>
        <p:nvGrpSpPr>
          <p:cNvPr id="23" name="Group 32"/>
          <p:cNvGrpSpPr/>
          <p:nvPr/>
        </p:nvGrpSpPr>
        <p:grpSpPr>
          <a:xfrm>
            <a:off x="6213231" y="2391507"/>
            <a:ext cx="4595447" cy="2344617"/>
            <a:chOff x="-1558964" y="3148183"/>
            <a:chExt cx="12650636" cy="1133353"/>
          </a:xfrm>
        </p:grpSpPr>
        <p:grpSp>
          <p:nvGrpSpPr>
            <p:cNvPr id="24" name="Group 23"/>
            <p:cNvGrpSpPr/>
            <p:nvPr/>
          </p:nvGrpSpPr>
          <p:grpSpPr>
            <a:xfrm>
              <a:off x="-1558964" y="3148183"/>
              <a:ext cx="12650636" cy="1133353"/>
              <a:chOff x="-1558964" y="3148183"/>
              <a:chExt cx="12650636" cy="1133353"/>
            </a:xfrm>
          </p:grpSpPr>
          <p:sp>
            <p:nvSpPr>
              <p:cNvPr id="26" name="Wave 25"/>
              <p:cNvSpPr/>
              <p:nvPr/>
            </p:nvSpPr>
            <p:spPr>
              <a:xfrm>
                <a:off x="2002536" y="3148183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E551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5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8" name="图片 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1558964" y="3244536"/>
                <a:ext cx="3929399" cy="940645"/>
              </a:xfrm>
              <a:prstGeom prst="rect">
                <a:avLst/>
              </a:prstGeom>
            </p:spPr>
          </p:pic>
        </p:grpSp>
        <p:sp>
          <p:nvSpPr>
            <p:cNvPr id="25" name="文本框 12"/>
            <p:cNvSpPr txBox="1"/>
            <p:nvPr/>
          </p:nvSpPr>
          <p:spPr>
            <a:xfrm>
              <a:off x="267384" y="3473218"/>
              <a:ext cx="1833545" cy="314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B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2" name="文本框 12"/>
          <p:cNvSpPr txBox="1"/>
          <p:nvPr/>
        </p:nvSpPr>
        <p:spPr>
          <a:xfrm>
            <a:off x="552091" y="241540"/>
            <a:ext cx="10903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 smtClean="0">
                <a:latin typeface="Times New Roman" pitchFamily="18" charset="0"/>
                <a:cs typeface="Times New Roman" pitchFamily="18" charset="0"/>
              </a:rPr>
              <a:t>Chọn số thích hợp điền vào chỗ trống </a:t>
            </a:r>
            <a:endParaRPr lang="zh-CN" altLang="en-US" sz="4000" b="1" dirty="0">
              <a:solidFill>
                <a:srgbClr val="002060"/>
              </a:solidFill>
              <a:latin typeface="Times New Roman" pitchFamily="18" charset="0"/>
              <a:ea typeface="微软雅黑 Light" panose="020B0502040204020203" pitchFamily="34" charset="-122"/>
              <a:cs typeface="Times New Roman" pitchFamily="18" charset="0"/>
            </a:endParaRPr>
          </a:p>
        </p:txBody>
      </p:sp>
      <p:graphicFrame>
        <p:nvGraphicFramePr>
          <p:cNvPr id="5204" name="Object 84"/>
          <p:cNvGraphicFramePr>
            <a:graphicFrameLocks noChangeAspect="1"/>
          </p:cNvGraphicFramePr>
          <p:nvPr/>
        </p:nvGraphicFramePr>
        <p:xfrm>
          <a:off x="3133359" y="994630"/>
          <a:ext cx="4908672" cy="1336675"/>
        </p:xfrm>
        <a:graphic>
          <a:graphicData uri="http://schemas.openxmlformats.org/presentationml/2006/ole">
            <p:oleObj spid="_x0000_s11265" name="Equation" r:id="rId8" imgW="1066680" imgH="39348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3320899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8" grpId="0" animBg="1"/>
      <p:bldP spid="27" grpId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>
            <a:extLst>
              <a:ext uri="{FF2B5EF4-FFF2-40B4-BE49-F238E27FC236}">
                <a16:creationId xmlns="" xmlns:a16="http://schemas.microsoft.com/office/drawing/2014/main" id="{30F7BB41-E794-4E1B-B7D1-DD60393A2C51}"/>
              </a:ext>
            </a:extLst>
          </p:cNvPr>
          <p:cNvGrpSpPr/>
          <p:nvPr/>
        </p:nvGrpSpPr>
        <p:grpSpPr>
          <a:xfrm flipH="1">
            <a:off x="0" y="2601686"/>
            <a:ext cx="4548283" cy="4256314"/>
            <a:chOff x="-139570" y="2601686"/>
            <a:chExt cx="4548283" cy="4256314"/>
          </a:xfrm>
        </p:grpSpPr>
        <p:pic>
          <p:nvPicPr>
            <p:cNvPr id="5" name="图片 4">
              <a:extLst>
                <a:ext uri="{FF2B5EF4-FFF2-40B4-BE49-F238E27FC236}">
                  <a16:creationId xmlns="" xmlns:a16="http://schemas.microsoft.com/office/drawing/2014/main" id="{B83DE59C-6AE4-49C9-9608-819FE8CB0F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808265" y="4256314"/>
              <a:ext cx="2302329" cy="260168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="" xmlns:a16="http://schemas.microsoft.com/office/drawing/2014/main" id="{C761EF40-C5E3-4213-8BC6-2AD1BEE96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39570" y="2601686"/>
              <a:ext cx="4548283" cy="4256313"/>
            </a:xfrm>
            <a:prstGeom prst="rect">
              <a:avLst/>
            </a:prstGeom>
          </p:spPr>
        </p:pic>
      </p:grpSp>
      <p:grpSp>
        <p:nvGrpSpPr>
          <p:cNvPr id="3" name="Group 1"/>
          <p:cNvGrpSpPr/>
          <p:nvPr/>
        </p:nvGrpSpPr>
        <p:grpSpPr>
          <a:xfrm>
            <a:off x="-1641231" y="490599"/>
            <a:ext cx="14583509" cy="3890829"/>
            <a:chOff x="472664" y="1090886"/>
            <a:chExt cx="7325922" cy="38908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文本框 10">
              <a:extLst>
                <a:ext uri="{FF2B5EF4-FFF2-40B4-BE49-F238E27FC236}">
                  <a16:creationId xmlns="" xmlns:a16="http://schemas.microsoft.com/office/drawing/2014/main" id="{4225683D-F924-4368-8366-9137F0A70526}"/>
                </a:ext>
              </a:extLst>
            </p:cNvPr>
            <p:cNvSpPr txBox="1">
              <a:spLocks/>
            </p:cNvSpPr>
            <p:nvPr/>
          </p:nvSpPr>
          <p:spPr>
            <a:xfrm>
              <a:off x="472664" y="1090886"/>
              <a:ext cx="5826872" cy="264687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914400" eaLnBrk="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600" b="1" cap="none" dirty="0">
                <a:latin typeface="UTM Loko" panose="02040603050506020204" pitchFamily="18" charset="0"/>
                <a:ea typeface="微软雅黑" charset="0"/>
              </a:endParaRPr>
            </a:p>
          </p:txBody>
        </p:sp>
        <p:sp>
          <p:nvSpPr>
            <p:cNvPr id="15" name="文本框 10"/>
            <p:cNvSpPr txBox="1">
              <a:spLocks/>
            </p:cNvSpPr>
            <p:nvPr/>
          </p:nvSpPr>
          <p:spPr>
            <a:xfrm>
              <a:off x="1473795" y="3412055"/>
              <a:ext cx="6324791" cy="156966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r>
                <a:rPr lang="en-US" altLang="zh-CN" sz="9600" b="1" dirty="0" smtClean="0">
                  <a:solidFill>
                    <a:srgbClr val="FF0000"/>
                  </a:solidFill>
                  <a:latin typeface="Times New Roman" pitchFamily="18" charset="0"/>
                  <a:ea typeface="字魂52号-阿开漫画体" panose="00000500000000000000" pitchFamily="2" charset="-122"/>
                  <a:cs typeface="Times New Roman" pitchFamily="18" charset="0"/>
                </a:rPr>
                <a:t>RÚT GỌN PHÂN SỐ</a:t>
              </a:r>
              <a:endParaRPr lang="zh-CN" altLang="en-US" sz="9600" b="1" dirty="0">
                <a:solidFill>
                  <a:srgbClr val="FF0000"/>
                </a:solidFill>
                <a:latin typeface="Times New Roman" pitchFamily="18" charset="0"/>
                <a:ea typeface="字魂52号-阿开漫画体" panose="00000500000000000000" pitchFamily="2" charset="-122"/>
                <a:cs typeface="Times New Roman" pitchFamily="18" charset="0"/>
              </a:endParaRPr>
            </a:p>
          </p:txBody>
        </p:sp>
      </p:grpSp>
      <p:pic>
        <p:nvPicPr>
          <p:cNvPr id="14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54790" y="4821565"/>
            <a:ext cx="3137210" cy="20364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70892" y="304800"/>
            <a:ext cx="8581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06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02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2023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618892" y="1125415"/>
            <a:ext cx="262597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384431" y="1336431"/>
            <a:ext cx="29776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74678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="" xmlns:a16="http://schemas.microsoft.com/office/drawing/2014/main" id="{30F7BB41-E794-4E1B-B7D1-DD60393A2C51}"/>
              </a:ext>
            </a:extLst>
          </p:cNvPr>
          <p:cNvGrpSpPr/>
          <p:nvPr/>
        </p:nvGrpSpPr>
        <p:grpSpPr>
          <a:xfrm flipH="1">
            <a:off x="0" y="2601686"/>
            <a:ext cx="4548283" cy="4256314"/>
            <a:chOff x="-139570" y="2601686"/>
            <a:chExt cx="4548283" cy="4256314"/>
          </a:xfrm>
        </p:grpSpPr>
        <p:pic>
          <p:nvPicPr>
            <p:cNvPr id="5" name="图片 4">
              <a:extLst>
                <a:ext uri="{FF2B5EF4-FFF2-40B4-BE49-F238E27FC236}">
                  <a16:creationId xmlns="" xmlns:a16="http://schemas.microsoft.com/office/drawing/2014/main" id="{B83DE59C-6AE4-49C9-9608-819FE8CB0F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808265" y="4256314"/>
              <a:ext cx="2302329" cy="260168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="" xmlns:a16="http://schemas.microsoft.com/office/drawing/2014/main" id="{C761EF40-C5E3-4213-8BC6-2AD1BEE96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39570" y="2601686"/>
              <a:ext cx="4548283" cy="4256313"/>
            </a:xfrm>
            <a:prstGeom prst="rect">
              <a:avLst/>
            </a:prstGeom>
          </p:spPr>
        </p:pic>
      </p:grpSp>
      <p:sp>
        <p:nvSpPr>
          <p:cNvPr id="15" name="文本框 10"/>
          <p:cNvSpPr txBox="1">
            <a:spLocks/>
          </p:cNvSpPr>
          <p:nvPr/>
        </p:nvSpPr>
        <p:spPr>
          <a:xfrm>
            <a:off x="316563" y="759125"/>
            <a:ext cx="11599392" cy="520142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600" b="1" dirty="0">
                <a:solidFill>
                  <a:srgbClr val="FF0000"/>
                </a:solidFill>
                <a:latin typeface="Times New Roman" pitchFamily="18" charset="0"/>
                <a:ea typeface="字魂52号-阿开漫画体" panose="00000500000000000000" pitchFamily="2" charset="-122"/>
                <a:cs typeface="Times New Roman" pitchFamily="18" charset="0"/>
              </a:rPr>
              <a:t>KHÁM</a:t>
            </a:r>
          </a:p>
          <a:p>
            <a:pPr marL="0" indent="0" algn="ctr" defTabSz="9144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600" b="1" cap="none" dirty="0">
                <a:solidFill>
                  <a:srgbClr val="FF0000"/>
                </a:solidFill>
                <a:latin typeface="Times New Roman" pitchFamily="18" charset="0"/>
                <a:ea typeface="字魂52号-阿开漫画体" panose="00000500000000000000" pitchFamily="2" charset="-122"/>
                <a:cs typeface="Times New Roman" pitchFamily="18" charset="0"/>
              </a:rPr>
              <a:t>PHÁ</a:t>
            </a:r>
            <a:endParaRPr lang="ko-KR" altLang="en-US" sz="16600" b="1" cap="none" dirty="0">
              <a:solidFill>
                <a:srgbClr val="FF0000"/>
              </a:solidFill>
              <a:latin typeface="Times New Roman" pitchFamily="18" charset="0"/>
              <a:ea typeface="微软雅黑" charset="0"/>
              <a:cs typeface="Times New Roman" pitchFamily="18" charset="0"/>
            </a:endParaRPr>
          </a:p>
        </p:txBody>
      </p:sp>
      <p:pic>
        <p:nvPicPr>
          <p:cNvPr id="14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54790" y="4821565"/>
            <a:ext cx="3137210" cy="20364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74678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104"/>
          <p:cNvGrpSpPr>
            <a:grpSpLocks/>
          </p:cNvGrpSpPr>
          <p:nvPr/>
        </p:nvGrpSpPr>
        <p:grpSpPr bwMode="auto">
          <a:xfrm>
            <a:off x="439946" y="0"/>
            <a:ext cx="11413163" cy="1994115"/>
            <a:chOff x="96" y="509"/>
            <a:chExt cx="5822" cy="811"/>
          </a:xfrm>
        </p:grpSpPr>
        <p:sp>
          <p:nvSpPr>
            <p:cNvPr id="22" name="Text Box 71"/>
            <p:cNvSpPr txBox="1">
              <a:spLocks noChangeArrowheads="1"/>
            </p:cNvSpPr>
            <p:nvPr/>
          </p:nvSpPr>
          <p:spPr bwMode="auto">
            <a:xfrm>
              <a:off x="96" y="624"/>
              <a:ext cx="5822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4000" b="1" dirty="0" err="1" smtClean="0"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alt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 smtClean="0">
                  <a:latin typeface="Times New Roman" pitchFamily="18" charset="0"/>
                  <a:cs typeface="Times New Roman" pitchFamily="18" charset="0"/>
                </a:rPr>
                <a:t>toán</a:t>
              </a:r>
              <a:r>
                <a:rPr lang="en-US" altLang="en-US" sz="4000" b="1" dirty="0" smtClean="0"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alt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Cho </a:t>
              </a:r>
              <a:r>
                <a:rPr lang="en-US" altLang="en-US" sz="4000" b="1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      .</a:t>
              </a:r>
              <a:r>
                <a:rPr lang="en-US" altLang="en-US" sz="4000" b="1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Tìm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alt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en-US" altLang="en-US" sz="4000" b="1" dirty="0" err="1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nhưng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alt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tử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mẫu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bé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hơn</a:t>
              </a:r>
              <a:r>
                <a:rPr lang="en-US" altLang="en-US" sz="4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graphicFrame>
          <p:nvGraphicFramePr>
            <p:cNvPr id="23" name="Object 72"/>
            <p:cNvGraphicFramePr>
              <a:graphicFrameLocks noChangeAspect="1"/>
            </p:cNvGraphicFramePr>
            <p:nvPr/>
          </p:nvGraphicFramePr>
          <p:xfrm>
            <a:off x="2624" y="509"/>
            <a:ext cx="247" cy="432"/>
          </p:xfrm>
          <a:graphic>
            <a:graphicData uri="http://schemas.openxmlformats.org/presentationml/2006/ole">
              <p:oleObj spid="_x0000_s1026" name="Equation" r:id="rId5" imgW="203040" imgH="393480" progId="Equation.3">
                <p:embed/>
              </p:oleObj>
            </a:graphicData>
          </a:graphic>
        </p:graphicFrame>
        <p:graphicFrame>
          <p:nvGraphicFramePr>
            <p:cNvPr id="24" name="Object 75"/>
            <p:cNvGraphicFramePr>
              <a:graphicFrameLocks noChangeAspect="1"/>
            </p:cNvGraphicFramePr>
            <p:nvPr/>
          </p:nvGraphicFramePr>
          <p:xfrm>
            <a:off x="446" y="888"/>
            <a:ext cx="275" cy="432"/>
          </p:xfrm>
          <a:graphic>
            <a:graphicData uri="http://schemas.openxmlformats.org/presentationml/2006/ole">
              <p:oleObj spid="_x0000_s1027" name="Equation" r:id="rId6" imgW="203040" imgH="393480" progId="Equation.3">
                <p:embed/>
              </p:oleObj>
            </a:graphicData>
          </a:graphic>
        </p:graphicFrame>
      </p:grpSp>
      <p:sp>
        <p:nvSpPr>
          <p:cNvPr id="25" name="Line 107"/>
          <p:cNvSpPr>
            <a:spLocks noChangeShapeType="1"/>
          </p:cNvSpPr>
          <p:nvPr/>
        </p:nvSpPr>
        <p:spPr bwMode="auto">
          <a:xfrm>
            <a:off x="9109495" y="908682"/>
            <a:ext cx="1242205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Line 108"/>
          <p:cNvSpPr>
            <a:spLocks noChangeShapeType="1"/>
          </p:cNvSpPr>
          <p:nvPr/>
        </p:nvSpPr>
        <p:spPr bwMode="auto">
          <a:xfrm>
            <a:off x="3700663" y="1528210"/>
            <a:ext cx="5081027" cy="5904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28" name="Object 84"/>
          <p:cNvGraphicFramePr>
            <a:graphicFrameLocks noChangeAspect="1"/>
          </p:cNvGraphicFramePr>
          <p:nvPr/>
        </p:nvGraphicFramePr>
        <p:xfrm>
          <a:off x="1680167" y="2659801"/>
          <a:ext cx="817968" cy="1840428"/>
        </p:xfrm>
        <a:graphic>
          <a:graphicData uri="http://schemas.openxmlformats.org/presentationml/2006/ole">
            <p:oleObj spid="_x0000_s1028" name="Equation" r:id="rId7" imgW="203112" imgH="393529" progId="Equation.3">
              <p:embed/>
            </p:oleObj>
          </a:graphicData>
        </a:graphic>
      </p:graphicFrame>
      <p:sp>
        <p:nvSpPr>
          <p:cNvPr id="29" name="Text Box 85"/>
          <p:cNvSpPr txBox="1">
            <a:spLocks noChangeArrowheads="1"/>
          </p:cNvSpPr>
          <p:nvPr/>
        </p:nvSpPr>
        <p:spPr bwMode="auto">
          <a:xfrm>
            <a:off x="1673272" y="3262455"/>
            <a:ext cx="419994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4400" dirty="0" smtClean="0">
                <a:latin typeface="Times New Roman" pitchFamily="18" charset="0"/>
                <a:cs typeface="Times New Roman" pitchFamily="18" charset="0"/>
              </a:rPr>
              <a:t>      =   </a:t>
            </a:r>
            <a:r>
              <a:rPr lang="en-US" altLang="en-US" dirty="0" smtClean="0"/>
              <a:t>                </a:t>
            </a:r>
            <a:r>
              <a:rPr lang="en-US" altLang="en-US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en-US" dirty="0" smtClean="0"/>
              <a:t>        </a:t>
            </a:r>
            <a:r>
              <a:rPr lang="en-US" altLang="en-US" dirty="0"/>
              <a:t>.</a:t>
            </a:r>
          </a:p>
        </p:txBody>
      </p:sp>
      <p:graphicFrame>
        <p:nvGraphicFramePr>
          <p:cNvPr id="5198" name="Object 78"/>
          <p:cNvGraphicFramePr>
            <a:graphicFrameLocks noChangeAspect="1"/>
          </p:cNvGraphicFramePr>
          <p:nvPr/>
        </p:nvGraphicFramePr>
        <p:xfrm>
          <a:off x="2887979" y="2724191"/>
          <a:ext cx="1425605" cy="1769716"/>
        </p:xfrm>
        <a:graphic>
          <a:graphicData uri="http://schemas.openxmlformats.org/presentationml/2006/ole">
            <p:oleObj spid="_x0000_s1029" name="Equation" r:id="rId8" imgW="368280" imgH="393480" progId="Equation.3">
              <p:embed/>
            </p:oleObj>
          </a:graphicData>
        </a:graphic>
      </p:graphicFrame>
      <p:graphicFrame>
        <p:nvGraphicFramePr>
          <p:cNvPr id="5202" name="Object 82"/>
          <p:cNvGraphicFramePr>
            <a:graphicFrameLocks noChangeAspect="1"/>
          </p:cNvGraphicFramePr>
          <p:nvPr/>
        </p:nvGraphicFramePr>
        <p:xfrm>
          <a:off x="4775985" y="2664716"/>
          <a:ext cx="1010354" cy="1814658"/>
        </p:xfrm>
        <a:graphic>
          <a:graphicData uri="http://schemas.openxmlformats.org/presentationml/2006/ole">
            <p:oleObj spid="_x0000_s1030" name="Equation" r:id="rId9" imgW="152280" imgH="393480" progId="Equation.3">
              <p:embed/>
            </p:oleObj>
          </a:graphicData>
        </a:graphic>
      </p:graphicFrame>
      <p:sp>
        <p:nvSpPr>
          <p:cNvPr id="17" name="Rounded Rectangle 16"/>
          <p:cNvSpPr/>
          <p:nvPr/>
        </p:nvSpPr>
        <p:spPr>
          <a:xfrm>
            <a:off x="6372927" y="2715560"/>
            <a:ext cx="3743865" cy="1595887"/>
          </a:xfrm>
          <a:prstGeom prst="roundRect">
            <a:avLst/>
          </a:prstGeom>
          <a:solidFill>
            <a:srgbClr val="A7D9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88"/>
          <p:cNvGrpSpPr>
            <a:grpSpLocks/>
          </p:cNvGrpSpPr>
          <p:nvPr/>
        </p:nvGrpSpPr>
        <p:grpSpPr bwMode="auto">
          <a:xfrm>
            <a:off x="6447690" y="2881094"/>
            <a:ext cx="3979680" cy="1266032"/>
            <a:chOff x="2976" y="1433"/>
            <a:chExt cx="1738" cy="385"/>
          </a:xfrm>
        </p:grpSpPr>
        <p:graphicFrame>
          <p:nvGraphicFramePr>
            <p:cNvPr id="20" name="Object 80"/>
            <p:cNvGraphicFramePr>
              <a:graphicFrameLocks noChangeAspect="1"/>
            </p:cNvGraphicFramePr>
            <p:nvPr/>
          </p:nvGraphicFramePr>
          <p:xfrm>
            <a:off x="3582" y="1451"/>
            <a:ext cx="240" cy="366"/>
          </p:xfrm>
          <a:graphic>
            <a:graphicData uri="http://schemas.openxmlformats.org/presentationml/2006/ole">
              <p:oleObj spid="_x0000_s1034" name="Equation" r:id="rId10" imgW="203112" imgH="393529" progId="Equation.3">
                <p:embed/>
              </p:oleObj>
            </a:graphicData>
          </a:graphic>
        </p:graphicFrame>
        <p:graphicFrame>
          <p:nvGraphicFramePr>
            <p:cNvPr id="30" name="Object 83"/>
            <p:cNvGraphicFramePr>
              <a:graphicFrameLocks noChangeAspect="1"/>
            </p:cNvGraphicFramePr>
            <p:nvPr/>
          </p:nvGraphicFramePr>
          <p:xfrm>
            <a:off x="4100" y="1433"/>
            <a:ext cx="235" cy="385"/>
          </p:xfrm>
          <a:graphic>
            <a:graphicData uri="http://schemas.openxmlformats.org/presentationml/2006/ole">
              <p:oleObj spid="_x0000_s1035" name="Equation" r:id="rId11" imgW="152280" imgH="393480" progId="Equation.3">
                <p:embed/>
              </p:oleObj>
            </a:graphicData>
          </a:graphic>
        </p:graphicFrame>
        <p:sp>
          <p:nvSpPr>
            <p:cNvPr id="31" name="Text Box 86"/>
            <p:cNvSpPr txBox="1">
              <a:spLocks noChangeArrowheads="1"/>
            </p:cNvSpPr>
            <p:nvPr/>
          </p:nvSpPr>
          <p:spPr bwMode="auto">
            <a:xfrm>
              <a:off x="2976" y="1529"/>
              <a:ext cx="1738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600" b="1" dirty="0" err="1">
                  <a:latin typeface="Times New Roman" pitchFamily="18" charset="0"/>
                  <a:cs typeface="Times New Roman" pitchFamily="18" charset="0"/>
                </a:rPr>
                <a:t>Vậy</a:t>
              </a:r>
              <a:r>
                <a:rPr lang="en-US" altLang="en-US" sz="3600" b="1" dirty="0">
                  <a:latin typeface="Times New Roman" pitchFamily="18" charset="0"/>
                  <a:cs typeface="Times New Roman" pitchFamily="18" charset="0"/>
                </a:rPr>
                <a:t>:          </a:t>
              </a:r>
              <a:r>
                <a:rPr lang="en-US" altLang="en-US" sz="44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altLang="en-US" b="1" dirty="0" smtClean="0"/>
                <a:t>        </a:t>
              </a:r>
              <a:r>
                <a:rPr lang="en-US" altLang="en-US" b="1" dirty="0"/>
                <a:t>.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5877701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5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9" grpId="0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274755" cy="754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 Box 24"/>
          <p:cNvSpPr txBox="1">
            <a:spLocks noChangeArrowheads="1"/>
          </p:cNvSpPr>
          <p:nvPr/>
        </p:nvSpPr>
        <p:spPr bwMode="auto">
          <a:xfrm>
            <a:off x="636815" y="489857"/>
            <a:ext cx="7827247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KẾT LUẬN</a:t>
            </a:r>
          </a:p>
          <a:p>
            <a:pPr algn="just"/>
            <a:r>
              <a:rPr lang="nl-NL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Rút gọn p</a:t>
            </a:r>
            <a:r>
              <a:rPr lang="vi-VN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nl-NL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ân số là việc thực hiện </a:t>
            </a:r>
            <a:r>
              <a:rPr lang="nl-NL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 cả tử </a:t>
            </a:r>
            <a:r>
              <a:rPr lang="vi-VN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nl-NL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và mẫu số </a:t>
            </a:r>
            <a:r>
              <a:rPr lang="nl-NL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nl-NL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 một số tự nhiên</a:t>
            </a:r>
            <a:r>
              <a:rPr lang="nl-NL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để được phân số mới có tử số và mẫu số bé đi mà vẫn bằng phân số đã cho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71833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i="1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altLang="en-US" sz="4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i="1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altLang="en-US" sz="4400" b="1" i="1" dirty="0" smtClean="0"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altLang="en-US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4400" b="1" dirty="0" err="1" smtClean="0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alt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 smtClean="0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alt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alt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4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41"/>
          <p:cNvGraphicFramePr>
            <a:graphicFrameLocks noChangeAspect="1"/>
          </p:cNvGraphicFramePr>
          <p:nvPr/>
        </p:nvGraphicFramePr>
        <p:xfrm>
          <a:off x="6249528" y="0"/>
          <a:ext cx="789627" cy="1269766"/>
        </p:xfrm>
        <a:graphic>
          <a:graphicData uri="http://schemas.openxmlformats.org/presentationml/2006/ole">
            <p:oleObj spid="_x0000_s39940" name="Equation" r:id="rId5" imgW="152334" imgH="393529" progId="Equation.3">
              <p:embed/>
            </p:oleObj>
          </a:graphicData>
        </a:graphic>
      </p:graphicFrame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3563805" y="2335325"/>
            <a:ext cx="6601622" cy="2377351"/>
            <a:chOff x="877" y="1453"/>
            <a:chExt cx="1480" cy="438"/>
          </a:xfrm>
        </p:grpSpPr>
        <p:graphicFrame>
          <p:nvGraphicFramePr>
            <p:cNvPr id="13" name="Object 39"/>
            <p:cNvGraphicFramePr>
              <a:graphicFrameLocks noChangeAspect="1"/>
            </p:cNvGraphicFramePr>
            <p:nvPr/>
          </p:nvGraphicFramePr>
          <p:xfrm>
            <a:off x="1155" y="1459"/>
            <a:ext cx="288" cy="432"/>
          </p:xfrm>
          <a:graphic>
            <a:graphicData uri="http://schemas.openxmlformats.org/presentationml/2006/ole">
              <p:oleObj spid="_x0000_s39941" name="Equation" r:id="rId6" imgW="304536" imgH="393359" progId="Equation.3">
                <p:embed/>
              </p:oleObj>
            </a:graphicData>
          </a:graphic>
        </p:graphicFrame>
        <p:graphicFrame>
          <p:nvGraphicFramePr>
            <p:cNvPr id="14" name="Object 40"/>
            <p:cNvGraphicFramePr>
              <a:graphicFrameLocks noChangeAspect="1"/>
            </p:cNvGraphicFramePr>
            <p:nvPr/>
          </p:nvGraphicFramePr>
          <p:xfrm>
            <a:off x="1621" y="1453"/>
            <a:ext cx="144" cy="432"/>
          </p:xfrm>
          <a:graphic>
            <a:graphicData uri="http://schemas.openxmlformats.org/presentationml/2006/ole">
              <p:oleObj spid="_x0000_s39942" name="Equation" r:id="rId7" imgW="152280" imgH="393480" progId="Equation.3">
                <p:embed/>
              </p:oleObj>
            </a:graphicData>
          </a:graphic>
        </p:graphicFrame>
        <p:graphicFrame>
          <p:nvGraphicFramePr>
            <p:cNvPr id="15" name="Object 41"/>
            <p:cNvGraphicFramePr>
              <a:graphicFrameLocks noChangeAspect="1"/>
            </p:cNvGraphicFramePr>
            <p:nvPr/>
          </p:nvGraphicFramePr>
          <p:xfrm>
            <a:off x="877" y="1459"/>
            <a:ext cx="144" cy="432"/>
          </p:xfrm>
          <a:graphic>
            <a:graphicData uri="http://schemas.openxmlformats.org/presentationml/2006/ole">
              <p:oleObj spid="_x0000_s39943" name="Equation" r:id="rId8" imgW="152280" imgH="393480" progId="Equation.3">
                <p:embed/>
              </p:oleObj>
            </a:graphicData>
          </a:graphic>
        </p:graphicFrame>
        <p:sp>
          <p:nvSpPr>
            <p:cNvPr id="16" name="Text Box 42"/>
            <p:cNvSpPr txBox="1">
              <a:spLocks noChangeArrowheads="1"/>
            </p:cNvSpPr>
            <p:nvPr/>
          </p:nvSpPr>
          <p:spPr bwMode="auto">
            <a:xfrm>
              <a:off x="1061" y="1621"/>
              <a:ext cx="1296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600" b="1" dirty="0" smtClean="0"/>
                <a:t>=           =      </a:t>
              </a:r>
              <a:endParaRPr lang="en-US" altLang="en-US" sz="3600" b="1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1979160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千图3"/>
</p:tagLst>
</file>

<file path=ppt/theme/theme1.xml><?xml version="1.0" encoding="utf-8"?>
<a:theme xmlns:a="http://schemas.openxmlformats.org/drawingml/2006/main" name="Office 主题​​">
  <a:themeElements>
    <a:clrScheme name="自定义 1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5FE0FF"/>
      </a:accent1>
      <a:accent2>
        <a:srgbClr val="5FE0FF"/>
      </a:accent2>
      <a:accent3>
        <a:srgbClr val="5FE0FF"/>
      </a:accent3>
      <a:accent4>
        <a:srgbClr val="5FE0FF"/>
      </a:accent4>
      <a:accent5>
        <a:srgbClr val="5FE0FF"/>
      </a:accent5>
      <a:accent6>
        <a:srgbClr val="5FE0FF"/>
      </a:accent6>
      <a:hlink>
        <a:srgbClr val="5FE0FF"/>
      </a:hlink>
      <a:folHlink>
        <a:srgbClr val="BFBFB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1191</TotalTime>
  <Words>459</Words>
  <Application>Microsoft Office PowerPoint</Application>
  <PresentationFormat>Custom</PresentationFormat>
  <Paragraphs>103</Paragraphs>
  <Slides>20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UTM Loko</vt:lpstr>
      <vt:lpstr>微软雅黑</vt:lpstr>
      <vt:lpstr>Times New Roman</vt:lpstr>
      <vt:lpstr>字魂52号-阿开漫画体</vt:lpstr>
      <vt:lpstr>等线</vt:lpstr>
      <vt:lpstr>微软雅黑 Light</vt:lpstr>
      <vt:lpstr>Calibri</vt:lpstr>
      <vt:lpstr>UTM Futura Extra</vt:lpstr>
      <vt:lpstr>Office 主题​​</vt:lpstr>
      <vt:lpstr>Equation</vt:lpstr>
      <vt:lpstr>Microsoft Equation 3.0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千图3</dc:title>
  <dc:creator>Wssc0816</dc:creator>
  <cp:lastModifiedBy>Admin</cp:lastModifiedBy>
  <cp:revision>104</cp:revision>
  <dcterms:created xsi:type="dcterms:W3CDTF">2019-07-13T05:37:06Z</dcterms:created>
  <dcterms:modified xsi:type="dcterms:W3CDTF">2023-02-06T02:06:38Z</dcterms:modified>
  <cp:version>X007</cp:version>
</cp:coreProperties>
</file>