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m4a" ContentType="audio/mp4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7.xml" ContentType="application/vnd.openxmlformats-officedocument.presentationml.notesSlide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tags/tag22.xml" ContentType="application/vnd.openxmlformats-officedocument.presentationml.tags+xml"/>
  <Override PartName="/ppt/notesSlides/notesSlide19.xml" ContentType="application/vnd.openxmlformats-officedocument.presentationml.notesSlide+xml"/>
  <Override PartName="/ppt/tags/tag23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ppt/notesSlides/notesSlide24.xml" ContentType="application/vnd.openxmlformats-officedocument.presentationml.notesSlide+xml"/>
  <Override PartName="/ppt/tags/tag28.xml" ContentType="application/vnd.openxmlformats-officedocument.presentationml.tags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notesSlides/notesSlide26.xml" ContentType="application/vnd.openxmlformats-officedocument.presentationml.notesSlide+xml"/>
  <Override PartName="/ppt/tags/tag30.xml" ContentType="application/vnd.openxmlformats-officedocument.presentationml.tags+xml"/>
  <Override PartName="/ppt/notesSlides/notesSlide27.xml" ContentType="application/vnd.openxmlformats-officedocument.presentationml.notesSlide+xml"/>
  <Override PartName="/ppt/tags/tag31.xml" ContentType="application/vnd.openxmlformats-officedocument.presentationml.tags+xml"/>
  <Override PartName="/ppt/notesSlides/notesSlide28.xml" ContentType="application/vnd.openxmlformats-officedocument.presentationml.notesSlide+xml"/>
  <Override PartName="/ppt/tags/tag32.xml" ContentType="application/vnd.openxmlformats-officedocument.presentationml.tags+xml"/>
  <Override PartName="/ppt/notesSlides/notesSlide29.xml" ContentType="application/vnd.openxmlformats-officedocument.presentationml.notesSlide+xml"/>
  <Override PartName="/ppt/tags/tag33.xml" ContentType="application/vnd.openxmlformats-officedocument.presentationml.tags+xml"/>
  <Override PartName="/ppt/notesSlides/notesSlide30.xml" ContentType="application/vnd.openxmlformats-officedocument.presentationml.notesSlide+xml"/>
  <Override PartName="/ppt/tags/tag34.xml" ContentType="application/vnd.openxmlformats-officedocument.presentationml.tags+xml"/>
  <Override PartName="/ppt/notesSlides/notesSlide31.xml" ContentType="application/vnd.openxmlformats-officedocument.presentationml.notesSlide+xml"/>
  <Override PartName="/ppt/tags/tag35.xml" ContentType="application/vnd.openxmlformats-officedocument.presentationml.tags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9" r:id="rId3"/>
    <p:sldMasterId id="2147483721" r:id="rId4"/>
    <p:sldMasterId id="2147483733" r:id="rId5"/>
    <p:sldMasterId id="2147483746" r:id="rId6"/>
    <p:sldMasterId id="2147483759" r:id="rId7"/>
  </p:sldMasterIdLst>
  <p:notesMasterIdLst>
    <p:notesMasterId r:id="rId40"/>
  </p:notesMasterIdLst>
  <p:sldIdLst>
    <p:sldId id="2007577425" r:id="rId8"/>
    <p:sldId id="2007577434" r:id="rId9"/>
    <p:sldId id="290" r:id="rId10"/>
    <p:sldId id="300" r:id="rId11"/>
    <p:sldId id="2007577447" r:id="rId12"/>
    <p:sldId id="268" r:id="rId13"/>
    <p:sldId id="2007577436" r:id="rId14"/>
    <p:sldId id="2007577431" r:id="rId15"/>
    <p:sldId id="271" r:id="rId16"/>
    <p:sldId id="2007577446" r:id="rId17"/>
    <p:sldId id="2007577452" r:id="rId18"/>
    <p:sldId id="2007577417" r:id="rId19"/>
    <p:sldId id="2007577437" r:id="rId20"/>
    <p:sldId id="287" r:id="rId21"/>
    <p:sldId id="302" r:id="rId22"/>
    <p:sldId id="2007577449" r:id="rId23"/>
    <p:sldId id="2007577450" r:id="rId24"/>
    <p:sldId id="2007577411" r:id="rId25"/>
    <p:sldId id="2007577451" r:id="rId26"/>
    <p:sldId id="2007577415" r:id="rId27"/>
    <p:sldId id="2007577453" r:id="rId28"/>
    <p:sldId id="288" r:id="rId29"/>
    <p:sldId id="2007577438" r:id="rId30"/>
    <p:sldId id="2007577439" r:id="rId31"/>
    <p:sldId id="2007577440" r:id="rId32"/>
    <p:sldId id="2007577441" r:id="rId33"/>
    <p:sldId id="2007577442" r:id="rId34"/>
    <p:sldId id="2007577443" r:id="rId35"/>
    <p:sldId id="2007577444" r:id="rId36"/>
    <p:sldId id="2007577433" r:id="rId37"/>
    <p:sldId id="2007577435" r:id="rId38"/>
    <p:sldId id="264" r:id="rId39"/>
  </p:sldIdLst>
  <p:sldSz cx="12192000" cy="6858000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0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1AD5C-D328-48F3-A9B7-9C2697807153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55346-954E-4BE8-B47D-C6797932A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58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954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75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50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53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65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2689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65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762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769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585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65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393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054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23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14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007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504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625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511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5933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544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08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938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A7B43-E8E0-422D-A86B-091E50CF29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7471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825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82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88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255346-954E-4BE8-B47D-C6797932A4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132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04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5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A7B43-E8E0-422D-A86B-091E50CF29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345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55346-954E-4BE8-B47D-C6797932A4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58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B0D1E-F729-400C-B3EC-692C73640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0B7DD-33E2-4E70-BF28-AAA81723C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E677E-24A8-4D84-8796-4C4DC52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6FA6A-519A-4C0A-9B87-168F574E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6BBF-4D72-4EAD-9287-B14FC07AD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59401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CA3EF-7260-4500-A667-923DF22E6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AB15A-2424-44CD-A013-4CAAC605F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7A8ED-35A0-4DFB-9674-7679B19A43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F7674-3AE8-4A10-847D-8D6B607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A3A33-4ECC-4865-B63B-9465436E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883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8DD28-CC09-4910-A246-64D19793FB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E7245-E6CE-4FAD-B63F-7B6783516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E7274-94BE-4F94-8B01-2383B879E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AEB2C-E59B-46D8-AD92-EB90275DE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40645-526A-40F5-9DC9-67DD37F2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04750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B0D1E-F729-400C-B3EC-692C73640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0B7DD-33E2-4E70-BF28-AAA81723C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E677E-24A8-4D84-8796-4C4DC52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6FA6A-519A-4C0A-9B87-168F574E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6BBF-4D72-4EAD-9287-B14FC07AD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22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8DCCE-9518-4EF5-9D2F-5D3699715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A4D81-2B6C-4824-9EB2-6FC8C56DC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77308-5AC7-4874-A0E9-BBF3F0D8B3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5800E-6113-446A-A25F-49A960FA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732FF-42B9-4BB4-8BD3-E860A8424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331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40B41-F559-4DB8-85F3-E5CD8F9D1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B4B83-1E89-4544-96B1-E0D0D822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4CC90-3AB8-4B22-82BF-BBB0A462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FC091-3E7F-4C32-BDC9-4C0D21C87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40279-8FB7-4ED8-8C64-0295FDD3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212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07A6-4A5B-4321-9D28-2F252DFF9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3BFE7-F0D2-4850-BFD1-F8D0F22D3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2E97D-9AD0-4A42-95AA-FD7471B7F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43950-A962-4E0A-983C-E28F9F61C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B96D4-62D8-4D72-8A4C-46C31D96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9E9F8-030B-4773-AEF3-90AF93BF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380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1786-5C75-43E5-B815-0C85D71EB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BDF71-3BD8-4542-8220-F26C7572A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0212E-AAC7-4056-88F9-5FDD47B10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BA18-9FAE-44FD-8D7D-8ADE33219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7832B7-CAAE-4983-AC35-CDB0109AE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3B3F70-7EF0-4349-99EE-7D653863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8D6865-6000-4E21-8190-8D927E83D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1476E3-9128-4D2C-B69E-5C238E0A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9430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24497-5739-450A-B32A-00D83BE4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A427A-E6A5-4B5B-9135-66E0D6D6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DBAE8-B05A-4A91-940B-392B12BE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263A10-9026-48D9-823A-9FBB44C3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647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589302-6033-44D7-9045-7353E80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D074-9AC9-42CC-B879-BE5355C2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1AD2F-FDF7-4CC6-BD82-5B3EBB71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721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D28F-7057-451F-89DE-ABE1B5081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1DF0C-320F-4EF1-B346-246B9680E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C0FC2-4A81-4B0A-A52C-96221D01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3F12B-D8C2-4FC2-8A98-C337D241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FFF39-56E2-4304-8C84-BA4A3F065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851EE-8ED1-48F1-BF5B-2C0F970B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19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8DCCE-9518-4EF5-9D2F-5D3699715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A4D81-2B6C-4824-9EB2-6FC8C56DC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77308-5AC7-4874-A0E9-BBF3F0D8B3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5800E-6113-446A-A25F-49A960FA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732FF-42B9-4BB4-8BD3-E860A8424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83615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F207-8231-45CF-9B55-B77840DB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E7958A-532F-44E7-9958-DEBFFE58C8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445CD0-A6CA-418F-B28B-93B58D0B0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A874A-9A68-4F24-BCB4-E1F02F6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B102-DF6A-426A-BB49-0DD9D528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A6380-5829-42AA-B1D8-2F27AA44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008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CA3EF-7260-4500-A667-923DF22E6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AB15A-2424-44CD-A013-4CAAC605F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7A8ED-35A0-4DFB-9674-7679B19A43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F7674-3AE8-4A10-847D-8D6B607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A3A33-4ECC-4865-B63B-9465436E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813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8DD28-CC09-4910-A246-64D19793FB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E7245-E6CE-4FAD-B63F-7B6783516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E7274-94BE-4F94-8B01-2383B879E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>
                <a:solidFill>
                  <a:prstClr val="black"/>
                </a:solidFill>
              </a:rPr>
              <a:pPr/>
              <a:t>14/05/2024</a:t>
            </a:fld>
            <a:endParaRPr lang="en-PH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AEB2C-E59B-46D8-AD92-EB90275DE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40645-526A-40F5-9DC9-67DD37F2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>
                <a:solidFill>
                  <a:prstClr val="black"/>
                </a:solidFill>
              </a:rPr>
              <a:pPr/>
              <a:t>‹#›</a:t>
            </a:fld>
            <a:endParaRPr lang="en-P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926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8104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50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1962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205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462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8013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0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40B41-F559-4DB8-85F3-E5CD8F9D1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B4B83-1E89-4544-96B1-E0D0D822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4CC90-3AB8-4B22-82BF-BBB0A462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FC091-3E7F-4C32-BDC9-4C0D21C87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40279-8FB7-4ED8-8C64-0295FDD3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464545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2103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6543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2580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5054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131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982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14101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1938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686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20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07A6-4A5B-4321-9D28-2F252DFF9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3BFE7-F0D2-4850-BFD1-F8D0F22D3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2E97D-9AD0-4A42-95AA-FD7471B7F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43950-A962-4E0A-983C-E28F9F61C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B96D4-62D8-4D72-8A4C-46C31D96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9E9F8-030B-4773-AEF3-90AF93BF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51775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4281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0401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2375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163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3068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B0D1E-F729-400C-B3EC-692C73640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0B7DD-33E2-4E70-BF28-AAA81723C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E677E-24A8-4D84-8796-4C4DC52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6FA6A-519A-4C0A-9B87-168F574E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6BBF-4D72-4EAD-9287-B14FC07AD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4533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8DCCE-9518-4EF5-9D2F-5D3699715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A4D81-2B6C-4824-9EB2-6FC8C56DC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77308-5AC7-4874-A0E9-BBF3F0D8B3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5800E-6113-446A-A25F-49A960FA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732FF-42B9-4BB4-8BD3-E860A8424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963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40B41-F559-4DB8-85F3-E5CD8F9D1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B4B83-1E89-4544-96B1-E0D0D822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4CC90-3AB8-4B22-82BF-BBB0A462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FC091-3E7F-4C32-BDC9-4C0D21C87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40279-8FB7-4ED8-8C64-0295FDD3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6867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07A6-4A5B-4321-9D28-2F252DFF9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3BFE7-F0D2-4850-BFD1-F8D0F22D3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2E97D-9AD0-4A42-95AA-FD7471B7F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43950-A962-4E0A-983C-E28F9F61C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B96D4-62D8-4D72-8A4C-46C31D96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9E9F8-030B-4773-AEF3-90AF93BF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7355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1786-5C75-43E5-B815-0C85D71EB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BDF71-3BD8-4542-8220-F26C7572A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0212E-AAC7-4056-88F9-5FDD47B10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BA18-9FAE-44FD-8D7D-8ADE33219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7832B7-CAAE-4983-AC35-CDB0109AE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3B3F70-7EF0-4349-99EE-7D653863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8D6865-6000-4E21-8190-8D927E83D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1476E3-9128-4D2C-B69E-5C238E0A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586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1786-5C75-43E5-B815-0C85D71EB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BDF71-3BD8-4542-8220-F26C7572A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0212E-AAC7-4056-88F9-5FDD47B10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BA18-9FAE-44FD-8D7D-8ADE33219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7832B7-CAAE-4983-AC35-CDB0109AE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3B3F70-7EF0-4349-99EE-7D653863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8D6865-6000-4E21-8190-8D927E83D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1476E3-9128-4D2C-B69E-5C238E0A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96511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24497-5739-450A-B32A-00D83BE4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A427A-E6A5-4B5B-9135-66E0D6D6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DBAE8-B05A-4A91-940B-392B12BE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263A10-9026-48D9-823A-9FBB44C3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167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589302-6033-44D7-9045-7353E80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D074-9AC9-42CC-B879-BE5355C2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1AD2F-FDF7-4CC6-BD82-5B3EBB71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6150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D28F-7057-451F-89DE-ABE1B5081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1DF0C-320F-4EF1-B346-246B9680E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C0FC2-4A81-4B0A-A52C-96221D01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3F12B-D8C2-4FC2-8A98-C337D241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FFF39-56E2-4304-8C84-BA4A3F065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851EE-8ED1-48F1-BF5B-2C0F970B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7066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F207-8231-45CF-9B55-B77840DB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E7958A-532F-44E7-9958-DEBFFE58C8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445CD0-A6CA-418F-B28B-93B58D0B0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A874A-9A68-4F24-BCB4-E1F02F6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B102-DF6A-426A-BB49-0DD9D528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A6380-5829-42AA-B1D8-2F27AA44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1813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CA3EF-7260-4500-A667-923DF22E6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AB15A-2424-44CD-A013-4CAAC605F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7A8ED-35A0-4DFB-9674-7679B19A43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F7674-3AE8-4A10-847D-8D6B607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A3A33-4ECC-4865-B63B-9465436E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7548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8DD28-CC09-4910-A246-64D19793FB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E7245-E6CE-4FAD-B63F-7B6783516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E7274-94BE-4F94-8B01-2383B879E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AEB2C-E59B-46D8-AD92-EB90275DE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40645-526A-40F5-9DC9-67DD37F2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4666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0431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B0D1E-F729-400C-B3EC-692C73640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0B7DD-33E2-4E70-BF28-AAA81723C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E677E-24A8-4D84-8796-4C4DC52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6FA6A-519A-4C0A-9B87-168F574E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6BBF-4D72-4EAD-9287-B14FC07AD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532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8DCCE-9518-4EF5-9D2F-5D3699715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A4D81-2B6C-4824-9EB2-6FC8C56DC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77308-5AC7-4874-A0E9-BBF3F0D8B3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5800E-6113-446A-A25F-49A960FA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732FF-42B9-4BB4-8BD3-E860A8424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202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40B41-F559-4DB8-85F3-E5CD8F9D1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B4B83-1E89-4544-96B1-E0D0D822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4CC90-3AB8-4B22-82BF-BBB0A462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FC091-3E7F-4C32-BDC9-4C0D21C87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40279-8FB7-4ED8-8C64-0295FDD3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835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24497-5739-450A-B32A-00D83BE4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A427A-E6A5-4B5B-9135-66E0D6D6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DBAE8-B05A-4A91-940B-392B12BE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263A10-9026-48D9-823A-9FBB44C3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104240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07A6-4A5B-4321-9D28-2F252DFF9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3BFE7-F0D2-4850-BFD1-F8D0F22D3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2E97D-9AD0-4A42-95AA-FD7471B7F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43950-A962-4E0A-983C-E28F9F61C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B96D4-62D8-4D72-8A4C-46C31D96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9E9F8-030B-4773-AEF3-90AF93BF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3892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1786-5C75-43E5-B815-0C85D71EB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BDF71-3BD8-4542-8220-F26C7572A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0212E-AAC7-4056-88F9-5FDD47B10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BA18-9FAE-44FD-8D7D-8ADE33219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7832B7-CAAE-4983-AC35-CDB0109AE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3B3F70-7EF0-4349-99EE-7D653863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8D6865-6000-4E21-8190-8D927E83D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1476E3-9128-4D2C-B69E-5C238E0A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6368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24497-5739-450A-B32A-00D83BE4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A427A-E6A5-4B5B-9135-66E0D6D6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DBAE8-B05A-4A91-940B-392B12BE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263A10-9026-48D9-823A-9FBB44C3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2890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589302-6033-44D7-9045-7353E80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D074-9AC9-42CC-B879-BE5355C2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1AD2F-FDF7-4CC6-BD82-5B3EBB71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8899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D28F-7057-451F-89DE-ABE1B5081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1DF0C-320F-4EF1-B346-246B9680E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C0FC2-4A81-4B0A-A52C-96221D01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3F12B-D8C2-4FC2-8A98-C337D241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FFF39-56E2-4304-8C84-BA4A3F065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851EE-8ED1-48F1-BF5B-2C0F970B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4383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F207-8231-45CF-9B55-B77840DB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E7958A-532F-44E7-9958-DEBFFE58C8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445CD0-A6CA-418F-B28B-93B58D0B0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A874A-9A68-4F24-BCB4-E1F02F6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B102-DF6A-426A-BB49-0DD9D528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A6380-5829-42AA-B1D8-2F27AA44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4464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CA3EF-7260-4500-A667-923DF22E6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AB15A-2424-44CD-A013-4CAAC605F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7A8ED-35A0-4DFB-9674-7679B19A43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F7674-3AE8-4A10-847D-8D6B607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A3A33-4ECC-4865-B63B-9465436E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7742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8DD28-CC09-4910-A246-64D19793FB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E7245-E6CE-4FAD-B63F-7B6783516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E7274-94BE-4F94-8B01-2383B879E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AEB2C-E59B-46D8-AD92-EB90275DE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40645-526A-40F5-9DC9-67DD37F2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0754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7762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B0D1E-F729-400C-B3EC-692C73640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0B7DD-33E2-4E70-BF28-AAA81723C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E677E-24A8-4D84-8796-4C4DC52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6FA6A-519A-4C0A-9B87-168F574E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B6BBF-4D72-4EAD-9287-B14FC07AD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01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589302-6033-44D7-9045-7353E80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D074-9AC9-42CC-B879-BE5355C2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1AD2F-FDF7-4CC6-BD82-5B3EBB71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33075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8DCCE-9518-4EF5-9D2F-5D3699715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A4D81-2B6C-4824-9EB2-6FC8C56DC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77308-5AC7-4874-A0E9-BBF3F0D8B3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5800E-6113-446A-A25F-49A960FA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732FF-42B9-4BB4-8BD3-E860A8424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1641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40B41-F559-4DB8-85F3-E5CD8F9D1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B4B83-1E89-4544-96B1-E0D0D8226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4CC90-3AB8-4B22-82BF-BBB0A462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FC091-3E7F-4C32-BDC9-4C0D21C87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40279-8FB7-4ED8-8C64-0295FDD3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7123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07A6-4A5B-4321-9D28-2F252DFF9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3BFE7-F0D2-4850-BFD1-F8D0F22D3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2E97D-9AD0-4A42-95AA-FD7471B7F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43950-A962-4E0A-983C-E28F9F61C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B96D4-62D8-4D72-8A4C-46C31D96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9E9F8-030B-4773-AEF3-90AF93BF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9330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21786-5C75-43E5-B815-0C85D71EB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BDF71-3BD8-4542-8220-F26C7572A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0212E-AAC7-4056-88F9-5FDD47B10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0BA18-9FAE-44FD-8D7D-8ADE33219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7832B7-CAAE-4983-AC35-CDB0109AE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3B3F70-7EF0-4349-99EE-7D6538637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8D6865-6000-4E21-8190-8D927E83D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1476E3-9128-4D2C-B69E-5C238E0A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1656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24497-5739-450A-B32A-00D83BE4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A427A-E6A5-4B5B-9135-66E0D6D6B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DBAE8-B05A-4A91-940B-392B12BE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263A10-9026-48D9-823A-9FBB44C3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813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589302-6033-44D7-9045-7353E80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D074-9AC9-42CC-B879-BE5355C2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1AD2F-FDF7-4CC6-BD82-5B3EBB71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5362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D28F-7057-451F-89DE-ABE1B5081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1DF0C-320F-4EF1-B346-246B9680E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C0FC2-4A81-4B0A-A52C-96221D01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3F12B-D8C2-4FC2-8A98-C337D241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FFF39-56E2-4304-8C84-BA4A3F065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851EE-8ED1-48F1-BF5B-2C0F970B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2055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F207-8231-45CF-9B55-B77840DB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E7958A-532F-44E7-9958-DEBFFE58C8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445CD0-A6CA-418F-B28B-93B58D0B0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A874A-9A68-4F24-BCB4-E1F02F6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B102-DF6A-426A-BB49-0DD9D528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A6380-5829-42AA-B1D8-2F27AA44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074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CA3EF-7260-4500-A667-923DF22E6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AB15A-2424-44CD-A013-4CAAC605F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7A8ED-35A0-4DFB-9674-7679B19A43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F7674-3AE8-4A10-847D-8D6B60738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A3A33-4ECC-4865-B63B-9465436E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137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8DD28-CC09-4910-A246-64D19793FB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CE7245-E6CE-4FAD-B63F-7B6783516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E7274-94BE-4F94-8B01-2383B879E2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190BAF-0423-40E3-81E1-522E9FF5D504}" type="datetimeFigureOut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AEB2C-E59B-46D8-AD92-EB90275DE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40645-526A-40F5-9DC9-67DD37F2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B51FD0-1947-42E4-8AD4-F774DA8B4EB0}" type="slidenum">
              <a:rPr kumimoji="0" lang="en-PH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80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D28F-7057-451F-89DE-ABE1B5081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1DF0C-320F-4EF1-B346-246B9680E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C0FC2-4A81-4B0A-A52C-96221D01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3F12B-D8C2-4FC2-8A98-C337D241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FFF39-56E2-4304-8C84-BA4A3F065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851EE-8ED1-48F1-BF5B-2C0F970B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9700290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60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CF207-8231-45CF-9B55-B77840DB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E7958A-532F-44E7-9958-DEBFFE58C8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445CD0-A6CA-418F-B28B-93B58D0B0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FA874A-9A68-4F24-BCB4-E1F02F6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190BAF-0423-40E3-81E1-522E9FF5D504}" type="datetimeFigureOut">
              <a:rPr lang="en-PH" smtClean="0"/>
              <a:t>14/05/2024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B102-DF6A-426A-BB49-0DD9D528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A6380-5829-42AA-B1D8-2F27AA44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B51FD0-1947-42E4-8AD4-F774DA8B4EB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22662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E95D3C33-84AC-FBBA-9EF4-79496B43181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174" y="400049"/>
            <a:ext cx="1514474" cy="151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E95D3C33-84AC-FBBA-9EF4-79496B43181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174" y="400049"/>
            <a:ext cx="1514474" cy="151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0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0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E738E0-AB93-4715-AA71-A5357396EF71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14/05/2024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361D-2DA1-469D-9CE6-7BF6488A1B0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248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E95D3C33-84AC-FBBA-9EF4-79496B43181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174" y="400049"/>
            <a:ext cx="1514474" cy="151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0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E95D3C33-84AC-FBBA-9EF4-79496B43181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174" y="400049"/>
            <a:ext cx="1514474" cy="151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0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E95D3C33-84AC-FBBA-9EF4-79496B43181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174" y="400049"/>
            <a:ext cx="1514474" cy="151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1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9.png"/><Relationship Id="rId2" Type="http://schemas.microsoft.com/office/2007/relationships/media" Target="../media/media9.m4a"/><Relationship Id="rId1" Type="http://schemas.openxmlformats.org/officeDocument/2006/relationships/tags" Target="../tags/tag11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6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media10.m4a"/><Relationship Id="rId7" Type="http://schemas.openxmlformats.org/officeDocument/2006/relationships/image" Target="../media/image14.gif"/><Relationship Id="rId2" Type="http://schemas.microsoft.com/office/2007/relationships/media" Target="../media/media10.m4a"/><Relationship Id="rId1" Type="http://schemas.openxmlformats.org/officeDocument/2006/relationships/tags" Target="../tags/tag12.xml"/><Relationship Id="rId6" Type="http://schemas.openxmlformats.org/officeDocument/2006/relationships/image" Target="../media/image20.pn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media11.m4a"/><Relationship Id="rId7" Type="http://schemas.openxmlformats.org/officeDocument/2006/relationships/image" Target="../media/image15.gif"/><Relationship Id="rId12" Type="http://schemas.openxmlformats.org/officeDocument/2006/relationships/image" Target="../media/image9.png"/><Relationship Id="rId2" Type="http://schemas.microsoft.com/office/2007/relationships/media" Target="../media/media11.m4a"/><Relationship Id="rId1" Type="http://schemas.openxmlformats.org/officeDocument/2006/relationships/tags" Target="../tags/tag13.xml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18.sv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video" Target="../media/media12.mp4"/><Relationship Id="rId7" Type="http://schemas.openxmlformats.org/officeDocument/2006/relationships/image" Target="../media/image15.gif"/><Relationship Id="rId2" Type="http://schemas.microsoft.com/office/2007/relationships/media" Target="../media/media12.mp4"/><Relationship Id="rId1" Type="http://schemas.openxmlformats.org/officeDocument/2006/relationships/tags" Target="../tags/tag14.xml"/><Relationship Id="rId6" Type="http://schemas.openxmlformats.org/officeDocument/2006/relationships/image" Target="../media/image26.png"/><Relationship Id="rId11" Type="http://schemas.openxmlformats.org/officeDocument/2006/relationships/image" Target="../media/image28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19.svg"/><Relationship Id="rId4" Type="http://schemas.openxmlformats.org/officeDocument/2006/relationships/slideLayout" Target="../slideLayouts/slideLayout57.xml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media13.m4a"/><Relationship Id="rId7" Type="http://schemas.openxmlformats.org/officeDocument/2006/relationships/image" Target="../media/image19.png"/><Relationship Id="rId12" Type="http://schemas.openxmlformats.org/officeDocument/2006/relationships/image" Target="../media/image9.png"/><Relationship Id="rId2" Type="http://schemas.microsoft.com/office/2007/relationships/media" Target="../media/media13.m4a"/><Relationship Id="rId1" Type="http://schemas.openxmlformats.org/officeDocument/2006/relationships/tags" Target="../tags/tag15.xml"/><Relationship Id="rId6" Type="http://schemas.openxmlformats.org/officeDocument/2006/relationships/image" Target="../media/image2.png"/><Relationship Id="rId11" Type="http://schemas.openxmlformats.org/officeDocument/2006/relationships/image" Target="../media/image29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24.gi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media14.m4a"/><Relationship Id="rId7" Type="http://schemas.openxmlformats.org/officeDocument/2006/relationships/image" Target="../media/image20.png"/><Relationship Id="rId12" Type="http://schemas.openxmlformats.org/officeDocument/2006/relationships/image" Target="../media/image9.png"/><Relationship Id="rId2" Type="http://schemas.microsoft.com/office/2007/relationships/media" Target="../media/media14.m4a"/><Relationship Id="rId1" Type="http://schemas.openxmlformats.org/officeDocument/2006/relationships/tags" Target="../tags/tag16.xml"/><Relationship Id="rId6" Type="http://schemas.openxmlformats.org/officeDocument/2006/relationships/image" Target="../media/image19.png"/><Relationship Id="rId11" Type="http://schemas.openxmlformats.org/officeDocument/2006/relationships/image" Target="../media/image18.sv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2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1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15.m4a"/><Relationship Id="rId7" Type="http://schemas.openxmlformats.org/officeDocument/2006/relationships/image" Target="../media/image30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5.m4a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16.m4a"/><Relationship Id="rId7" Type="http://schemas.openxmlformats.org/officeDocument/2006/relationships/image" Target="../media/image30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6.m4a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../media/media17.mp4"/><Relationship Id="rId2" Type="http://schemas.microsoft.com/office/2007/relationships/media" Target="../media/media17.mp4"/><Relationship Id="rId1" Type="http://schemas.openxmlformats.org/officeDocument/2006/relationships/tags" Target="../tags/tag21.x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7" Type="http://schemas.openxmlformats.org/officeDocument/2006/relationships/image" Target="../media/image9.png"/><Relationship Id="rId2" Type="http://schemas.microsoft.com/office/2007/relationships/media" Target="../media/media18.m4a"/><Relationship Id="rId1" Type="http://schemas.openxmlformats.org/officeDocument/2006/relationships/tags" Target="../tags/tag22.xml"/><Relationship Id="rId6" Type="http://schemas.openxmlformats.org/officeDocument/2006/relationships/image" Target="../media/image34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video" Target="../media/media1.mp4"/><Relationship Id="rId7" Type="http://schemas.openxmlformats.org/officeDocument/2006/relationships/image" Target="../media/image3.png"/><Relationship Id="rId2" Type="http://schemas.microsoft.com/office/2007/relationships/media" Target="../media/media1.mp4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audio" Target="../media/media19.m4a"/><Relationship Id="rId7" Type="http://schemas.openxmlformats.org/officeDocument/2006/relationships/image" Target="../media/image20.png"/><Relationship Id="rId2" Type="http://schemas.microsoft.com/office/2007/relationships/media" Target="../media/media19.m4a"/><Relationship Id="rId1" Type="http://schemas.openxmlformats.org/officeDocument/2006/relationships/tags" Target="../tags/tag23.xml"/><Relationship Id="rId6" Type="http://schemas.openxmlformats.org/officeDocument/2006/relationships/image" Target="../media/image19.pn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29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9.png"/><Relationship Id="rId3" Type="http://schemas.openxmlformats.org/officeDocument/2006/relationships/audio" Target="../media/media20.m4a"/><Relationship Id="rId7" Type="http://schemas.openxmlformats.org/officeDocument/2006/relationships/image" Target="../media/image20.png"/><Relationship Id="rId12" Type="http://schemas.openxmlformats.org/officeDocument/2006/relationships/image" Target="../media/image37.png"/><Relationship Id="rId2" Type="http://schemas.microsoft.com/office/2007/relationships/media" Target="../media/media20.m4a"/><Relationship Id="rId1" Type="http://schemas.openxmlformats.org/officeDocument/2006/relationships/tags" Target="../tags/tag24.xml"/><Relationship Id="rId6" Type="http://schemas.openxmlformats.org/officeDocument/2006/relationships/image" Target="../media/image19.png"/><Relationship Id="rId11" Type="http://schemas.openxmlformats.org/officeDocument/2006/relationships/image" Target="../media/image36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4.gif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media21.m4a"/><Relationship Id="rId7" Type="http://schemas.openxmlformats.org/officeDocument/2006/relationships/image" Target="../media/image6.png"/><Relationship Id="rId2" Type="http://schemas.microsoft.com/office/2007/relationships/media" Target="../media/media21.m4a"/><Relationship Id="rId1" Type="http://schemas.openxmlformats.org/officeDocument/2006/relationships/tags" Target="../tags/tag25.xml"/><Relationship Id="rId6" Type="http://schemas.openxmlformats.org/officeDocument/2006/relationships/image" Target="../media/image2.pn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22.xml"/><Relationship Id="rId10" Type="http://schemas.openxmlformats.org/officeDocument/2006/relationships/image" Target="../media/image38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video" Target="../media/media22.mp4"/><Relationship Id="rId7" Type="http://schemas.openxmlformats.org/officeDocument/2006/relationships/notesSlide" Target="../notesSlides/notesSlide23.xml"/><Relationship Id="rId2" Type="http://schemas.microsoft.com/office/2007/relationships/media" Target="../media/media22.mp4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23.m4a"/><Relationship Id="rId10" Type="http://schemas.openxmlformats.org/officeDocument/2006/relationships/image" Target="../media/image9.png"/><Relationship Id="rId4" Type="http://schemas.microsoft.com/office/2007/relationships/media" Target="../media/media23.m4a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1.gif"/><Relationship Id="rId18" Type="http://schemas.openxmlformats.org/officeDocument/2006/relationships/image" Target="../media/image46.png"/><Relationship Id="rId3" Type="http://schemas.openxmlformats.org/officeDocument/2006/relationships/audio" Target="../media/media24.mp3"/><Relationship Id="rId21" Type="http://schemas.openxmlformats.org/officeDocument/2006/relationships/image" Target="../media/image9.png"/><Relationship Id="rId7" Type="http://schemas.openxmlformats.org/officeDocument/2006/relationships/notesSlide" Target="../notesSlides/notesSlide24.xml"/><Relationship Id="rId12" Type="http://schemas.openxmlformats.org/officeDocument/2006/relationships/image" Target="../media/image39.png"/><Relationship Id="rId17" Type="http://schemas.openxmlformats.org/officeDocument/2006/relationships/image" Target="../media/image45.png"/><Relationship Id="rId2" Type="http://schemas.microsoft.com/office/2007/relationships/media" Target="../media/media24.mp3"/><Relationship Id="rId16" Type="http://schemas.openxmlformats.org/officeDocument/2006/relationships/image" Target="../media/image44.png"/><Relationship Id="rId20" Type="http://schemas.openxmlformats.org/officeDocument/2006/relationships/image" Target="../media/image48.wmf"/><Relationship Id="rId1" Type="http://schemas.openxmlformats.org/officeDocument/2006/relationships/tags" Target="../tags/tag27.xml"/><Relationship Id="rId6" Type="http://schemas.openxmlformats.org/officeDocument/2006/relationships/slideLayout" Target="../slideLayouts/slideLayout7.xml"/><Relationship Id="rId11" Type="http://schemas.openxmlformats.org/officeDocument/2006/relationships/audio" Target="../media/audio4.wav"/><Relationship Id="rId5" Type="http://schemas.openxmlformats.org/officeDocument/2006/relationships/audio" Target="../media/media25.m4a"/><Relationship Id="rId15" Type="http://schemas.openxmlformats.org/officeDocument/2006/relationships/image" Target="../media/image43.png"/><Relationship Id="rId10" Type="http://schemas.openxmlformats.org/officeDocument/2006/relationships/audio" Target="../media/audio3.wav"/><Relationship Id="rId19" Type="http://schemas.openxmlformats.org/officeDocument/2006/relationships/image" Target="../media/image47.png"/><Relationship Id="rId4" Type="http://schemas.microsoft.com/office/2007/relationships/media" Target="../media/media25.m4a"/><Relationship Id="rId9" Type="http://schemas.openxmlformats.org/officeDocument/2006/relationships/audio" Target="../media/audio2.wav"/><Relationship Id="rId14" Type="http://schemas.openxmlformats.org/officeDocument/2006/relationships/image" Target="../media/image42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4.png"/><Relationship Id="rId18" Type="http://schemas.openxmlformats.org/officeDocument/2006/relationships/image" Target="../media/image46.png"/><Relationship Id="rId3" Type="http://schemas.openxmlformats.org/officeDocument/2006/relationships/audio" Target="../media/media26.mp3"/><Relationship Id="rId7" Type="http://schemas.openxmlformats.org/officeDocument/2006/relationships/audio" Target="../media/audio2.wav"/><Relationship Id="rId12" Type="http://schemas.openxmlformats.org/officeDocument/2006/relationships/image" Target="../media/image43.png"/><Relationship Id="rId17" Type="http://schemas.openxmlformats.org/officeDocument/2006/relationships/image" Target="../media/image41.gif"/><Relationship Id="rId2" Type="http://schemas.microsoft.com/office/2007/relationships/media" Target="../media/media26.mp3"/><Relationship Id="rId16" Type="http://schemas.openxmlformats.org/officeDocument/2006/relationships/image" Target="../media/image9.png"/><Relationship Id="rId1" Type="http://schemas.openxmlformats.org/officeDocument/2006/relationships/tags" Target="../tags/tag28.xml"/><Relationship Id="rId6" Type="http://schemas.openxmlformats.org/officeDocument/2006/relationships/audio" Target="../media/audio1.wav"/><Relationship Id="rId11" Type="http://schemas.openxmlformats.org/officeDocument/2006/relationships/image" Target="../media/image42.gif"/><Relationship Id="rId5" Type="http://schemas.openxmlformats.org/officeDocument/2006/relationships/notesSlide" Target="../notesSlides/notesSlide25.xml"/><Relationship Id="rId15" Type="http://schemas.openxmlformats.org/officeDocument/2006/relationships/image" Target="../media/image48.wmf"/><Relationship Id="rId10" Type="http://schemas.openxmlformats.org/officeDocument/2006/relationships/image" Target="../media/image39.png"/><Relationship Id="rId4" Type="http://schemas.openxmlformats.org/officeDocument/2006/relationships/slideLayout" Target="../slideLayouts/slideLayout7.xml"/><Relationship Id="rId9" Type="http://schemas.openxmlformats.org/officeDocument/2006/relationships/audio" Target="../media/audio5.wav"/><Relationship Id="rId1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3.png"/><Relationship Id="rId18" Type="http://schemas.openxmlformats.org/officeDocument/2006/relationships/image" Target="../media/image9.png"/><Relationship Id="rId3" Type="http://schemas.openxmlformats.org/officeDocument/2006/relationships/audio" Target="../media/media27.mp3"/><Relationship Id="rId7" Type="http://schemas.openxmlformats.org/officeDocument/2006/relationships/audio" Target="../media/audio2.wav"/><Relationship Id="rId12" Type="http://schemas.openxmlformats.org/officeDocument/2006/relationships/image" Target="../media/image42.gif"/><Relationship Id="rId17" Type="http://schemas.openxmlformats.org/officeDocument/2006/relationships/image" Target="../media/image48.wmf"/><Relationship Id="rId2" Type="http://schemas.microsoft.com/office/2007/relationships/media" Target="../media/media27.mp3"/><Relationship Id="rId16" Type="http://schemas.openxmlformats.org/officeDocument/2006/relationships/image" Target="../media/image46.png"/><Relationship Id="rId1" Type="http://schemas.openxmlformats.org/officeDocument/2006/relationships/tags" Target="../tags/tag29.xml"/><Relationship Id="rId6" Type="http://schemas.openxmlformats.org/officeDocument/2006/relationships/audio" Target="../media/audio1.wav"/><Relationship Id="rId11" Type="http://schemas.openxmlformats.org/officeDocument/2006/relationships/image" Target="../media/image41.gif"/><Relationship Id="rId5" Type="http://schemas.openxmlformats.org/officeDocument/2006/relationships/notesSlide" Target="../notesSlides/notesSlide26.xml"/><Relationship Id="rId15" Type="http://schemas.openxmlformats.org/officeDocument/2006/relationships/image" Target="../media/image45.png"/><Relationship Id="rId10" Type="http://schemas.openxmlformats.org/officeDocument/2006/relationships/image" Target="../media/image39.png"/><Relationship Id="rId4" Type="http://schemas.openxmlformats.org/officeDocument/2006/relationships/slideLayout" Target="../slideLayouts/slideLayout7.xml"/><Relationship Id="rId9" Type="http://schemas.openxmlformats.org/officeDocument/2006/relationships/audio" Target="../media/audio4.wav"/><Relationship Id="rId1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4.png"/><Relationship Id="rId18" Type="http://schemas.openxmlformats.org/officeDocument/2006/relationships/image" Target="../media/image41.gif"/><Relationship Id="rId3" Type="http://schemas.openxmlformats.org/officeDocument/2006/relationships/audio" Target="../media/media28.mp3"/><Relationship Id="rId7" Type="http://schemas.openxmlformats.org/officeDocument/2006/relationships/audio" Target="../media/audio2.wav"/><Relationship Id="rId12" Type="http://schemas.openxmlformats.org/officeDocument/2006/relationships/image" Target="../media/image43.png"/><Relationship Id="rId17" Type="http://schemas.openxmlformats.org/officeDocument/2006/relationships/image" Target="../media/image9.png"/><Relationship Id="rId2" Type="http://schemas.microsoft.com/office/2007/relationships/media" Target="../media/media28.mp3"/><Relationship Id="rId16" Type="http://schemas.openxmlformats.org/officeDocument/2006/relationships/image" Target="../media/image48.wmf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42.gif"/><Relationship Id="rId5" Type="http://schemas.openxmlformats.org/officeDocument/2006/relationships/notesSlide" Target="../notesSlides/notesSlide27.xml"/><Relationship Id="rId15" Type="http://schemas.openxmlformats.org/officeDocument/2006/relationships/image" Target="../media/image46.png"/><Relationship Id="rId10" Type="http://schemas.openxmlformats.org/officeDocument/2006/relationships/image" Target="../media/image39.png"/><Relationship Id="rId4" Type="http://schemas.openxmlformats.org/officeDocument/2006/relationships/slideLayout" Target="../slideLayouts/slideLayout7.xml"/><Relationship Id="rId9" Type="http://schemas.openxmlformats.org/officeDocument/2006/relationships/audio" Target="../media/audio5.wav"/><Relationship Id="rId1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49.png"/><Relationship Id="rId18" Type="http://schemas.openxmlformats.org/officeDocument/2006/relationships/image" Target="../media/image45.png"/><Relationship Id="rId3" Type="http://schemas.openxmlformats.org/officeDocument/2006/relationships/audio" Target="../media/media29.mp3"/><Relationship Id="rId7" Type="http://schemas.openxmlformats.org/officeDocument/2006/relationships/audio" Target="../media/audio2.wav"/><Relationship Id="rId12" Type="http://schemas.openxmlformats.org/officeDocument/2006/relationships/image" Target="../media/image46.png"/><Relationship Id="rId17" Type="http://schemas.openxmlformats.org/officeDocument/2006/relationships/image" Target="../media/image44.png"/><Relationship Id="rId2" Type="http://schemas.microsoft.com/office/2007/relationships/media" Target="../media/media29.mp3"/><Relationship Id="rId16" Type="http://schemas.openxmlformats.org/officeDocument/2006/relationships/image" Target="../media/image43.png"/><Relationship Id="rId1" Type="http://schemas.openxmlformats.org/officeDocument/2006/relationships/tags" Target="../tags/tag31.xml"/><Relationship Id="rId6" Type="http://schemas.openxmlformats.org/officeDocument/2006/relationships/audio" Target="../media/audio1.wav"/><Relationship Id="rId11" Type="http://schemas.openxmlformats.org/officeDocument/2006/relationships/image" Target="../media/image42.gif"/><Relationship Id="rId5" Type="http://schemas.openxmlformats.org/officeDocument/2006/relationships/notesSlide" Target="../notesSlides/notesSlide28.xml"/><Relationship Id="rId15" Type="http://schemas.openxmlformats.org/officeDocument/2006/relationships/image" Target="../media/image9.png"/><Relationship Id="rId10" Type="http://schemas.openxmlformats.org/officeDocument/2006/relationships/image" Target="../media/image39.png"/><Relationship Id="rId19" Type="http://schemas.openxmlformats.org/officeDocument/2006/relationships/image" Target="../media/image41.gif"/><Relationship Id="rId4" Type="http://schemas.openxmlformats.org/officeDocument/2006/relationships/slideLayout" Target="../slideLayouts/slideLayout7.xml"/><Relationship Id="rId9" Type="http://schemas.openxmlformats.org/officeDocument/2006/relationships/audio" Target="../media/audio4.wav"/><Relationship Id="rId14" Type="http://schemas.openxmlformats.org/officeDocument/2006/relationships/image" Target="../media/image48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video" Target="../media/media30.mp4"/><Relationship Id="rId2" Type="http://schemas.microsoft.com/office/2007/relationships/media" Target="../media/media30.mp4"/><Relationship Id="rId1" Type="http://schemas.openxmlformats.org/officeDocument/2006/relationships/tags" Target="../tags/tag32.xml"/><Relationship Id="rId6" Type="http://schemas.openxmlformats.org/officeDocument/2006/relationships/image" Target="../media/image50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media2.m4a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microsoft.com/office/2007/relationships/media" Target="../media/media2.m4a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video" Target="../media/media31.mp4"/><Relationship Id="rId7" Type="http://schemas.openxmlformats.org/officeDocument/2006/relationships/image" Target="../media/image51.png"/><Relationship Id="rId2" Type="http://schemas.microsoft.com/office/2007/relationships/media" Target="../media/media31.mp4"/><Relationship Id="rId1" Type="http://schemas.openxmlformats.org/officeDocument/2006/relationships/tags" Target="../tags/tag3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7" Type="http://schemas.openxmlformats.org/officeDocument/2006/relationships/image" Target="../media/image10.png"/><Relationship Id="rId2" Type="http://schemas.microsoft.com/office/2007/relationships/media" Target="../media/media3.mp4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media4.m4a"/><Relationship Id="rId7" Type="http://schemas.openxmlformats.org/officeDocument/2006/relationships/image" Target="../media/image11.png"/><Relationship Id="rId2" Type="http://schemas.microsoft.com/office/2007/relationships/media" Target="../media/media4.m4a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13" Type="http://schemas.openxmlformats.org/officeDocument/2006/relationships/image" Target="../media/image9.png"/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2" Type="http://schemas.microsoft.com/office/2007/relationships/media" Target="../media/media5.m4a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11" Type="http://schemas.openxmlformats.org/officeDocument/2006/relationships/image" Target="../media/image15.gif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14.gi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6.m4a"/><Relationship Id="rId7" Type="http://schemas.openxmlformats.org/officeDocument/2006/relationships/image" Target="../media/image18.png"/><Relationship Id="rId2" Type="http://schemas.microsoft.com/office/2007/relationships/media" Target="../media/media6.m4a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9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9.png"/><Relationship Id="rId3" Type="http://schemas.openxmlformats.org/officeDocument/2006/relationships/audio" Target="../media/media8.m4a"/><Relationship Id="rId7" Type="http://schemas.openxmlformats.org/officeDocument/2006/relationships/image" Target="../media/image19.png"/><Relationship Id="rId12" Type="http://schemas.openxmlformats.org/officeDocument/2006/relationships/image" Target="../media/image18.svg"/><Relationship Id="rId2" Type="http://schemas.microsoft.com/office/2007/relationships/media" Target="../media/media8.m4a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21.gi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6FFDD0F9-E77E-4254-9399-0523473172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6" r="30698" b="86244"/>
          <a:stretch/>
        </p:blipFill>
        <p:spPr>
          <a:xfrm>
            <a:off x="7805114" y="123697"/>
            <a:ext cx="1314781" cy="149506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47B5459-D20D-437D-8BB0-877EB01A4A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54" y="4807132"/>
            <a:ext cx="1400746" cy="17373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63979A-6EBC-416A-8983-2057B09F287B}"/>
              </a:ext>
            </a:extLst>
          </p:cNvPr>
          <p:cNvSpPr txBox="1"/>
          <p:nvPr/>
        </p:nvSpPr>
        <p:spPr>
          <a:xfrm>
            <a:off x="43543" y="2157097"/>
            <a:ext cx="12148457" cy="193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vi-VN" sz="36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 (Body)"/>
              </a:rPr>
              <a:t>BÀI 10: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 (Body)"/>
              </a:rPr>
              <a:t>ÂM THANH VÀ SỰ LAN TRUYỀN ÂM THANH </a:t>
            </a:r>
            <a:endParaRPr lang="en-US" sz="3600" b="1" dirty="0" smtClean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Calibri (Body)"/>
            </a:endParaRPr>
          </a:p>
          <a:p>
            <a:pPr algn="ctr">
              <a:lnSpc>
                <a:spcPct val="130000"/>
              </a:lnSpc>
            </a:pPr>
            <a:r>
              <a:rPr lang="en-US" sz="3200" b="1" dirty="0" err="1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Môn</a:t>
            </a: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: </a:t>
            </a: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KHOA HỌC 4 </a:t>
            </a: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– </a:t>
            </a:r>
            <a:r>
              <a:rPr lang="en-US" sz="3200" b="1" dirty="0" err="1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Kết</a:t>
            </a: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 </a:t>
            </a:r>
            <a:r>
              <a:rPr lang="en-US" sz="3200" b="1" dirty="0" err="1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nối</a:t>
            </a: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 tri </a:t>
            </a:r>
            <a:r>
              <a:rPr lang="en-US" sz="3200" b="1" dirty="0" err="1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UVN Huong Que Nang" panose="020E0804040705030404" pitchFamily="34" charset="0"/>
                <a:ea typeface="Aachen" panose="02020500000000000000" pitchFamily="18" charset="0"/>
                <a:cs typeface="Aachen" panose="02020500000000000000" pitchFamily="18" charset="0"/>
              </a:rPr>
              <a:t>thức</a:t>
            </a:r>
            <a:endParaRPr lang="en-US" sz="32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UVN Huong Que Nang" panose="020E0804040705030404" pitchFamily="34" charset="0"/>
              <a:ea typeface="Aachen" panose="02020500000000000000" pitchFamily="18" charset="0"/>
              <a:cs typeface="Aachen" panose="02020500000000000000" pitchFamily="18" charset="0"/>
            </a:endParaRPr>
          </a:p>
          <a:p>
            <a:pPr algn="ctr">
              <a:lnSpc>
                <a:spcPct val="130000"/>
              </a:lnSpc>
            </a:pPr>
            <a:endParaRPr lang="en-US" sz="24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UVN Huong Que Nang" panose="020E0804040705030404" pitchFamily="34" charset="0"/>
              <a:ea typeface="Aachen" panose="02020500000000000000" pitchFamily="18" charset="0"/>
              <a:cs typeface="Aachen" panose="02020500000000000000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375E08-B8EF-3224-96ED-D96F79FC3C24}"/>
              </a:ext>
            </a:extLst>
          </p:cNvPr>
          <p:cNvSpPr/>
          <p:nvPr/>
        </p:nvSpPr>
        <p:spPr>
          <a:xfrm>
            <a:off x="0" y="305296"/>
            <a:ext cx="12191999" cy="995468"/>
          </a:xfrm>
          <a:prstGeom prst="rect">
            <a:avLst/>
          </a:prstGeom>
          <a:noFill/>
          <a:ln w="444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UVN Huong Que Nang" panose="020E0804040705030404" pitchFamily="34" charset="0"/>
                <a:cs typeface="Arial" pitchFamily="34" charset="0"/>
              </a:rPr>
              <a:t>PHÒNG GIÁO DỤC VÀ ĐÀO </a:t>
            </a:r>
            <a:r>
              <a:rPr lang="en-US" sz="2400" b="1" dirty="0" smtClean="0">
                <a:solidFill>
                  <a:schemeClr val="tx1"/>
                </a:solidFill>
                <a:latin typeface="UVN Huong Que Nang" panose="020E0804040705030404" pitchFamily="34" charset="0"/>
                <a:cs typeface="Arial" pitchFamily="34" charset="0"/>
              </a:rPr>
              <a:t>TẠO QUẬN BẮC TỪ LIÊM</a:t>
            </a:r>
            <a:endParaRPr lang="en-US" sz="2400" b="1" dirty="0">
              <a:solidFill>
                <a:schemeClr val="tx1"/>
              </a:solidFill>
              <a:latin typeface="UVN Huong Que Nang" panose="020E0804040705030404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UVN Huong Que Nang" panose="020E0804040705030404" pitchFamily="34" charset="0"/>
                <a:cs typeface="Arial" pitchFamily="34" charset="0"/>
              </a:rPr>
              <a:t>TRƯỜNG </a:t>
            </a:r>
            <a:r>
              <a:rPr lang="en-US" sz="2400" b="1" dirty="0" smtClean="0">
                <a:solidFill>
                  <a:schemeClr val="tx1"/>
                </a:solidFill>
                <a:latin typeface="UVN Huong Que Nang" panose="020E0804040705030404" pitchFamily="34" charset="0"/>
                <a:cs typeface="Arial" pitchFamily="34" charset="0"/>
              </a:rPr>
              <a:t>TIỂU TÂY TỰU B</a:t>
            </a:r>
            <a:endParaRPr lang="en-US" sz="2400" b="1" dirty="0">
              <a:solidFill>
                <a:schemeClr val="tx1"/>
              </a:solidFill>
              <a:latin typeface="UVN Huong Que Nang" panose="020E0804040705030404" pitchFamily="34" charset="0"/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838EDA-2900-B41C-0ADC-77FD1FDE0242}"/>
              </a:ext>
            </a:extLst>
          </p:cNvPr>
          <p:cNvSpPr/>
          <p:nvPr/>
        </p:nvSpPr>
        <p:spPr>
          <a:xfrm>
            <a:off x="87087" y="1456192"/>
            <a:ext cx="120613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VN Huong Que Nang" panose="020E0804040705030404" pitchFamily="34" charset="0"/>
                <a:cs typeface="Arial" pitchFamily="34" charset="0"/>
              </a:rPr>
              <a:t>CUỘC </a:t>
            </a:r>
            <a:r>
              <a:rPr lang="en-US" sz="2000" b="1" cap="none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VN Huong Que Nang" panose="020E0804040705030404" pitchFamily="34" charset="0"/>
                <a:cs typeface="Arial" pitchFamily="34" charset="0"/>
              </a:rPr>
              <a:t>THI THIẾT KẾ BÀI GIẢNG E-LEARNING </a:t>
            </a:r>
            <a:r>
              <a:rPr lang="en-US" sz="2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VN Huong Que Nang" panose="020E0804040705030404" pitchFamily="34" charset="0"/>
                <a:cs typeface="Arial" pitchFamily="34" charset="0"/>
              </a:rPr>
              <a:t>NĂM HỌC </a:t>
            </a:r>
            <a:r>
              <a:rPr lang="en-US" sz="20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VN Huong Que Nang" panose="020E0804040705030404" pitchFamily="34" charset="0"/>
                <a:cs typeface="Arial" pitchFamily="34" charset="0"/>
              </a:rPr>
              <a:t>2023 </a:t>
            </a:r>
            <a:r>
              <a:rPr lang="en-US" sz="2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VN Huong Que Nang" panose="020E0804040705030404" pitchFamily="34" charset="0"/>
                <a:cs typeface="Arial" pitchFamily="34" charset="0"/>
              </a:rPr>
              <a:t>- </a:t>
            </a:r>
            <a:r>
              <a:rPr lang="en-US" sz="20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VN Huong Que Nang" panose="020E0804040705030404" pitchFamily="34" charset="0"/>
                <a:cs typeface="Arial" pitchFamily="34" charset="0"/>
              </a:rPr>
              <a:t>2024</a:t>
            </a:r>
            <a:endParaRPr lang="en-US" sz="2000" b="1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VN Huong Que Nang" panose="020E0804040705030404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1E2D39-7911-B938-9AD3-F8C9790E5EEC}"/>
              </a:ext>
            </a:extLst>
          </p:cNvPr>
          <p:cNvSpPr txBox="1"/>
          <p:nvPr/>
        </p:nvSpPr>
        <p:spPr>
          <a:xfrm>
            <a:off x="87087" y="3886421"/>
            <a:ext cx="12148457" cy="276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G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iáo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Trần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Thơm</a:t>
            </a:r>
            <a:endParaRPr lang="en-US" sz="2800" b="1" dirty="0">
              <a:effectLst/>
              <a:latin typeface="Times New Roman" panose="02020603050405020304" pitchFamily="18" charset="0"/>
              <a:ea typeface="Aachen" panose="02020500000000000000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Email</a:t>
            </a:r>
            <a:r>
              <a:rPr lang="en-US" sz="2800" b="1" dirty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thom.hnue.279@gmail.com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Tiểu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Tựu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B,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quận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Liêm</a:t>
            </a:r>
            <a:r>
              <a:rPr lang="en-US" sz="28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Hà</a:t>
            </a:r>
            <a:r>
              <a:rPr lang="en-US" sz="2800" b="1" dirty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Nội</a:t>
            </a:r>
            <a:endParaRPr lang="en-US" sz="2800" b="1" dirty="0">
              <a:latin typeface="Times New Roman" panose="02020603050405020304" pitchFamily="18" charset="0"/>
              <a:ea typeface="Aachen" panose="02020500000000000000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en-US" sz="2000" b="1" dirty="0">
                <a:latin typeface="Aachen" panose="02020500000000000000"/>
                <a:ea typeface="Aachen" panose="02020500000000000000" pitchFamily="18" charset="0"/>
                <a:cs typeface="Aachen" panose="02020500000000000000" pitchFamily="18" charset="0"/>
              </a:rPr>
              <a:t/>
            </a:r>
            <a:br>
              <a:rPr lang="en-US" sz="2000" b="1" dirty="0">
                <a:latin typeface="Aachen" panose="02020500000000000000"/>
                <a:ea typeface="Aachen" panose="02020500000000000000" pitchFamily="18" charset="0"/>
                <a:cs typeface="Aachen" panose="02020500000000000000" pitchFamily="18" charset="0"/>
              </a:rPr>
            </a:br>
            <a:r>
              <a:rPr lang="en-US" sz="2000" b="1" dirty="0" err="1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Tháng</a:t>
            </a:r>
            <a:r>
              <a:rPr lang="en-US" sz="2000" b="1" dirty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11/2023</a:t>
            </a:r>
            <a:endParaRPr lang="en-US" sz="2000" b="1" dirty="0">
              <a:latin typeface="Times New Roman" panose="02020603050405020304" pitchFamily="18" charset="0"/>
              <a:ea typeface="Aachen" panose="02020500000000000000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400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31"/>
    </mc:Choice>
    <mc:Fallback xmlns="">
      <p:transition spd="slow" advTm="5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72CAD69-F8F8-4E55-9DA1-A7D99C88F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819023"/>
              </p:ext>
            </p:extLst>
          </p:nvPr>
        </p:nvGraphicFramePr>
        <p:xfrm>
          <a:off x="1199057" y="1227910"/>
          <a:ext cx="10453012" cy="48661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26506">
                  <a:extLst>
                    <a:ext uri="{9D8B030D-6E8A-4147-A177-3AD203B41FA5}">
                      <a16:colId xmlns:a16="http://schemas.microsoft.com/office/drawing/2014/main" val="673702292"/>
                    </a:ext>
                  </a:extLst>
                </a:gridCol>
                <a:gridCol w="5226506">
                  <a:extLst>
                    <a:ext uri="{9D8B030D-6E8A-4147-A177-3AD203B41FA5}">
                      <a16:colId xmlns:a16="http://schemas.microsoft.com/office/drawing/2014/main" val="196455021"/>
                    </a:ext>
                  </a:extLst>
                </a:gridCol>
              </a:tblGrid>
              <a:tr h="7096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Thí</a:t>
                      </a:r>
                      <a:r>
                        <a:rPr lang="en-US" sz="2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nghiệm</a:t>
                      </a:r>
                      <a:r>
                        <a:rPr lang="en-US" sz="2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</a:t>
                      </a:r>
                      <a:endParaRPr lang="x-none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Thí</a:t>
                      </a:r>
                      <a:r>
                        <a:rPr lang="en-US" sz="2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nghiệm</a:t>
                      </a:r>
                      <a:r>
                        <a:rPr lang="en-US" sz="2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</a:t>
                      </a:r>
                      <a:endParaRPr lang="x-none" sz="2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444610"/>
                  </a:ext>
                </a:extLst>
              </a:tr>
              <a:tr h="41564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Chuẩn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bị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Trống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con,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dùi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giấy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vụn</a:t>
                      </a:r>
                      <a:endParaRPr lang="en-US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Tiến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hành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Rắc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một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ít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giấy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vụn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lên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mặt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trống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gõ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vào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mặt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trống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quan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sát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và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mô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tả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chuyển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động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của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các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vụn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giấy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 </a:t>
                      </a:r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Trả lời </a:t>
                      </a:r>
                      <a:r>
                        <a:rPr lang="en-US" sz="16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câu</a:t>
                      </a:r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hỏi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Nêu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cảm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giác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của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ngón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tay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lúc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đặt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lên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mặt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trống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khi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gõ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en-US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Mô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tả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chuyển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động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của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các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vụn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giấy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Âm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thanh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phát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ra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từ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đâu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  <a:endParaRPr lang="en-US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sz="16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endParaRPr lang="en-US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 </a:t>
                      </a:r>
                      <a:r>
                        <a:rPr lang="vi-VN" altLang="en-US" sz="16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Đặt bàn tay vào cổ </a:t>
                      </a:r>
                      <a:r>
                        <a:rPr lang="en-US" altLang="en-US" sz="1600" b="0" dirty="0" err="1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như</a:t>
                      </a:r>
                      <a:r>
                        <a:rPr lang="en-US" altLang="en-US" sz="16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altLang="en-US" sz="1600" b="0" baseline="0" dirty="0" err="1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hình</a:t>
                      </a:r>
                      <a:r>
                        <a:rPr lang="en-US" altLang="en-US" sz="16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altLang="en-US" sz="1600" b="0" baseline="0" dirty="0" err="1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bên</a:t>
                      </a:r>
                      <a:r>
                        <a:rPr lang="en-US" altLang="en-US" sz="16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altLang="en-US" sz="1600" b="0" baseline="0" dirty="0" err="1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dưới</a:t>
                      </a:r>
                      <a:r>
                        <a:rPr lang="en-US" altLang="en-US" sz="16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vi-VN" altLang="en-US" sz="1600" b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và hát một câu hát. </a:t>
                      </a:r>
                      <a:endParaRPr kumimoji="0" lang="en-US" alt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 </a:t>
                      </a:r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Trả lời </a:t>
                      </a:r>
                      <a:r>
                        <a:rPr lang="en-US" sz="16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câu</a:t>
                      </a:r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hỏi</a:t>
                      </a:r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Em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có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nghe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thấy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âm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thanh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không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  <a:endParaRPr lang="en-US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Tay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có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cảm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giác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thế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nào</a:t>
                      </a: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160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Âm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thanh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phát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ra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từ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đâu</a:t>
                      </a:r>
                      <a:r>
                        <a:rPr lang="en-US" sz="1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  <a:endParaRPr lang="en-US" sz="16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x-none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66307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F560752-DB5A-4411-AACA-148627ED25F0}"/>
              </a:ext>
            </a:extLst>
          </p:cNvPr>
          <p:cNvSpPr txBox="1"/>
          <p:nvPr/>
        </p:nvSpPr>
        <p:spPr>
          <a:xfrm>
            <a:off x="4165266" y="352784"/>
            <a:ext cx="5109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 THÍ NGHIỆM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D355A7-3B1B-10C8-B05E-A3D2558C7C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1991" y="3853542"/>
            <a:ext cx="2004581" cy="2018406"/>
          </a:xfrm>
          <a:prstGeom prst="round2DiagRect">
            <a:avLst>
              <a:gd name="adj1" fmla="val 16667"/>
              <a:gd name="adj2" fmla="val 3232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42469" y="609401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4132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4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F4784D-A598-4BDF-8801-C21420646869}"/>
              </a:ext>
            </a:extLst>
          </p:cNvPr>
          <p:cNvSpPr/>
          <p:nvPr/>
        </p:nvSpPr>
        <p:spPr>
          <a:xfrm>
            <a:off x="127591" y="0"/>
            <a:ext cx="999460" cy="6858015"/>
          </a:xfrm>
          <a:custGeom>
            <a:avLst/>
            <a:gdLst>
              <a:gd name="connsiteX0" fmla="*/ 0 w 903767"/>
              <a:gd name="connsiteY0" fmla="*/ 0 h 6858000"/>
              <a:gd name="connsiteX1" fmla="*/ 903767 w 903767"/>
              <a:gd name="connsiteY1" fmla="*/ 0 h 6858000"/>
              <a:gd name="connsiteX2" fmla="*/ 903767 w 903767"/>
              <a:gd name="connsiteY2" fmla="*/ 6858000 h 6858000"/>
              <a:gd name="connsiteX3" fmla="*/ 0 w 903767"/>
              <a:gd name="connsiteY3" fmla="*/ 6858000 h 6858000"/>
              <a:gd name="connsiteX4" fmla="*/ 0 w 903767"/>
              <a:gd name="connsiteY4" fmla="*/ 0 h 6858000"/>
              <a:gd name="connsiteX0" fmla="*/ 0 w 903767"/>
              <a:gd name="connsiteY0" fmla="*/ 0 h 6858015"/>
              <a:gd name="connsiteX1" fmla="*/ 903767 w 903767"/>
              <a:gd name="connsiteY1" fmla="*/ 0 h 6858015"/>
              <a:gd name="connsiteX2" fmla="*/ 903767 w 903767"/>
              <a:gd name="connsiteY2" fmla="*/ 6858000 h 6858015"/>
              <a:gd name="connsiteX3" fmla="*/ 425302 w 903767"/>
              <a:gd name="connsiteY3" fmla="*/ 6273209 h 6858015"/>
              <a:gd name="connsiteX4" fmla="*/ 0 w 903767"/>
              <a:gd name="connsiteY4" fmla="*/ 6858000 h 6858015"/>
              <a:gd name="connsiteX5" fmla="*/ 0 w 903767"/>
              <a:gd name="connsiteY5" fmla="*/ 0 h 685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767" h="6858015">
                <a:moveTo>
                  <a:pt x="0" y="0"/>
                </a:moveTo>
                <a:lnTo>
                  <a:pt x="903767" y="0"/>
                </a:lnTo>
                <a:lnTo>
                  <a:pt x="903767" y="6858000"/>
                </a:lnTo>
                <a:cubicBezTo>
                  <a:pt x="744279" y="6861544"/>
                  <a:pt x="584790" y="6269665"/>
                  <a:pt x="425302" y="627320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7763B9"/>
          </a:solidFill>
          <a:ln>
            <a:solidFill>
              <a:srgbClr val="776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366213B-CC3B-4DCC-94EE-78DC93779AFE}"/>
              </a:ext>
            </a:extLst>
          </p:cNvPr>
          <p:cNvSpPr/>
          <p:nvPr/>
        </p:nvSpPr>
        <p:spPr>
          <a:xfrm>
            <a:off x="-66675" y="2005749"/>
            <a:ext cx="1543050" cy="629660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28DA4FB-9BEA-4CF2-B756-0DA23C5678A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2" r="-651" b="67301"/>
          <a:stretch/>
        </p:blipFill>
        <p:spPr>
          <a:xfrm>
            <a:off x="202019" y="38099"/>
            <a:ext cx="999460" cy="12358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C55735-0070-4590-988F-D5E4A690C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693">
            <a:off x="114974" y="4851400"/>
            <a:ext cx="2587499" cy="18361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11B908-21A1-4AB5-8C8F-AE0C2C3F7D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0" y="-322036"/>
            <a:ext cx="2076759" cy="2076759"/>
          </a:xfrm>
          <a:prstGeom prst="rect">
            <a:avLst/>
          </a:prstGeom>
        </p:spPr>
      </p:pic>
      <p:pic>
        <p:nvPicPr>
          <p:cNvPr id="20" name="ISPRING_QUIZ_SHAPE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570" y="1851660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21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  <a:endParaRPr lang="en-US" sz="3000">
              <a:solidFill>
                <a:srgbClr val="343944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22" name="ISPRING_QUIZ_SHAPE3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23" name="ISPRING_QUIZ_SHAPE4"/>
          <p:cNvSpPr txBox="1"/>
          <p:nvPr/>
        </p:nvSpPr>
        <p:spPr>
          <a:xfrm>
            <a:off x="731520" y="1097280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 smtClean="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 smtClean="0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 smtClean="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  <a:endParaRPr lang="en-US" sz="2200">
              <a:solidFill>
                <a:srgbClr val="343944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4" name="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850880" y="599186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010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0.00078 0.14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F4784D-A598-4BDF-8801-C21420646869}"/>
              </a:ext>
            </a:extLst>
          </p:cNvPr>
          <p:cNvSpPr/>
          <p:nvPr/>
        </p:nvSpPr>
        <p:spPr>
          <a:xfrm>
            <a:off x="151618" y="0"/>
            <a:ext cx="1073888" cy="6858015"/>
          </a:xfrm>
          <a:custGeom>
            <a:avLst/>
            <a:gdLst>
              <a:gd name="connsiteX0" fmla="*/ 0 w 903767"/>
              <a:gd name="connsiteY0" fmla="*/ 0 h 6858000"/>
              <a:gd name="connsiteX1" fmla="*/ 903767 w 903767"/>
              <a:gd name="connsiteY1" fmla="*/ 0 h 6858000"/>
              <a:gd name="connsiteX2" fmla="*/ 903767 w 903767"/>
              <a:gd name="connsiteY2" fmla="*/ 6858000 h 6858000"/>
              <a:gd name="connsiteX3" fmla="*/ 0 w 903767"/>
              <a:gd name="connsiteY3" fmla="*/ 6858000 h 6858000"/>
              <a:gd name="connsiteX4" fmla="*/ 0 w 903767"/>
              <a:gd name="connsiteY4" fmla="*/ 0 h 6858000"/>
              <a:gd name="connsiteX0" fmla="*/ 0 w 903767"/>
              <a:gd name="connsiteY0" fmla="*/ 0 h 6858015"/>
              <a:gd name="connsiteX1" fmla="*/ 903767 w 903767"/>
              <a:gd name="connsiteY1" fmla="*/ 0 h 6858015"/>
              <a:gd name="connsiteX2" fmla="*/ 903767 w 903767"/>
              <a:gd name="connsiteY2" fmla="*/ 6858000 h 6858015"/>
              <a:gd name="connsiteX3" fmla="*/ 425302 w 903767"/>
              <a:gd name="connsiteY3" fmla="*/ 6273209 h 6858015"/>
              <a:gd name="connsiteX4" fmla="*/ 0 w 903767"/>
              <a:gd name="connsiteY4" fmla="*/ 6858000 h 6858015"/>
              <a:gd name="connsiteX5" fmla="*/ 0 w 903767"/>
              <a:gd name="connsiteY5" fmla="*/ 0 h 685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767" h="6858015">
                <a:moveTo>
                  <a:pt x="0" y="0"/>
                </a:moveTo>
                <a:lnTo>
                  <a:pt x="903767" y="0"/>
                </a:lnTo>
                <a:lnTo>
                  <a:pt x="903767" y="6858000"/>
                </a:lnTo>
                <a:cubicBezTo>
                  <a:pt x="744279" y="6861544"/>
                  <a:pt x="584790" y="6269665"/>
                  <a:pt x="425302" y="627320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7763B9"/>
          </a:solidFill>
          <a:ln>
            <a:solidFill>
              <a:srgbClr val="776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366213B-CC3B-4DCC-94EE-78DC93779AFE}"/>
              </a:ext>
            </a:extLst>
          </p:cNvPr>
          <p:cNvSpPr/>
          <p:nvPr/>
        </p:nvSpPr>
        <p:spPr>
          <a:xfrm>
            <a:off x="-42648" y="1596980"/>
            <a:ext cx="1268154" cy="480756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28DA4FB-9BEA-4CF2-B756-0DA23C5678A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2" r="-651" b="67301"/>
          <a:stretch/>
        </p:blipFill>
        <p:spPr>
          <a:xfrm>
            <a:off x="219565" y="0"/>
            <a:ext cx="714112" cy="8830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62E03-7E54-4182-BAB6-2E974305EAF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126" y="19357"/>
            <a:ext cx="1254604" cy="1254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A80A3E-2867-44D6-95C7-29BDE33183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330" y="5053962"/>
            <a:ext cx="1716352" cy="17163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4CAC2C9-F15B-9B5D-BE29-BAFDF8E171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87305" y="4246173"/>
            <a:ext cx="1500425" cy="116503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60B9F50-0ADC-4DAA-8961-395FB95EB096}"/>
              </a:ext>
            </a:extLst>
          </p:cNvPr>
          <p:cNvGrpSpPr/>
          <p:nvPr/>
        </p:nvGrpSpPr>
        <p:grpSpPr>
          <a:xfrm>
            <a:off x="3162631" y="441510"/>
            <a:ext cx="6101977" cy="5152419"/>
            <a:chOff x="2783493" y="738187"/>
            <a:chExt cx="4811375" cy="479107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AF6C37A-BD49-456F-852B-3B2C3093C7A2}"/>
                </a:ext>
              </a:extLst>
            </p:cNvPr>
            <p:cNvGrpSpPr/>
            <p:nvPr/>
          </p:nvGrpSpPr>
          <p:grpSpPr>
            <a:xfrm>
              <a:off x="2783493" y="738187"/>
              <a:ext cx="3141057" cy="4791075"/>
              <a:chOff x="2569146" y="883021"/>
              <a:chExt cx="3141057" cy="4791075"/>
            </a:xfrm>
          </p:grpSpPr>
          <p:pic>
            <p:nvPicPr>
              <p:cNvPr id="1026" name="Picture 2" descr="Khàn tiếng do liệt dây thanh quản | Vinmec">
                <a:extLst>
                  <a:ext uri="{FF2B5EF4-FFF2-40B4-BE49-F238E27FC236}">
                    <a16:creationId xmlns:a16="http://schemas.microsoft.com/office/drawing/2014/main" id="{F4B589D4-D7A8-4DD3-9664-3C48658995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9146" y="883021"/>
                <a:ext cx="2982200" cy="47910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6FB257A9-CA02-4A34-8EA5-A7C24CAF90A9}"/>
                  </a:ext>
                </a:extLst>
              </p:cNvPr>
              <p:cNvSpPr/>
              <p:nvPr/>
            </p:nvSpPr>
            <p:spPr>
              <a:xfrm>
                <a:off x="4084024" y="4962525"/>
                <a:ext cx="1626179" cy="58826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dirty="0"/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E556F77-67B3-4F33-B0AA-137C5DF48263}"/>
                </a:ext>
              </a:extLst>
            </p:cNvPr>
            <p:cNvCxnSpPr>
              <a:cxnSpLocks/>
            </p:cNvCxnSpPr>
            <p:nvPr/>
          </p:nvCxnSpPr>
          <p:spPr>
            <a:xfrm>
              <a:off x="3690972" y="5002524"/>
              <a:ext cx="142739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2C35891-0182-45B0-88EB-C9C268275EF3}"/>
                </a:ext>
              </a:extLst>
            </p:cNvPr>
            <p:cNvSpPr/>
            <p:nvPr/>
          </p:nvSpPr>
          <p:spPr>
            <a:xfrm>
              <a:off x="5061218" y="4629150"/>
              <a:ext cx="2533650" cy="77681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Dây</a:t>
              </a:r>
              <a:r>
                <a: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800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thanh</a:t>
              </a:r>
              <a:endParaRPr lang="x-none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4" name="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507556" y="591213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7849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13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F4784D-A598-4BDF-8801-C21420646869}"/>
              </a:ext>
            </a:extLst>
          </p:cNvPr>
          <p:cNvSpPr/>
          <p:nvPr/>
        </p:nvSpPr>
        <p:spPr>
          <a:xfrm>
            <a:off x="151618" y="0"/>
            <a:ext cx="1073888" cy="6858015"/>
          </a:xfrm>
          <a:custGeom>
            <a:avLst/>
            <a:gdLst>
              <a:gd name="connsiteX0" fmla="*/ 0 w 903767"/>
              <a:gd name="connsiteY0" fmla="*/ 0 h 6858000"/>
              <a:gd name="connsiteX1" fmla="*/ 903767 w 903767"/>
              <a:gd name="connsiteY1" fmla="*/ 0 h 6858000"/>
              <a:gd name="connsiteX2" fmla="*/ 903767 w 903767"/>
              <a:gd name="connsiteY2" fmla="*/ 6858000 h 6858000"/>
              <a:gd name="connsiteX3" fmla="*/ 0 w 903767"/>
              <a:gd name="connsiteY3" fmla="*/ 6858000 h 6858000"/>
              <a:gd name="connsiteX4" fmla="*/ 0 w 903767"/>
              <a:gd name="connsiteY4" fmla="*/ 0 h 6858000"/>
              <a:gd name="connsiteX0" fmla="*/ 0 w 903767"/>
              <a:gd name="connsiteY0" fmla="*/ 0 h 6858015"/>
              <a:gd name="connsiteX1" fmla="*/ 903767 w 903767"/>
              <a:gd name="connsiteY1" fmla="*/ 0 h 6858015"/>
              <a:gd name="connsiteX2" fmla="*/ 903767 w 903767"/>
              <a:gd name="connsiteY2" fmla="*/ 6858000 h 6858015"/>
              <a:gd name="connsiteX3" fmla="*/ 425302 w 903767"/>
              <a:gd name="connsiteY3" fmla="*/ 6273209 h 6858015"/>
              <a:gd name="connsiteX4" fmla="*/ 0 w 903767"/>
              <a:gd name="connsiteY4" fmla="*/ 6858000 h 6858015"/>
              <a:gd name="connsiteX5" fmla="*/ 0 w 903767"/>
              <a:gd name="connsiteY5" fmla="*/ 0 h 685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767" h="6858015">
                <a:moveTo>
                  <a:pt x="0" y="0"/>
                </a:moveTo>
                <a:lnTo>
                  <a:pt x="903767" y="0"/>
                </a:lnTo>
                <a:lnTo>
                  <a:pt x="903767" y="6858000"/>
                </a:lnTo>
                <a:cubicBezTo>
                  <a:pt x="744279" y="6861544"/>
                  <a:pt x="584790" y="6269665"/>
                  <a:pt x="425302" y="627320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7763B9"/>
          </a:solidFill>
          <a:ln>
            <a:solidFill>
              <a:srgbClr val="776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366213B-CC3B-4DCC-94EE-78DC93779AFE}"/>
              </a:ext>
            </a:extLst>
          </p:cNvPr>
          <p:cNvSpPr/>
          <p:nvPr/>
        </p:nvSpPr>
        <p:spPr>
          <a:xfrm>
            <a:off x="-42648" y="1596980"/>
            <a:ext cx="1268154" cy="480756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28DA4FB-9BEA-4CF2-B756-0DA23C5678A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2" r="-651" b="67301"/>
          <a:stretch/>
        </p:blipFill>
        <p:spPr>
          <a:xfrm>
            <a:off x="219565" y="0"/>
            <a:ext cx="714112" cy="8830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62E03-7E54-4182-BAB6-2E974305EAF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126" y="19357"/>
            <a:ext cx="1254604" cy="1254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A80A3E-2867-44D6-95C7-29BDE33183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330" y="5053962"/>
            <a:ext cx="1716352" cy="171635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4CAC2C9-F15B-9B5D-BE29-BAFDF8E171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07556" y="5550794"/>
            <a:ext cx="1500425" cy="1165036"/>
          </a:xfrm>
          <a:prstGeom prst="rect">
            <a:avLst/>
          </a:prstGeom>
        </p:spPr>
      </p:pic>
      <p:pic>
        <p:nvPicPr>
          <p:cNvPr id="8" name="Live view of the vocal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11"/>
          <a:srcRect b="8739"/>
          <a:stretch/>
        </p:blipFill>
        <p:spPr>
          <a:xfrm>
            <a:off x="3770476" y="237778"/>
            <a:ext cx="3664467" cy="59453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8514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0">
                <p:cTn id="3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F4784D-A598-4BDF-8801-C21420646869}"/>
              </a:ext>
            </a:extLst>
          </p:cNvPr>
          <p:cNvSpPr/>
          <p:nvPr/>
        </p:nvSpPr>
        <p:spPr>
          <a:xfrm>
            <a:off x="127591" y="0"/>
            <a:ext cx="999460" cy="6858015"/>
          </a:xfrm>
          <a:custGeom>
            <a:avLst/>
            <a:gdLst>
              <a:gd name="connsiteX0" fmla="*/ 0 w 903767"/>
              <a:gd name="connsiteY0" fmla="*/ 0 h 6858000"/>
              <a:gd name="connsiteX1" fmla="*/ 903767 w 903767"/>
              <a:gd name="connsiteY1" fmla="*/ 0 h 6858000"/>
              <a:gd name="connsiteX2" fmla="*/ 903767 w 903767"/>
              <a:gd name="connsiteY2" fmla="*/ 6858000 h 6858000"/>
              <a:gd name="connsiteX3" fmla="*/ 0 w 903767"/>
              <a:gd name="connsiteY3" fmla="*/ 6858000 h 6858000"/>
              <a:gd name="connsiteX4" fmla="*/ 0 w 903767"/>
              <a:gd name="connsiteY4" fmla="*/ 0 h 6858000"/>
              <a:gd name="connsiteX0" fmla="*/ 0 w 903767"/>
              <a:gd name="connsiteY0" fmla="*/ 0 h 6858015"/>
              <a:gd name="connsiteX1" fmla="*/ 903767 w 903767"/>
              <a:gd name="connsiteY1" fmla="*/ 0 h 6858015"/>
              <a:gd name="connsiteX2" fmla="*/ 903767 w 903767"/>
              <a:gd name="connsiteY2" fmla="*/ 6858000 h 6858015"/>
              <a:gd name="connsiteX3" fmla="*/ 425302 w 903767"/>
              <a:gd name="connsiteY3" fmla="*/ 6273209 h 6858015"/>
              <a:gd name="connsiteX4" fmla="*/ 0 w 903767"/>
              <a:gd name="connsiteY4" fmla="*/ 6858000 h 6858015"/>
              <a:gd name="connsiteX5" fmla="*/ 0 w 903767"/>
              <a:gd name="connsiteY5" fmla="*/ 0 h 685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767" h="6858015">
                <a:moveTo>
                  <a:pt x="0" y="0"/>
                </a:moveTo>
                <a:lnTo>
                  <a:pt x="903767" y="0"/>
                </a:lnTo>
                <a:lnTo>
                  <a:pt x="903767" y="6858000"/>
                </a:lnTo>
                <a:cubicBezTo>
                  <a:pt x="744279" y="6861544"/>
                  <a:pt x="584790" y="6269665"/>
                  <a:pt x="425302" y="627320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7763B9"/>
          </a:solidFill>
          <a:ln>
            <a:solidFill>
              <a:srgbClr val="776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366213B-CC3B-4DCC-94EE-78DC93779AFE}"/>
              </a:ext>
            </a:extLst>
          </p:cNvPr>
          <p:cNvSpPr/>
          <p:nvPr/>
        </p:nvSpPr>
        <p:spPr>
          <a:xfrm>
            <a:off x="-66675" y="2005749"/>
            <a:ext cx="1543050" cy="629660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A776EBEC-8D4C-47B4-8AAB-34F92B4DFE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00079" y="-1606259"/>
            <a:ext cx="6014623" cy="10070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8DA4FB-9BEA-4CF2-B756-0DA23C5678A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2" r="-651" b="67301"/>
          <a:stretch/>
        </p:blipFill>
        <p:spPr>
          <a:xfrm>
            <a:off x="202019" y="38099"/>
            <a:ext cx="999460" cy="12358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0DC5B1-2A83-4588-8DEF-179290E0F00F}"/>
              </a:ext>
            </a:extLst>
          </p:cNvPr>
          <p:cNvSpPr txBox="1"/>
          <p:nvPr/>
        </p:nvSpPr>
        <p:spPr>
          <a:xfrm>
            <a:off x="1707238" y="2488674"/>
            <a:ext cx="94179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723900"/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rung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sẽ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âm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thanh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âm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thanh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gọi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nguồn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âm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PH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C55735-0070-4590-988F-D5E4A690C8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693">
            <a:off x="114974" y="4851400"/>
            <a:ext cx="2587499" cy="18361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11B908-21A1-4AB5-8C8F-AE0C2C3F7D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0" y="-322036"/>
            <a:ext cx="2076759" cy="20767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3DBE0A-9493-67FC-E562-5B020376E1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33826" y="1290758"/>
            <a:ext cx="4657748" cy="1609483"/>
          </a:xfrm>
          <a:prstGeom prst="rect">
            <a:avLst/>
          </a:prstGeom>
        </p:spPr>
      </p:pic>
      <p:pic>
        <p:nvPicPr>
          <p:cNvPr id="4" name="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515599" y="569011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230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0.00078 0.14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F4784D-A598-4BDF-8801-C21420646869}"/>
              </a:ext>
            </a:extLst>
          </p:cNvPr>
          <p:cNvSpPr/>
          <p:nvPr/>
        </p:nvSpPr>
        <p:spPr>
          <a:xfrm>
            <a:off x="151618" y="0"/>
            <a:ext cx="999460" cy="6858015"/>
          </a:xfrm>
          <a:custGeom>
            <a:avLst/>
            <a:gdLst>
              <a:gd name="connsiteX0" fmla="*/ 0 w 903767"/>
              <a:gd name="connsiteY0" fmla="*/ 0 h 6858000"/>
              <a:gd name="connsiteX1" fmla="*/ 903767 w 903767"/>
              <a:gd name="connsiteY1" fmla="*/ 0 h 6858000"/>
              <a:gd name="connsiteX2" fmla="*/ 903767 w 903767"/>
              <a:gd name="connsiteY2" fmla="*/ 6858000 h 6858000"/>
              <a:gd name="connsiteX3" fmla="*/ 0 w 903767"/>
              <a:gd name="connsiteY3" fmla="*/ 6858000 h 6858000"/>
              <a:gd name="connsiteX4" fmla="*/ 0 w 903767"/>
              <a:gd name="connsiteY4" fmla="*/ 0 h 6858000"/>
              <a:gd name="connsiteX0" fmla="*/ 0 w 903767"/>
              <a:gd name="connsiteY0" fmla="*/ 0 h 6858015"/>
              <a:gd name="connsiteX1" fmla="*/ 903767 w 903767"/>
              <a:gd name="connsiteY1" fmla="*/ 0 h 6858015"/>
              <a:gd name="connsiteX2" fmla="*/ 903767 w 903767"/>
              <a:gd name="connsiteY2" fmla="*/ 6858000 h 6858015"/>
              <a:gd name="connsiteX3" fmla="*/ 425302 w 903767"/>
              <a:gd name="connsiteY3" fmla="*/ 6273209 h 6858015"/>
              <a:gd name="connsiteX4" fmla="*/ 0 w 903767"/>
              <a:gd name="connsiteY4" fmla="*/ 6858000 h 6858015"/>
              <a:gd name="connsiteX5" fmla="*/ 0 w 903767"/>
              <a:gd name="connsiteY5" fmla="*/ 0 h 685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767" h="6858015">
                <a:moveTo>
                  <a:pt x="0" y="0"/>
                </a:moveTo>
                <a:lnTo>
                  <a:pt x="903767" y="0"/>
                </a:lnTo>
                <a:lnTo>
                  <a:pt x="903767" y="6858000"/>
                </a:lnTo>
                <a:cubicBezTo>
                  <a:pt x="744279" y="6861544"/>
                  <a:pt x="584790" y="6269665"/>
                  <a:pt x="425302" y="627320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7763B9"/>
          </a:solidFill>
          <a:ln>
            <a:solidFill>
              <a:srgbClr val="776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366213B-CC3B-4DCC-94EE-78DC93779AFE}"/>
              </a:ext>
            </a:extLst>
          </p:cNvPr>
          <p:cNvSpPr/>
          <p:nvPr/>
        </p:nvSpPr>
        <p:spPr>
          <a:xfrm>
            <a:off x="-42648" y="1448076"/>
            <a:ext cx="1543050" cy="629660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A776EBEC-8D4C-47B4-8AAB-34F92B4DFE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24106" y="-1606259"/>
            <a:ext cx="6014623" cy="10070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8DA4FB-9BEA-4CF2-B756-0DA23C5678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2" r="-651" b="67301"/>
          <a:stretch/>
        </p:blipFill>
        <p:spPr>
          <a:xfrm>
            <a:off x="226046" y="38099"/>
            <a:ext cx="999460" cy="1235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62E03-7E54-4182-BAB6-2E974305EAF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126" y="19357"/>
            <a:ext cx="1254604" cy="1254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A80A3E-2867-44D6-95C7-29BDE33183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295" y="4645855"/>
            <a:ext cx="2487971" cy="248797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4CAC2C9-F15B-9B5D-BE29-BAFDF8E171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17216" y="3774461"/>
            <a:ext cx="3072370" cy="23856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B82F3A-7ABA-3D73-D162-EAA847C5D9D0}"/>
              </a:ext>
            </a:extLst>
          </p:cNvPr>
          <p:cNvSpPr txBox="1"/>
          <p:nvPr/>
        </p:nvSpPr>
        <p:spPr>
          <a:xfrm>
            <a:off x="2047875" y="2341867"/>
            <a:ext cx="8096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 động 2: Tìm hiểu về sự lan truyền âm thanh</a:t>
            </a:r>
            <a:endParaRPr lang="en-US" sz="4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363200" y="599338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58772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77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618" y="2231671"/>
            <a:ext cx="7122502" cy="4626329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322293" y="255503"/>
            <a:ext cx="11627755" cy="1110960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3256"/>
            <a:r>
              <a:rPr lang="vi-VN" sz="3599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 bị: Bình thuỷ tinh chứa nước, đồng hồ báo thức, túi ni-lông phân huỷ sinh học.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5024064" y="2712377"/>
            <a:ext cx="6964206" cy="3832261"/>
          </a:xfrm>
          <a:prstGeom prst="wedgeRoundRectCallout">
            <a:avLst>
              <a:gd name="adj1" fmla="val -62132"/>
              <a:gd name="adj2" fmla="val -13270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325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MH_Others_2"/>
          <p:cNvSpPr txBox="1"/>
          <p:nvPr>
            <p:custDataLst>
              <p:tags r:id="rId2"/>
            </p:custDataLst>
          </p:nvPr>
        </p:nvSpPr>
        <p:spPr>
          <a:xfrm>
            <a:off x="5335713" y="2770132"/>
            <a:ext cx="6613132" cy="36933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vi-VN" sz="40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Tiến hành:</a:t>
            </a:r>
            <a:endParaRPr lang="vi-VN" sz="4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- Đặt đồng hồ đang đổ chuông trên bàn, em nghe thấy tiếng chuông đồng hồ reo. Âm thanh truyền đến tai em qua chất nào?</a:t>
            </a:r>
          </a:p>
        </p:txBody>
      </p:sp>
      <p:pic>
        <p:nvPicPr>
          <p:cNvPr id="5" name="Picture 4" descr="A red and yellow alarm clock&#10;&#10;Description automatically generated">
            <a:extLst>
              <a:ext uri="{FF2B5EF4-FFF2-40B4-BE49-F238E27FC236}">
                <a16:creationId xmlns:a16="http://schemas.microsoft.com/office/drawing/2014/main" id="{75CDC93A-1596-F4E9-8185-6AA4AF0F930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6" y="2315966"/>
            <a:ext cx="3730375" cy="3730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1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9954" y="609171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438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2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 animBg="1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618" y="2231671"/>
            <a:ext cx="7122502" cy="4626329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6247737" y="1574468"/>
            <a:ext cx="5413431" cy="3261623"/>
          </a:xfrm>
          <a:prstGeom prst="wedgeRoundRectCallout">
            <a:avLst>
              <a:gd name="adj1" fmla="val -66374"/>
              <a:gd name="adj2" fmla="val -42249"/>
              <a:gd name="adj3" fmla="val 16667"/>
            </a:avLst>
          </a:prstGeom>
          <a:solidFill>
            <a:srgbClr val="FFFF00"/>
          </a:solidFill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325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MH_Others_2"/>
          <p:cNvSpPr txBox="1"/>
          <p:nvPr>
            <p:custDataLst>
              <p:tags r:id="rId2"/>
            </p:custDataLst>
          </p:nvPr>
        </p:nvSpPr>
        <p:spPr>
          <a:xfrm>
            <a:off x="6309367" y="2089563"/>
            <a:ext cx="5131538" cy="22150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913256"/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tai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79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altLang="en-US" sz="479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A red and yellow alarm clock&#10;&#10;Description automatically generated">
            <a:extLst>
              <a:ext uri="{FF2B5EF4-FFF2-40B4-BE49-F238E27FC236}">
                <a16:creationId xmlns:a16="http://schemas.microsoft.com/office/drawing/2014/main" id="{ED54D42A-100A-D344-5041-D76A375C7DF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82" y="698643"/>
            <a:ext cx="4926458" cy="4926458"/>
          </a:xfrm>
          <a:prstGeom prst="rect">
            <a:avLst/>
          </a:prstGeom>
        </p:spPr>
      </p:pic>
      <p:pic>
        <p:nvPicPr>
          <p:cNvPr id="2" name="1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00311" y="606431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802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9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 animBg="1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N - Hanhtrinhrungdongamthanh16s">
            <a:hlinkClick r:id="" action="ppaction://media"/>
            <a:extLst>
              <a:ext uri="{FF2B5EF4-FFF2-40B4-BE49-F238E27FC236}">
                <a16:creationId xmlns:a16="http://schemas.microsoft.com/office/drawing/2014/main" id="{92E83F9B-A30F-40AF-B58C-08061AE557C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838" y="222175"/>
            <a:ext cx="11577638" cy="65073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915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ular Callout 14"/>
          <p:cNvSpPr/>
          <p:nvPr/>
        </p:nvSpPr>
        <p:spPr>
          <a:xfrm>
            <a:off x="322293" y="255503"/>
            <a:ext cx="11627755" cy="1110960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5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Chuẩn bị: Bình thuỷ tinh chứa nước, đồng hồ báo thức, túi ni-lông phân huỷ sinh học.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2043B-E336-55C1-8DAE-8F6BC2E6B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895" y="1774861"/>
            <a:ext cx="3816476" cy="4565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ounded Rectangular Callout 35">
            <a:extLst>
              <a:ext uri="{FF2B5EF4-FFF2-40B4-BE49-F238E27FC236}">
                <a16:creationId xmlns:a16="http://schemas.microsoft.com/office/drawing/2014/main" id="{149A6A72-A37A-B2D9-0E55-F9B8FE20878E}"/>
              </a:ext>
            </a:extLst>
          </p:cNvPr>
          <p:cNvSpPr/>
          <p:nvPr/>
        </p:nvSpPr>
        <p:spPr>
          <a:xfrm>
            <a:off x="5054885" y="1736333"/>
            <a:ext cx="6953074" cy="4917568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913256"/>
            <a:r>
              <a:rPr lang="vi-VN" alt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Đưa đồng hồ đang đổ chuông vào túi ni-lông, buộc chặt túi rồi thả vào bình nước (Hình 3). Áp một tai vào thành bình, tại kia được bịt lại. </a:t>
            </a:r>
            <a:r>
              <a:rPr lang="vi-VN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có nghe tiếng chuông đồng hồ không? Âm thanh truyền đến tai em qua</a:t>
            </a:r>
            <a:r>
              <a:rPr lang="vi-VN" alt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những chất nào?</a:t>
            </a:r>
          </a:p>
          <a:p>
            <a:pPr algn="just" defTabSz="913256"/>
            <a:r>
              <a:rPr lang="vi-VN" alt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 kết quả thí nghiệm rút ra nhận xét.</a:t>
            </a:r>
            <a:endParaRPr lang="en-US" alt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1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06891" y="6044301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60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6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6FFDD0F9-E77E-4254-9399-0523473172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6" r="30698" b="86244"/>
          <a:stretch/>
        </p:blipFill>
        <p:spPr>
          <a:xfrm>
            <a:off x="7805114" y="123697"/>
            <a:ext cx="1314781" cy="1495069"/>
          </a:xfrm>
          <a:prstGeom prst="rect">
            <a:avLst/>
          </a:prstGeom>
        </p:spPr>
      </p:pic>
      <p:pic>
        <p:nvPicPr>
          <p:cNvPr id="2" name="810637587281350068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85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"/>
    </mc:Choice>
    <mc:Fallback xmlns="">
      <p:transition spd="slow" advTm="33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F4784D-A598-4BDF-8801-C21420646869}"/>
              </a:ext>
            </a:extLst>
          </p:cNvPr>
          <p:cNvSpPr/>
          <p:nvPr/>
        </p:nvSpPr>
        <p:spPr>
          <a:xfrm>
            <a:off x="127591" y="0"/>
            <a:ext cx="999460" cy="6858015"/>
          </a:xfrm>
          <a:custGeom>
            <a:avLst/>
            <a:gdLst>
              <a:gd name="connsiteX0" fmla="*/ 0 w 903767"/>
              <a:gd name="connsiteY0" fmla="*/ 0 h 6858000"/>
              <a:gd name="connsiteX1" fmla="*/ 903767 w 903767"/>
              <a:gd name="connsiteY1" fmla="*/ 0 h 6858000"/>
              <a:gd name="connsiteX2" fmla="*/ 903767 w 903767"/>
              <a:gd name="connsiteY2" fmla="*/ 6858000 h 6858000"/>
              <a:gd name="connsiteX3" fmla="*/ 0 w 903767"/>
              <a:gd name="connsiteY3" fmla="*/ 6858000 h 6858000"/>
              <a:gd name="connsiteX4" fmla="*/ 0 w 903767"/>
              <a:gd name="connsiteY4" fmla="*/ 0 h 6858000"/>
              <a:gd name="connsiteX0" fmla="*/ 0 w 903767"/>
              <a:gd name="connsiteY0" fmla="*/ 0 h 6858015"/>
              <a:gd name="connsiteX1" fmla="*/ 903767 w 903767"/>
              <a:gd name="connsiteY1" fmla="*/ 0 h 6858015"/>
              <a:gd name="connsiteX2" fmla="*/ 903767 w 903767"/>
              <a:gd name="connsiteY2" fmla="*/ 6858000 h 6858015"/>
              <a:gd name="connsiteX3" fmla="*/ 425302 w 903767"/>
              <a:gd name="connsiteY3" fmla="*/ 6273209 h 6858015"/>
              <a:gd name="connsiteX4" fmla="*/ 0 w 903767"/>
              <a:gd name="connsiteY4" fmla="*/ 6858000 h 6858015"/>
              <a:gd name="connsiteX5" fmla="*/ 0 w 903767"/>
              <a:gd name="connsiteY5" fmla="*/ 0 h 685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767" h="6858015">
                <a:moveTo>
                  <a:pt x="0" y="0"/>
                </a:moveTo>
                <a:lnTo>
                  <a:pt x="903767" y="0"/>
                </a:lnTo>
                <a:lnTo>
                  <a:pt x="903767" y="6858000"/>
                </a:lnTo>
                <a:cubicBezTo>
                  <a:pt x="744279" y="6861544"/>
                  <a:pt x="584790" y="6269665"/>
                  <a:pt x="425302" y="627320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7763B9"/>
          </a:solidFill>
          <a:ln>
            <a:solidFill>
              <a:srgbClr val="776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366213B-CC3B-4DCC-94EE-78DC93779AFE}"/>
              </a:ext>
            </a:extLst>
          </p:cNvPr>
          <p:cNvSpPr/>
          <p:nvPr/>
        </p:nvSpPr>
        <p:spPr>
          <a:xfrm>
            <a:off x="-66675" y="2005749"/>
            <a:ext cx="1543050" cy="629660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A776EBEC-8D4C-47B4-8AAB-34F92B4DFE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00079" y="-1606259"/>
            <a:ext cx="6014623" cy="10070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8DA4FB-9BEA-4CF2-B756-0DA23C5678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2" r="-651" b="67301"/>
          <a:stretch/>
        </p:blipFill>
        <p:spPr>
          <a:xfrm>
            <a:off x="202019" y="38099"/>
            <a:ext cx="999460" cy="12358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C55735-0070-4590-988F-D5E4A690C8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693">
            <a:off x="114974" y="4851400"/>
            <a:ext cx="2587499" cy="18361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11B908-21A1-4AB5-8C8F-AE0C2C3F7D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0" y="-322036"/>
            <a:ext cx="2076759" cy="20767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3DBE0A-9493-67FC-E562-5B020376E1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33826" y="875275"/>
            <a:ext cx="4300549" cy="14860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A2A671-6292-4B34-8CC3-2B2350B5DFF5}"/>
              </a:ext>
            </a:extLst>
          </p:cNvPr>
          <p:cNvSpPr txBox="1"/>
          <p:nvPr/>
        </p:nvSpPr>
        <p:spPr>
          <a:xfrm>
            <a:off x="2320445" y="2361328"/>
            <a:ext cx="94179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723900"/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Âm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thanh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truyền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lỏng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chất</a:t>
            </a:r>
            <a:r>
              <a:rPr lang="en-PH" sz="4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4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rắn</a:t>
            </a:r>
            <a:endParaRPr kumimoji="0" lang="en-PH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2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624457" y="576002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086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0.00078 0.14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F4784D-A598-4BDF-8801-C21420646869}"/>
              </a:ext>
            </a:extLst>
          </p:cNvPr>
          <p:cNvSpPr/>
          <p:nvPr/>
        </p:nvSpPr>
        <p:spPr>
          <a:xfrm>
            <a:off x="127591" y="0"/>
            <a:ext cx="999460" cy="6858015"/>
          </a:xfrm>
          <a:custGeom>
            <a:avLst/>
            <a:gdLst>
              <a:gd name="connsiteX0" fmla="*/ 0 w 903767"/>
              <a:gd name="connsiteY0" fmla="*/ 0 h 6858000"/>
              <a:gd name="connsiteX1" fmla="*/ 903767 w 903767"/>
              <a:gd name="connsiteY1" fmla="*/ 0 h 6858000"/>
              <a:gd name="connsiteX2" fmla="*/ 903767 w 903767"/>
              <a:gd name="connsiteY2" fmla="*/ 6858000 h 6858000"/>
              <a:gd name="connsiteX3" fmla="*/ 0 w 903767"/>
              <a:gd name="connsiteY3" fmla="*/ 6858000 h 6858000"/>
              <a:gd name="connsiteX4" fmla="*/ 0 w 903767"/>
              <a:gd name="connsiteY4" fmla="*/ 0 h 6858000"/>
              <a:gd name="connsiteX0" fmla="*/ 0 w 903767"/>
              <a:gd name="connsiteY0" fmla="*/ 0 h 6858015"/>
              <a:gd name="connsiteX1" fmla="*/ 903767 w 903767"/>
              <a:gd name="connsiteY1" fmla="*/ 0 h 6858015"/>
              <a:gd name="connsiteX2" fmla="*/ 903767 w 903767"/>
              <a:gd name="connsiteY2" fmla="*/ 6858000 h 6858015"/>
              <a:gd name="connsiteX3" fmla="*/ 425302 w 903767"/>
              <a:gd name="connsiteY3" fmla="*/ 6273209 h 6858015"/>
              <a:gd name="connsiteX4" fmla="*/ 0 w 903767"/>
              <a:gd name="connsiteY4" fmla="*/ 6858000 h 6858015"/>
              <a:gd name="connsiteX5" fmla="*/ 0 w 903767"/>
              <a:gd name="connsiteY5" fmla="*/ 0 h 685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767" h="6858015">
                <a:moveTo>
                  <a:pt x="0" y="0"/>
                </a:moveTo>
                <a:lnTo>
                  <a:pt x="903767" y="0"/>
                </a:lnTo>
                <a:lnTo>
                  <a:pt x="903767" y="6858000"/>
                </a:lnTo>
                <a:cubicBezTo>
                  <a:pt x="744279" y="6861544"/>
                  <a:pt x="584790" y="6269665"/>
                  <a:pt x="425302" y="627320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7763B9"/>
          </a:solidFill>
          <a:ln>
            <a:solidFill>
              <a:srgbClr val="776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366213B-CC3B-4DCC-94EE-78DC93779AFE}"/>
              </a:ext>
            </a:extLst>
          </p:cNvPr>
          <p:cNvSpPr/>
          <p:nvPr/>
        </p:nvSpPr>
        <p:spPr>
          <a:xfrm>
            <a:off x="-66675" y="2005749"/>
            <a:ext cx="1543050" cy="629660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A776EBEC-8D4C-47B4-8AAB-34F92B4DFE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00079" y="-1606259"/>
            <a:ext cx="6014623" cy="10070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8DA4FB-9BEA-4CF2-B756-0DA23C5678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2" r="-651" b="67301"/>
          <a:stretch/>
        </p:blipFill>
        <p:spPr>
          <a:xfrm>
            <a:off x="202019" y="38099"/>
            <a:ext cx="999460" cy="12358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C55735-0070-4590-988F-D5E4A690C8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693">
            <a:off x="114974" y="4851400"/>
            <a:ext cx="2587499" cy="18361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11B908-21A1-4AB5-8C8F-AE0C2C3F7D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970" y="-322036"/>
            <a:ext cx="2076759" cy="2076759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10"/>
          <a:stretch>
            <a:fillRect/>
          </a:stretch>
        </p:blipFill>
        <p:spPr>
          <a:xfrm>
            <a:off x="1408723" y="2320579"/>
            <a:ext cx="3248112" cy="177811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11"/>
          <a:stretch>
            <a:fillRect/>
          </a:stretch>
        </p:blipFill>
        <p:spPr>
          <a:xfrm>
            <a:off x="4656835" y="2539874"/>
            <a:ext cx="2196849" cy="1339526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12"/>
          <a:stretch>
            <a:fillRect/>
          </a:stretch>
        </p:blipFill>
        <p:spPr>
          <a:xfrm>
            <a:off x="7046761" y="2035235"/>
            <a:ext cx="2964209" cy="221019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50DC5B1-2A83-4588-8DEF-179290E0F00F}"/>
              </a:ext>
            </a:extLst>
          </p:cNvPr>
          <p:cNvSpPr txBox="1"/>
          <p:nvPr/>
        </p:nvSpPr>
        <p:spPr>
          <a:xfrm>
            <a:off x="1572131" y="1457608"/>
            <a:ext cx="94179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685165"/>
            <a:r>
              <a:rPr lang="en-US" altLang="en-US" sz="44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</a:t>
            </a:r>
            <a:r>
              <a:rPr lang="en-US" altLang="en-US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400" b="1" dirty="0" err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nhớ</a:t>
            </a:r>
            <a:endParaRPr lang="en-US" altLang="en-US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2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380492" y="556867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966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0.00078 0.140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61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C59032-F6F5-4C9F-B14D-E4A21ED7BFD0}"/>
              </a:ext>
            </a:extLst>
          </p:cNvPr>
          <p:cNvSpPr/>
          <p:nvPr/>
        </p:nvSpPr>
        <p:spPr>
          <a:xfrm rot="21090520">
            <a:off x="2647167" y="306846"/>
            <a:ext cx="6897665" cy="6244307"/>
          </a:xfrm>
          <a:prstGeom prst="roundRect">
            <a:avLst>
              <a:gd name="adj" fmla="val 5972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207553C-6C01-451F-A50E-4BB3552920C6}"/>
              </a:ext>
            </a:extLst>
          </p:cNvPr>
          <p:cNvSpPr/>
          <p:nvPr/>
        </p:nvSpPr>
        <p:spPr>
          <a:xfrm rot="21090520">
            <a:off x="2613850" y="222604"/>
            <a:ext cx="6897665" cy="6244307"/>
          </a:xfrm>
          <a:prstGeom prst="roundRect">
            <a:avLst>
              <a:gd name="adj" fmla="val 59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00B84B1-B86E-4C7B-9A4D-1BD1AB7A2439}"/>
              </a:ext>
            </a:extLst>
          </p:cNvPr>
          <p:cNvSpPr/>
          <p:nvPr/>
        </p:nvSpPr>
        <p:spPr>
          <a:xfrm rot="20945763">
            <a:off x="2347777" y="1523553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AF01CAF-4791-42C9-857B-B486BBE6A1EA}"/>
              </a:ext>
            </a:extLst>
          </p:cNvPr>
          <p:cNvSpPr/>
          <p:nvPr/>
        </p:nvSpPr>
        <p:spPr>
          <a:xfrm rot="21090520">
            <a:off x="1627021" y="1672375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1AFE1C-C976-4C36-A69E-058AD0FF40D2}"/>
              </a:ext>
            </a:extLst>
          </p:cNvPr>
          <p:cNvSpPr/>
          <p:nvPr/>
        </p:nvSpPr>
        <p:spPr>
          <a:xfrm rot="20945763">
            <a:off x="2499239" y="2595636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E45674-C8F2-4C09-9815-F738714475B3}"/>
              </a:ext>
            </a:extLst>
          </p:cNvPr>
          <p:cNvSpPr/>
          <p:nvPr/>
        </p:nvSpPr>
        <p:spPr>
          <a:xfrm rot="21090520">
            <a:off x="1805913" y="2737524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54A9D4C-B271-4116-928D-0819958C227B}"/>
              </a:ext>
            </a:extLst>
          </p:cNvPr>
          <p:cNvSpPr/>
          <p:nvPr/>
        </p:nvSpPr>
        <p:spPr>
          <a:xfrm rot="20945763">
            <a:off x="2680938" y="3605894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127B66-C4D0-4CC1-A052-04E2D404CFDA}"/>
              </a:ext>
            </a:extLst>
          </p:cNvPr>
          <p:cNvSpPr/>
          <p:nvPr/>
        </p:nvSpPr>
        <p:spPr>
          <a:xfrm rot="21090520">
            <a:off x="1986499" y="3739697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24C94C7-4587-4BAB-839D-AF762BC170A7}"/>
              </a:ext>
            </a:extLst>
          </p:cNvPr>
          <p:cNvSpPr/>
          <p:nvPr/>
        </p:nvSpPr>
        <p:spPr>
          <a:xfrm rot="20945763">
            <a:off x="2844526" y="4678863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41DA866-6857-446A-AF0E-2FC09DA73FB0}"/>
              </a:ext>
            </a:extLst>
          </p:cNvPr>
          <p:cNvSpPr/>
          <p:nvPr/>
        </p:nvSpPr>
        <p:spPr>
          <a:xfrm rot="21090520">
            <a:off x="2178150" y="4799575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5B53C1B-2F56-4413-8FEE-9B6782D75621}"/>
              </a:ext>
            </a:extLst>
          </p:cNvPr>
          <p:cNvSpPr/>
          <p:nvPr/>
        </p:nvSpPr>
        <p:spPr>
          <a:xfrm rot="20945763">
            <a:off x="3024130" y="5725662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AEC2EEE-7620-4FF9-9225-4565081EBA5A}"/>
              </a:ext>
            </a:extLst>
          </p:cNvPr>
          <p:cNvSpPr/>
          <p:nvPr/>
        </p:nvSpPr>
        <p:spPr>
          <a:xfrm rot="21090520">
            <a:off x="2366186" y="5864724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Arrow: Pentagon 55">
            <a:extLst>
              <a:ext uri="{FF2B5EF4-FFF2-40B4-BE49-F238E27FC236}">
                <a16:creationId xmlns:a16="http://schemas.microsoft.com/office/drawing/2014/main" id="{16A27305-9AD7-4896-9BFA-31CA180C6585}"/>
              </a:ext>
            </a:extLst>
          </p:cNvPr>
          <p:cNvSpPr/>
          <p:nvPr/>
        </p:nvSpPr>
        <p:spPr>
          <a:xfrm rot="21054829">
            <a:off x="3096639" y="1815157"/>
            <a:ext cx="5420155" cy="1966651"/>
          </a:xfrm>
          <a:prstGeom prst="homePlat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B3F74693-DD5B-4367-80F2-41779C08BF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726" b="76855" l="2175" r="41557">
                        <a14:foregroundMark x1="4923" y1="65968" x2="4923" y2="65968"/>
                        <a14:foregroundMark x1="3549" y1="59194" x2="3549" y2="59194"/>
                        <a14:foregroundMark x1="2347" y1="58952" x2="2347" y2="58952"/>
                        <a14:foregroundMark x1="4579" y1="57016" x2="4579" y2="57016"/>
                        <a14:foregroundMark x1="9903" y1="57016" x2="9903" y2="57016"/>
                        <a14:foregroundMark x1="40298" y1="66452" x2="40298" y2="66452"/>
                        <a14:foregroundMark x1="40813" y1="59435" x2="40813" y2="59435"/>
                        <a14:foregroundMark x1="40641" y1="56290" x2="40641" y2="56290"/>
                        <a14:foregroundMark x1="41156" y1="76613" x2="40298" y2="75161"/>
                        <a14:foregroundMark x1="39611" y1="74435" x2="39611" y2="74435"/>
                        <a14:foregroundMark x1="40126" y1="71048" x2="40126" y2="71048"/>
                        <a14:foregroundMark x1="40469" y1="72984" x2="40469" y2="72984"/>
                        <a14:foregroundMark x1="41328" y1="67177" x2="41156" y2="67177"/>
                        <a14:foregroundMark x1="41156" y1="65726" x2="41156" y2="65726"/>
                        <a14:foregroundMark x1="41328" y1="65726" x2="38924" y2="64516"/>
                        <a14:foregroundMark x1="41328" y1="61613" x2="39439" y2="63790"/>
                        <a14:foregroundMark x1="40813" y1="60161" x2="39782" y2="61371"/>
                        <a14:foregroundMark x1="40985" y1="59194" x2="39439" y2="58952"/>
                        <a14:foregroundMark x1="40641" y1="56532" x2="40813" y2="59194"/>
                        <a14:foregroundMark x1="41156" y1="55806" x2="34287" y2="55806"/>
                        <a14:foregroundMark x1="34287" y1="55806" x2="5953" y2="57016"/>
                        <a14:foregroundMark x1="12479" y1="61855" x2="32398" y2="64516"/>
                        <a14:foregroundMark x1="26388" y1="60887" x2="35890" y2="67339"/>
                        <a14:foregroundMark x1="35890" y1="67339" x2="36176" y2="67419"/>
                        <a14:foregroundMark x1="16085" y1="64274" x2="27247" y2="72500"/>
                        <a14:foregroundMark x1="9388" y1="72016" x2="8357" y2="59919"/>
                        <a14:foregroundMark x1="17115" y1="56048" x2="3377" y2="57016"/>
                        <a14:foregroundMark x1="11448" y1="59677" x2="11448" y2="59677"/>
                        <a14:foregroundMark x1="7155" y1="72984" x2="6812" y2="67903"/>
                        <a14:foregroundMark x1="39782" y1="76371" x2="4923" y2="76129"/>
                        <a14:foregroundMark x1="3721" y1="76855" x2="7155" y2="76129"/>
                        <a14:foregroundMark x1="2175" y1="75403" x2="2175" y2="75403"/>
                        <a14:foregroundMark x1="3721" y1="75161" x2="3721" y2="75161"/>
                        <a14:foregroundMark x1="3263" y1="67984" x2="4923" y2="67016"/>
                        <a14:foregroundMark x1="3492" y1="65726" x2="4293" y2="64194"/>
                        <a14:foregroundMark x1="3091" y1="72097" x2="4923" y2="74516"/>
                        <a14:backgroundMark x1="1889" y1="75323" x2="1889" y2="75323"/>
                        <a14:backgroundMark x1="2118" y1="75565" x2="2118" y2="75565"/>
                        <a14:backgroundMark x1="40870" y1="70806" x2="40870" y2="70806"/>
                        <a14:backgroundMark x1="41214" y1="70403" x2="41385" y2="69758"/>
                        <a14:backgroundMark x1="3377" y1="57339" x2="3263" y2="57177"/>
                        <a14:backgroundMark x1="2003" y1="75726" x2="2003" y2="75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1" t="53623" r="56124" b="20597"/>
          <a:stretch/>
        </p:blipFill>
        <p:spPr>
          <a:xfrm rot="21107542">
            <a:off x="5559371" y="3547087"/>
            <a:ext cx="1048398" cy="4530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567F7BA0-FCC9-4856-B2E5-0D97A41F2C3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09" b="60161"/>
          <a:stretch/>
        </p:blipFill>
        <p:spPr>
          <a:xfrm>
            <a:off x="8315977" y="2317725"/>
            <a:ext cx="2596821" cy="252412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76D3099-1D47-4C64-BF77-C274BE3326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9" t="-4631" r="17165" b="64053"/>
          <a:stretch/>
        </p:blipFill>
        <p:spPr>
          <a:xfrm rot="20070188">
            <a:off x="1336650" y="2847888"/>
            <a:ext cx="1423276" cy="310421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AE9D5B1D-16B3-4BD4-AAD7-44EDD99A614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7" t="18307" r="59477" b="63562"/>
          <a:stretch/>
        </p:blipFill>
        <p:spPr>
          <a:xfrm>
            <a:off x="702788" y="2716065"/>
            <a:ext cx="757827" cy="96128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FDD0F9-E77E-4254-9399-0523473172F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6" r="30698" b="86244"/>
          <a:stretch/>
        </p:blipFill>
        <p:spPr>
          <a:xfrm>
            <a:off x="7805114" y="123697"/>
            <a:ext cx="1314781" cy="14950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2F2EFF-5870-09AC-FF91-2213CEA9A1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24160" y="1793926"/>
            <a:ext cx="4822354" cy="2408129"/>
          </a:xfrm>
          <a:prstGeom prst="rect">
            <a:avLst/>
          </a:prstGeom>
        </p:spPr>
      </p:pic>
      <p:pic>
        <p:nvPicPr>
          <p:cNvPr id="2" name="Bản ghi Mới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12798" y="583788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762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5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33283B-5BD5-631F-71FA-5A5D0745BC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5" t="3297" r="12476" b="1734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" name="123456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chao cac ban">
            <a:hlinkClick r:id="" action="ppaction://media"/>
            <a:extLst>
              <a:ext uri="{FF2B5EF4-FFF2-40B4-BE49-F238E27FC236}">
                <a16:creationId xmlns:a16="http://schemas.microsoft.com/office/drawing/2014/main" id="{8B357B10-C87A-A774-8156-27911EEFAA9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79462" y="500815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800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3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6127C0-EE2B-78C5-0D61-66D7C5C18B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5" t="3297" r="12476" b="1734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A58A10A-0178-F442-6203-92CC4D407F56}"/>
              </a:ext>
            </a:extLst>
          </p:cNvPr>
          <p:cNvGrpSpPr/>
          <p:nvPr/>
        </p:nvGrpSpPr>
        <p:grpSpPr>
          <a:xfrm>
            <a:off x="1617611" y="857488"/>
            <a:ext cx="9925389" cy="1587673"/>
            <a:chOff x="509266" y="301338"/>
            <a:chExt cx="13808718" cy="2073653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575881CA-132B-ED8C-B330-06CD1A15C4C3}"/>
                </a:ext>
              </a:extLst>
            </p:cNvPr>
            <p:cNvSpPr/>
            <p:nvPr/>
          </p:nvSpPr>
          <p:spPr>
            <a:xfrm>
              <a:off x="1333601" y="442514"/>
              <a:ext cx="12984383" cy="1932477"/>
            </a:xfrm>
            <a:custGeom>
              <a:avLst/>
              <a:gdLst>
                <a:gd name="connsiteX0" fmla="*/ 0 w 12984383"/>
                <a:gd name="connsiteY0" fmla="*/ 0 h 1932477"/>
                <a:gd name="connsiteX1" fmla="*/ 12984383 w 12984383"/>
                <a:gd name="connsiteY1" fmla="*/ 0 h 1932477"/>
                <a:gd name="connsiteX2" fmla="*/ 12984383 w 12984383"/>
                <a:gd name="connsiteY2" fmla="*/ 1932476 h 1932477"/>
                <a:gd name="connsiteX3" fmla="*/ 0 w 12984383"/>
                <a:gd name="connsiteY3" fmla="*/ 1932476 h 1932477"/>
                <a:gd name="connsiteX4" fmla="*/ 0 w 12984383"/>
                <a:gd name="connsiteY4" fmla="*/ 0 h 1932477"/>
                <a:gd name="connsiteX0" fmla="*/ 0 w 12984383"/>
                <a:gd name="connsiteY0" fmla="*/ 0 h 1932477"/>
                <a:gd name="connsiteX1" fmla="*/ 12984383 w 12984383"/>
                <a:gd name="connsiteY1" fmla="*/ 0 h 1932477"/>
                <a:gd name="connsiteX2" fmla="*/ 12984383 w 12984383"/>
                <a:gd name="connsiteY2" fmla="*/ 1932476 h 1932477"/>
                <a:gd name="connsiteX3" fmla="*/ 0 w 12984383"/>
                <a:gd name="connsiteY3" fmla="*/ 1932476 h 1932477"/>
                <a:gd name="connsiteX4" fmla="*/ 0 w 12984383"/>
                <a:gd name="connsiteY4" fmla="*/ 0 h 1932477"/>
                <a:gd name="connsiteX0" fmla="*/ 0 w 12984383"/>
                <a:gd name="connsiteY0" fmla="*/ 0 h 1932477"/>
                <a:gd name="connsiteX1" fmla="*/ 12984383 w 12984383"/>
                <a:gd name="connsiteY1" fmla="*/ 0 h 1932477"/>
                <a:gd name="connsiteX2" fmla="*/ 12984383 w 12984383"/>
                <a:gd name="connsiteY2" fmla="*/ 1932476 h 1932477"/>
                <a:gd name="connsiteX3" fmla="*/ 0 w 12984383"/>
                <a:gd name="connsiteY3" fmla="*/ 1932476 h 1932477"/>
                <a:gd name="connsiteX4" fmla="*/ 0 w 12984383"/>
                <a:gd name="connsiteY4" fmla="*/ 0 h 1932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84383" h="1932477" fill="none" extrusionOk="0">
                  <a:moveTo>
                    <a:pt x="0" y="0"/>
                  </a:moveTo>
                  <a:cubicBezTo>
                    <a:pt x="4676249" y="56095"/>
                    <a:pt x="7234946" y="318679"/>
                    <a:pt x="12984383" y="0"/>
                  </a:cubicBezTo>
                  <a:cubicBezTo>
                    <a:pt x="12677832" y="510594"/>
                    <a:pt x="12842079" y="1352465"/>
                    <a:pt x="12984383" y="1932476"/>
                  </a:cubicBezTo>
                  <a:cubicBezTo>
                    <a:pt x="7328325" y="1599548"/>
                    <a:pt x="2799402" y="1091934"/>
                    <a:pt x="0" y="1932476"/>
                  </a:cubicBezTo>
                  <a:cubicBezTo>
                    <a:pt x="80836" y="1295218"/>
                    <a:pt x="74075" y="438483"/>
                    <a:pt x="0" y="0"/>
                  </a:cubicBezTo>
                  <a:close/>
                </a:path>
                <a:path w="12984383" h="1932477" stroke="0" extrusionOk="0">
                  <a:moveTo>
                    <a:pt x="0" y="0"/>
                  </a:moveTo>
                  <a:cubicBezTo>
                    <a:pt x="6025103" y="-102243"/>
                    <a:pt x="10161429" y="-145108"/>
                    <a:pt x="12984383" y="0"/>
                  </a:cubicBezTo>
                  <a:cubicBezTo>
                    <a:pt x="12758655" y="137396"/>
                    <a:pt x="13028142" y="1254052"/>
                    <a:pt x="12984383" y="1932476"/>
                  </a:cubicBezTo>
                  <a:cubicBezTo>
                    <a:pt x="8671581" y="1852722"/>
                    <a:pt x="3696547" y="2518993"/>
                    <a:pt x="0" y="1932476"/>
                  </a:cubicBezTo>
                  <a:cubicBezTo>
                    <a:pt x="3356" y="1368382"/>
                    <a:pt x="111944" y="976416"/>
                    <a:pt x="0" y="0"/>
                  </a:cubicBezTo>
                  <a:close/>
                </a:path>
                <a:path w="12984383" h="1932477" fill="none" stroke="0" extrusionOk="0">
                  <a:moveTo>
                    <a:pt x="0" y="0"/>
                  </a:moveTo>
                  <a:cubicBezTo>
                    <a:pt x="3901389" y="-514221"/>
                    <a:pt x="7981634" y="130473"/>
                    <a:pt x="12984383" y="0"/>
                  </a:cubicBezTo>
                  <a:cubicBezTo>
                    <a:pt x="12738046" y="419243"/>
                    <a:pt x="12980897" y="1462254"/>
                    <a:pt x="12984383" y="1932476"/>
                  </a:cubicBezTo>
                  <a:cubicBezTo>
                    <a:pt x="6413693" y="1371725"/>
                    <a:pt x="3637750" y="1653122"/>
                    <a:pt x="0" y="1932476"/>
                  </a:cubicBezTo>
                  <a:cubicBezTo>
                    <a:pt x="45047" y="1252779"/>
                    <a:pt x="-37442" y="353991"/>
                    <a:pt x="0" y="0"/>
                  </a:cubicBezTo>
                  <a:close/>
                </a:path>
                <a:path w="12984383" h="1932477" fill="none" stroke="0" extrusionOk="0">
                  <a:moveTo>
                    <a:pt x="0" y="0"/>
                  </a:moveTo>
                  <a:cubicBezTo>
                    <a:pt x="4722353" y="21092"/>
                    <a:pt x="7552527" y="626948"/>
                    <a:pt x="12984383" y="0"/>
                  </a:cubicBezTo>
                  <a:cubicBezTo>
                    <a:pt x="12725756" y="430167"/>
                    <a:pt x="12878210" y="1444777"/>
                    <a:pt x="12984383" y="1932476"/>
                  </a:cubicBezTo>
                  <a:cubicBezTo>
                    <a:pt x="6870717" y="1507137"/>
                    <a:pt x="3185461" y="1125136"/>
                    <a:pt x="0" y="1932476"/>
                  </a:cubicBezTo>
                  <a:cubicBezTo>
                    <a:pt x="97582" y="1266286"/>
                    <a:pt x="57961" y="411008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1018328812">
                    <a:custGeom>
                      <a:avLst/>
                      <a:gdLst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  <a:gd name="connsiteX0" fmla="*/ 0 w 9941179"/>
                        <a:gd name="connsiteY0" fmla="*/ 0 h 1831954"/>
                        <a:gd name="connsiteX1" fmla="*/ 9941179 w 9941179"/>
                        <a:gd name="connsiteY1" fmla="*/ 0 h 1831954"/>
                        <a:gd name="connsiteX2" fmla="*/ 9941179 w 9941179"/>
                        <a:gd name="connsiteY2" fmla="*/ 1831954 h 1831954"/>
                        <a:gd name="connsiteX3" fmla="*/ 0 w 9941179"/>
                        <a:gd name="connsiteY3" fmla="*/ 1831954 h 1831954"/>
                        <a:gd name="connsiteX4" fmla="*/ 0 w 9941179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941179" h="1831954" fill="none" extrusionOk="0">
                          <a:moveTo>
                            <a:pt x="0" y="0"/>
                          </a:moveTo>
                          <a:cubicBezTo>
                            <a:pt x="3522662" y="13236"/>
                            <a:pt x="5579616" y="220710"/>
                            <a:pt x="9941179" y="0"/>
                          </a:cubicBezTo>
                          <a:cubicBezTo>
                            <a:pt x="9753016" y="409045"/>
                            <a:pt x="9863374" y="1292874"/>
                            <a:pt x="9941179" y="1831954"/>
                          </a:cubicBezTo>
                          <a:cubicBezTo>
                            <a:pt x="5361794" y="1673650"/>
                            <a:pt x="2306044" y="1519885"/>
                            <a:pt x="0" y="1831954"/>
                          </a:cubicBezTo>
                          <a:cubicBezTo>
                            <a:pt x="56957" y="1246137"/>
                            <a:pt x="45065" y="399478"/>
                            <a:pt x="0" y="0"/>
                          </a:cubicBezTo>
                          <a:close/>
                        </a:path>
                        <a:path w="9941179" h="1831954" stroke="0" extrusionOk="0">
                          <a:moveTo>
                            <a:pt x="0" y="0"/>
                          </a:moveTo>
                          <a:cubicBezTo>
                            <a:pt x="4562121" y="-115567"/>
                            <a:pt x="7604808" y="-104212"/>
                            <a:pt x="9941179" y="0"/>
                          </a:cubicBezTo>
                          <a:cubicBezTo>
                            <a:pt x="9832191" y="204582"/>
                            <a:pt x="9956934" y="1220821"/>
                            <a:pt x="9941179" y="1831954"/>
                          </a:cubicBezTo>
                          <a:cubicBezTo>
                            <a:pt x="6558069" y="1748384"/>
                            <a:pt x="2488370" y="2154104"/>
                            <a:pt x="0" y="1831954"/>
                          </a:cubicBezTo>
                          <a:cubicBezTo>
                            <a:pt x="44711" y="1310315"/>
                            <a:pt x="85597" y="895324"/>
                            <a:pt x="0" y="0"/>
                          </a:cubicBezTo>
                          <a:close/>
                        </a:path>
                        <a:path w="9941179" h="1831954" fill="none" stroke="0" extrusionOk="0">
                          <a:moveTo>
                            <a:pt x="0" y="0"/>
                          </a:moveTo>
                          <a:cubicBezTo>
                            <a:pt x="3316226" y="-138237"/>
                            <a:pt x="5852807" y="-47244"/>
                            <a:pt x="9941179" y="0"/>
                          </a:cubicBezTo>
                          <a:cubicBezTo>
                            <a:pt x="9729406" y="319122"/>
                            <a:pt x="9938407" y="1407088"/>
                            <a:pt x="9941179" y="1831954"/>
                          </a:cubicBezTo>
                          <a:cubicBezTo>
                            <a:pt x="4867722" y="1461919"/>
                            <a:pt x="2530903" y="1271590"/>
                            <a:pt x="0" y="1831954"/>
                          </a:cubicBezTo>
                          <a:cubicBezTo>
                            <a:pt x="71610" y="1217441"/>
                            <a:pt x="25998" y="34614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37号-波纹乖乖体"/>
                  <a:cs typeface="+mn-cs"/>
                </a:rPr>
                <a:t>*</a:t>
              </a:r>
              <a:r>
                <a:rPr lang="vi-VN" altLang="en-US" sz="3200" b="1" kern="0" spc="-150">
                  <a:ln w="13462">
                    <a:noFill/>
                    <a:prstDash val="solid"/>
                  </a:ln>
                  <a:solidFill>
                    <a:srgbClr val="117D5C"/>
                  </a:solidFill>
                  <a:latin typeface="Cambria" panose="02040503050406030204" pitchFamily="18" charset="0"/>
                </a:rPr>
                <a:t>Câu 1: Khi lặn dưới nước, người ta vẫn nghe thấy tiếng gọi của mọi người ở trên bờ, điều này chứng tỏ: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37号-波纹乖乖体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D96D52-DBF8-ADBF-B53F-EEBB11C5CB28}"/>
                </a:ext>
              </a:extLst>
            </p:cNvPr>
            <p:cNvSpPr txBox="1"/>
            <p:nvPr/>
          </p:nvSpPr>
          <p:spPr>
            <a:xfrm>
              <a:off x="509266" y="301338"/>
              <a:ext cx="13622080" cy="10049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spcBef>
                  <a:spcPct val="50000"/>
                </a:spcBef>
                <a:defRPr/>
              </a:pPr>
              <a:endParaRPr kumimoji="0" lang="en-US" altLang="en-US" sz="4400" b="1" i="0" u="none" strike="noStrike" kern="0" cap="none" spc="-150" normalizeH="0" baseline="0" noProof="0" dirty="0">
                <a:ln w="13462">
                  <a:noFill/>
                  <a:prstDash val="solid"/>
                </a:ln>
                <a:solidFill>
                  <a:srgbClr val="117D5C"/>
                </a:solidFill>
                <a:uLnTx/>
                <a:uFillTx/>
                <a:latin typeface="Cambria" panose="02040503050406030204" pitchFamily="18" charset="0"/>
                <a:ea typeface="字魂37号-波纹乖乖体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65D55EE-192C-6525-5C7C-AC985BF4DEAB}"/>
              </a:ext>
            </a:extLst>
          </p:cNvPr>
          <p:cNvGrpSpPr/>
          <p:nvPr/>
        </p:nvGrpSpPr>
        <p:grpSpPr>
          <a:xfrm>
            <a:off x="7005893" y="3020586"/>
            <a:ext cx="4900845" cy="1575331"/>
            <a:chOff x="6700677" y="2864057"/>
            <a:chExt cx="4900845" cy="1575331"/>
          </a:xfrm>
          <a:solidFill>
            <a:schemeClr val="bg1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56EE51B-4010-215E-500C-083B3A4F4570}"/>
                </a:ext>
              </a:extLst>
            </p:cNvPr>
            <p:cNvSpPr/>
            <p:nvPr/>
          </p:nvSpPr>
          <p:spPr>
            <a:xfrm>
              <a:off x="6700677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AA40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D49266-3ABA-19F8-FDDA-71266E044638}"/>
                </a:ext>
              </a:extLst>
            </p:cNvPr>
            <p:cNvSpPr txBox="1"/>
            <p:nvPr/>
          </p:nvSpPr>
          <p:spPr>
            <a:xfrm>
              <a:off x="7215396" y="2869728"/>
              <a:ext cx="43861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Âm thanh truyền qua chất lỏng.</a:t>
              </a:r>
              <a:endParaRPr lang="en-US" sz="3200" b="1" kern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lvl="0" algn="ctr"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60C549-4105-C151-2757-A73EFF33C1E2}"/>
              </a:ext>
            </a:extLst>
          </p:cNvPr>
          <p:cNvGrpSpPr/>
          <p:nvPr/>
        </p:nvGrpSpPr>
        <p:grpSpPr>
          <a:xfrm>
            <a:off x="1186079" y="3033798"/>
            <a:ext cx="4838419" cy="1569660"/>
            <a:chOff x="981375" y="2822788"/>
            <a:chExt cx="4838419" cy="156966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99825C5-C539-4836-49D8-9476E62196E1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883968-E3BB-8F00-D9DC-6CCA3D904DBF}"/>
                </a:ext>
              </a:extLst>
            </p:cNvPr>
            <p:cNvSpPr txBox="1"/>
            <p:nvPr/>
          </p:nvSpPr>
          <p:spPr>
            <a:xfrm>
              <a:off x="1264577" y="2822788"/>
              <a:ext cx="45552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Âm </a:t>
              </a: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thanh không thể truyền qua </a:t>
              </a:r>
              <a:r>
                <a:rPr lang="en-US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chất lỏng.</a:t>
              </a:r>
            </a:p>
            <a:p>
              <a:pPr lvl="0"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DFFA85C-7585-DB89-CE16-B17CB8A48C7D}"/>
              </a:ext>
            </a:extLst>
          </p:cNvPr>
          <p:cNvGrpSpPr/>
          <p:nvPr/>
        </p:nvGrpSpPr>
        <p:grpSpPr>
          <a:xfrm>
            <a:off x="1062882" y="4901904"/>
            <a:ext cx="4645642" cy="1585885"/>
            <a:chOff x="872840" y="4872764"/>
            <a:chExt cx="4645642" cy="15858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6C4DC3A-1C80-1410-14E5-019708231BFA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683739-4A93-F112-7A88-64B0168E0BE2}"/>
                </a:ext>
              </a:extLst>
            </p:cNvPr>
            <p:cNvSpPr txBox="1"/>
            <p:nvPr/>
          </p:nvSpPr>
          <p:spPr>
            <a:xfrm>
              <a:off x="872840" y="4888989"/>
              <a:ext cx="428082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Âm thanh </a:t>
              </a:r>
              <a:r>
                <a:rPr lang="en-US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không thể </a:t>
              </a: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truyền qua chất rắn.</a:t>
              </a:r>
            </a:p>
            <a:p>
              <a:pPr lvl="0" algn="ctr"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D50CF6-3446-5F1D-4868-DABC4A9FCD61}"/>
              </a:ext>
            </a:extLst>
          </p:cNvPr>
          <p:cNvGrpSpPr/>
          <p:nvPr/>
        </p:nvGrpSpPr>
        <p:grpSpPr>
          <a:xfrm>
            <a:off x="6683708" y="4816367"/>
            <a:ext cx="5362818" cy="1569660"/>
            <a:chOff x="6690552" y="4714800"/>
            <a:chExt cx="4559938" cy="1569660"/>
          </a:xfrm>
          <a:solidFill>
            <a:schemeClr val="bg1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5C06FEE-AF29-7FE3-4829-CD12B509A6C8}"/>
                </a:ext>
              </a:extLst>
            </p:cNvPr>
            <p:cNvSpPr/>
            <p:nvPr/>
          </p:nvSpPr>
          <p:spPr>
            <a:xfrm>
              <a:off x="6690552" y="4741593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B7A41E-CFF4-C790-A6D3-BD7942C5604F}"/>
                </a:ext>
              </a:extLst>
            </p:cNvPr>
            <p:cNvSpPr txBox="1"/>
            <p:nvPr/>
          </p:nvSpPr>
          <p:spPr>
            <a:xfrm>
              <a:off x="7018187" y="4714800"/>
              <a:ext cx="423230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vi-VN" sz="32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Mọi người ở trên bờ </a:t>
              </a:r>
              <a:endParaRPr lang="en-US" sz="3200" b="1" kern="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lvl="0">
                <a:defRPr/>
              </a:pPr>
              <a:r>
                <a:rPr lang="vi-VN" sz="32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Phát</a:t>
              </a:r>
              <a:r>
                <a:rPr lang="en-US" sz="32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vi-VN" sz="32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ra âm thanh</a:t>
              </a:r>
              <a:r>
                <a:rPr lang="en-US" sz="32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vi-VN" sz="32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rất lớn.</a:t>
              </a:r>
            </a:p>
            <a:p>
              <a:pPr lvl="0"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B509C59-13FA-3FC5-370E-2972D097FE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5" b="5025"/>
          <a:stretch/>
        </p:blipFill>
        <p:spPr>
          <a:xfrm>
            <a:off x="10813429" y="3572427"/>
            <a:ext cx="1478022" cy="13294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3F4DC1E-4303-4694-BBCC-4176506A268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5064238" y="3620461"/>
            <a:ext cx="1360967" cy="13691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AB44F60-14BB-AFA2-CA67-9A06E01ECB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10978054" y="5573860"/>
            <a:ext cx="1390292" cy="13986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F8DB426-7FBC-1828-5D7B-204AF5279C9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136" y="2869797"/>
            <a:ext cx="1475271" cy="14920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AC697A-2C53-1DBF-32E0-ADB76922168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283778" y="2916556"/>
            <a:ext cx="1385564" cy="14008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DC4E767-7A8C-D1DD-75BF-62C8C016765C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50703"/>
          <a:stretch/>
        </p:blipFill>
        <p:spPr>
          <a:xfrm>
            <a:off x="-7414" y="4702423"/>
            <a:ext cx="1487889" cy="15707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D248577-7A20-A7F7-925E-888CDFC0B54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16569" y="4622710"/>
            <a:ext cx="1365186" cy="1570786"/>
          </a:xfrm>
          <a:prstGeom prst="rect">
            <a:avLst/>
          </a:prstGeom>
        </p:spPr>
      </p:pic>
      <p:pic>
        <p:nvPicPr>
          <p:cNvPr id="27" name="e31b33051b21b1f4c0864b0514bac30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287765" y="6511146"/>
            <a:ext cx="406400" cy="406400"/>
          </a:xfrm>
          <a:prstGeom prst="rect">
            <a:avLst/>
          </a:prstGeom>
        </p:spPr>
      </p:pic>
      <p:pic>
        <p:nvPicPr>
          <p:cNvPr id="28" name="Picture 18" descr="j0234131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22" y="-8120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WordArt 19"/>
          <p:cNvSpPr>
            <a:spLocks noChangeArrowheads="1" noChangeShapeType="1" noTextEdit="1"/>
          </p:cNvSpPr>
          <p:nvPr/>
        </p:nvSpPr>
        <p:spPr bwMode="auto">
          <a:xfrm>
            <a:off x="1423203" y="40890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42" name="WordArt 20"/>
          <p:cNvSpPr>
            <a:spLocks noChangeArrowheads="1" noChangeShapeType="1" noTextEdit="1"/>
          </p:cNvSpPr>
          <p:nvPr/>
        </p:nvSpPr>
        <p:spPr bwMode="auto">
          <a:xfrm>
            <a:off x="1384932" y="398784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43" name="WordArt 21"/>
          <p:cNvSpPr>
            <a:spLocks noChangeArrowheads="1" noChangeShapeType="1" noTextEdit="1"/>
          </p:cNvSpPr>
          <p:nvPr/>
        </p:nvSpPr>
        <p:spPr bwMode="auto">
          <a:xfrm>
            <a:off x="1384931" y="40890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4" name="WordArt 22"/>
          <p:cNvSpPr>
            <a:spLocks noChangeArrowheads="1" noChangeShapeType="1" noTextEdit="1"/>
          </p:cNvSpPr>
          <p:nvPr/>
        </p:nvSpPr>
        <p:spPr bwMode="auto">
          <a:xfrm>
            <a:off x="1361632" y="40890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5" name="WordArt 23"/>
          <p:cNvSpPr>
            <a:spLocks noChangeArrowheads="1" noChangeShapeType="1" noTextEdit="1"/>
          </p:cNvSpPr>
          <p:nvPr/>
        </p:nvSpPr>
        <p:spPr bwMode="auto">
          <a:xfrm>
            <a:off x="1362387" y="397908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6" name="WordArt 24"/>
          <p:cNvSpPr>
            <a:spLocks noChangeArrowheads="1" noChangeShapeType="1" noTextEdit="1"/>
          </p:cNvSpPr>
          <p:nvPr/>
        </p:nvSpPr>
        <p:spPr bwMode="auto">
          <a:xfrm>
            <a:off x="1384932" y="410206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D5142A8-4370-397B-68A3-6EF53A69BF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4922592" y="5339002"/>
            <a:ext cx="1377248" cy="1385576"/>
          </a:xfrm>
          <a:prstGeom prst="rect">
            <a:avLst/>
          </a:prstGeom>
        </p:spPr>
      </p:pic>
      <p:pic>
        <p:nvPicPr>
          <p:cNvPr id="30" name="cau 1">
            <a:hlinkClick r:id="" action="ppaction://media"/>
            <a:extLst>
              <a:ext uri="{FF2B5EF4-FFF2-40B4-BE49-F238E27FC236}">
                <a16:creationId xmlns:a16="http://schemas.microsoft.com/office/drawing/2014/main" id="{EF59017E-4031-8103-F8BD-8E744374CE2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2192000" y="-4608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405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4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88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342"/>
                            </p:stCondLst>
                            <p:childTnLst>
                              <p:par>
                                <p:cTn id="10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342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842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842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342"/>
                            </p:stCondLst>
                            <p:childTnLst>
                              <p:par>
                                <p:cTn id="2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342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842"/>
                            </p:stCondLst>
                            <p:childTnLst>
                              <p:par>
                                <p:cTn id="3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3842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342"/>
                            </p:stCondLst>
                            <p:childTnLst>
                              <p:par>
                                <p:cTn id="3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342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842"/>
                            </p:stCondLst>
                            <p:childTnLst>
                              <p:par>
                                <p:cTn id="4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uc-mung-ban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100000" mute="1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A48632-CBA8-927C-ED6A-270791FCB15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5" t="3297" r="12476" b="1734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29D7730-0E64-C100-8A98-844D7ED8CF6B}"/>
              </a:ext>
            </a:extLst>
          </p:cNvPr>
          <p:cNvGrpSpPr/>
          <p:nvPr/>
        </p:nvGrpSpPr>
        <p:grpSpPr>
          <a:xfrm>
            <a:off x="2137118" y="1107021"/>
            <a:ext cx="8912531" cy="1498339"/>
            <a:chOff x="-848212" y="253402"/>
            <a:chExt cx="14279267" cy="2451599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8565E55F-B7FB-EB48-1697-71AAD7F37331}"/>
                </a:ext>
              </a:extLst>
            </p:cNvPr>
            <p:cNvSpPr/>
            <p:nvPr/>
          </p:nvSpPr>
          <p:spPr>
            <a:xfrm>
              <a:off x="-848212" y="312292"/>
              <a:ext cx="13830686" cy="2392709"/>
            </a:xfrm>
            <a:custGeom>
              <a:avLst/>
              <a:gdLst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  <a:gd name="connsiteX0" fmla="*/ 0 w 13830686"/>
                <a:gd name="connsiteY0" fmla="*/ 0 h 2392709"/>
                <a:gd name="connsiteX1" fmla="*/ 13830686 w 13830686"/>
                <a:gd name="connsiteY1" fmla="*/ 0 h 2392709"/>
                <a:gd name="connsiteX2" fmla="*/ 13830686 w 13830686"/>
                <a:gd name="connsiteY2" fmla="*/ 2392709 h 2392709"/>
                <a:gd name="connsiteX3" fmla="*/ 0 w 13830686"/>
                <a:gd name="connsiteY3" fmla="*/ 2392709 h 2392709"/>
                <a:gd name="connsiteX4" fmla="*/ 0 w 13830686"/>
                <a:gd name="connsiteY4" fmla="*/ 0 h 239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392709" fill="none" extrusionOk="0">
                  <a:moveTo>
                    <a:pt x="0" y="0"/>
                  </a:moveTo>
                  <a:cubicBezTo>
                    <a:pt x="4909930" y="-45935"/>
                    <a:pt x="7708067" y="298029"/>
                    <a:pt x="13830686" y="0"/>
                  </a:cubicBezTo>
                  <a:cubicBezTo>
                    <a:pt x="13600560" y="482495"/>
                    <a:pt x="13424313" y="1654463"/>
                    <a:pt x="13830686" y="2392709"/>
                  </a:cubicBezTo>
                  <a:cubicBezTo>
                    <a:pt x="7649421" y="2133745"/>
                    <a:pt x="2855227" y="1501331"/>
                    <a:pt x="0" y="2392709"/>
                  </a:cubicBezTo>
                  <a:cubicBezTo>
                    <a:pt x="161468" y="1533688"/>
                    <a:pt x="139704" y="546838"/>
                    <a:pt x="0" y="0"/>
                  </a:cubicBezTo>
                  <a:close/>
                </a:path>
                <a:path w="13830686" h="2392709" stroke="0" extrusionOk="0">
                  <a:moveTo>
                    <a:pt x="0" y="0"/>
                  </a:moveTo>
                  <a:cubicBezTo>
                    <a:pt x="6287277" y="-172016"/>
                    <a:pt x="11489979" y="-211927"/>
                    <a:pt x="13830686" y="0"/>
                  </a:cubicBezTo>
                  <a:cubicBezTo>
                    <a:pt x="13671223" y="305708"/>
                    <a:pt x="13999142" y="1490249"/>
                    <a:pt x="13830686" y="2392709"/>
                  </a:cubicBezTo>
                  <a:cubicBezTo>
                    <a:pt x="9066587" y="2273305"/>
                    <a:pt x="3560887" y="2771795"/>
                    <a:pt x="0" y="2392709"/>
                  </a:cubicBezTo>
                  <a:cubicBezTo>
                    <a:pt x="-40447" y="1699499"/>
                    <a:pt x="120624" y="1335998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163082" y="-644917"/>
                    <a:pt x="8500727" y="64560"/>
                    <a:pt x="13830686" y="0"/>
                  </a:cubicBezTo>
                  <a:cubicBezTo>
                    <a:pt x="13592021" y="519570"/>
                    <a:pt x="13828263" y="1637894"/>
                    <a:pt x="13830686" y="2392709"/>
                  </a:cubicBezTo>
                  <a:cubicBezTo>
                    <a:pt x="7103536" y="1911291"/>
                    <a:pt x="3818679" y="2635406"/>
                    <a:pt x="0" y="2392709"/>
                  </a:cubicBezTo>
                  <a:cubicBezTo>
                    <a:pt x="109157" y="1584997"/>
                    <a:pt x="-39446" y="421768"/>
                    <a:pt x="0" y="0"/>
                  </a:cubicBezTo>
                  <a:close/>
                </a:path>
                <a:path w="13830686" h="2392709" fill="none" stroke="0" extrusionOk="0">
                  <a:moveTo>
                    <a:pt x="0" y="0"/>
                  </a:moveTo>
                  <a:cubicBezTo>
                    <a:pt x="4823965" y="-133961"/>
                    <a:pt x="8157110" y="188065"/>
                    <a:pt x="13830686" y="0"/>
                  </a:cubicBezTo>
                  <a:cubicBezTo>
                    <a:pt x="13515958" y="426323"/>
                    <a:pt x="13543848" y="1714408"/>
                    <a:pt x="13830686" y="2392709"/>
                  </a:cubicBezTo>
                  <a:cubicBezTo>
                    <a:pt x="7119094" y="2170795"/>
                    <a:pt x="3237251" y="1497226"/>
                    <a:pt x="0" y="2392709"/>
                  </a:cubicBezTo>
                  <a:cubicBezTo>
                    <a:pt x="194004" y="1469880"/>
                    <a:pt x="125369" y="492446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1018328812">
                    <a:custGeom>
                      <a:avLst/>
                      <a:gdLst>
                        <a:gd name="connsiteX0" fmla="*/ 0 w 3893252"/>
                        <a:gd name="connsiteY0" fmla="*/ 0 h 1831954"/>
                        <a:gd name="connsiteX1" fmla="*/ 3893252 w 3893252"/>
                        <a:gd name="connsiteY1" fmla="*/ 0 h 1831954"/>
                        <a:gd name="connsiteX2" fmla="*/ 3893252 w 3893252"/>
                        <a:gd name="connsiteY2" fmla="*/ 1831954 h 1831954"/>
                        <a:gd name="connsiteX3" fmla="*/ 0 w 3893252"/>
                        <a:gd name="connsiteY3" fmla="*/ 1831954 h 1831954"/>
                        <a:gd name="connsiteX4" fmla="*/ 0 w 3893252"/>
                        <a:gd name="connsiteY4" fmla="*/ 0 h 1831954"/>
                        <a:gd name="connsiteX0" fmla="*/ 0 w 3893252"/>
                        <a:gd name="connsiteY0" fmla="*/ 0 h 1831954"/>
                        <a:gd name="connsiteX1" fmla="*/ 3893252 w 3893252"/>
                        <a:gd name="connsiteY1" fmla="*/ 0 h 1831954"/>
                        <a:gd name="connsiteX2" fmla="*/ 3893252 w 3893252"/>
                        <a:gd name="connsiteY2" fmla="*/ 1831954 h 1831954"/>
                        <a:gd name="connsiteX3" fmla="*/ 0 w 3893252"/>
                        <a:gd name="connsiteY3" fmla="*/ 1831954 h 1831954"/>
                        <a:gd name="connsiteX4" fmla="*/ 0 w 3893252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893252" h="1831954" fill="none" extrusionOk="0">
                          <a:moveTo>
                            <a:pt x="0" y="0"/>
                          </a:moveTo>
                          <a:cubicBezTo>
                            <a:pt x="1335524" y="-106145"/>
                            <a:pt x="2240046" y="-83177"/>
                            <a:pt x="3893252" y="0"/>
                          </a:cubicBezTo>
                          <a:cubicBezTo>
                            <a:pt x="3837990" y="335732"/>
                            <a:pt x="3812923" y="1292575"/>
                            <a:pt x="3893252" y="1831954"/>
                          </a:cubicBezTo>
                          <a:cubicBezTo>
                            <a:pt x="2030697" y="1803804"/>
                            <a:pt x="860925" y="1523711"/>
                            <a:pt x="0" y="1831954"/>
                          </a:cubicBezTo>
                          <a:cubicBezTo>
                            <a:pt x="44266" y="1183918"/>
                            <a:pt x="36324" y="409513"/>
                            <a:pt x="0" y="0"/>
                          </a:cubicBezTo>
                          <a:close/>
                        </a:path>
                        <a:path w="3893252" h="1831954" stroke="0" extrusionOk="0">
                          <a:moveTo>
                            <a:pt x="0" y="0"/>
                          </a:moveTo>
                          <a:cubicBezTo>
                            <a:pt x="1728195" y="-165232"/>
                            <a:pt x="3081647" y="-98353"/>
                            <a:pt x="3893252" y="0"/>
                          </a:cubicBezTo>
                          <a:cubicBezTo>
                            <a:pt x="3854847" y="250646"/>
                            <a:pt x="3926130" y="1198589"/>
                            <a:pt x="3893252" y="1831954"/>
                          </a:cubicBezTo>
                          <a:cubicBezTo>
                            <a:pt x="2490700" y="1727274"/>
                            <a:pt x="928894" y="2011770"/>
                            <a:pt x="0" y="1831954"/>
                          </a:cubicBezTo>
                          <a:cubicBezTo>
                            <a:pt x="12282" y="1317382"/>
                            <a:pt x="33835" y="950414"/>
                            <a:pt x="0" y="0"/>
                          </a:cubicBezTo>
                          <a:close/>
                        </a:path>
                        <a:path w="3893252" h="1831954" fill="none" stroke="0" extrusionOk="0">
                          <a:moveTo>
                            <a:pt x="0" y="0"/>
                          </a:moveTo>
                          <a:cubicBezTo>
                            <a:pt x="1323997" y="-139308"/>
                            <a:pt x="2337457" y="-31219"/>
                            <a:pt x="3893252" y="0"/>
                          </a:cubicBezTo>
                          <a:cubicBezTo>
                            <a:pt x="3816278" y="325109"/>
                            <a:pt x="3892359" y="1347769"/>
                            <a:pt x="3893252" y="1831954"/>
                          </a:cubicBezTo>
                          <a:cubicBezTo>
                            <a:pt x="1960164" y="1790603"/>
                            <a:pt x="939204" y="1671194"/>
                            <a:pt x="0" y="1831954"/>
                          </a:cubicBezTo>
                          <a:cubicBezTo>
                            <a:pt x="35753" y="1222409"/>
                            <a:pt x="6974" y="33060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37号-波纹乖乖体"/>
                </a:rPr>
                <a:t>*</a:t>
              </a:r>
              <a:r>
                <a:rPr lang="en-US" altLang="en-US" sz="3200" b="1" kern="0" spc="-150">
                  <a:ln w="13462">
                    <a:noFill/>
                    <a:prstDash val="solid"/>
                  </a:ln>
                  <a:solidFill>
                    <a:srgbClr val="117D5C"/>
                  </a:solidFill>
                  <a:latin typeface="Cambria" panose="02040503050406030204" pitchFamily="18" charset="0"/>
                  <a:ea typeface="字魂37号-波纹乖乖体"/>
                </a:rPr>
                <a:t>Câu 2: Khi vật phát ra âm thanh chúng có điểm gì giống nhau?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A603948-E8CC-A86F-644A-565CCDBA392F}"/>
                </a:ext>
              </a:extLst>
            </p:cNvPr>
            <p:cNvSpPr txBox="1"/>
            <p:nvPr/>
          </p:nvSpPr>
          <p:spPr>
            <a:xfrm>
              <a:off x="74476" y="253402"/>
              <a:ext cx="13356579" cy="8463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spcBef>
                  <a:spcPct val="50000"/>
                </a:spcBef>
                <a:defRPr/>
              </a:pPr>
              <a:endParaRPr kumimoji="0" lang="en-US" altLang="en-US" sz="4400" b="1" i="0" u="none" strike="noStrike" kern="0" cap="none" spc="-150" normalizeH="0" baseline="0" noProof="0" dirty="0">
                <a:ln w="13462">
                  <a:noFill/>
                  <a:prstDash val="solid"/>
                </a:ln>
                <a:solidFill>
                  <a:srgbClr val="117D5C"/>
                </a:solidFill>
                <a:uLnTx/>
                <a:uFillTx/>
                <a:latin typeface="Cambria" panose="02040503050406030204" pitchFamily="18" charset="0"/>
                <a:ea typeface="字魂37号-波纹乖乖体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B123F1-537E-CD93-6C3B-63268CB693D7}"/>
              </a:ext>
            </a:extLst>
          </p:cNvPr>
          <p:cNvGrpSpPr/>
          <p:nvPr/>
        </p:nvGrpSpPr>
        <p:grpSpPr>
          <a:xfrm>
            <a:off x="7018104" y="3055562"/>
            <a:ext cx="4537107" cy="1754326"/>
            <a:chOff x="981375" y="2809940"/>
            <a:chExt cx="4537107" cy="175432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033FB67-E145-371C-28BB-72564133641A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898D0B-EDCE-EFCE-C8EF-C9D8DBE23B9F}"/>
                </a:ext>
              </a:extLst>
            </p:cNvPr>
            <p:cNvSpPr txBox="1"/>
            <p:nvPr/>
          </p:nvSpPr>
          <p:spPr>
            <a:xfrm>
              <a:off x="1137868" y="2809940"/>
              <a:ext cx="422412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vi-VN" sz="3600" b="1">
                  <a:solidFill>
                    <a:prstClr val="black"/>
                  </a:solidFill>
                  <a:latin typeface="Cambria" panose="02040503050406030204" pitchFamily="18" charset="0"/>
                </a:rPr>
                <a:t>Các vật đều có kích thước lớn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44F195-E652-F554-D115-755E28D37E0C}"/>
              </a:ext>
            </a:extLst>
          </p:cNvPr>
          <p:cNvGrpSpPr/>
          <p:nvPr/>
        </p:nvGrpSpPr>
        <p:grpSpPr>
          <a:xfrm>
            <a:off x="1070307" y="4911846"/>
            <a:ext cx="4537107" cy="1200329"/>
            <a:chOff x="981375" y="4847056"/>
            <a:chExt cx="4537107" cy="120032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5EBF75A-B21F-3768-4B4D-36C6C7F3A8C1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9B2F9E-ABAD-E411-D7FF-CE03B366164F}"/>
                </a:ext>
              </a:extLst>
            </p:cNvPr>
            <p:cNvSpPr txBox="1"/>
            <p:nvPr/>
          </p:nvSpPr>
          <p:spPr>
            <a:xfrm>
              <a:off x="1213662" y="4847056"/>
              <a:ext cx="37508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vi-VN" sz="3600" b="1">
                  <a:solidFill>
                    <a:prstClr val="black"/>
                  </a:solidFill>
                  <a:latin typeface="Cambria" panose="02040503050406030204" pitchFamily="18" charset="0"/>
                </a:rPr>
                <a:t>Các vật đều có kích thước nhỏ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C566F-ACA7-0124-127B-10DB2603230C}"/>
              </a:ext>
            </a:extLst>
          </p:cNvPr>
          <p:cNvGrpSpPr/>
          <p:nvPr/>
        </p:nvGrpSpPr>
        <p:grpSpPr>
          <a:xfrm>
            <a:off x="1196527" y="3095966"/>
            <a:ext cx="4537107" cy="1341731"/>
            <a:chOff x="6830721" y="4714800"/>
            <a:chExt cx="4537107" cy="1341731"/>
          </a:xfrm>
          <a:solidFill>
            <a:schemeClr val="bg1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60251D4-B608-51B8-E6E8-F5000FBB81CF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276298-24A0-6E64-2BBB-73FA16ADEEC7}"/>
                </a:ext>
              </a:extLst>
            </p:cNvPr>
            <p:cNvSpPr txBox="1"/>
            <p:nvPr/>
          </p:nvSpPr>
          <p:spPr>
            <a:xfrm>
              <a:off x="7101125" y="4856202"/>
              <a:ext cx="40574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600" b="1">
                  <a:solidFill>
                    <a:prstClr val="black"/>
                  </a:solidFill>
                  <a:latin typeface="Cambria" panose="02040503050406030204" pitchFamily="18" charset="0"/>
                </a:rPr>
                <a:t>Các vật đều rỗng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0388DE34-CBED-618A-A704-31CC16CADE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10994998" y="3162877"/>
            <a:ext cx="1195869" cy="12031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782C41-A8B5-F58C-20BE-E8A0974A1E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5041787" y="5068115"/>
            <a:ext cx="1176389" cy="11835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618A99-F64F-BF0D-3BCB-D7C345CB66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5204924" y="3212676"/>
            <a:ext cx="1176390" cy="11835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CB4BCDB-8E18-D3E6-55C5-7284043240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002" y="2918937"/>
            <a:ext cx="1475271" cy="14920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0A48D37-B6AB-4BC1-FF88-3E00BEE1E4B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324492" y="3010112"/>
            <a:ext cx="1385564" cy="14008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D1DC249-407C-0539-4009-3F2D9E69077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50703"/>
          <a:stretch/>
        </p:blipFill>
        <p:spPr>
          <a:xfrm>
            <a:off x="174677" y="4730954"/>
            <a:ext cx="1487889" cy="1570786"/>
          </a:xfrm>
          <a:prstGeom prst="rect">
            <a:avLst/>
          </a:prstGeom>
        </p:spPr>
      </p:pic>
      <p:pic>
        <p:nvPicPr>
          <p:cNvPr id="28" name="Picture 18" descr="j023413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22" y="-8120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WordArt 19"/>
          <p:cNvSpPr>
            <a:spLocks noChangeArrowheads="1" noChangeShapeType="1" noTextEdit="1"/>
          </p:cNvSpPr>
          <p:nvPr/>
        </p:nvSpPr>
        <p:spPr bwMode="auto">
          <a:xfrm>
            <a:off x="1423203" y="40890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0" name="WordArt 20"/>
          <p:cNvSpPr>
            <a:spLocks noChangeArrowheads="1" noChangeShapeType="1" noTextEdit="1"/>
          </p:cNvSpPr>
          <p:nvPr/>
        </p:nvSpPr>
        <p:spPr bwMode="auto">
          <a:xfrm>
            <a:off x="1419412" y="417025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1" name="WordArt 21"/>
          <p:cNvSpPr>
            <a:spLocks noChangeArrowheads="1" noChangeShapeType="1" noTextEdit="1"/>
          </p:cNvSpPr>
          <p:nvPr/>
        </p:nvSpPr>
        <p:spPr bwMode="auto">
          <a:xfrm>
            <a:off x="1433963" y="41702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32" name="WordArt 22"/>
          <p:cNvSpPr>
            <a:spLocks noChangeArrowheads="1" noChangeShapeType="1" noTextEdit="1"/>
          </p:cNvSpPr>
          <p:nvPr/>
        </p:nvSpPr>
        <p:spPr bwMode="auto">
          <a:xfrm>
            <a:off x="1413042" y="426878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3" name="WordArt 23"/>
          <p:cNvSpPr>
            <a:spLocks noChangeArrowheads="1" noChangeShapeType="1" noTextEdit="1"/>
          </p:cNvSpPr>
          <p:nvPr/>
        </p:nvSpPr>
        <p:spPr bwMode="auto">
          <a:xfrm>
            <a:off x="1426687" y="421294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4" name="WordArt 24"/>
          <p:cNvSpPr>
            <a:spLocks noChangeArrowheads="1" noChangeShapeType="1" noTextEdit="1"/>
          </p:cNvSpPr>
          <p:nvPr/>
        </p:nvSpPr>
        <p:spPr bwMode="auto">
          <a:xfrm>
            <a:off x="1405766" y="425495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26" name="Cau-2">
            <a:hlinkClick r:id="" action="ppaction://media"/>
            <a:extLst>
              <a:ext uri="{FF2B5EF4-FFF2-40B4-BE49-F238E27FC236}">
                <a16:creationId xmlns:a16="http://schemas.microsoft.com/office/drawing/2014/main" id="{8F68E14E-6D13-84C4-754D-832B773AC2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07577" y="334780"/>
            <a:ext cx="609600" cy="6096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BC28919-EAF2-5B5D-B425-81A5BF3CC2B4}"/>
              </a:ext>
            </a:extLst>
          </p:cNvPr>
          <p:cNvGrpSpPr/>
          <p:nvPr/>
        </p:nvGrpSpPr>
        <p:grpSpPr>
          <a:xfrm>
            <a:off x="6836204" y="4976915"/>
            <a:ext cx="5375109" cy="1129886"/>
            <a:chOff x="6690552" y="4741593"/>
            <a:chExt cx="4570389" cy="1129886"/>
          </a:xfrm>
          <a:solidFill>
            <a:schemeClr val="bg1"/>
          </a:solidFill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C65A8896-C477-D4C8-6718-41A9ADFAE52D}"/>
                </a:ext>
              </a:extLst>
            </p:cNvPr>
            <p:cNvSpPr/>
            <p:nvPr/>
          </p:nvSpPr>
          <p:spPr>
            <a:xfrm>
              <a:off x="6690552" y="4741593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563D1C-19D8-F2D2-D81E-5081570BC4D1}"/>
                </a:ext>
              </a:extLst>
            </p:cNvPr>
            <p:cNvSpPr txBox="1"/>
            <p:nvPr/>
          </p:nvSpPr>
          <p:spPr>
            <a:xfrm>
              <a:off x="7028638" y="4974787"/>
              <a:ext cx="42323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3600" b="1">
                  <a:solidFill>
                    <a:prstClr val="black"/>
                  </a:solidFill>
                  <a:latin typeface="Cambria" panose="02040503050406030204" pitchFamily="18" charset="0"/>
                </a:rPr>
                <a:t>Các vật đều rung động</a:t>
              </a:r>
              <a:endParaRPr lang="en-US" sz="36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575B2F78-50B9-E7E4-7F8A-09DB91A9EAE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10922039" y="5536073"/>
            <a:ext cx="1444638" cy="145337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6AB74EA-6DE0-3CF7-7374-0FC3024A8C1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69065" y="4756465"/>
            <a:ext cx="1365186" cy="15707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04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281"/>
                            </p:stCondLst>
                            <p:childTnLst>
                              <p:par>
                                <p:cTn id="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281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781"/>
                            </p:stCondLst>
                            <p:childTnLst>
                              <p:par>
                                <p:cTn id="1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781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281"/>
                            </p:stCondLst>
                            <p:childTnLst>
                              <p:par>
                                <p:cTn id="2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281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781"/>
                            </p:stCondLst>
                            <p:childTnLst>
                              <p:par>
                                <p:cTn id="2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781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281"/>
                            </p:stCondLst>
                            <p:childTnLst>
                              <p:par>
                                <p:cTn id="3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1281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781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ính xá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A48632-CBA8-927C-ED6A-270791FCB15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5" t="3297" r="12476" b="1734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29D7730-0E64-C100-8A98-844D7ED8CF6B}"/>
              </a:ext>
            </a:extLst>
          </p:cNvPr>
          <p:cNvGrpSpPr/>
          <p:nvPr/>
        </p:nvGrpSpPr>
        <p:grpSpPr>
          <a:xfrm>
            <a:off x="1911715" y="859305"/>
            <a:ext cx="9471225" cy="1658170"/>
            <a:chOff x="-1209343" y="-151915"/>
            <a:chExt cx="15174382" cy="2903533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8565E55F-B7FB-EB48-1697-71AAD7F37331}"/>
                </a:ext>
              </a:extLst>
            </p:cNvPr>
            <p:cNvSpPr/>
            <p:nvPr/>
          </p:nvSpPr>
          <p:spPr>
            <a:xfrm>
              <a:off x="-1209343" y="358910"/>
              <a:ext cx="13830686" cy="2392708"/>
            </a:xfrm>
            <a:custGeom>
              <a:avLst/>
              <a:gdLst>
                <a:gd name="connsiteX0" fmla="*/ 0 w 13830686"/>
                <a:gd name="connsiteY0" fmla="*/ 0 h 2392708"/>
                <a:gd name="connsiteX1" fmla="*/ 13830686 w 13830686"/>
                <a:gd name="connsiteY1" fmla="*/ 0 h 2392708"/>
                <a:gd name="connsiteX2" fmla="*/ 13830686 w 13830686"/>
                <a:gd name="connsiteY2" fmla="*/ 2392708 h 2392708"/>
                <a:gd name="connsiteX3" fmla="*/ 0 w 13830686"/>
                <a:gd name="connsiteY3" fmla="*/ 2392708 h 2392708"/>
                <a:gd name="connsiteX4" fmla="*/ 0 w 13830686"/>
                <a:gd name="connsiteY4" fmla="*/ 0 h 2392708"/>
                <a:gd name="connsiteX0" fmla="*/ 0 w 13830686"/>
                <a:gd name="connsiteY0" fmla="*/ 0 h 2392708"/>
                <a:gd name="connsiteX1" fmla="*/ 13830686 w 13830686"/>
                <a:gd name="connsiteY1" fmla="*/ 0 h 2392708"/>
                <a:gd name="connsiteX2" fmla="*/ 13830686 w 13830686"/>
                <a:gd name="connsiteY2" fmla="*/ 2392708 h 2392708"/>
                <a:gd name="connsiteX3" fmla="*/ 0 w 13830686"/>
                <a:gd name="connsiteY3" fmla="*/ 2392708 h 2392708"/>
                <a:gd name="connsiteX4" fmla="*/ 0 w 13830686"/>
                <a:gd name="connsiteY4" fmla="*/ 0 h 2392708"/>
                <a:gd name="connsiteX0" fmla="*/ 0 w 13830686"/>
                <a:gd name="connsiteY0" fmla="*/ 0 h 2392708"/>
                <a:gd name="connsiteX1" fmla="*/ 13830686 w 13830686"/>
                <a:gd name="connsiteY1" fmla="*/ 0 h 2392708"/>
                <a:gd name="connsiteX2" fmla="*/ 13830686 w 13830686"/>
                <a:gd name="connsiteY2" fmla="*/ 2392708 h 2392708"/>
                <a:gd name="connsiteX3" fmla="*/ 0 w 13830686"/>
                <a:gd name="connsiteY3" fmla="*/ 2392708 h 2392708"/>
                <a:gd name="connsiteX4" fmla="*/ 0 w 13830686"/>
                <a:gd name="connsiteY4" fmla="*/ 0 h 2392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392708" fill="none" extrusionOk="0">
                  <a:moveTo>
                    <a:pt x="0" y="0"/>
                  </a:moveTo>
                  <a:cubicBezTo>
                    <a:pt x="4909930" y="-45935"/>
                    <a:pt x="7708067" y="298029"/>
                    <a:pt x="13830686" y="0"/>
                  </a:cubicBezTo>
                  <a:cubicBezTo>
                    <a:pt x="13600175" y="482996"/>
                    <a:pt x="13424169" y="1654423"/>
                    <a:pt x="13830686" y="2392708"/>
                  </a:cubicBezTo>
                  <a:cubicBezTo>
                    <a:pt x="7649481" y="2133714"/>
                    <a:pt x="2855215" y="1501303"/>
                    <a:pt x="0" y="2392708"/>
                  </a:cubicBezTo>
                  <a:cubicBezTo>
                    <a:pt x="161468" y="1533687"/>
                    <a:pt x="139704" y="546838"/>
                    <a:pt x="0" y="0"/>
                  </a:cubicBezTo>
                  <a:close/>
                </a:path>
                <a:path w="13830686" h="2392708" stroke="0" extrusionOk="0">
                  <a:moveTo>
                    <a:pt x="0" y="0"/>
                  </a:moveTo>
                  <a:cubicBezTo>
                    <a:pt x="6287277" y="-172016"/>
                    <a:pt x="11489979" y="-211927"/>
                    <a:pt x="13830686" y="0"/>
                  </a:cubicBezTo>
                  <a:cubicBezTo>
                    <a:pt x="13671223" y="305708"/>
                    <a:pt x="13999142" y="1490248"/>
                    <a:pt x="13830686" y="2392708"/>
                  </a:cubicBezTo>
                  <a:cubicBezTo>
                    <a:pt x="9066634" y="2273308"/>
                    <a:pt x="3560917" y="2771810"/>
                    <a:pt x="0" y="2392708"/>
                  </a:cubicBezTo>
                  <a:cubicBezTo>
                    <a:pt x="-43611" y="1698703"/>
                    <a:pt x="120251" y="1253115"/>
                    <a:pt x="0" y="0"/>
                  </a:cubicBezTo>
                  <a:close/>
                </a:path>
                <a:path w="13830686" h="2392708" fill="none" stroke="0" extrusionOk="0">
                  <a:moveTo>
                    <a:pt x="0" y="0"/>
                  </a:moveTo>
                  <a:cubicBezTo>
                    <a:pt x="4163082" y="-644917"/>
                    <a:pt x="8500727" y="64560"/>
                    <a:pt x="13830686" y="0"/>
                  </a:cubicBezTo>
                  <a:cubicBezTo>
                    <a:pt x="13592021" y="519570"/>
                    <a:pt x="13828263" y="1637893"/>
                    <a:pt x="13830686" y="2392708"/>
                  </a:cubicBezTo>
                  <a:cubicBezTo>
                    <a:pt x="7103536" y="1911290"/>
                    <a:pt x="3818679" y="2635405"/>
                    <a:pt x="0" y="2392708"/>
                  </a:cubicBezTo>
                  <a:cubicBezTo>
                    <a:pt x="109157" y="1584996"/>
                    <a:pt x="-39446" y="421768"/>
                    <a:pt x="0" y="0"/>
                  </a:cubicBezTo>
                  <a:close/>
                </a:path>
                <a:path w="13830686" h="2392708" fill="none" stroke="0" extrusionOk="0">
                  <a:moveTo>
                    <a:pt x="0" y="0"/>
                  </a:moveTo>
                  <a:cubicBezTo>
                    <a:pt x="4823965" y="-133961"/>
                    <a:pt x="8157110" y="188065"/>
                    <a:pt x="13830686" y="0"/>
                  </a:cubicBezTo>
                  <a:cubicBezTo>
                    <a:pt x="13510785" y="425792"/>
                    <a:pt x="13543562" y="1719483"/>
                    <a:pt x="13830686" y="2392708"/>
                  </a:cubicBezTo>
                  <a:cubicBezTo>
                    <a:pt x="7119078" y="2170763"/>
                    <a:pt x="3237299" y="1497095"/>
                    <a:pt x="0" y="2392708"/>
                  </a:cubicBezTo>
                  <a:cubicBezTo>
                    <a:pt x="194004" y="1469879"/>
                    <a:pt x="125369" y="492446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1018328812">
                    <a:custGeom>
                      <a:avLst/>
                      <a:gdLst>
                        <a:gd name="connsiteX0" fmla="*/ 0 w 3893252"/>
                        <a:gd name="connsiteY0" fmla="*/ 0 h 1831954"/>
                        <a:gd name="connsiteX1" fmla="*/ 3893252 w 3893252"/>
                        <a:gd name="connsiteY1" fmla="*/ 0 h 1831954"/>
                        <a:gd name="connsiteX2" fmla="*/ 3893252 w 3893252"/>
                        <a:gd name="connsiteY2" fmla="*/ 1831954 h 1831954"/>
                        <a:gd name="connsiteX3" fmla="*/ 0 w 3893252"/>
                        <a:gd name="connsiteY3" fmla="*/ 1831954 h 1831954"/>
                        <a:gd name="connsiteX4" fmla="*/ 0 w 3893252"/>
                        <a:gd name="connsiteY4" fmla="*/ 0 h 1831954"/>
                        <a:gd name="connsiteX0" fmla="*/ 0 w 3893252"/>
                        <a:gd name="connsiteY0" fmla="*/ 0 h 1831954"/>
                        <a:gd name="connsiteX1" fmla="*/ 3893252 w 3893252"/>
                        <a:gd name="connsiteY1" fmla="*/ 0 h 1831954"/>
                        <a:gd name="connsiteX2" fmla="*/ 3893252 w 3893252"/>
                        <a:gd name="connsiteY2" fmla="*/ 1831954 h 1831954"/>
                        <a:gd name="connsiteX3" fmla="*/ 0 w 3893252"/>
                        <a:gd name="connsiteY3" fmla="*/ 1831954 h 1831954"/>
                        <a:gd name="connsiteX4" fmla="*/ 0 w 3893252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893252" h="1831954" fill="none" extrusionOk="0">
                          <a:moveTo>
                            <a:pt x="0" y="0"/>
                          </a:moveTo>
                          <a:cubicBezTo>
                            <a:pt x="1335524" y="-106145"/>
                            <a:pt x="2240046" y="-83177"/>
                            <a:pt x="3893252" y="0"/>
                          </a:cubicBezTo>
                          <a:cubicBezTo>
                            <a:pt x="3837990" y="335732"/>
                            <a:pt x="3812923" y="1292575"/>
                            <a:pt x="3893252" y="1831954"/>
                          </a:cubicBezTo>
                          <a:cubicBezTo>
                            <a:pt x="2030697" y="1803804"/>
                            <a:pt x="860925" y="1523711"/>
                            <a:pt x="0" y="1831954"/>
                          </a:cubicBezTo>
                          <a:cubicBezTo>
                            <a:pt x="44266" y="1183918"/>
                            <a:pt x="36324" y="409513"/>
                            <a:pt x="0" y="0"/>
                          </a:cubicBezTo>
                          <a:close/>
                        </a:path>
                        <a:path w="3893252" h="1831954" stroke="0" extrusionOk="0">
                          <a:moveTo>
                            <a:pt x="0" y="0"/>
                          </a:moveTo>
                          <a:cubicBezTo>
                            <a:pt x="1728195" y="-165232"/>
                            <a:pt x="3081647" y="-98353"/>
                            <a:pt x="3893252" y="0"/>
                          </a:cubicBezTo>
                          <a:cubicBezTo>
                            <a:pt x="3854847" y="250646"/>
                            <a:pt x="3926130" y="1198589"/>
                            <a:pt x="3893252" y="1831954"/>
                          </a:cubicBezTo>
                          <a:cubicBezTo>
                            <a:pt x="2490700" y="1727274"/>
                            <a:pt x="928894" y="2011770"/>
                            <a:pt x="0" y="1831954"/>
                          </a:cubicBezTo>
                          <a:cubicBezTo>
                            <a:pt x="12282" y="1317382"/>
                            <a:pt x="33835" y="950414"/>
                            <a:pt x="0" y="0"/>
                          </a:cubicBezTo>
                          <a:close/>
                        </a:path>
                        <a:path w="3893252" h="1831954" fill="none" stroke="0" extrusionOk="0">
                          <a:moveTo>
                            <a:pt x="0" y="0"/>
                          </a:moveTo>
                          <a:cubicBezTo>
                            <a:pt x="1323997" y="-139308"/>
                            <a:pt x="2337457" y="-31219"/>
                            <a:pt x="3893252" y="0"/>
                          </a:cubicBezTo>
                          <a:cubicBezTo>
                            <a:pt x="3816278" y="325109"/>
                            <a:pt x="3892359" y="1347769"/>
                            <a:pt x="3893252" y="1831954"/>
                          </a:cubicBezTo>
                          <a:cubicBezTo>
                            <a:pt x="1960164" y="1790603"/>
                            <a:pt x="939204" y="1671194"/>
                            <a:pt x="0" y="1831954"/>
                          </a:cubicBezTo>
                          <a:cubicBezTo>
                            <a:pt x="35753" y="1222409"/>
                            <a:pt x="6974" y="33060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37号-波纹乖乖体"/>
                </a:rPr>
                <a:t>*</a:t>
              </a:r>
            </a:p>
            <a:p>
              <a:pPr algn="ctr">
                <a:defRPr/>
              </a:pPr>
              <a:r>
                <a:rPr lang="en-US" altLang="en-US" sz="3200" b="1" kern="0" spc="-150">
                  <a:ln w="13462">
                    <a:noFill/>
                    <a:prstDash val="solid"/>
                  </a:ln>
                  <a:solidFill>
                    <a:srgbClr val="117D5C"/>
                  </a:solidFill>
                  <a:latin typeface="Cambria" panose="02040503050406030204" pitchFamily="18" charset="0"/>
                  <a:ea typeface="字魂37号-波纹乖乖体"/>
                </a:rPr>
                <a:t>Câu 3: Âm thanh lan truyền qua những chất nào?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37号-波纹乖乖体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A603948-E8CC-A86F-644A-565CCDBA392F}"/>
                </a:ext>
              </a:extLst>
            </p:cNvPr>
            <p:cNvSpPr txBox="1"/>
            <p:nvPr/>
          </p:nvSpPr>
          <p:spPr>
            <a:xfrm>
              <a:off x="608460" y="-151915"/>
              <a:ext cx="13356579" cy="8463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spcBef>
                  <a:spcPct val="50000"/>
                </a:spcBef>
                <a:defRPr/>
              </a:pPr>
              <a:endParaRPr kumimoji="0" lang="en-US" altLang="en-US" sz="4400" b="1" i="0" u="none" strike="noStrike" kern="0" cap="none" spc="-150" normalizeH="0" baseline="0" noProof="0" dirty="0">
                <a:ln w="13462">
                  <a:noFill/>
                  <a:prstDash val="solid"/>
                </a:ln>
                <a:solidFill>
                  <a:srgbClr val="117D5C"/>
                </a:solidFill>
                <a:uLnTx/>
                <a:uFillTx/>
                <a:latin typeface="Cambria" panose="02040503050406030204" pitchFamily="18" charset="0"/>
                <a:ea typeface="字魂37号-波纹乖乖体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5FA36FB-66F6-A582-3C3F-9357FA1F2472}"/>
              </a:ext>
            </a:extLst>
          </p:cNvPr>
          <p:cNvGrpSpPr/>
          <p:nvPr/>
        </p:nvGrpSpPr>
        <p:grpSpPr>
          <a:xfrm>
            <a:off x="7043532" y="4815019"/>
            <a:ext cx="4537107" cy="1580866"/>
            <a:chOff x="6830721" y="2864057"/>
            <a:chExt cx="4537107" cy="1580866"/>
          </a:xfrm>
          <a:solidFill>
            <a:schemeClr val="bg1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D42C24B-8CFD-9A00-CF82-B2D717D62A03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EB30008-816D-8587-D427-4FCF8683491E}"/>
                </a:ext>
              </a:extLst>
            </p:cNvPr>
            <p:cNvSpPr txBox="1"/>
            <p:nvPr/>
          </p:nvSpPr>
          <p:spPr>
            <a:xfrm>
              <a:off x="7351118" y="2875263"/>
              <a:ext cx="383145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black"/>
                  </a:solidFill>
                  <a:latin typeface="Cambria" panose="02040503050406030204" pitchFamily="18" charset="0"/>
                </a:rPr>
                <a:t>Chất rắn, chất lỏng và chất khí.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B123F1-537E-CD93-6C3B-63268CB693D7}"/>
              </a:ext>
            </a:extLst>
          </p:cNvPr>
          <p:cNvGrpSpPr/>
          <p:nvPr/>
        </p:nvGrpSpPr>
        <p:grpSpPr>
          <a:xfrm>
            <a:off x="7018104" y="3109679"/>
            <a:ext cx="4537107" cy="1341622"/>
            <a:chOff x="981375" y="2864057"/>
            <a:chExt cx="4537107" cy="1341622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6033FB67-E145-371C-28BB-72564133641A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898D0B-EDCE-EFCE-C8EF-C9D8DBE23B9F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600" b="1">
                  <a:solidFill>
                    <a:prstClr val="black"/>
                  </a:solidFill>
                  <a:latin typeface="Cambria" panose="02040503050406030204" pitchFamily="18" charset="0"/>
                </a:rPr>
                <a:t>Chất khí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44F195-E652-F554-D115-755E28D37E0C}"/>
              </a:ext>
            </a:extLst>
          </p:cNvPr>
          <p:cNvGrpSpPr/>
          <p:nvPr/>
        </p:nvGrpSpPr>
        <p:grpSpPr>
          <a:xfrm>
            <a:off x="1070307" y="4937554"/>
            <a:ext cx="4537107" cy="1328241"/>
            <a:chOff x="981375" y="4872764"/>
            <a:chExt cx="4537107" cy="132824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5EBF75A-B21F-3768-4B4D-36C6C7F3A8C1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9B2F9E-ABAD-E411-D7FF-CE03B366164F}"/>
                </a:ext>
              </a:extLst>
            </p:cNvPr>
            <p:cNvSpPr txBox="1"/>
            <p:nvPr/>
          </p:nvSpPr>
          <p:spPr>
            <a:xfrm>
              <a:off x="1283715" y="5000676"/>
              <a:ext cx="37508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600" b="1">
                  <a:solidFill>
                    <a:prstClr val="black"/>
                  </a:solidFill>
                  <a:latin typeface="Cambria" panose="02040503050406030204" pitchFamily="18" charset="0"/>
                </a:rPr>
                <a:t>Chất rắn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3C566F-ACA7-0124-127B-10DB2603230C}"/>
              </a:ext>
            </a:extLst>
          </p:cNvPr>
          <p:cNvGrpSpPr/>
          <p:nvPr/>
        </p:nvGrpSpPr>
        <p:grpSpPr>
          <a:xfrm>
            <a:off x="1196527" y="3095966"/>
            <a:ext cx="4537107" cy="1399098"/>
            <a:chOff x="6830721" y="4714800"/>
            <a:chExt cx="4537107" cy="1399098"/>
          </a:xfrm>
          <a:solidFill>
            <a:schemeClr val="bg1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60251D4-B608-51B8-E6E8-F5000FBB81CF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276298-24A0-6E64-2BBB-73FA16ADEEC7}"/>
                </a:ext>
              </a:extLst>
            </p:cNvPr>
            <p:cNvSpPr txBox="1"/>
            <p:nvPr/>
          </p:nvSpPr>
          <p:spPr>
            <a:xfrm>
              <a:off x="7667750" y="4913569"/>
              <a:ext cx="27297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600" b="1">
                  <a:solidFill>
                    <a:prstClr val="black"/>
                  </a:solidFill>
                  <a:latin typeface="Cambria" panose="02040503050406030204" pitchFamily="18" charset="0"/>
                </a:rPr>
                <a:t>Chất lỏng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75A2D657-DBCB-322B-7700-FCB253A5E4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5" b="5025"/>
          <a:stretch/>
        </p:blipFill>
        <p:spPr>
          <a:xfrm>
            <a:off x="10783095" y="5316399"/>
            <a:ext cx="1397460" cy="12570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388DE34-CBED-618A-A704-31CC16CADE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10994999" y="3162877"/>
            <a:ext cx="1239716" cy="124721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782C41-A8B5-F58C-20BE-E8A0974A1E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5041787" y="5068115"/>
            <a:ext cx="1205131" cy="12124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618A99-F64F-BF0D-3BCB-D7C345CB66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5204923" y="3212677"/>
            <a:ext cx="1311989" cy="13199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CB4BCDB-8E18-D3E6-55C5-7284043240F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7002" y="2918937"/>
            <a:ext cx="1475271" cy="14920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0A48D37-B6AB-4BC1-FF88-3E00BEE1E4B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453391" y="3009228"/>
            <a:ext cx="1385564" cy="14008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D1DC249-407C-0539-4009-3F2D9E69077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50703"/>
          <a:stretch/>
        </p:blipFill>
        <p:spPr>
          <a:xfrm>
            <a:off x="174677" y="4730954"/>
            <a:ext cx="1487889" cy="15707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8091E2C-2154-EA21-08F4-E8073B3D0BE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8743" y="4730954"/>
            <a:ext cx="1365186" cy="1570786"/>
          </a:xfrm>
          <a:prstGeom prst="rect">
            <a:avLst/>
          </a:prstGeom>
        </p:spPr>
      </p:pic>
      <p:pic>
        <p:nvPicPr>
          <p:cNvPr id="28" name="Picture 18" descr="j023413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22" y="-8120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WordArt 19"/>
          <p:cNvSpPr>
            <a:spLocks noChangeArrowheads="1" noChangeShapeType="1" noTextEdit="1"/>
          </p:cNvSpPr>
          <p:nvPr/>
        </p:nvSpPr>
        <p:spPr bwMode="auto">
          <a:xfrm>
            <a:off x="1423203" y="40890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0" name="WordArt 20"/>
          <p:cNvSpPr>
            <a:spLocks noChangeArrowheads="1" noChangeShapeType="1" noTextEdit="1"/>
          </p:cNvSpPr>
          <p:nvPr/>
        </p:nvSpPr>
        <p:spPr bwMode="auto">
          <a:xfrm>
            <a:off x="1423202" y="411084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1" name="WordArt 21"/>
          <p:cNvSpPr>
            <a:spLocks noChangeArrowheads="1" noChangeShapeType="1" noTextEdit="1"/>
          </p:cNvSpPr>
          <p:nvPr/>
        </p:nvSpPr>
        <p:spPr bwMode="auto">
          <a:xfrm>
            <a:off x="1423203" y="411084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32" name="WordArt 22"/>
          <p:cNvSpPr>
            <a:spLocks noChangeArrowheads="1" noChangeShapeType="1" noTextEdit="1"/>
          </p:cNvSpPr>
          <p:nvPr/>
        </p:nvSpPr>
        <p:spPr bwMode="auto">
          <a:xfrm>
            <a:off x="1440924" y="429054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3" name="WordArt 23"/>
          <p:cNvSpPr>
            <a:spLocks noChangeArrowheads="1" noChangeShapeType="1" noTextEdit="1"/>
          </p:cNvSpPr>
          <p:nvPr/>
        </p:nvSpPr>
        <p:spPr bwMode="auto">
          <a:xfrm>
            <a:off x="1423201" y="429054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4" name="WordArt 24"/>
          <p:cNvSpPr>
            <a:spLocks noChangeArrowheads="1" noChangeShapeType="1" noTextEdit="1"/>
          </p:cNvSpPr>
          <p:nvPr/>
        </p:nvSpPr>
        <p:spPr bwMode="auto">
          <a:xfrm>
            <a:off x="1423200" y="408905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26" name="Cau-3">
            <a:hlinkClick r:id="" action="ppaction://media"/>
            <a:extLst>
              <a:ext uri="{FF2B5EF4-FFF2-40B4-BE49-F238E27FC236}">
                <a16:creationId xmlns:a16="http://schemas.microsoft.com/office/drawing/2014/main" id="{C33B0AC5-BD62-1B26-4F69-F09D7502E62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294287" y="87744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799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8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781"/>
                            </p:stCondLst>
                            <p:childTnLst>
                              <p:par>
                                <p:cTn id="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781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281"/>
                            </p:stCondLst>
                            <p:childTnLst>
                              <p:par>
                                <p:cTn id="1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281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781"/>
                            </p:stCondLst>
                            <p:childTnLst>
                              <p:par>
                                <p:cTn id="2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781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81"/>
                            </p:stCondLst>
                            <p:childTnLst>
                              <p:par>
                                <p:cTn id="2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281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781"/>
                            </p:stCondLst>
                            <p:childTnLst>
                              <p:par>
                                <p:cTn id="3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781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9281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uc-mung-ban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B41265-8871-E776-310B-6526A22DA52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5" t="3297" r="12476" b="1734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314C167-1989-158B-1090-8FEBBC3D91D1}"/>
              </a:ext>
            </a:extLst>
          </p:cNvPr>
          <p:cNvGrpSpPr/>
          <p:nvPr/>
        </p:nvGrpSpPr>
        <p:grpSpPr>
          <a:xfrm>
            <a:off x="2481944" y="1084217"/>
            <a:ext cx="7315200" cy="1228598"/>
            <a:chOff x="226633" y="147365"/>
            <a:chExt cx="14097812" cy="2021573"/>
          </a:xfrm>
        </p:grpSpPr>
        <p:sp>
          <p:nvSpPr>
            <p:cNvPr id="5" name="Rectangle 1">
              <a:extLst>
                <a:ext uri="{FF2B5EF4-FFF2-40B4-BE49-F238E27FC236}">
                  <a16:creationId xmlns:a16="http://schemas.microsoft.com/office/drawing/2014/main" id="{0489975D-1A34-632E-DEA9-D8C15D6BEF05}"/>
                </a:ext>
              </a:extLst>
            </p:cNvPr>
            <p:cNvSpPr/>
            <p:nvPr/>
          </p:nvSpPr>
          <p:spPr>
            <a:xfrm>
              <a:off x="226633" y="147365"/>
              <a:ext cx="13830686" cy="2021573"/>
            </a:xfrm>
            <a:custGeom>
              <a:avLst/>
              <a:gdLst>
                <a:gd name="connsiteX0" fmla="*/ 0 w 13830686"/>
                <a:gd name="connsiteY0" fmla="*/ 0 h 2021573"/>
                <a:gd name="connsiteX1" fmla="*/ 13830686 w 13830686"/>
                <a:gd name="connsiteY1" fmla="*/ 0 h 2021573"/>
                <a:gd name="connsiteX2" fmla="*/ 13830686 w 13830686"/>
                <a:gd name="connsiteY2" fmla="*/ 2021573 h 2021573"/>
                <a:gd name="connsiteX3" fmla="*/ 0 w 13830686"/>
                <a:gd name="connsiteY3" fmla="*/ 2021573 h 2021573"/>
                <a:gd name="connsiteX4" fmla="*/ 0 w 13830686"/>
                <a:gd name="connsiteY4" fmla="*/ 0 h 2021573"/>
                <a:gd name="connsiteX0" fmla="*/ 0 w 13830686"/>
                <a:gd name="connsiteY0" fmla="*/ 0 h 2021573"/>
                <a:gd name="connsiteX1" fmla="*/ 13830686 w 13830686"/>
                <a:gd name="connsiteY1" fmla="*/ 0 h 2021573"/>
                <a:gd name="connsiteX2" fmla="*/ 13830686 w 13830686"/>
                <a:gd name="connsiteY2" fmla="*/ 2021573 h 2021573"/>
                <a:gd name="connsiteX3" fmla="*/ 0 w 13830686"/>
                <a:gd name="connsiteY3" fmla="*/ 2021573 h 2021573"/>
                <a:gd name="connsiteX4" fmla="*/ 0 w 13830686"/>
                <a:gd name="connsiteY4" fmla="*/ 0 h 2021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30686" h="2021573" fill="none" extrusionOk="0">
                  <a:moveTo>
                    <a:pt x="0" y="0"/>
                  </a:moveTo>
                  <a:cubicBezTo>
                    <a:pt x="6368383" y="-145439"/>
                    <a:pt x="12260719" y="24523"/>
                    <a:pt x="13830686" y="0"/>
                  </a:cubicBezTo>
                  <a:cubicBezTo>
                    <a:pt x="13861831" y="939101"/>
                    <a:pt x="13849996" y="1351382"/>
                    <a:pt x="13830686" y="2021573"/>
                  </a:cubicBezTo>
                  <a:cubicBezTo>
                    <a:pt x="11825697" y="1792214"/>
                    <a:pt x="4740642" y="1577037"/>
                    <a:pt x="0" y="2021573"/>
                  </a:cubicBezTo>
                  <a:cubicBezTo>
                    <a:pt x="215259" y="1173766"/>
                    <a:pt x="-39356" y="602164"/>
                    <a:pt x="0" y="0"/>
                  </a:cubicBezTo>
                  <a:close/>
                </a:path>
                <a:path w="13830686" h="2021573" stroke="0" extrusionOk="0">
                  <a:moveTo>
                    <a:pt x="0" y="0"/>
                  </a:moveTo>
                  <a:cubicBezTo>
                    <a:pt x="3767916" y="-74108"/>
                    <a:pt x="11630929" y="-110622"/>
                    <a:pt x="13830686" y="0"/>
                  </a:cubicBezTo>
                  <a:cubicBezTo>
                    <a:pt x="13840725" y="482056"/>
                    <a:pt x="13805737" y="1680511"/>
                    <a:pt x="13830686" y="2021573"/>
                  </a:cubicBezTo>
                  <a:cubicBezTo>
                    <a:pt x="8222705" y="1913522"/>
                    <a:pt x="5628889" y="2412586"/>
                    <a:pt x="0" y="2021573"/>
                  </a:cubicBezTo>
                  <a:cubicBezTo>
                    <a:pt x="121876" y="1616341"/>
                    <a:pt x="81914" y="617955"/>
                    <a:pt x="0" y="0"/>
                  </a:cubicBezTo>
                  <a:close/>
                </a:path>
                <a:path w="13830686" h="2021573" fill="none" stroke="0" extrusionOk="0">
                  <a:moveTo>
                    <a:pt x="0" y="0"/>
                  </a:moveTo>
                  <a:cubicBezTo>
                    <a:pt x="6503045" y="-162852"/>
                    <a:pt x="12533069" y="75315"/>
                    <a:pt x="13830686" y="0"/>
                  </a:cubicBezTo>
                  <a:cubicBezTo>
                    <a:pt x="13882289" y="866300"/>
                    <a:pt x="13931276" y="1467422"/>
                    <a:pt x="13830686" y="2021573"/>
                  </a:cubicBezTo>
                  <a:cubicBezTo>
                    <a:pt x="11117467" y="1502892"/>
                    <a:pt x="5151511" y="1034808"/>
                    <a:pt x="0" y="2021573"/>
                  </a:cubicBezTo>
                  <a:cubicBezTo>
                    <a:pt x="212503" y="1205564"/>
                    <a:pt x="-54722" y="522619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1018328812">
                    <a:custGeom>
                      <a:avLst/>
                      <a:gdLst>
                        <a:gd name="connsiteX0" fmla="*/ 0 w 9074237"/>
                        <a:gd name="connsiteY0" fmla="*/ 0 h 1547797"/>
                        <a:gd name="connsiteX1" fmla="*/ 9074237 w 9074237"/>
                        <a:gd name="connsiteY1" fmla="*/ 0 h 1547797"/>
                        <a:gd name="connsiteX2" fmla="*/ 9074237 w 9074237"/>
                        <a:gd name="connsiteY2" fmla="*/ 1547797 h 1547797"/>
                        <a:gd name="connsiteX3" fmla="*/ 0 w 9074237"/>
                        <a:gd name="connsiteY3" fmla="*/ 1547797 h 1547797"/>
                        <a:gd name="connsiteX4" fmla="*/ 0 w 9074237"/>
                        <a:gd name="connsiteY4" fmla="*/ 0 h 15477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9074237" h="1547797" fill="none" extrusionOk="0">
                          <a:moveTo>
                            <a:pt x="0" y="0"/>
                          </a:moveTo>
                          <a:cubicBezTo>
                            <a:pt x="4145116" y="-133017"/>
                            <a:pt x="8118801" y="-123057"/>
                            <a:pt x="9074237" y="0"/>
                          </a:cubicBezTo>
                          <a:cubicBezTo>
                            <a:pt x="9129671" y="665863"/>
                            <a:pt x="9143623" y="1053140"/>
                            <a:pt x="9074237" y="1547797"/>
                          </a:cubicBezTo>
                          <a:cubicBezTo>
                            <a:pt x="7467587" y="1545596"/>
                            <a:pt x="3185324" y="1418026"/>
                            <a:pt x="0" y="1547797"/>
                          </a:cubicBezTo>
                          <a:cubicBezTo>
                            <a:pt x="122536" y="964011"/>
                            <a:pt x="-31985" y="452964"/>
                            <a:pt x="0" y="0"/>
                          </a:cubicBezTo>
                          <a:close/>
                        </a:path>
                        <a:path w="9074237" h="1547797" stroke="0" extrusionOk="0">
                          <a:moveTo>
                            <a:pt x="0" y="0"/>
                          </a:moveTo>
                          <a:cubicBezTo>
                            <a:pt x="2180241" y="-157587"/>
                            <a:pt x="7515209" y="-63908"/>
                            <a:pt x="9074237" y="0"/>
                          </a:cubicBezTo>
                          <a:cubicBezTo>
                            <a:pt x="9093700" y="383213"/>
                            <a:pt x="9036734" y="1322580"/>
                            <a:pt x="9074237" y="1547797"/>
                          </a:cubicBezTo>
                          <a:cubicBezTo>
                            <a:pt x="5197410" y="1446799"/>
                            <a:pt x="3416549" y="1668853"/>
                            <a:pt x="0" y="1547797"/>
                          </a:cubicBezTo>
                          <a:cubicBezTo>
                            <a:pt x="137812" y="1254501"/>
                            <a:pt x="53474" y="403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*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7DA53E-82B4-3EB2-C156-AFBF7288635C}"/>
                </a:ext>
              </a:extLst>
            </p:cNvPr>
            <p:cNvSpPr txBox="1"/>
            <p:nvPr/>
          </p:nvSpPr>
          <p:spPr>
            <a:xfrm>
              <a:off x="702365" y="547848"/>
              <a:ext cx="13622080" cy="1004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spcBef>
                  <a:spcPct val="50000"/>
                </a:spcBef>
                <a:defRPr/>
              </a:pPr>
              <a:r>
                <a:rPr lang="fr-FR" altLang="en-US" sz="4400" b="1" kern="0" spc="-150">
                  <a:ln w="13462">
                    <a:noFill/>
                    <a:prstDash val="solid"/>
                  </a:ln>
                  <a:solidFill>
                    <a:srgbClr val="117D5C"/>
                  </a:solidFill>
                  <a:latin typeface="Cambria" panose="02040503050406030204" pitchFamily="18" charset="0"/>
                </a:rPr>
                <a:t>Câu 4: Nguồn âm là gì?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FD57EE-9B3D-29B9-6063-D8724F8CC42C}"/>
              </a:ext>
            </a:extLst>
          </p:cNvPr>
          <p:cNvGrpSpPr/>
          <p:nvPr/>
        </p:nvGrpSpPr>
        <p:grpSpPr>
          <a:xfrm>
            <a:off x="1334726" y="3023831"/>
            <a:ext cx="4537107" cy="1138591"/>
            <a:chOff x="6830721" y="2855352"/>
            <a:chExt cx="4537107" cy="1138591"/>
          </a:xfrm>
          <a:solidFill>
            <a:sysClr val="window" lastClr="FFFFFF"/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33C6D08-2A89-DD63-A20C-EEADDB26D192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 cap="flat" cmpd="sng" algn="ctr">
              <a:solidFill>
                <a:srgbClr val="EB1C2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64A198-5458-9D53-925A-DD870714A37D}"/>
                </a:ext>
              </a:extLst>
            </p:cNvPr>
            <p:cNvSpPr txBox="1"/>
            <p:nvPr/>
          </p:nvSpPr>
          <p:spPr>
            <a:xfrm>
              <a:off x="7049248" y="2855352"/>
              <a:ext cx="42042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Là những vật phát ra âm thanh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68E699-2160-85DA-DD83-1ADD74F5314A}"/>
              </a:ext>
            </a:extLst>
          </p:cNvPr>
          <p:cNvGrpSpPr/>
          <p:nvPr/>
        </p:nvGrpSpPr>
        <p:grpSpPr>
          <a:xfrm>
            <a:off x="6934912" y="2997497"/>
            <a:ext cx="5054597" cy="1641030"/>
            <a:chOff x="901204" y="2864057"/>
            <a:chExt cx="4697448" cy="164103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0D0B02F-09FB-F7BA-DB9F-0ECB607A4431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ysClr val="window" lastClr="FFFFFF"/>
            </a:solidFill>
            <a:ln w="38100" cap="flat" cmpd="sng" algn="ctr">
              <a:solidFill>
                <a:srgbClr val="FBA409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2153F51-A2CA-2A79-CF27-339FA1907D99}"/>
                </a:ext>
              </a:extLst>
            </p:cNvPr>
            <p:cNvSpPr txBox="1"/>
            <p:nvPr/>
          </p:nvSpPr>
          <p:spPr>
            <a:xfrm>
              <a:off x="901204" y="2935427"/>
              <a:ext cx="46974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Là những </a:t>
              </a: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vật làm cho vật khác phát ra âm thanh</a:t>
              </a:r>
            </a:p>
            <a:p>
              <a:pPr lvl="0" algn="ctr">
                <a:defRPr/>
              </a:pP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1DEFF0-7759-C076-4830-3359E23F680D}"/>
              </a:ext>
            </a:extLst>
          </p:cNvPr>
          <p:cNvGrpSpPr/>
          <p:nvPr/>
        </p:nvGrpSpPr>
        <p:grpSpPr>
          <a:xfrm>
            <a:off x="1210590" y="4785137"/>
            <a:ext cx="4993361" cy="1282304"/>
            <a:chOff x="981375" y="4872763"/>
            <a:chExt cx="4537107" cy="164992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378FAFF-4E95-4930-E02E-B4D30A504654}"/>
                </a:ext>
              </a:extLst>
            </p:cNvPr>
            <p:cNvSpPr/>
            <p:nvPr/>
          </p:nvSpPr>
          <p:spPr>
            <a:xfrm>
              <a:off x="981375" y="4872763"/>
              <a:ext cx="4537107" cy="1649921"/>
            </a:xfrm>
            <a:prstGeom prst="roundRect">
              <a:avLst>
                <a:gd name="adj" fmla="val 13859"/>
              </a:avLst>
            </a:prstGeom>
            <a:solidFill>
              <a:sysClr val="window" lastClr="FFFFFF"/>
            </a:solidFill>
            <a:ln w="38100" cap="flat" cmpd="sng" algn="ctr">
              <a:solidFill>
                <a:srgbClr val="4D9E2A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08FD43-50ED-B6A5-D28F-A5443EFFE786}"/>
                </a:ext>
              </a:extLst>
            </p:cNvPr>
            <p:cNvSpPr txBox="1"/>
            <p:nvPr/>
          </p:nvSpPr>
          <p:spPr>
            <a:xfrm>
              <a:off x="1115220" y="4962570"/>
              <a:ext cx="4080439" cy="1055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Là những âm thanh phát ra từ chiếc loa</a:t>
              </a:r>
              <a:endParaRPr lang="vi-VN" sz="3200" b="1" kern="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1F6733-27A5-E4B3-E26A-5B0E1030126A}"/>
              </a:ext>
            </a:extLst>
          </p:cNvPr>
          <p:cNvGrpSpPr/>
          <p:nvPr/>
        </p:nvGrpSpPr>
        <p:grpSpPr>
          <a:xfrm>
            <a:off x="7003771" y="4865867"/>
            <a:ext cx="4537107" cy="1201573"/>
            <a:chOff x="6830721" y="4714800"/>
            <a:chExt cx="4537107" cy="1201573"/>
          </a:xfrm>
          <a:solidFill>
            <a:sysClr val="window" lastClr="FFFFFF"/>
          </a:solidFill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D5DDED8-DCC6-8CC7-C967-561C0E55B5F6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 cap="flat" cmpd="sng" algn="ctr">
              <a:solidFill>
                <a:srgbClr val="28A3B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CA628D-E78B-5F33-4298-A4B890C05984}"/>
                </a:ext>
              </a:extLst>
            </p:cNvPr>
            <p:cNvSpPr txBox="1"/>
            <p:nvPr/>
          </p:nvSpPr>
          <p:spPr>
            <a:xfrm>
              <a:off x="7662896" y="4839155"/>
              <a:ext cx="29051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pt-BR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Cả 3 câu trên đều sai</a:t>
              </a:r>
              <a:endParaRPr lang="pt-BR" sz="3200" b="1" kern="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2855B090-AEBD-587E-1282-1F6254B979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11060968" y="3043769"/>
            <a:ext cx="1214936" cy="12222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59E4CB2-5388-ADB7-203F-BD1333DA47A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5378276" y="5117461"/>
            <a:ext cx="1302563" cy="13104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0979DD-CF35-DCBB-2F47-A99F97AB02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10529824" y="5170976"/>
            <a:ext cx="1382673" cy="13910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2F90759-71F7-663C-B803-563692B6EE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5374" y="2919297"/>
            <a:ext cx="1475271" cy="14920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CF83CBD-7B92-DAC0-E699-FD96AB7CC30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039641" y="2915865"/>
            <a:ext cx="1385564" cy="140086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696C636-F2CB-FB6F-FCD1-22FC5DD8DBE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50703"/>
          <a:stretch/>
        </p:blipFill>
        <p:spPr>
          <a:xfrm>
            <a:off x="279502" y="4723763"/>
            <a:ext cx="1487889" cy="15707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FD2D61C-5215-D9DC-4C9D-97419654DF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5614" y="4663963"/>
            <a:ext cx="1365186" cy="1570786"/>
          </a:xfrm>
          <a:prstGeom prst="rect">
            <a:avLst/>
          </a:prstGeom>
        </p:spPr>
      </p:pic>
      <p:pic>
        <p:nvPicPr>
          <p:cNvPr id="28" name="Picture 18" descr="j023413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22" y="-8120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WordArt 19"/>
          <p:cNvSpPr>
            <a:spLocks noChangeArrowheads="1" noChangeShapeType="1" noTextEdit="1"/>
          </p:cNvSpPr>
          <p:nvPr/>
        </p:nvSpPr>
        <p:spPr bwMode="auto">
          <a:xfrm>
            <a:off x="1423203" y="40890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31" name="WordArt 20"/>
          <p:cNvSpPr>
            <a:spLocks noChangeArrowheads="1" noChangeShapeType="1" noTextEdit="1"/>
          </p:cNvSpPr>
          <p:nvPr/>
        </p:nvSpPr>
        <p:spPr bwMode="auto">
          <a:xfrm>
            <a:off x="1384932" y="383216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32" name="WordArt 21"/>
          <p:cNvSpPr>
            <a:spLocks noChangeArrowheads="1" noChangeShapeType="1" noTextEdit="1"/>
          </p:cNvSpPr>
          <p:nvPr/>
        </p:nvSpPr>
        <p:spPr bwMode="auto">
          <a:xfrm>
            <a:off x="1395032" y="40890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33" name="WordArt 22"/>
          <p:cNvSpPr>
            <a:spLocks noChangeArrowheads="1" noChangeShapeType="1" noTextEdit="1"/>
          </p:cNvSpPr>
          <p:nvPr/>
        </p:nvSpPr>
        <p:spPr bwMode="auto">
          <a:xfrm>
            <a:off x="1386422" y="371086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4" name="WordArt 23"/>
          <p:cNvSpPr>
            <a:spLocks noChangeArrowheads="1" noChangeShapeType="1" noTextEdit="1"/>
          </p:cNvSpPr>
          <p:nvPr/>
        </p:nvSpPr>
        <p:spPr bwMode="auto">
          <a:xfrm>
            <a:off x="1395032" y="383064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5" name="WordArt 24"/>
          <p:cNvSpPr>
            <a:spLocks noChangeArrowheads="1" noChangeShapeType="1" noTextEdit="1"/>
          </p:cNvSpPr>
          <p:nvPr/>
        </p:nvSpPr>
        <p:spPr bwMode="auto">
          <a:xfrm>
            <a:off x="1357895" y="398785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27" name="Cau-4">
            <a:hlinkClick r:id="" action="ppaction://media"/>
            <a:extLst>
              <a:ext uri="{FF2B5EF4-FFF2-40B4-BE49-F238E27FC236}">
                <a16:creationId xmlns:a16="http://schemas.microsoft.com/office/drawing/2014/main" id="{89FA8C25-2D43-AFAE-F88F-965DE598101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310276" y="565614"/>
            <a:ext cx="609600" cy="609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904F2A-A9C4-5F91-5770-E6839215D4D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5" b="5025"/>
          <a:stretch/>
        </p:blipFill>
        <p:spPr>
          <a:xfrm>
            <a:off x="5081334" y="3428999"/>
            <a:ext cx="1385563" cy="11692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447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680"/>
                            </p:stCondLst>
                            <p:childTnLst>
                              <p:par>
                                <p:cTn id="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68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180"/>
                            </p:stCondLst>
                            <p:childTnLst>
                              <p:par>
                                <p:cTn id="1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18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680"/>
                            </p:stCondLst>
                            <p:childTnLst>
                              <p:par>
                                <p:cTn id="2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68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180"/>
                            </p:stCondLst>
                            <p:childTnLst>
                              <p:par>
                                <p:cTn id="2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18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680"/>
                            </p:stCondLst>
                            <p:childTnLst>
                              <p:par>
                                <p:cTn id="3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68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18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ính xá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A48632-CBA8-927C-ED6A-270791FCB15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5" t="3297" r="12476" b="17348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29D7730-0E64-C100-8A98-844D7ED8CF6B}"/>
              </a:ext>
            </a:extLst>
          </p:cNvPr>
          <p:cNvGrpSpPr/>
          <p:nvPr/>
        </p:nvGrpSpPr>
        <p:grpSpPr>
          <a:xfrm>
            <a:off x="1921661" y="748224"/>
            <a:ext cx="8666450" cy="1703433"/>
            <a:chOff x="226633" y="-151915"/>
            <a:chExt cx="13830686" cy="2497313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8565E55F-B7FB-EB48-1697-71AAD7F37331}"/>
                </a:ext>
              </a:extLst>
            </p:cNvPr>
            <p:cNvSpPr/>
            <p:nvPr/>
          </p:nvSpPr>
          <p:spPr>
            <a:xfrm>
              <a:off x="226633" y="-47311"/>
              <a:ext cx="13830686" cy="2392709"/>
            </a:xfrm>
            <a:custGeom>
              <a:avLst/>
              <a:gdLst>
                <a:gd name="connsiteX0" fmla="*/ 0 w 8666450"/>
                <a:gd name="connsiteY0" fmla="*/ 0 h 1632082"/>
                <a:gd name="connsiteX1" fmla="*/ 8666450 w 8666450"/>
                <a:gd name="connsiteY1" fmla="*/ 0 h 1632082"/>
                <a:gd name="connsiteX2" fmla="*/ 8666450 w 8666450"/>
                <a:gd name="connsiteY2" fmla="*/ 1632082 h 1632082"/>
                <a:gd name="connsiteX3" fmla="*/ 0 w 8666450"/>
                <a:gd name="connsiteY3" fmla="*/ 1632082 h 1632082"/>
                <a:gd name="connsiteX4" fmla="*/ 0 w 8666450"/>
                <a:gd name="connsiteY4" fmla="*/ 0 h 1632082"/>
                <a:gd name="connsiteX0" fmla="*/ 0 w 8666450"/>
                <a:gd name="connsiteY0" fmla="*/ 0 h 1632082"/>
                <a:gd name="connsiteX1" fmla="*/ 8666450 w 8666450"/>
                <a:gd name="connsiteY1" fmla="*/ 0 h 1632082"/>
                <a:gd name="connsiteX2" fmla="*/ 8666450 w 8666450"/>
                <a:gd name="connsiteY2" fmla="*/ 1632082 h 1632082"/>
                <a:gd name="connsiteX3" fmla="*/ 0 w 8666450"/>
                <a:gd name="connsiteY3" fmla="*/ 1632082 h 1632082"/>
                <a:gd name="connsiteX4" fmla="*/ 0 w 8666450"/>
                <a:gd name="connsiteY4" fmla="*/ 0 h 1632082"/>
                <a:gd name="connsiteX0" fmla="*/ 0 w 8666450"/>
                <a:gd name="connsiteY0" fmla="*/ 0 h 1632082"/>
                <a:gd name="connsiteX1" fmla="*/ 8666450 w 8666450"/>
                <a:gd name="connsiteY1" fmla="*/ 0 h 1632082"/>
                <a:gd name="connsiteX2" fmla="*/ 8666450 w 8666450"/>
                <a:gd name="connsiteY2" fmla="*/ 1632082 h 1632082"/>
                <a:gd name="connsiteX3" fmla="*/ 0 w 8666450"/>
                <a:gd name="connsiteY3" fmla="*/ 1632082 h 1632082"/>
                <a:gd name="connsiteX4" fmla="*/ 0 w 8666450"/>
                <a:gd name="connsiteY4" fmla="*/ 0 h 16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6450" h="1632082" fill="none" extrusionOk="0">
                  <a:moveTo>
                    <a:pt x="0" y="0"/>
                  </a:moveTo>
                  <a:cubicBezTo>
                    <a:pt x="3217172" y="42248"/>
                    <a:pt x="4838118" y="167420"/>
                    <a:pt x="8666450" y="0"/>
                  </a:cubicBezTo>
                  <a:cubicBezTo>
                    <a:pt x="8516132" y="334632"/>
                    <a:pt x="8423610" y="1133685"/>
                    <a:pt x="8666450" y="1632082"/>
                  </a:cubicBezTo>
                  <a:cubicBezTo>
                    <a:pt x="4815520" y="1456385"/>
                    <a:pt x="1889272" y="1292129"/>
                    <a:pt x="0" y="1632082"/>
                  </a:cubicBezTo>
                  <a:cubicBezTo>
                    <a:pt x="114481" y="1007000"/>
                    <a:pt x="103916" y="390726"/>
                    <a:pt x="0" y="0"/>
                  </a:cubicBezTo>
                  <a:close/>
                </a:path>
                <a:path w="8666450" h="1632082" stroke="0" extrusionOk="0">
                  <a:moveTo>
                    <a:pt x="0" y="0"/>
                  </a:moveTo>
                  <a:cubicBezTo>
                    <a:pt x="3867986" y="-140989"/>
                    <a:pt x="6988768" y="-107466"/>
                    <a:pt x="8666450" y="0"/>
                  </a:cubicBezTo>
                  <a:cubicBezTo>
                    <a:pt x="8520456" y="166399"/>
                    <a:pt x="8773959" y="1017841"/>
                    <a:pt x="8666450" y="1632082"/>
                  </a:cubicBezTo>
                  <a:cubicBezTo>
                    <a:pt x="5664980" y="1548387"/>
                    <a:pt x="2413325" y="1983244"/>
                    <a:pt x="0" y="1632082"/>
                  </a:cubicBezTo>
                  <a:cubicBezTo>
                    <a:pt x="8282" y="1168862"/>
                    <a:pt x="75463" y="879076"/>
                    <a:pt x="0" y="0"/>
                  </a:cubicBezTo>
                  <a:close/>
                </a:path>
                <a:path w="8666450" h="1632082" fill="none" stroke="0" extrusionOk="0">
                  <a:moveTo>
                    <a:pt x="0" y="0"/>
                  </a:moveTo>
                  <a:cubicBezTo>
                    <a:pt x="2791229" y="-257771"/>
                    <a:pt x="5359655" y="55847"/>
                    <a:pt x="8666450" y="0"/>
                  </a:cubicBezTo>
                  <a:cubicBezTo>
                    <a:pt x="8505840" y="318944"/>
                    <a:pt x="8664679" y="1165368"/>
                    <a:pt x="8666450" y="1632082"/>
                  </a:cubicBezTo>
                  <a:cubicBezTo>
                    <a:pt x="4387337" y="1522094"/>
                    <a:pt x="2131138" y="1526838"/>
                    <a:pt x="0" y="1632082"/>
                  </a:cubicBezTo>
                  <a:cubicBezTo>
                    <a:pt x="38783" y="1062560"/>
                    <a:pt x="3399" y="292638"/>
                    <a:pt x="0" y="0"/>
                  </a:cubicBezTo>
                  <a:close/>
                </a:path>
                <a:path w="8666450" h="1632082" fill="none" stroke="0" extrusionOk="0">
                  <a:moveTo>
                    <a:pt x="0" y="0"/>
                  </a:moveTo>
                  <a:cubicBezTo>
                    <a:pt x="3167440" y="-83133"/>
                    <a:pt x="5156584" y="179153"/>
                    <a:pt x="8666450" y="0"/>
                  </a:cubicBezTo>
                  <a:cubicBezTo>
                    <a:pt x="8525904" y="297299"/>
                    <a:pt x="8484732" y="1203228"/>
                    <a:pt x="8666450" y="1632082"/>
                  </a:cubicBezTo>
                  <a:cubicBezTo>
                    <a:pt x="4496514" y="1560470"/>
                    <a:pt x="1937336" y="1299861"/>
                    <a:pt x="0" y="1632082"/>
                  </a:cubicBezTo>
                  <a:cubicBezTo>
                    <a:pt x="128466" y="992503"/>
                    <a:pt x="75667" y="304864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1018328812">
                    <a:custGeom>
                      <a:avLst/>
                      <a:gdLst>
                        <a:gd name="connsiteX0" fmla="*/ 0 w 3893252"/>
                        <a:gd name="connsiteY0" fmla="*/ 0 h 1831954"/>
                        <a:gd name="connsiteX1" fmla="*/ 3893252 w 3893252"/>
                        <a:gd name="connsiteY1" fmla="*/ 0 h 1831954"/>
                        <a:gd name="connsiteX2" fmla="*/ 3893252 w 3893252"/>
                        <a:gd name="connsiteY2" fmla="*/ 1831954 h 1831954"/>
                        <a:gd name="connsiteX3" fmla="*/ 0 w 3893252"/>
                        <a:gd name="connsiteY3" fmla="*/ 1831954 h 1831954"/>
                        <a:gd name="connsiteX4" fmla="*/ 0 w 3893252"/>
                        <a:gd name="connsiteY4" fmla="*/ 0 h 1831954"/>
                        <a:gd name="connsiteX0" fmla="*/ 0 w 3893252"/>
                        <a:gd name="connsiteY0" fmla="*/ 0 h 1831954"/>
                        <a:gd name="connsiteX1" fmla="*/ 3893252 w 3893252"/>
                        <a:gd name="connsiteY1" fmla="*/ 0 h 1831954"/>
                        <a:gd name="connsiteX2" fmla="*/ 3893252 w 3893252"/>
                        <a:gd name="connsiteY2" fmla="*/ 1831954 h 1831954"/>
                        <a:gd name="connsiteX3" fmla="*/ 0 w 3893252"/>
                        <a:gd name="connsiteY3" fmla="*/ 1831954 h 1831954"/>
                        <a:gd name="connsiteX4" fmla="*/ 0 w 3893252"/>
                        <a:gd name="connsiteY4" fmla="*/ 0 h 18319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893252" h="1831954" fill="none" extrusionOk="0">
                          <a:moveTo>
                            <a:pt x="0" y="0"/>
                          </a:moveTo>
                          <a:cubicBezTo>
                            <a:pt x="1335524" y="-106145"/>
                            <a:pt x="2240046" y="-83177"/>
                            <a:pt x="3893252" y="0"/>
                          </a:cubicBezTo>
                          <a:cubicBezTo>
                            <a:pt x="3837990" y="335732"/>
                            <a:pt x="3812923" y="1292575"/>
                            <a:pt x="3893252" y="1831954"/>
                          </a:cubicBezTo>
                          <a:cubicBezTo>
                            <a:pt x="2030697" y="1803804"/>
                            <a:pt x="860925" y="1523711"/>
                            <a:pt x="0" y="1831954"/>
                          </a:cubicBezTo>
                          <a:cubicBezTo>
                            <a:pt x="44266" y="1183918"/>
                            <a:pt x="36324" y="409513"/>
                            <a:pt x="0" y="0"/>
                          </a:cubicBezTo>
                          <a:close/>
                        </a:path>
                        <a:path w="3893252" h="1831954" stroke="0" extrusionOk="0">
                          <a:moveTo>
                            <a:pt x="0" y="0"/>
                          </a:moveTo>
                          <a:cubicBezTo>
                            <a:pt x="1728195" y="-165232"/>
                            <a:pt x="3081647" y="-98353"/>
                            <a:pt x="3893252" y="0"/>
                          </a:cubicBezTo>
                          <a:cubicBezTo>
                            <a:pt x="3854847" y="250646"/>
                            <a:pt x="3926130" y="1198589"/>
                            <a:pt x="3893252" y="1831954"/>
                          </a:cubicBezTo>
                          <a:cubicBezTo>
                            <a:pt x="2490700" y="1727274"/>
                            <a:pt x="928894" y="2011770"/>
                            <a:pt x="0" y="1831954"/>
                          </a:cubicBezTo>
                          <a:cubicBezTo>
                            <a:pt x="12282" y="1317382"/>
                            <a:pt x="33835" y="950414"/>
                            <a:pt x="0" y="0"/>
                          </a:cubicBezTo>
                          <a:close/>
                        </a:path>
                        <a:path w="3893252" h="1831954" fill="none" stroke="0" extrusionOk="0">
                          <a:moveTo>
                            <a:pt x="0" y="0"/>
                          </a:moveTo>
                          <a:cubicBezTo>
                            <a:pt x="1323997" y="-139308"/>
                            <a:pt x="2337457" y="-31219"/>
                            <a:pt x="3893252" y="0"/>
                          </a:cubicBezTo>
                          <a:cubicBezTo>
                            <a:pt x="3816278" y="325109"/>
                            <a:pt x="3892359" y="1347769"/>
                            <a:pt x="3893252" y="1831954"/>
                          </a:cubicBezTo>
                          <a:cubicBezTo>
                            <a:pt x="1960164" y="1790603"/>
                            <a:pt x="939204" y="1671194"/>
                            <a:pt x="0" y="1831954"/>
                          </a:cubicBezTo>
                          <a:cubicBezTo>
                            <a:pt x="35753" y="1222409"/>
                            <a:pt x="6974" y="33060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字魂37号-波纹乖乖体"/>
                </a:rPr>
                <a:t>*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A603948-E8CC-A86F-644A-565CCDBA392F}"/>
                </a:ext>
              </a:extLst>
            </p:cNvPr>
            <p:cNvSpPr txBox="1"/>
            <p:nvPr/>
          </p:nvSpPr>
          <p:spPr>
            <a:xfrm>
              <a:off x="608460" y="-151915"/>
              <a:ext cx="13356579" cy="8463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spcBef>
                  <a:spcPct val="50000"/>
                </a:spcBef>
                <a:defRPr/>
              </a:pPr>
              <a:endParaRPr kumimoji="0" lang="en-US" altLang="en-US" sz="4400" b="1" i="0" u="none" strike="noStrike" kern="0" cap="none" spc="-150" normalizeH="0" baseline="0" noProof="0" dirty="0">
                <a:ln w="13462">
                  <a:noFill/>
                  <a:prstDash val="solid"/>
                </a:ln>
                <a:solidFill>
                  <a:srgbClr val="117D5C"/>
                </a:solidFill>
                <a:uLnTx/>
                <a:uFillTx/>
                <a:latin typeface="Cambria" panose="02040503050406030204" pitchFamily="18" charset="0"/>
                <a:ea typeface="字魂37号-波纹乖乖体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44F195-E652-F554-D115-755E28D37E0C}"/>
              </a:ext>
            </a:extLst>
          </p:cNvPr>
          <p:cNvGrpSpPr/>
          <p:nvPr/>
        </p:nvGrpSpPr>
        <p:grpSpPr>
          <a:xfrm>
            <a:off x="7146173" y="4869975"/>
            <a:ext cx="4537107" cy="1508023"/>
            <a:chOff x="638823" y="3986091"/>
            <a:chExt cx="4537107" cy="150802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5EBF75A-B21F-3768-4B4D-36C6C7F3A8C1}"/>
                </a:ext>
              </a:extLst>
            </p:cNvPr>
            <p:cNvSpPr/>
            <p:nvPr/>
          </p:nvSpPr>
          <p:spPr>
            <a:xfrm>
              <a:off x="638823" y="3986091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19B2F9E-ABAD-E411-D7FF-CE03B366164F}"/>
                </a:ext>
              </a:extLst>
            </p:cNvPr>
            <p:cNvSpPr txBox="1"/>
            <p:nvPr/>
          </p:nvSpPr>
          <p:spPr>
            <a:xfrm>
              <a:off x="1031961" y="4232230"/>
              <a:ext cx="3750829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vi-VN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Hộp đàn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E782C41-A8B5-F58C-20BE-E8A0974A1E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10792202" y="4991692"/>
            <a:ext cx="1327722" cy="13357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8091E2C-2154-EA21-08F4-E8073B3D0B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8743" y="4730954"/>
            <a:ext cx="1365186" cy="157078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46938" y="819575"/>
            <a:ext cx="8017234" cy="1534963"/>
          </a:xfrm>
          <a:prstGeom prst="rect">
            <a:avLst/>
          </a:prstGeom>
        </p:spPr>
      </p:pic>
      <p:pic>
        <p:nvPicPr>
          <p:cNvPr id="35" name="Picture 18" descr="j023413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22" y="-8120"/>
            <a:ext cx="12176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WordArt 19"/>
          <p:cNvSpPr>
            <a:spLocks noChangeArrowheads="1" noChangeShapeType="1" noTextEdit="1"/>
          </p:cNvSpPr>
          <p:nvPr/>
        </p:nvSpPr>
        <p:spPr bwMode="auto">
          <a:xfrm>
            <a:off x="1423203" y="408905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</a:t>
            </a:r>
          </a:p>
        </p:txBody>
      </p:sp>
      <p:sp>
        <p:nvSpPr>
          <p:cNvPr id="44" name="WordArt 20"/>
          <p:cNvSpPr>
            <a:spLocks noChangeArrowheads="1" noChangeShapeType="1" noTextEdit="1"/>
          </p:cNvSpPr>
          <p:nvPr/>
        </p:nvSpPr>
        <p:spPr bwMode="auto">
          <a:xfrm>
            <a:off x="1450706" y="468039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45" name="WordArt 21"/>
          <p:cNvSpPr>
            <a:spLocks noChangeArrowheads="1" noChangeShapeType="1" noTextEdit="1"/>
          </p:cNvSpPr>
          <p:nvPr/>
        </p:nvSpPr>
        <p:spPr bwMode="auto">
          <a:xfrm>
            <a:off x="1466049" y="483773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6" name="WordArt 22"/>
          <p:cNvSpPr>
            <a:spLocks noChangeArrowheads="1" noChangeShapeType="1" noTextEdit="1"/>
          </p:cNvSpPr>
          <p:nvPr/>
        </p:nvSpPr>
        <p:spPr bwMode="auto">
          <a:xfrm>
            <a:off x="1415536" y="414668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7" name="WordArt 23"/>
          <p:cNvSpPr>
            <a:spLocks noChangeArrowheads="1" noChangeShapeType="1" noTextEdit="1"/>
          </p:cNvSpPr>
          <p:nvPr/>
        </p:nvSpPr>
        <p:spPr bwMode="auto">
          <a:xfrm>
            <a:off x="1458377" y="437391"/>
            <a:ext cx="911225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48" name="WordArt 24"/>
          <p:cNvSpPr>
            <a:spLocks noChangeArrowheads="1" noChangeShapeType="1" noTextEdit="1"/>
          </p:cNvSpPr>
          <p:nvPr/>
        </p:nvSpPr>
        <p:spPr bwMode="auto">
          <a:xfrm>
            <a:off x="1422558" y="362212"/>
            <a:ext cx="9112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26" name="Cau-5">
            <a:hlinkClick r:id="" action="ppaction://media"/>
            <a:extLst>
              <a:ext uri="{FF2B5EF4-FFF2-40B4-BE49-F238E27FC236}">
                <a16:creationId xmlns:a16="http://schemas.microsoft.com/office/drawing/2014/main" id="{5C426060-D4C6-6F3F-19AF-EE0125D6AE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325988" y="424501"/>
            <a:ext cx="609600" cy="6096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08602A7-A52F-EDA8-8A98-4FECCF09B345}"/>
              </a:ext>
            </a:extLst>
          </p:cNvPr>
          <p:cNvGrpSpPr/>
          <p:nvPr/>
        </p:nvGrpSpPr>
        <p:grpSpPr>
          <a:xfrm>
            <a:off x="1186079" y="3075067"/>
            <a:ext cx="4954085" cy="1297840"/>
            <a:chOff x="981375" y="2864057"/>
            <a:chExt cx="4954085" cy="1297840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254DBD2-5787-5635-C762-D47E15C91992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3C598E-5EB3-C8A1-0E25-2E5048DFF1D9}"/>
                </a:ext>
              </a:extLst>
            </p:cNvPr>
            <p:cNvSpPr txBox="1"/>
            <p:nvPr/>
          </p:nvSpPr>
          <p:spPr>
            <a:xfrm>
              <a:off x="1380243" y="3084679"/>
              <a:ext cx="455521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Tay bấm dây đàn.</a:t>
              </a:r>
            </a:p>
            <a:p>
              <a:pPr lvl="0"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3D914554-D256-115F-6990-E8111EF654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5042453" y="3354972"/>
            <a:ext cx="1360967" cy="136919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8793C63-2D1A-8D86-7FC6-A89153E8347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136" y="2869797"/>
            <a:ext cx="1475271" cy="1492036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1CE0A6F-1D94-B370-7C09-642224B6184E}"/>
              </a:ext>
            </a:extLst>
          </p:cNvPr>
          <p:cNvGrpSpPr/>
          <p:nvPr/>
        </p:nvGrpSpPr>
        <p:grpSpPr>
          <a:xfrm>
            <a:off x="7018104" y="3109679"/>
            <a:ext cx="4537107" cy="1315924"/>
            <a:chOff x="981375" y="2864057"/>
            <a:chExt cx="4537107" cy="1315924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B981E11E-65C5-BB96-D8D9-7C43C1FEF4A1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0E8D82B-2E04-579F-2773-6D2F848D68D2}"/>
                </a:ext>
              </a:extLst>
            </p:cNvPr>
            <p:cNvSpPr txBox="1"/>
            <p:nvPr/>
          </p:nvSpPr>
          <p:spPr>
            <a:xfrm>
              <a:off x="1185024" y="3041208"/>
              <a:ext cx="422412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Tay gảy dây đàn</a:t>
              </a:r>
              <a:endParaRPr lang="vi-VN" sz="3200" b="1" kern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665E72CA-798D-ACF9-3548-F7812C91A2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10994998" y="3162877"/>
            <a:ext cx="1195869" cy="12031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91ABA4A-B252-D9F1-64D5-673CC385E5AE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324492" y="3010112"/>
            <a:ext cx="1385564" cy="1400861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97517741-16B9-69E7-52C5-648D6A100C89}"/>
              </a:ext>
            </a:extLst>
          </p:cNvPr>
          <p:cNvGrpSpPr/>
          <p:nvPr/>
        </p:nvGrpSpPr>
        <p:grpSpPr>
          <a:xfrm>
            <a:off x="1099341" y="4901904"/>
            <a:ext cx="4609183" cy="1342112"/>
            <a:chOff x="909299" y="4872764"/>
            <a:chExt cx="4609183" cy="1342112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E8FEE09D-1B09-97D7-A8B2-6D63F2B39608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5960DD4-9BD2-81C2-52D8-91E6C8E4ACA5}"/>
                </a:ext>
              </a:extLst>
            </p:cNvPr>
            <p:cNvSpPr txBox="1"/>
            <p:nvPr/>
          </p:nvSpPr>
          <p:spPr>
            <a:xfrm>
              <a:off x="909299" y="5137658"/>
              <a:ext cx="428082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 kern="0">
                  <a:solidFill>
                    <a:prstClr val="black"/>
                  </a:solidFill>
                  <a:latin typeface="Cambria" panose="02040503050406030204" pitchFamily="18" charset="0"/>
                </a:rPr>
                <a:t>Dây đàn</a:t>
              </a:r>
              <a:endParaRPr lang="vi-VN" sz="3200" b="1" kern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lvl="0" algn="ctr">
                <a:defRPr/>
              </a:pP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93B0E7D3-72D3-7F01-FAF4-89FD72A4F9EE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r="50703"/>
          <a:stretch/>
        </p:blipFill>
        <p:spPr>
          <a:xfrm>
            <a:off x="-7414" y="4702423"/>
            <a:ext cx="1487889" cy="157078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36DD2D2-1FCE-A0E6-E4B9-1F0BBCA6C6B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/>
        </p:blipFill>
        <p:spPr>
          <a:xfrm>
            <a:off x="4941515" y="4991392"/>
            <a:ext cx="1377248" cy="13855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338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3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583"/>
                            </p:stCondLst>
                            <p:childTnLst>
                              <p:par>
                                <p:cTn id="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583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83"/>
                            </p:stCondLst>
                            <p:childTnLst>
                              <p:par>
                                <p:cTn id="1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83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83"/>
                            </p:stCondLst>
                            <p:childTnLst>
                              <p:par>
                                <p:cTn id="22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83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83"/>
                            </p:stCondLst>
                            <p:childTnLst>
                              <p:par>
                                <p:cTn id="2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83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583"/>
                            </p:stCondLst>
                            <p:childTnLst>
                              <p:par>
                                <p:cTn id="3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9583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83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hac hieu thua cuo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uc-mung-ban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a thong thai">
            <a:hlinkClick r:id="" action="ppaction://media"/>
            <a:extLst>
              <a:ext uri="{FF2B5EF4-FFF2-40B4-BE49-F238E27FC236}">
                <a16:creationId xmlns:a16="http://schemas.microsoft.com/office/drawing/2014/main" id="{8AEB69CB-6A50-D211-29FA-E91C57189DF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799" y="457200"/>
            <a:ext cx="10566401" cy="59436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A8AED2C-89D2-23EA-AD92-ED1BA80AEE8A}"/>
              </a:ext>
            </a:extLst>
          </p:cNvPr>
          <p:cNvSpPr/>
          <p:nvPr/>
        </p:nvSpPr>
        <p:spPr>
          <a:xfrm>
            <a:off x="8352865" y="5697415"/>
            <a:ext cx="3026335" cy="492370"/>
          </a:xfrm>
          <a:prstGeom prst="roundRect">
            <a:avLst/>
          </a:prstGeom>
          <a:solidFill>
            <a:srgbClr val="0011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330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C59032-F6F5-4C9F-B14D-E4A21ED7BFD0}"/>
              </a:ext>
            </a:extLst>
          </p:cNvPr>
          <p:cNvSpPr/>
          <p:nvPr/>
        </p:nvSpPr>
        <p:spPr>
          <a:xfrm rot="21090520">
            <a:off x="2647167" y="306846"/>
            <a:ext cx="6897665" cy="6244307"/>
          </a:xfrm>
          <a:prstGeom prst="roundRect">
            <a:avLst>
              <a:gd name="adj" fmla="val 5972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207553C-6C01-451F-A50E-4BB3552920C6}"/>
              </a:ext>
            </a:extLst>
          </p:cNvPr>
          <p:cNvSpPr/>
          <p:nvPr/>
        </p:nvSpPr>
        <p:spPr>
          <a:xfrm rot="21090520">
            <a:off x="2447142" y="475030"/>
            <a:ext cx="6897665" cy="6244307"/>
          </a:xfrm>
          <a:prstGeom prst="roundRect">
            <a:avLst>
              <a:gd name="adj" fmla="val 59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00B84B1-B86E-4C7B-9A4D-1BD1AB7A2439}"/>
              </a:ext>
            </a:extLst>
          </p:cNvPr>
          <p:cNvSpPr/>
          <p:nvPr/>
        </p:nvSpPr>
        <p:spPr>
          <a:xfrm rot="20945763">
            <a:off x="2347777" y="1523553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>
              <a:solidFill>
                <a:prstClr val="white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AF01CAF-4791-42C9-857B-B486BBE6A1EA}"/>
              </a:ext>
            </a:extLst>
          </p:cNvPr>
          <p:cNvSpPr/>
          <p:nvPr/>
        </p:nvSpPr>
        <p:spPr>
          <a:xfrm rot="21090520">
            <a:off x="1627021" y="1672375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1AFE1C-C976-4C36-A69E-058AD0FF40D2}"/>
              </a:ext>
            </a:extLst>
          </p:cNvPr>
          <p:cNvSpPr/>
          <p:nvPr/>
        </p:nvSpPr>
        <p:spPr>
          <a:xfrm rot="20945763">
            <a:off x="2499239" y="2595636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>
              <a:solidFill>
                <a:prstClr val="white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E45674-C8F2-4C09-9815-F738714475B3}"/>
              </a:ext>
            </a:extLst>
          </p:cNvPr>
          <p:cNvSpPr/>
          <p:nvPr/>
        </p:nvSpPr>
        <p:spPr>
          <a:xfrm rot="21090520">
            <a:off x="1805913" y="2737524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54A9D4C-B271-4116-928D-0819958C227B}"/>
              </a:ext>
            </a:extLst>
          </p:cNvPr>
          <p:cNvSpPr/>
          <p:nvPr/>
        </p:nvSpPr>
        <p:spPr>
          <a:xfrm rot="20945763">
            <a:off x="2680938" y="3605894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>
              <a:solidFill>
                <a:prstClr val="white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127B66-C4D0-4CC1-A052-04E2D404CFDA}"/>
              </a:ext>
            </a:extLst>
          </p:cNvPr>
          <p:cNvSpPr/>
          <p:nvPr/>
        </p:nvSpPr>
        <p:spPr>
          <a:xfrm rot="21090520">
            <a:off x="1986499" y="3739697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24C94C7-4587-4BAB-839D-AF762BC170A7}"/>
              </a:ext>
            </a:extLst>
          </p:cNvPr>
          <p:cNvSpPr/>
          <p:nvPr/>
        </p:nvSpPr>
        <p:spPr>
          <a:xfrm rot="20945763">
            <a:off x="2844526" y="4678863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>
              <a:solidFill>
                <a:prstClr val="white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41DA866-6857-446A-AF0E-2FC09DA73FB0}"/>
              </a:ext>
            </a:extLst>
          </p:cNvPr>
          <p:cNvSpPr/>
          <p:nvPr/>
        </p:nvSpPr>
        <p:spPr>
          <a:xfrm rot="21090520">
            <a:off x="2178150" y="4799575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5B53C1B-2F56-4413-8FEE-9B6782D75621}"/>
              </a:ext>
            </a:extLst>
          </p:cNvPr>
          <p:cNvSpPr/>
          <p:nvPr/>
        </p:nvSpPr>
        <p:spPr>
          <a:xfrm rot="20945763">
            <a:off x="3024130" y="5725662"/>
            <a:ext cx="476149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>
              <a:solidFill>
                <a:prstClr val="white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AEC2EEE-7620-4FF9-9225-4565081EBA5A}"/>
              </a:ext>
            </a:extLst>
          </p:cNvPr>
          <p:cNvSpPr/>
          <p:nvPr/>
        </p:nvSpPr>
        <p:spPr>
          <a:xfrm rot="21090520">
            <a:off x="2366186" y="5864724"/>
            <a:ext cx="1004476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 dirty="0">
              <a:solidFill>
                <a:prstClr val="white"/>
              </a:solidFill>
            </a:endParaRPr>
          </a:p>
        </p:txBody>
      </p:sp>
      <p:sp>
        <p:nvSpPr>
          <p:cNvPr id="50" name="Frame 49">
            <a:extLst>
              <a:ext uri="{FF2B5EF4-FFF2-40B4-BE49-F238E27FC236}">
                <a16:creationId xmlns:a16="http://schemas.microsoft.com/office/drawing/2014/main" id="{AAF66DDC-BA0B-4331-8AE5-3E60F3F733FC}"/>
              </a:ext>
            </a:extLst>
          </p:cNvPr>
          <p:cNvSpPr/>
          <p:nvPr/>
        </p:nvSpPr>
        <p:spPr>
          <a:xfrm rot="21035512">
            <a:off x="3210618" y="2030852"/>
            <a:ext cx="5548963" cy="1297972"/>
          </a:xfrm>
          <a:prstGeom prst="frame">
            <a:avLst/>
          </a:prstGeom>
          <a:solidFill>
            <a:srgbClr val="EDAE4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>
              <a:solidFill>
                <a:prstClr val="black"/>
              </a:solidFill>
            </a:endParaRPr>
          </a:p>
        </p:txBody>
      </p:sp>
      <p:sp>
        <p:nvSpPr>
          <p:cNvPr id="56" name="Arrow: Pentagon 55">
            <a:extLst>
              <a:ext uri="{FF2B5EF4-FFF2-40B4-BE49-F238E27FC236}">
                <a16:creationId xmlns:a16="http://schemas.microsoft.com/office/drawing/2014/main" id="{16A27305-9AD7-4896-9BFA-31CA180C6585}"/>
              </a:ext>
            </a:extLst>
          </p:cNvPr>
          <p:cNvSpPr/>
          <p:nvPr/>
        </p:nvSpPr>
        <p:spPr>
          <a:xfrm rot="21054829">
            <a:off x="3805847" y="3760395"/>
            <a:ext cx="5420155" cy="1966651"/>
          </a:xfrm>
          <a:prstGeom prst="homePlat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PH">
              <a:solidFill>
                <a:prstClr val="white"/>
              </a:solidFill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B3F74693-DD5B-4367-80F2-41779C08BF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726" b="76855" l="2175" r="41557">
                        <a14:foregroundMark x1="4923" y1="65968" x2="4923" y2="65968"/>
                        <a14:foregroundMark x1="3549" y1="59194" x2="3549" y2="59194"/>
                        <a14:foregroundMark x1="2347" y1="58952" x2="2347" y2="58952"/>
                        <a14:foregroundMark x1="4579" y1="57016" x2="4579" y2="57016"/>
                        <a14:foregroundMark x1="9903" y1="57016" x2="9903" y2="57016"/>
                        <a14:foregroundMark x1="40298" y1="66452" x2="40298" y2="66452"/>
                        <a14:foregroundMark x1="40813" y1="59435" x2="40813" y2="59435"/>
                        <a14:foregroundMark x1="40641" y1="56290" x2="40641" y2="56290"/>
                        <a14:foregroundMark x1="41156" y1="76613" x2="40298" y2="75161"/>
                        <a14:foregroundMark x1="39611" y1="74435" x2="39611" y2="74435"/>
                        <a14:foregroundMark x1="40126" y1="71048" x2="40126" y2="71048"/>
                        <a14:foregroundMark x1="40469" y1="72984" x2="40469" y2="72984"/>
                        <a14:foregroundMark x1="41328" y1="67177" x2="41156" y2="67177"/>
                        <a14:foregroundMark x1="41156" y1="65726" x2="41156" y2="65726"/>
                        <a14:foregroundMark x1="41328" y1="65726" x2="38924" y2="64516"/>
                        <a14:foregroundMark x1="41328" y1="61613" x2="39439" y2="63790"/>
                        <a14:foregroundMark x1="40813" y1="60161" x2="39782" y2="61371"/>
                        <a14:foregroundMark x1="40985" y1="59194" x2="39439" y2="58952"/>
                        <a14:foregroundMark x1="40641" y1="56532" x2="40813" y2="59194"/>
                        <a14:foregroundMark x1="41156" y1="55806" x2="34287" y2="55806"/>
                        <a14:foregroundMark x1="34287" y1="55806" x2="5953" y2="57016"/>
                        <a14:foregroundMark x1="12479" y1="61855" x2="32398" y2="64516"/>
                        <a14:foregroundMark x1="26388" y1="60887" x2="35890" y2="67339"/>
                        <a14:foregroundMark x1="35890" y1="67339" x2="36176" y2="67419"/>
                        <a14:foregroundMark x1="16085" y1="64274" x2="27247" y2="72500"/>
                        <a14:foregroundMark x1="9388" y1="72016" x2="8357" y2="59919"/>
                        <a14:foregroundMark x1="17115" y1="56048" x2="3377" y2="57016"/>
                        <a14:foregroundMark x1="11448" y1="59677" x2="11448" y2="59677"/>
                        <a14:foregroundMark x1="7155" y1="72984" x2="6812" y2="67903"/>
                        <a14:foregroundMark x1="39782" y1="76371" x2="4923" y2="76129"/>
                        <a14:foregroundMark x1="3721" y1="76855" x2="7155" y2="76129"/>
                        <a14:foregroundMark x1="2175" y1="75403" x2="2175" y2="75403"/>
                        <a14:foregroundMark x1="3721" y1="75161" x2="3721" y2="75161"/>
                        <a14:foregroundMark x1="3263" y1="67984" x2="4923" y2="67016"/>
                        <a14:foregroundMark x1="3492" y1="65726" x2="4293" y2="64194"/>
                        <a14:foregroundMark x1="3091" y1="72097" x2="4923" y2="74516"/>
                        <a14:backgroundMark x1="1889" y1="75323" x2="1889" y2="75323"/>
                        <a14:backgroundMark x1="2118" y1="75565" x2="2118" y2="75565"/>
                        <a14:backgroundMark x1="40870" y1="70806" x2="40870" y2="70806"/>
                        <a14:backgroundMark x1="41214" y1="70403" x2="41385" y2="69758"/>
                        <a14:backgroundMark x1="3377" y1="57339" x2="3263" y2="57177"/>
                        <a14:backgroundMark x1="2003" y1="75726" x2="2003" y2="75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1" t="53623" r="56124" b="20597"/>
          <a:stretch/>
        </p:blipFill>
        <p:spPr>
          <a:xfrm rot="21107542">
            <a:off x="5559371" y="3547087"/>
            <a:ext cx="1048398" cy="45308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567F7BA0-FCC9-4856-B2E5-0D97A41F2C3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09" b="60161"/>
          <a:stretch/>
        </p:blipFill>
        <p:spPr>
          <a:xfrm>
            <a:off x="8315977" y="2317725"/>
            <a:ext cx="2596821" cy="252412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76D3099-1D47-4C64-BF77-C274BE3326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9" t="-4631" r="17165" b="64053"/>
          <a:stretch/>
        </p:blipFill>
        <p:spPr>
          <a:xfrm rot="20070188">
            <a:off x="1336650" y="2847888"/>
            <a:ext cx="1423276" cy="310421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AE9D5B1D-16B3-4BD4-AAD7-44EDD99A614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7" t="18307" r="59477" b="63562"/>
          <a:stretch/>
        </p:blipFill>
        <p:spPr>
          <a:xfrm>
            <a:off x="702788" y="2716065"/>
            <a:ext cx="757827" cy="96128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FDD0F9-E77E-4254-9399-0523473172F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6" r="30698" b="86244"/>
          <a:stretch/>
        </p:blipFill>
        <p:spPr>
          <a:xfrm>
            <a:off x="7805114" y="123697"/>
            <a:ext cx="1314781" cy="14950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EC09A0-3B32-554E-94D8-45599C02E1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06433" y="1581444"/>
            <a:ext cx="5560034" cy="19996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FC8F47-D325-7CC5-440E-A2276101A6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0178" y="3026130"/>
            <a:ext cx="6596444" cy="3529890"/>
          </a:xfrm>
          <a:prstGeom prst="rect">
            <a:avLst/>
          </a:prstGeom>
        </p:spPr>
      </p:pic>
      <p:pic>
        <p:nvPicPr>
          <p:cNvPr id="4" name="Slide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607998" y="570141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973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37"/>
    </mc:Choice>
    <mc:Fallback xmlns="">
      <p:transition spd="slow" advTm="137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61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4">
            <a:extLst>
              <a:ext uri="{FF2B5EF4-FFF2-40B4-BE49-F238E27FC236}">
                <a16:creationId xmlns:a16="http://schemas.microsoft.com/office/drawing/2014/main" id="{B49C343E-BB1C-4218-9321-05A0ACA91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812" y="203506"/>
            <a:ext cx="5713026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Thanh Pho" panose="02060506040706070203" pitchFamily="18" charset="0"/>
                <a:ea typeface="Roboto Black" pitchFamily="2" charset="0"/>
                <a:cs typeface="Arial" pitchFamily="34" charset="0"/>
              </a:rPr>
              <a:t>TÀI LIỆU THAM KHẢO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VN Thanh Pho" panose="02060506040706070203" pitchFamily="18" charset="0"/>
              <a:ea typeface="Roboto Black" pitchFamily="2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C79E25-113B-49C5-8116-4935BD73E0AA}"/>
              </a:ext>
            </a:extLst>
          </p:cNvPr>
          <p:cNvSpPr txBox="1"/>
          <p:nvPr/>
        </p:nvSpPr>
        <p:spPr>
          <a:xfrm>
            <a:off x="2219028" y="1550982"/>
            <a:ext cx="8158594" cy="479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Phần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mềm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	- Microsoft Power Point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2016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VN Thanh Pho" panose="02060506040706070203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	- PM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iSpring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Suite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10</a:t>
            </a:r>
            <a:r>
              <a:rPr lang="en-US" sz="2800" b="1" dirty="0">
                <a:solidFill>
                  <a:srgbClr val="0000FF"/>
                </a:solidFill>
                <a:latin typeface="UVN Thanh Pho" panose="02060506040706070203" pitchFamily="18" charset="0"/>
                <a:cs typeface="Arial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VN Thanh Pho" panose="02060506040706070203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- PM Photoshop 7.0,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Catasia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Studio 2019….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2. Website: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	- http://www. youtube.com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	- http://www. google.com.vn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3.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Tư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liệu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tham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khảo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VN Thanh Pho" panose="02060506040706070203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	-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Sách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Khoa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học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4 –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Kết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nối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 tri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VN Thanh Pho" panose="02060506040706070203" pitchFamily="18" charset="0"/>
                <a:ea typeface="+mn-ea"/>
                <a:cs typeface="Arial" pitchFamily="34" charset="0"/>
              </a:rPr>
              <a:t>thức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VN Thanh Pho" panose="02060506040706070203" pitchFamily="18" charset="0"/>
              <a:ea typeface="+mn-ea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540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70"/>
    </mc:Choice>
    <mc:Fallback xmlns="">
      <p:transition spd="slow" advTm="3487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567F7BA0-FCC9-4856-B2E5-0D97A41F2C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09" b="60161"/>
          <a:stretch/>
        </p:blipFill>
        <p:spPr>
          <a:xfrm>
            <a:off x="10002166" y="123697"/>
            <a:ext cx="2189834" cy="212853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76D3099-1D47-4C64-BF77-C274BE3326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9" t="-4631" r="17165" b="64053"/>
          <a:stretch/>
        </p:blipFill>
        <p:spPr>
          <a:xfrm rot="20583891">
            <a:off x="355351" y="-191942"/>
            <a:ext cx="1291236" cy="2816227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AE9D5B1D-16B3-4BD4-AAD7-44EDD99A614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7" t="18307" r="59477" b="63562"/>
          <a:stretch/>
        </p:blipFill>
        <p:spPr>
          <a:xfrm>
            <a:off x="146313" y="4106715"/>
            <a:ext cx="757827" cy="96128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FDD0F9-E77E-4254-9399-0523473172F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6" r="30698" b="86244"/>
          <a:stretch/>
        </p:blipFill>
        <p:spPr>
          <a:xfrm>
            <a:off x="7805114" y="123697"/>
            <a:ext cx="1314781" cy="1495069"/>
          </a:xfrm>
          <a:prstGeom prst="rect">
            <a:avLst/>
          </a:prstGeom>
        </p:spPr>
      </p:pic>
      <p:pic>
        <p:nvPicPr>
          <p:cNvPr id="2" name="8624306224701314493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100" y="0"/>
            <a:ext cx="121539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826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567F7BA0-FCC9-4856-B2E5-0D97A41F2C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09" b="60161"/>
          <a:stretch/>
        </p:blipFill>
        <p:spPr>
          <a:xfrm>
            <a:off x="10002166" y="151906"/>
            <a:ext cx="2189834" cy="212853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76D3099-1D47-4C64-BF77-C274BE3326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9" t="-4631" r="17165" b="64053"/>
          <a:stretch/>
        </p:blipFill>
        <p:spPr>
          <a:xfrm rot="20583891">
            <a:off x="355351" y="-191942"/>
            <a:ext cx="1291236" cy="2816227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AE9D5B1D-16B3-4BD4-AAD7-44EDD99A61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7" t="18307" r="59477" b="63562"/>
          <a:stretch/>
        </p:blipFill>
        <p:spPr>
          <a:xfrm>
            <a:off x="146313" y="4106715"/>
            <a:ext cx="757827" cy="96128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FDD0F9-E77E-4254-9399-0523473172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6" r="30698" b="86244"/>
          <a:stretch/>
        </p:blipFill>
        <p:spPr>
          <a:xfrm>
            <a:off x="7805114" y="123697"/>
            <a:ext cx="1314781" cy="149506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822F0D8-1E7E-4E14-A36A-FA52CB901EC3}"/>
              </a:ext>
            </a:extLst>
          </p:cNvPr>
          <p:cNvSpPr/>
          <p:nvPr/>
        </p:nvSpPr>
        <p:spPr>
          <a:xfrm>
            <a:off x="1000969" y="1310940"/>
            <a:ext cx="10829082" cy="5057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C00000"/>
                </a:solidFill>
                <a:latin typeface="Aachen" panose="02020500000000000000"/>
              </a:rPr>
              <a:t>TRÂN TRỌNG CẢM ƠN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endParaRPr lang="en-US" sz="2800" b="1" dirty="0" smtClean="0">
              <a:solidFill>
                <a:prstClr val="black"/>
              </a:solidFill>
              <a:latin typeface="UVN Bach Tuyet" panose="02090503060705020403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endParaRPr lang="en-US" sz="2800" b="1" dirty="0">
              <a:solidFill>
                <a:prstClr val="black"/>
              </a:solidFill>
              <a:latin typeface="UVN Bach Tuyet" panose="02090503060705020403" pitchFamily="18" charset="0"/>
              <a:ea typeface="Aachen" panose="02020500000000000000" pitchFamily="18" charset="0"/>
              <a:cs typeface="Aachen" panose="02020500000000000000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Trần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Thơm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ea typeface="Aachen" panose="02020500000000000000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Email: thom.hnue.279@gmail.com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Tiểu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Tựu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B,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quận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Liêm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Hà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Aachen" panose="02020500000000000000" pitchFamily="18" charset="0"/>
                <a:cs typeface="Times New Roman" panose="02020603050405020304" pitchFamily="18" charset="0"/>
              </a:rPr>
              <a:t>Nội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ea typeface="Aachen" panose="02020500000000000000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6000" b="1" dirty="0" smtClean="0">
                <a:ln>
                  <a:solidFill>
                    <a:prstClr val="white"/>
                  </a:solidFill>
                </a:ln>
                <a:solidFill>
                  <a:srgbClr val="FFC000"/>
                </a:solidFill>
                <a:latin typeface="Juice ITC" panose="04040403040A02020202" pitchFamily="82" charset="0"/>
              </a:rPr>
              <a:t>.</a:t>
            </a:r>
            <a:endParaRPr lang="en-US" sz="6000" b="1" dirty="0">
              <a:ln>
                <a:solidFill>
                  <a:prstClr val="white"/>
                </a:solidFill>
              </a:ln>
              <a:solidFill>
                <a:srgbClr val="FFC000"/>
              </a:solidFill>
              <a:latin typeface="Juice ITC" panose="04040403040A02020202" pitchFamily="8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04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600764826382044277">
            <a:hlinkClick r:id="" action="ppaction://media"/>
            <a:extLst>
              <a:ext uri="{FF2B5EF4-FFF2-40B4-BE49-F238E27FC236}">
                <a16:creationId xmlns:a16="http://schemas.microsoft.com/office/drawing/2014/main" id="{4581A79C-C296-43E8-B648-892D6F0700B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3900" y="261937"/>
            <a:ext cx="10744200" cy="6334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527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SPRING_QUIZ_SHAPE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6300" y="1734094"/>
            <a:ext cx="7899400" cy="4445000"/>
          </a:xfrm>
          <a:prstGeom prst="rect">
            <a:avLst/>
          </a:prstGeom>
          <a:effectLst>
            <a:outerShdw blurRad="114300" dist="38100" dir="5400000" rotWithShape="0">
              <a:scrgbClr r="0" g="0" b="0">
                <a:alpha val="20000"/>
              </a:scrgbClr>
            </a:outerShdw>
          </a:effectLst>
        </p:spPr>
      </p:pic>
      <p:sp>
        <p:nvSpPr>
          <p:cNvPr id="20" name="ISPRING_QUIZ_SHAPE2"/>
          <p:cNvSpPr txBox="1"/>
          <p:nvPr/>
        </p:nvSpPr>
        <p:spPr>
          <a:xfrm>
            <a:off x="731520" y="411480"/>
            <a:ext cx="10728960" cy="553998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000" smtClean="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  Quiz</a:t>
            </a:r>
            <a:endParaRPr lang="en-US" sz="3000">
              <a:solidFill>
                <a:srgbClr val="343944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21" name="ISPRING_QUIZ_SHAPE3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7855" y="482600"/>
            <a:ext cx="406400" cy="4064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22" name="ISPRING_QUIZ_SHAPE4"/>
          <p:cNvSpPr txBox="1"/>
          <p:nvPr/>
        </p:nvSpPr>
        <p:spPr>
          <a:xfrm>
            <a:off x="731520" y="1036598"/>
            <a:ext cx="10728960" cy="43088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Click the </a:t>
            </a:r>
            <a:r>
              <a:rPr lang="en-US" sz="2200" b="1" dirty="0" smtClean="0">
                <a:solidFill>
                  <a:srgbClr val="343944"/>
                </a:solidFill>
                <a:effectLst/>
                <a:latin typeface="Segoe UI Semibold" panose="020B0702040204020203" pitchFamily="34" charset="0"/>
              </a:rPr>
              <a:t>Quiz</a:t>
            </a:r>
            <a:r>
              <a:rPr lang="en-US" sz="2200" dirty="0" smtClean="0">
                <a:solidFill>
                  <a:srgbClr val="343944"/>
                </a:solidFill>
                <a:effectLst/>
                <a:latin typeface="Segoe UI" panose="020B0502040204020203" pitchFamily="34" charset="0"/>
              </a:rPr>
              <a:t> button to edit this object</a:t>
            </a:r>
            <a:endParaRPr lang="en-US" sz="2200" dirty="0">
              <a:solidFill>
                <a:srgbClr val="343944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2" name="Slide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58697" y="556949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791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207553C-6C01-451F-A50E-4BB3552920C6}"/>
              </a:ext>
            </a:extLst>
          </p:cNvPr>
          <p:cNvSpPr/>
          <p:nvPr/>
        </p:nvSpPr>
        <p:spPr>
          <a:xfrm rot="20852897">
            <a:off x="3018849" y="697567"/>
            <a:ext cx="7076123" cy="5464002"/>
          </a:xfrm>
          <a:prstGeom prst="roundRect">
            <a:avLst>
              <a:gd name="adj" fmla="val 59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00B84B1-B86E-4C7B-9A4D-1BD1AB7A2439}"/>
              </a:ext>
            </a:extLst>
          </p:cNvPr>
          <p:cNvSpPr/>
          <p:nvPr/>
        </p:nvSpPr>
        <p:spPr>
          <a:xfrm rot="20708140">
            <a:off x="3006042" y="1599191"/>
            <a:ext cx="515221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AF01CAF-4791-42C9-857B-B486BBE6A1EA}"/>
              </a:ext>
            </a:extLst>
          </p:cNvPr>
          <p:cNvSpPr/>
          <p:nvPr/>
        </p:nvSpPr>
        <p:spPr>
          <a:xfrm rot="20852897">
            <a:off x="2044755" y="1819348"/>
            <a:ext cx="1086902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1AFE1C-C976-4C36-A69E-058AD0FF40D2}"/>
              </a:ext>
            </a:extLst>
          </p:cNvPr>
          <p:cNvSpPr/>
          <p:nvPr/>
        </p:nvSpPr>
        <p:spPr>
          <a:xfrm rot="20708140">
            <a:off x="3176043" y="2422441"/>
            <a:ext cx="515221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E45674-C8F2-4C09-9815-F738714475B3}"/>
              </a:ext>
            </a:extLst>
          </p:cNvPr>
          <p:cNvSpPr/>
          <p:nvPr/>
        </p:nvSpPr>
        <p:spPr>
          <a:xfrm rot="20852897">
            <a:off x="2178192" y="2670695"/>
            <a:ext cx="1086902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54A9D4C-B271-4116-928D-0819958C227B}"/>
              </a:ext>
            </a:extLst>
          </p:cNvPr>
          <p:cNvSpPr/>
          <p:nvPr/>
        </p:nvSpPr>
        <p:spPr>
          <a:xfrm rot="20708140">
            <a:off x="3374563" y="3238389"/>
            <a:ext cx="515221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127B66-C4D0-4CC1-A052-04E2D404CFDA}"/>
              </a:ext>
            </a:extLst>
          </p:cNvPr>
          <p:cNvSpPr/>
          <p:nvPr/>
        </p:nvSpPr>
        <p:spPr>
          <a:xfrm rot="20852897">
            <a:off x="2399241" y="3488271"/>
            <a:ext cx="1086902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24C94C7-4587-4BAB-839D-AF762BC170A7}"/>
              </a:ext>
            </a:extLst>
          </p:cNvPr>
          <p:cNvSpPr/>
          <p:nvPr/>
        </p:nvSpPr>
        <p:spPr>
          <a:xfrm rot="20708140">
            <a:off x="3515037" y="4089076"/>
            <a:ext cx="515221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41DA866-6857-446A-AF0E-2FC09DA73FB0}"/>
              </a:ext>
            </a:extLst>
          </p:cNvPr>
          <p:cNvSpPr/>
          <p:nvPr/>
        </p:nvSpPr>
        <p:spPr>
          <a:xfrm rot="20852897">
            <a:off x="2620417" y="4301559"/>
            <a:ext cx="1086902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5B53C1B-2F56-4413-8FEE-9B6782D75621}"/>
              </a:ext>
            </a:extLst>
          </p:cNvPr>
          <p:cNvSpPr/>
          <p:nvPr/>
        </p:nvSpPr>
        <p:spPr>
          <a:xfrm rot="20708140">
            <a:off x="3695523" y="4840740"/>
            <a:ext cx="515221" cy="561101"/>
          </a:xfrm>
          <a:prstGeom prst="ellipse">
            <a:avLst/>
          </a:prstGeom>
          <a:solidFill>
            <a:srgbClr val="EDAE49"/>
          </a:solidFill>
          <a:ln>
            <a:solidFill>
              <a:srgbClr val="EDAE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AEC2EEE-7620-4FF9-9225-4565081EBA5A}"/>
              </a:ext>
            </a:extLst>
          </p:cNvPr>
          <p:cNvSpPr/>
          <p:nvPr/>
        </p:nvSpPr>
        <p:spPr>
          <a:xfrm rot="20852897">
            <a:off x="2834021" y="5045760"/>
            <a:ext cx="1086902" cy="417355"/>
          </a:xfrm>
          <a:prstGeom prst="roundRect">
            <a:avLst>
              <a:gd name="adj" fmla="val 32637"/>
            </a:avLst>
          </a:prstGeom>
          <a:solidFill>
            <a:srgbClr val="624CAB"/>
          </a:solidFill>
          <a:ln>
            <a:solidFill>
              <a:srgbClr val="624C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rame 49">
            <a:extLst>
              <a:ext uri="{FF2B5EF4-FFF2-40B4-BE49-F238E27FC236}">
                <a16:creationId xmlns:a16="http://schemas.microsoft.com/office/drawing/2014/main" id="{AAF66DDC-BA0B-4331-8AE5-3E60F3F733FC}"/>
              </a:ext>
            </a:extLst>
          </p:cNvPr>
          <p:cNvSpPr/>
          <p:nvPr/>
        </p:nvSpPr>
        <p:spPr>
          <a:xfrm>
            <a:off x="3263653" y="2595691"/>
            <a:ext cx="7132620" cy="3434738"/>
          </a:xfrm>
          <a:prstGeom prst="frame">
            <a:avLst/>
          </a:prstGeom>
          <a:solidFill>
            <a:srgbClr val="EDAE4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AE9D5B1D-16B3-4BD4-AAD7-44EDD99A614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7" t="18307" r="59477" b="63562"/>
          <a:stretch/>
        </p:blipFill>
        <p:spPr>
          <a:xfrm rot="21362377">
            <a:off x="2311637" y="289864"/>
            <a:ext cx="820013" cy="96128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FDD0F9-E77E-4254-9399-0523473172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6" r="30698" b="86244"/>
          <a:stretch/>
        </p:blipFill>
        <p:spPr>
          <a:xfrm rot="21362377">
            <a:off x="8923669" y="-48212"/>
            <a:ext cx="1422671" cy="14950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7B5459-D20D-437D-8BB0-877EB01A4A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94" y="-357332"/>
            <a:ext cx="2181957" cy="27063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CC47F5-4983-4A73-B439-15D24D184ED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2377">
            <a:off x="8351663" y="-285622"/>
            <a:ext cx="2095500" cy="2095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DC96D4-27A8-4690-BEEF-7CA608CB0D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7408" flipH="1">
            <a:off x="9086730" y="4225629"/>
            <a:ext cx="3029733" cy="21499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9C2E7EC-A20D-46CF-BDCE-6951500B69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2377">
            <a:off x="1076230" y="4738689"/>
            <a:ext cx="1674149" cy="154718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26E5682-B323-4187-9A68-E7F13B94371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2377">
            <a:off x="9797799" y="934501"/>
            <a:ext cx="1607593" cy="160759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8ACC00E-FCBC-45B3-B0DB-99D0624427C3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61" y="1448304"/>
            <a:ext cx="1320827" cy="13208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6DF085-6A0D-D7CF-06C5-5994F54539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429406">
            <a:off x="3772628" y="513123"/>
            <a:ext cx="4889416" cy="2560542"/>
          </a:xfrm>
          <a:prstGeom prst="rect">
            <a:avLst/>
          </a:prstGeom>
        </p:spPr>
      </p:pic>
      <p:sp>
        <p:nvSpPr>
          <p:cNvPr id="26" name="文本框 1">
            <a:extLst>
              <a:ext uri="{FF2B5EF4-FFF2-40B4-BE49-F238E27FC236}">
                <a16:creationId xmlns:a16="http://schemas.microsoft.com/office/drawing/2014/main" id="{F978FF1F-7625-461C-B861-7920C602CE42}"/>
              </a:ext>
            </a:extLst>
          </p:cNvPr>
          <p:cNvSpPr txBox="1"/>
          <p:nvPr/>
        </p:nvSpPr>
        <p:spPr>
          <a:xfrm>
            <a:off x="3832618" y="3473846"/>
            <a:ext cx="61827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kumimoji="1" lang="en-US" altLang="zh-CN" sz="4800" b="1" dirty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Ya Respective" panose="02000000000000000000" pitchFamily="2" charset="0"/>
                <a:ea typeface="zihun64hao-mengquruantangti" pitchFamily="2" charset="-122"/>
              </a:rPr>
              <a:t>Bài 10: </a:t>
            </a:r>
            <a:r>
              <a:rPr kumimoji="1" lang="en-US" altLang="zh-CN" sz="4800" b="1" kern="1200" dirty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Ya Respective" panose="02000000000000000000" pitchFamily="2" charset="0"/>
                <a:ea typeface="zihun64hao-mengquruantangti" pitchFamily="2" charset="-122"/>
              </a:rPr>
              <a:t>Âm thanh và sự truyền </a:t>
            </a:r>
            <a:r>
              <a:rPr kumimoji="1" lang="en-US" altLang="zh-CN" sz="4800" b="1" kern="1200" dirty="0" err="1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Ya Respective" panose="02000000000000000000" pitchFamily="2" charset="0"/>
                <a:ea typeface="zihun64hao-mengquruantangti" pitchFamily="2" charset="-122"/>
              </a:rPr>
              <a:t>âm</a:t>
            </a:r>
            <a:r>
              <a:rPr kumimoji="1" lang="en-US" altLang="zh-CN" sz="4800" b="1" kern="1200" dirty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Ya Respective" panose="02000000000000000000" pitchFamily="2" charset="0"/>
                <a:ea typeface="zihun64hao-mengquruantangti" pitchFamily="2" charset="-122"/>
              </a:rPr>
              <a:t> </a:t>
            </a:r>
            <a:r>
              <a:rPr kumimoji="1" lang="en-US" altLang="zh-CN" sz="4800" b="1" kern="1200" dirty="0" err="1" smtClean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Ya Respective" panose="02000000000000000000" pitchFamily="2" charset="0"/>
                <a:ea typeface="zihun64hao-mengquruantangti" pitchFamily="2" charset="-122"/>
              </a:rPr>
              <a:t>thanh</a:t>
            </a:r>
            <a:r>
              <a:rPr kumimoji="1" lang="en-US" altLang="zh-CN" sz="4800" b="1" kern="1200" dirty="0" smtClean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Ya Respective" panose="02000000000000000000" pitchFamily="2" charset="0"/>
                <a:ea typeface="zihun64hao-mengquruantangti" pitchFamily="2" charset="-122"/>
              </a:rPr>
              <a:t> (</a:t>
            </a:r>
            <a:r>
              <a:rPr kumimoji="1" lang="en-US" altLang="zh-CN" sz="4800" b="1" kern="1200" dirty="0" err="1" smtClean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Ya Respective" panose="02000000000000000000" pitchFamily="2" charset="0"/>
                <a:ea typeface="zihun64hao-mengquruantangti" pitchFamily="2" charset="-122"/>
              </a:rPr>
              <a:t>tiết</a:t>
            </a:r>
            <a:r>
              <a:rPr kumimoji="1" lang="en-US" altLang="zh-CN" sz="4800" b="1" kern="1200" dirty="0" smtClean="0">
                <a:solidFill>
                  <a:srgbClr val="FF000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Ya Respective" panose="02000000000000000000" pitchFamily="2" charset="0"/>
                <a:ea typeface="zihun64hao-mengquruantangti" pitchFamily="2" charset="-122"/>
              </a:rPr>
              <a:t> 1)</a:t>
            </a:r>
            <a:endParaRPr kumimoji="1" lang="zh-CN" altLang="en-US" sz="4800" b="1" kern="1200" dirty="0">
              <a:solidFill>
                <a:srgbClr val="FF0000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Ya Respective" panose="02000000000000000000" pitchFamily="2" charset="0"/>
              <a:ea typeface="zihun64hao-mengquruantangti" pitchFamily="2" charset="-122"/>
            </a:endParaRPr>
          </a:p>
        </p:txBody>
      </p:sp>
      <p:pic>
        <p:nvPicPr>
          <p:cNvPr id="3" name="Slide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396272" y="6027334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66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4" fill="hold">
                      <p:stCondLst>
                        <p:cond delay="0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7" dur="311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5" grpId="0" animBg="1"/>
      <p:bldP spid="12" grpId="0" animBg="1"/>
      <p:bldP spid="22" grpId="0" animBg="1"/>
      <p:bldP spid="11" grpId="0" animBg="1"/>
      <p:bldP spid="23" grpId="0" animBg="1"/>
      <p:bldP spid="10" grpId="0" animBg="1"/>
      <p:bldP spid="24" grpId="0" animBg="1"/>
      <p:bldP spid="14" grpId="0" animBg="1"/>
      <p:bldP spid="25" grpId="0" animBg="1"/>
      <p:bldP spid="13" grpId="0" animBg="1"/>
      <p:bldP spid="50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Wave 17"/>
          <p:cNvSpPr/>
          <p:nvPr/>
        </p:nvSpPr>
        <p:spPr>
          <a:xfrm>
            <a:off x="2886283" y="314804"/>
            <a:ext cx="7197517" cy="1384301"/>
          </a:xfrm>
          <a:prstGeom prst="wav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Yêu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đạt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4418" y="181483"/>
            <a:ext cx="1650939" cy="1650941"/>
          </a:xfrm>
          <a:prstGeom prst="rect">
            <a:avLst/>
          </a:prstGeom>
        </p:spPr>
      </p:pic>
      <p:pic>
        <p:nvPicPr>
          <p:cNvPr id="20" name="Picture 19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726" y="48164"/>
            <a:ext cx="1650939" cy="16509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80747B-CB39-46B4-B40E-E344229399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90" y="1458586"/>
            <a:ext cx="1309464" cy="1309464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937502" y="2108729"/>
            <a:ext cx="8775512" cy="10383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Lấy được ví dụ thực tế hoặc làm thí nghiệm để minh họa các vật phát ra âm thanh đều rung động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0585A1-4E94-4F14-9731-5530C833E6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701" y="3220721"/>
            <a:ext cx="1309464" cy="1309464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1925422" y="3875453"/>
            <a:ext cx="8775512" cy="10383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Nêu được dẫn chứng về âm thanh có thể truyền qua chất khí, chất lỏng, chất rắn.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5645A06-8900-4B2B-9F0F-C8923760F0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17" y="4913826"/>
            <a:ext cx="1309464" cy="1309464"/>
          </a:xfrm>
          <a:prstGeom prst="rect">
            <a:avLst/>
          </a:prstGeom>
        </p:spPr>
      </p:pic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B3787148-BB60-BD55-8533-47046DB1C0C2}"/>
              </a:ext>
            </a:extLst>
          </p:cNvPr>
          <p:cNvSpPr/>
          <p:nvPr/>
        </p:nvSpPr>
        <p:spPr>
          <a:xfrm>
            <a:off x="1937502" y="5568558"/>
            <a:ext cx="8775512" cy="103837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Hình thành phát triển năng lực hợp tác; năng lực tự chủ và tự học.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Slide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16789" y="600934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5591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91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  <p:bldP spid="18" grpId="1" animBg="1"/>
      <p:bldP spid="21" grpId="0" animBg="1"/>
      <p:bldP spid="2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EFE38E-B143-4F3D-AA14-3FE75704DEEC}"/>
              </a:ext>
            </a:extLst>
          </p:cNvPr>
          <p:cNvSpPr/>
          <p:nvPr/>
        </p:nvSpPr>
        <p:spPr>
          <a:xfrm>
            <a:off x="12056" y="0"/>
            <a:ext cx="12179944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13B5B52-903F-4B9C-93CD-E333BC63C95F}"/>
              </a:ext>
            </a:extLst>
          </p:cNvPr>
          <p:cNvSpPr/>
          <p:nvPr/>
        </p:nvSpPr>
        <p:spPr>
          <a:xfrm>
            <a:off x="470263" y="2958354"/>
            <a:ext cx="3637502" cy="189603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ÂM THANH VÀ SỰ TRUYỀN ÂM THANH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C3B07FB-2855-4AD0-9833-DD1706A394D1}"/>
              </a:ext>
            </a:extLst>
          </p:cNvPr>
          <p:cNvCxnSpPr>
            <a:cxnSpLocks/>
          </p:cNvCxnSpPr>
          <p:nvPr/>
        </p:nvCxnSpPr>
        <p:spPr>
          <a:xfrm>
            <a:off x="4121374" y="3894309"/>
            <a:ext cx="45937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53134EF-1A45-4A99-922D-20DA13293763}"/>
              </a:ext>
            </a:extLst>
          </p:cNvPr>
          <p:cNvCxnSpPr>
            <a:cxnSpLocks/>
          </p:cNvCxnSpPr>
          <p:nvPr/>
        </p:nvCxnSpPr>
        <p:spPr>
          <a:xfrm flipH="1" flipV="1">
            <a:off x="4606415" y="2492972"/>
            <a:ext cx="1" cy="194176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5644C06-787C-41A8-8CDC-A95EE93C9457}"/>
              </a:ext>
            </a:extLst>
          </p:cNvPr>
          <p:cNvCxnSpPr>
            <a:cxnSpLocks/>
          </p:cNvCxnSpPr>
          <p:nvPr/>
        </p:nvCxnSpPr>
        <p:spPr>
          <a:xfrm>
            <a:off x="4580751" y="2492972"/>
            <a:ext cx="59433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FE73DBA-EA1C-41F6-AC37-4302FEED9353}"/>
              </a:ext>
            </a:extLst>
          </p:cNvPr>
          <p:cNvCxnSpPr>
            <a:cxnSpLocks/>
          </p:cNvCxnSpPr>
          <p:nvPr/>
        </p:nvCxnSpPr>
        <p:spPr>
          <a:xfrm flipH="1" flipV="1">
            <a:off x="4606415" y="3879429"/>
            <a:ext cx="1554" cy="1447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03BB111-3A85-42EC-BD37-AC5D7ABCFB92}"/>
              </a:ext>
            </a:extLst>
          </p:cNvPr>
          <p:cNvGrpSpPr/>
          <p:nvPr/>
        </p:nvGrpSpPr>
        <p:grpSpPr>
          <a:xfrm>
            <a:off x="5062913" y="1874097"/>
            <a:ext cx="5542444" cy="1005117"/>
            <a:chOff x="2819400" y="609600"/>
            <a:chExt cx="6587652" cy="1524000"/>
          </a:xfrm>
        </p:grpSpPr>
        <p:sp>
          <p:nvSpPr>
            <p:cNvPr id="34" name="Flowchart: Alternate Process 33">
              <a:extLst>
                <a:ext uri="{FF2B5EF4-FFF2-40B4-BE49-F238E27FC236}">
                  <a16:creationId xmlns:a16="http://schemas.microsoft.com/office/drawing/2014/main" id="{957D9046-A1EC-4BE9-8C80-160D414DEA82}"/>
                </a:ext>
              </a:extLst>
            </p:cNvPr>
            <p:cNvSpPr/>
            <p:nvPr/>
          </p:nvSpPr>
          <p:spPr>
            <a:xfrm>
              <a:off x="2819400" y="609600"/>
              <a:ext cx="6587652" cy="1524000"/>
            </a:xfrm>
            <a:prstGeom prst="flowChartAlternateProcess">
              <a:avLst/>
            </a:prstGeom>
            <a:ln w="381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78202B9-C664-45AD-994C-10698EE8EBEB}"/>
                </a:ext>
              </a:extLst>
            </p:cNvPr>
            <p:cNvSpPr/>
            <p:nvPr/>
          </p:nvSpPr>
          <p:spPr>
            <a:xfrm>
              <a:off x="2847254" y="805835"/>
              <a:ext cx="6420536" cy="125999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Hoạt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1:</a:t>
              </a:r>
              <a:r>
                <a:rPr kumimoji="0" lang="en-US" sz="2400" b="1" i="0" u="none" strike="noStrike" kern="1200" cap="none" spc="0" normalizeH="0" noProof="0" dirty="0" smtClean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nl-NL" sz="2400" b="1" dirty="0" smtClean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rPr>
                <a:t>Tìm </a:t>
              </a:r>
              <a:r>
                <a:rPr lang="nl-NL" sz="24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rPr>
                <a:t>hiểu về âm thanh và nguồn phát âm thanh </a:t>
              </a:r>
              <a:endParaRPr lang="en-US" sz="24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2BDFC1C-76AF-4E59-BC31-DC28C08194F8}"/>
              </a:ext>
            </a:extLst>
          </p:cNvPr>
          <p:cNvCxnSpPr>
            <a:cxnSpLocks/>
          </p:cNvCxnSpPr>
          <p:nvPr/>
        </p:nvCxnSpPr>
        <p:spPr>
          <a:xfrm>
            <a:off x="4592806" y="3890594"/>
            <a:ext cx="459896" cy="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02234CB-6878-41EE-8667-4655C01FA37A}"/>
              </a:ext>
            </a:extLst>
          </p:cNvPr>
          <p:cNvGrpSpPr/>
          <p:nvPr/>
        </p:nvGrpSpPr>
        <p:grpSpPr>
          <a:xfrm>
            <a:off x="5048893" y="3309256"/>
            <a:ext cx="5868520" cy="1005116"/>
            <a:chOff x="2830593" y="1706687"/>
            <a:chExt cx="7132729" cy="1524000"/>
          </a:xfrm>
        </p:grpSpPr>
        <p:sp>
          <p:nvSpPr>
            <p:cNvPr id="18" name="Flowchart: Alternate Process 17">
              <a:extLst>
                <a:ext uri="{FF2B5EF4-FFF2-40B4-BE49-F238E27FC236}">
                  <a16:creationId xmlns:a16="http://schemas.microsoft.com/office/drawing/2014/main" id="{2E8A9050-7412-4C60-9967-875B6AA73E76}"/>
                </a:ext>
              </a:extLst>
            </p:cNvPr>
            <p:cNvSpPr/>
            <p:nvPr/>
          </p:nvSpPr>
          <p:spPr>
            <a:xfrm>
              <a:off x="2847633" y="1706687"/>
              <a:ext cx="6736409" cy="1524000"/>
            </a:xfrm>
            <a:prstGeom prst="flowChartAlternateProcess">
              <a:avLst/>
            </a:prstGeom>
            <a:ln w="381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ED20969-13A1-4F68-804B-9B2BCC304FB6}"/>
                </a:ext>
              </a:extLst>
            </p:cNvPr>
            <p:cNvSpPr/>
            <p:nvPr/>
          </p:nvSpPr>
          <p:spPr>
            <a:xfrm>
              <a:off x="2830593" y="1754853"/>
              <a:ext cx="7132729" cy="125999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Hoạt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2:</a:t>
              </a:r>
              <a:r>
                <a:rPr lang="nl-NL" sz="2400" b="1" dirty="0" smtClean="0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rPr>
                <a:t>Tìm </a:t>
              </a:r>
              <a:r>
                <a:rPr lang="nl-NL" sz="2400" b="1" dirty="0">
                  <a:solidFill>
                    <a:srgbClr val="FFFF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ahoma" panose="020B0604030504040204" pitchFamily="34" charset="0"/>
                </a:rPr>
                <a:t>hiểu về sự lan truyền âm thanh</a:t>
              </a:r>
              <a:endParaRPr lang="en-US" sz="24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8BE1F9F-CBB8-46B5-9DAB-94F9E531A3BA}"/>
              </a:ext>
            </a:extLst>
          </p:cNvPr>
          <p:cNvCxnSpPr>
            <a:cxnSpLocks/>
          </p:cNvCxnSpPr>
          <p:nvPr/>
        </p:nvCxnSpPr>
        <p:spPr>
          <a:xfrm>
            <a:off x="4630851" y="5304373"/>
            <a:ext cx="459896" cy="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4E952A5-879A-4CA7-AB02-6BDE03643A6B}"/>
              </a:ext>
            </a:extLst>
          </p:cNvPr>
          <p:cNvGrpSpPr/>
          <p:nvPr/>
        </p:nvGrpSpPr>
        <p:grpSpPr>
          <a:xfrm>
            <a:off x="5048893" y="4650825"/>
            <a:ext cx="5544746" cy="1005116"/>
            <a:chOff x="2703006" y="595895"/>
            <a:chExt cx="7015248" cy="1524000"/>
          </a:xfrm>
        </p:grpSpPr>
        <p:sp>
          <p:nvSpPr>
            <p:cNvPr id="30" name="Flowchart: Alternate Process 29">
              <a:extLst>
                <a:ext uri="{FF2B5EF4-FFF2-40B4-BE49-F238E27FC236}">
                  <a16:creationId xmlns:a16="http://schemas.microsoft.com/office/drawing/2014/main" id="{3060ECB4-9B19-489A-A646-47B4158F2B7A}"/>
                </a:ext>
              </a:extLst>
            </p:cNvPr>
            <p:cNvSpPr/>
            <p:nvPr/>
          </p:nvSpPr>
          <p:spPr>
            <a:xfrm>
              <a:off x="2735569" y="595895"/>
              <a:ext cx="6982685" cy="1524000"/>
            </a:xfrm>
            <a:prstGeom prst="flowChartAlternateProcess">
              <a:avLst/>
            </a:prstGeom>
            <a:ln w="381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3D30C7A-B15C-4263-8D6C-5BF28E7D57A6}"/>
                </a:ext>
              </a:extLst>
            </p:cNvPr>
            <p:cNvSpPr/>
            <p:nvPr/>
          </p:nvSpPr>
          <p:spPr>
            <a:xfrm>
              <a:off x="2703006" y="1021601"/>
              <a:ext cx="5546333" cy="69999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Hoạt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động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3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:</a:t>
              </a:r>
              <a:r>
                <a:rPr kumimoji="0" lang="en-US" sz="2400" b="1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Vận</a:t>
              </a:r>
              <a:r>
                <a:rPr kumimoji="0" lang="en-US" sz="2400" b="1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dụng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17413" y="6063343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72"/>
    </mc:Choice>
    <mc:Fallback xmlns="">
      <p:transition spd="slow" advTm="21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2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F4784D-A598-4BDF-8801-C21420646869}"/>
              </a:ext>
            </a:extLst>
          </p:cNvPr>
          <p:cNvSpPr/>
          <p:nvPr/>
        </p:nvSpPr>
        <p:spPr>
          <a:xfrm>
            <a:off x="151618" y="0"/>
            <a:ext cx="999460" cy="6858015"/>
          </a:xfrm>
          <a:custGeom>
            <a:avLst/>
            <a:gdLst>
              <a:gd name="connsiteX0" fmla="*/ 0 w 903767"/>
              <a:gd name="connsiteY0" fmla="*/ 0 h 6858000"/>
              <a:gd name="connsiteX1" fmla="*/ 903767 w 903767"/>
              <a:gd name="connsiteY1" fmla="*/ 0 h 6858000"/>
              <a:gd name="connsiteX2" fmla="*/ 903767 w 903767"/>
              <a:gd name="connsiteY2" fmla="*/ 6858000 h 6858000"/>
              <a:gd name="connsiteX3" fmla="*/ 0 w 903767"/>
              <a:gd name="connsiteY3" fmla="*/ 6858000 h 6858000"/>
              <a:gd name="connsiteX4" fmla="*/ 0 w 903767"/>
              <a:gd name="connsiteY4" fmla="*/ 0 h 6858000"/>
              <a:gd name="connsiteX0" fmla="*/ 0 w 903767"/>
              <a:gd name="connsiteY0" fmla="*/ 0 h 6858015"/>
              <a:gd name="connsiteX1" fmla="*/ 903767 w 903767"/>
              <a:gd name="connsiteY1" fmla="*/ 0 h 6858015"/>
              <a:gd name="connsiteX2" fmla="*/ 903767 w 903767"/>
              <a:gd name="connsiteY2" fmla="*/ 6858000 h 6858015"/>
              <a:gd name="connsiteX3" fmla="*/ 425302 w 903767"/>
              <a:gd name="connsiteY3" fmla="*/ 6273209 h 6858015"/>
              <a:gd name="connsiteX4" fmla="*/ 0 w 903767"/>
              <a:gd name="connsiteY4" fmla="*/ 6858000 h 6858015"/>
              <a:gd name="connsiteX5" fmla="*/ 0 w 903767"/>
              <a:gd name="connsiteY5" fmla="*/ 0 h 685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767" h="6858015">
                <a:moveTo>
                  <a:pt x="0" y="0"/>
                </a:moveTo>
                <a:lnTo>
                  <a:pt x="903767" y="0"/>
                </a:lnTo>
                <a:lnTo>
                  <a:pt x="903767" y="6858000"/>
                </a:lnTo>
                <a:cubicBezTo>
                  <a:pt x="744279" y="6861544"/>
                  <a:pt x="584790" y="6269665"/>
                  <a:pt x="425302" y="627320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7763B9"/>
          </a:solidFill>
          <a:ln>
            <a:solidFill>
              <a:srgbClr val="7763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2366213B-CC3B-4DCC-94EE-78DC93779AFE}"/>
              </a:ext>
            </a:extLst>
          </p:cNvPr>
          <p:cNvSpPr/>
          <p:nvPr/>
        </p:nvSpPr>
        <p:spPr>
          <a:xfrm>
            <a:off x="-42648" y="1448076"/>
            <a:ext cx="1543050" cy="629660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P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A776EBEC-8D4C-47B4-8AAB-34F92B4DFE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24106" y="-1606259"/>
            <a:ext cx="6014623" cy="10070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8DA4FB-9BEA-4CF2-B756-0DA23C5678A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82" r="-651" b="67301"/>
          <a:stretch/>
        </p:blipFill>
        <p:spPr>
          <a:xfrm>
            <a:off x="226046" y="38099"/>
            <a:ext cx="999460" cy="1235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62E03-7E54-4182-BAB6-2E974305EAF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126" y="19357"/>
            <a:ext cx="1254604" cy="12546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A80A3E-2867-44D6-95C7-29BDE33183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295" y="4645855"/>
            <a:ext cx="2487971" cy="248797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4CAC2C9-F15B-9B5D-BE29-BAFDF8E171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17216" y="3774461"/>
            <a:ext cx="3072370" cy="23856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B82F3A-7ABA-3D73-D162-EAA847C5D9D0}"/>
              </a:ext>
            </a:extLst>
          </p:cNvPr>
          <p:cNvSpPr txBox="1"/>
          <p:nvPr/>
        </p:nvSpPr>
        <p:spPr>
          <a:xfrm>
            <a:off x="2105025" y="2105025"/>
            <a:ext cx="8096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 động 1: Tìm hiểu về âm thanh và nguồn phát âm thanh </a:t>
            </a:r>
            <a:endParaRPr lang="en-US" sz="4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36629" y="563816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328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6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FOLDER_UPDATED" val="1"/>
  <p:tag name="ISPRING_SCREEN_RECS_UPDATED" val="C:\Users\admin\Desktop\T1. Bài 10. ÂM THANH VÀ SỰ TRUYỀN ÂM THANH\"/>
  <p:tag name="ISPRING_PRESENTATION_INFO_2" val="&lt;?xml version=&quot;1.0&quot; encoding=&quot;UTF-8&quot; standalone=&quot;no&quot; ?&gt;&#10;&lt;presentation2&gt;&#10;&#10;  &lt;slides&gt;&#10;    &lt;slide id=&quot;{7CE0464A-CC75-4481-B37B-E29B3C9F602E}&quot; pptId=&quot;2007577425&quot;/&gt;&#10;    &lt;slide id=&quot;{6DD46F9F-B75E-48BE-9FAA-CC94447AA027}&quot; pptId=&quot;2007577434&quot;/&gt;&#10;    &lt;slide id=&quot;{4BC94C64-4EBB-484F-8260-BA7A657D611C}&quot; pptId=&quot;290&quot;/&gt;&#10;    &lt;slide id=&quot;{ABAAFA6C-D8F6-4325-9DE6-C6FE2CACCEDF}&quot; pptId=&quot;300&quot;/&gt;&#10;    &lt;slide id=&quot;{4ED0872C-39B6-45FD-A35E-112E7D03BDD2}&quot; pptId=&quot;2007577429&quot;/&gt;&#10;    &lt;slide id=&quot;{66504AAE-A289-46D1-B405-093CECD1698E}&quot; pptId=&quot;268&quot;/&gt;&#10;    &lt;slide id=&quot;{F3645641-53D4-4E52-A319-886452E38A3E}&quot; pptId=&quot;2007577436&quot;/&gt;&#10;    &lt;slide id=&quot;{A6040276-A9D7-4C6A-B362-F7C12A3315BC}&quot; pptId=&quot;2007577431&quot;/&gt;&#10;    &lt;slide id=&quot;{74297799-E7CF-4625-BF0B-23097636B8AC}&quot; pptId=&quot;271&quot;/&gt;&#10;    &lt;slide id=&quot;{3A151606-E4F8-4DF3-8FD4-6C9D5F38AEEE}&quot; pptId=&quot;299&quot;/&gt;&#10;    &lt;slide id=&quot;{CBD12592-C0C1-4C7F-AD8C-62C4AADF2921}&quot; pptId=&quot;303&quot;/&gt;&#10;    &lt;slide id=&quot;{20108D37-809B-4DD7-8C08-B6DA9FEDB712}&quot; pptId=&quot;2007577432&quot;/&gt;&#10;    &lt;slide id=&quot;{7B5F4C17-7646-4506-A773-84D26EB7C04B}&quot; pptId=&quot;2007577417&quot;/&gt;&#10;    &lt;slide id=&quot;{B000E6F9-2EAE-4151-BF89-EF62222E06AE}&quot; pptId=&quot;2007577437&quot;/&gt;&#10;    &lt;slide id=&quot;{DC8E8990-F559-437C-ADEA-D3E45DF94239}&quot; pptId=&quot;287&quot;/&gt;&#10;    &lt;slide id=&quot;{09F7455B-FEC2-4021-A3A3-F57C5567849A}&quot; pptId=&quot;289&quot;/&gt;&#10;    &lt;slide id=&quot;{68DA8709-AB04-4D90-9347-3DC100AE2A83}&quot; pptId=&quot;302&quot;/&gt;&#10;    &lt;slide id=&quot;{49D63BAE-D2DA-4E03-ACD1-09D5063022C5}&quot; pptId=&quot;2007577412&quot;/&gt;&#10;    &lt;slide id=&quot;{3A1429FC-155C-4BEC-A74C-75221DFACE0B}&quot; pptId=&quot;2007577411&quot;/&gt;&#10;    &lt;slide id=&quot;{266D5B27-F295-409E-A4C6-99680883E3BD}&quot; pptId=&quot;2007577415&quot;/&gt;&#10;    &lt;slide id=&quot;{1ADF5438-A55A-495E-ADED-6F96D6D14658}&quot; pptId=&quot;2007577416&quot;/&gt;&#10;    &lt;slide id=&quot;{24270C76-6DE2-46B6-8655-344FF221E14A}&quot; pptId=&quot;288&quot;/&gt;&#10;    &lt;slide id=&quot;{F1DA9B37-79FE-4126-915F-EE3C36B170B6}&quot; pptId=&quot;2007577438&quot;/&gt;&#10;    &lt;slide id=&quot;{B0EB62D7-59EC-4A32-97C9-2EE33D946A26}&quot; pptId=&quot;2007577439&quot;/&gt;&#10;    &lt;slide id=&quot;{019CAC89-0490-464C-A864-79E6796A6721}&quot; pptId=&quot;2007577440&quot;/&gt;&#10;    &lt;slide id=&quot;{BEC75A28-7CDB-432D-9371-971E7FBB7289}&quot; pptId=&quot;2007577441&quot;/&gt;&#10;    &lt;slide id=&quot;{A679580B-9750-4F73-B5D1-749E6613D6BD}&quot; pptId=&quot;2007577442&quot;/&gt;&#10;    &lt;slide id=&quot;{C6346034-BD8E-40B5-B07A-6A949147171D}&quot; pptId=&quot;2007577443&quot;/&gt;&#10;    &lt;slide id=&quot;{5BAD93AE-38C8-4869-8B73-434C1AFEB173}&quot; pptId=&quot;2007577444&quot;/&gt;&#10;    &lt;slide id=&quot;{01B7CB34-8E51-43E5-93CA-D9D904FA755F}&quot; pptId=&quot;2007577445&quot;/&gt;&#10;    &lt;slide id=&quot;{3E339F89-2FB3-4CEA-AEEB-68A41479C66A}&quot; pptId=&quot;2007577433&quot;/&gt;&#10;    &lt;slide id=&quot;{5130ADEC-4CDF-4E8E-8342-C90FACF26744}&quot; pptId=&quot;2007577435&quot;/&gt;&#10;    &lt;slide id=&quot;{5662E5FA-8B24-4374-8E7C-7867295DA579}&quot; pptId=&quot;264&quot;/&gt;&#10;  &lt;/slides&gt;&#10;&#10;  &lt;narration&gt;&#10;    &lt;audioTracks&gt;&#10;      &lt;audioTrack muted=&quot;false&quot; name=&quot;Audio 1&quot; resource=&quot;83c773fd&quot; slideId=&quot;{4ED0872C-39B6-45FD-A35E-112E7D03BDD2}&quot; startTime=&quot;0&quot; stepIndex=&quot;0&quot; volume=&quot;1&quot;&gt;&#10;        &lt;audio channels=&quot;1&quot; format=&quot;s16&quot; sampleRate=&quot;44100&quot;/&gt;&#10;      &lt;/audioTrack&gt;&#10;    &lt;/audioTracks&gt;&#10;    &lt;videoTracks/&gt;&#10;  &lt;/narration&gt;&#10;&#10;&lt;/presentation2&gt;&#10;"/>
  <p:tag name="ISPRING_UUID" val="{1B602BE6-3A2E-406D-8E7D-D124276E5D4E}"/>
  <p:tag name="ISPRING_RESOURCE_FOLDER" val="D:\các VB về PM QLVB\bài giảng E\T1. Bài 10. ÂM THANH VÀ SỰ TRUYỀN ÂM THANH\"/>
  <p:tag name="ISPRING_PRESENTATION_PATH" val="D:\các VB về PM QLVB\bài giảng E\T1. Bài 10. ÂM THANH VÀ SỰ TRUYỀN ÂM THANH.pptx"/>
  <p:tag name="ISPRING_PROJECT_VERSION" val="9.32"/>
  <p:tag name="ISPRING_LMS_API_VERSION" val="SCORM 2004 (4th edition)"/>
  <p:tag name="ISPRING_ULTRA_SCORM_COURSE_ID" val="B480F18D-52D3-469A-A1CD-3126253418E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Ufr{C8D7E873-66E2-4C16-B0F6-6E3337AA29A7}&quot;,&quot;D:\\các VB về PM QLVB\\bài giảng E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1. Bài 10. ÂM THANH VÀ SỰ TRUYỀN ÂM THANH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74297799-E7CF-4625-BF0B-23097636B8AC}"/>
  <p:tag name="GENSWF_ADVANCE_TIME" val="6.500"/>
  <p:tag name="TIMING" val="|6"/>
  <p:tag name="ISPRING_CUSTOM_TIMING_USED" val="1"/>
  <p:tag name="GENSWF_SLIDE_UID" val="{F5343A87-7CB7-4997-8205-92D66120F356}:27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393991-24CD-4ACA-A0B6-2C6154DD3DD8}:200757744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DC8E8990-F559-437C-ADEA-D3E45DF94239}"/>
  <p:tag name="GENSWF_ADVANCE_TIME" val="5.000"/>
  <p:tag name="ISPRING_CUSTOM_TIMING_USED" val="1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SLIDE_UID" val="{C862F230-6070-4F20-BDBB-AC255AF21EDA}:200757745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7B5F4C17-7646-4506-A773-84D26EB7C04B}"/>
  <p:tag name="GENSWF_ADVANCE_TIME" val="5.000"/>
  <p:tag name="ISPRING_CUSTOM_TIMING_USED" val="1"/>
  <p:tag name="GENSWF_SLIDE_UID" val="{1E8FCF69-5307-4859-A8DA-AF33FCF1ABB5}:20075774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B000E6F9-2EAE-4151-BF89-EF62222E06AE}"/>
  <p:tag name="GENSWF_ADVANCE_TIME" val="11.802"/>
  <p:tag name="ISPRING_CUSTOM_TIMING_USED" val="1"/>
  <p:tag name="GENSWF_SLIDE_UID" val="{E542497A-65D3-4B6D-8859-78EDC001D9F3}:200757743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DC8E8990-F559-437C-ADEA-D3E45DF94239}"/>
  <p:tag name="GENSWF_ADVANCE_TIME" val="5.000"/>
  <p:tag name="ISPRING_CUSTOM_TIMING_USED" val="1"/>
  <p:tag name="GENSWF_SLIDE_UID" val="{51C716CD-F18B-45C8-B9EB-19318C4CBEC7}:28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68DA8709-AB04-4D90-9347-3DC100AE2A83}"/>
  <p:tag name="GENSWF_ADVANCE_TIME" val="6.500"/>
  <p:tag name="TIMING" val="|6"/>
  <p:tag name="ISPRING_CUSTOM_TIMING_USED" val="1"/>
  <p:tag name="GENSWF_SLIDE_UID" val="{19647F6F-5D84-4C40-BA57-50E22D76363A}:30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E71448-91FB-455F-AF38-5A6A3538492A}:200757744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0D6853-F8A0-482E-84C0-9EBB778C2E4A}:200757745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7CE0464A-CC75-4481-B37B-E29B3C9F602E}"/>
  <p:tag name="GENSWF_ADVANCE_TIME" val="5.000"/>
  <p:tag name="ISPRING_CUSTOM_TIMING_USED" val="1"/>
  <p:tag name="GENSWF_SLIDE_UID" val="{3A33E1DE-9EA7-48F8-A564-18637C01D6E6}:200757742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3A1429FC-155C-4BEC-A74C-75221DFACE0B}"/>
  <p:tag name="GENSWF_ADVANCE_TIME" val="16.001"/>
  <p:tag name="TIMING" val="|0.001"/>
  <p:tag name="ISPRING_CUSTOM_TIMING_USED" val="1"/>
  <p:tag name="GENSWF_SLIDE_UID" val="{DBCBD67D-BE42-43F3-B6C4-405891E64180}:20075774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F07803-E652-4F98-BF72-1F2F58AAAC74}:200757745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266D5B27-F295-409E-A4C6-99680883E3BD}"/>
  <p:tag name="GENSWF_ADVANCE_TIME" val="5.000"/>
  <p:tag name="ISPRING_CUSTOM_TIMING_USED" val="1"/>
  <p:tag name="GENSWF_SLIDE_UID" val="{91B4C539-14BA-4ED5-A518-E55699AF42A5}:20075774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1ADF5438-A55A-495E-ADED-6F96D6D14658}"/>
  <p:tag name="GENSWF_ADVANCE_TIME" val="5.000"/>
  <p:tag name="ISPRING_CUSTOM_TIMING_USED" val="1"/>
  <p:tag name="GENSWF_SLIDE_UID" val="{DE135569-C36B-405E-A87B-8F04A32C3DC6}:200757745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24270C76-6DE2-46B6-8655-344FF221E14A}"/>
  <p:tag name="GENSWF_ADVANCE_TIME" val="5.000"/>
  <p:tag name="TIMING" val="|1|2"/>
  <p:tag name="ISPRING_CUSTOM_TIMING_USED" val="1"/>
  <p:tag name="GENSWF_SLIDE_UID" val="{6BBB1BAF-9288-4FD3-8BED-2BFC6BA34ED3}:28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F1DA9B37-79FE-4126-915F-EE3C36B170B6}"/>
  <p:tag name="GENSWF_ADVANCE_TIME" val="20.800"/>
  <p:tag name="ISPRING_CUSTOM_TIMING_USED" val="1"/>
  <p:tag name="GENSWF_SLIDE_UID" val="{DDDFFC0F-606D-49F8-B871-C152778076DD}:200757743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B0EB62D7-59EC-4A32-97C9-2EE33D946A26}"/>
  <p:tag name="GENSWF_ADVANCE_TIME" val="27.347"/>
  <p:tag name="ISPRING_CUSTOM_TIMING_USED" val="1"/>
  <p:tag name="GENSWF_SLIDE_UID" val="{2EB4B10E-83A2-4D3B-9C10-569FF6665DE3}:200757743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019CAC89-0490-464C-A864-79E6796A6721}"/>
  <p:tag name="GENSWF_ADVANCE_TIME" val="23.286"/>
  <p:tag name="ISPRING_CUSTOM_TIMING_USED" val="1"/>
  <p:tag name="GENSWF_SLIDE_UID" val="{83BD2A45-86E4-4331-BB04-CB9EE83B2E49}:200757744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BEC75A28-7CDB-432D-9371-971E7FBB7289}"/>
  <p:tag name="GENSWF_ADVANCE_TIME" val="19.786"/>
  <p:tag name="ISPRING_CUSTOM_TIMING_USED" val="1"/>
  <p:tag name="GENSWF_SLIDE_UID" val="{CC98274D-F0A8-4E90-B860-9A1EB22284AB}:200757744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6DD46F9F-B75E-48BE-9FAA-CC94447AA027}"/>
  <p:tag name="GENSWF_ADVANCE_TIME" val="5.000"/>
  <p:tag name="ISPRING_CUSTOM_TIMING_USED" val="1"/>
  <p:tag name="GENSWF_SLIDE_UID" val="{EDC218F9-5201-4630-B3AC-E63FAE152148}:200757743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A679580B-9750-4F73-B5D1-749E6613D6BD}"/>
  <p:tag name="GENSWF_ADVANCE_TIME" val="22.685"/>
  <p:tag name="ISPRING_CUSTOM_TIMING_USED" val="1"/>
  <p:tag name="GENSWF_SLIDE_UID" val="{AFE60597-6BA6-4991-B678-A372E57DDBDF}:200757744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C6346034-BD8E-40B5-B07A-6A949147171D}"/>
  <p:tag name="GENSWF_ADVANCE_TIME" val="21.588"/>
  <p:tag name="ISPRING_CUSTOM_TIMING_USED" val="1"/>
  <p:tag name="GENSWF_SLIDE_UID" val="{D3EBA13F-7E2B-47BF-9CD4-8F4DCC971648}:200757744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BAD93AE-38C8-4869-8B73-434C1AFEB173}"/>
  <p:tag name="GENSWF_ADVANCE_TIME" val="10.704"/>
  <p:tag name="ISPRING_CUSTOM_TIMING_USED" val="1"/>
  <p:tag name="GENSWF_SLIDE_UID" val="{3648FD9A-7926-4515-ACE5-139CA79CF5BE}:200757744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Tài liệu tham khảo"/>
  <p:tag name="ISPRING_SLIDE_INDENT_LEVEL" val="0"/>
  <p:tag name="ISPRING_PLAYER_LAYOUT_TYPE" val="Full"/>
  <p:tag name="ISPRING_PRESENTER_ID" val="{46BCCF57-5C5C-45C1-9DD2-2461F6B855A3}"/>
  <p:tag name="GENSWF_ADVANCE_TIME" val="34.870"/>
  <p:tag name="ISPRING_SLIDE_ID_2" val="{3E339F89-2FB3-4CEA-AEEB-68A41479C66A}"/>
  <p:tag name="GENSWF_SLIDE_UID" val="{01C219D3-EE98-4D7D-972F-023420394B34}:200757743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130ADEC-4CDF-4E8E-8342-C90FACF26744}"/>
  <p:tag name="GENSWF_ADVANCE_TIME" val="5.000"/>
  <p:tag name="ISPRING_CUSTOM_TIMING_USED" val="1"/>
  <p:tag name="GENSWF_SLIDE_UID" val="{A0310A02-951C-41ED-8C8D-9FB783AEA861}:200757743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5662E5FA-8B24-4374-8E7C-7867295DA579}"/>
  <p:tag name="GENSWF_ADVANCE_TIME" val="5.000"/>
  <p:tag name="ISPRING_CUSTOM_TIMING_USED" val="1"/>
  <p:tag name="GENSWF_SLIDE_UID" val="{B3AACD42-DFCC-41C8-AF77-C6E509AD9D01}:2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4BC94C64-4EBB-484F-8260-BA7A657D611C}"/>
  <p:tag name="GENSWF_ADVANCE_TIME" val="5.000"/>
  <p:tag name="ISPRING_CUSTOM_TIMING_USED" val="1"/>
  <p:tag name="TIMING" val="|0.4|11.6"/>
  <p:tag name="GENSWF_SLIDE_UID" val="{212CE336-7B6A-4EB0-9226-3CFB776FA714}:29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ABAAFA6C-D8F6-4325-9DE6-C6FE2CACCEDF}"/>
  <p:tag name="GENSWF_ADVANCE_TIME" val="90.745"/>
  <p:tag name="TIMING" val="|0.001"/>
  <p:tag name="ISPRING_CUSTOM_TIMING_USED" val="1"/>
  <p:tag name="GENSWF_SLIDE_UID" val="{02039B05-6159-4BBA-8731-3B8EC94D8317}:30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ABAAFA6C-D8F6-4325-9DE6-C6FE2CACCEDF}"/>
  <p:tag name="GENSWF_ADVANCE_TIME" val="90.745"/>
  <p:tag name="TIMING" val="|0.001"/>
  <p:tag name="ISPRING_CUSTOM_TIMING_USED" val="1"/>
  <p:tag name="ISPRING_SLIDE_QUIZ_PROPERTIES" val="&lt;QuizProperties&gt;&lt;passAction&gt;&lt;action&gt;3&lt;/action&gt;&lt;/passAction&gt;&lt;failAction&gt;&lt;action&gt;3&lt;/action&gt;&lt;/failAction&gt;&lt;viewSlidesPolicy&gt;0&lt;/viewSlidesPolicy&gt;&lt;allowInterrupt&gt;1&lt;/allowInterrupt&gt;&lt;restartFailedQuiz&gt;0&lt;/restartFailedQuiz&gt;&lt;/QuizProperties&gt;&#10;"/>
  <p:tag name="ISPRING_QUIZ_SHAPES_ADDED" val="1"/>
  <p:tag name="GENSWF_SLIDE_UID" val="{B3D61C24-B144-45DC-95C5-A2BC35689137}:200757744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66504AAE-A289-46D1-B405-093CECD1698E}"/>
  <p:tag name="GENSWF_ADVANCE_TIME" val="5.250"/>
  <p:tag name="TIMING" val="|4.25|0.5"/>
  <p:tag name="ISPRING_CUSTOM_TIMING_USED" val="1"/>
  <p:tag name="GENSWF_SLIDE_UID" val="{22A5B69A-38AD-4ED6-B274-D677ABF18D83}:2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F3645641-53D4-4E52-A319-886452E38A3E}"/>
  <p:tag name="GENSWF_ADVANCE_TIME" val="5.000"/>
  <p:tag name="ISPRING_CUSTOM_TIMING_USED" val="1"/>
  <p:tag name="GENSWF_SLIDE_UID" val="{40B50AC4-543E-4228-A075-C55243D8BA11}:200757743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Nội dung bài học"/>
  <p:tag name="ISPRING_SLIDE_INDENT_LEVEL" val="0"/>
  <p:tag name="ISPRING_PLAYER_LAYOUT_TYPE" val="Full"/>
  <p:tag name="ISPRING_PRESENTER_ID" val="{46BCCF57-5C5C-45C1-9DD2-2461F6B855A3}"/>
  <p:tag name="GENSWF_ADVANCE_TIME" val="21.672"/>
  <p:tag name="ISPRING_SLIDE_ID_2" val="{A6040276-A9D7-4C6A-B362-F7C12A3315BC}"/>
  <p:tag name="TIMING" val="|2.055|1.705|7.532|3.86"/>
  <p:tag name="GENSWF_SLIDE_UID" val="{6EEA44D7-6918-4594-8F36-26493409A929}:200757743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882</Words>
  <Application>Microsoft Office PowerPoint</Application>
  <PresentationFormat>Widescreen</PresentationFormat>
  <Paragraphs>160</Paragraphs>
  <Slides>32</Slides>
  <Notes>32</Notes>
  <HiddenSlides>0</HiddenSlides>
  <MMClips>31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32</vt:i4>
      </vt:variant>
    </vt:vector>
  </HeadingPairs>
  <TitlesOfParts>
    <vt:vector size="59" baseType="lpstr">
      <vt:lpstr>宋体</vt:lpstr>
      <vt:lpstr>Aachen</vt:lpstr>
      <vt:lpstr>Arial</vt:lpstr>
      <vt:lpstr>Calibri</vt:lpstr>
      <vt:lpstr>Calibri (Body)</vt:lpstr>
      <vt:lpstr>Calibri Light</vt:lpstr>
      <vt:lpstr>Cambria</vt:lpstr>
      <vt:lpstr>等线</vt:lpstr>
      <vt:lpstr>Juice ITC</vt:lpstr>
      <vt:lpstr>Roboto Black</vt:lpstr>
      <vt:lpstr>Segoe UI</vt:lpstr>
      <vt:lpstr>Segoe UI Semibold</vt:lpstr>
      <vt:lpstr>Tahoma</vt:lpstr>
      <vt:lpstr>Times New Roman</vt:lpstr>
      <vt:lpstr>UVN Bach Tuyet</vt:lpstr>
      <vt:lpstr>UVN Huong Que Nang</vt:lpstr>
      <vt:lpstr>UVN Thanh Pho</vt:lpstr>
      <vt:lpstr>UYa Respective</vt:lpstr>
      <vt:lpstr>zihun64hao-mengquruantangti</vt:lpstr>
      <vt:lpstr>字魂37号-波纹乖乖体</vt:lpstr>
      <vt:lpstr>1_Office Theme</vt:lpstr>
      <vt:lpstr>2_Office Theme</vt:lpstr>
      <vt:lpstr>Office Theme</vt:lpstr>
      <vt:lpstr>5_Office Theme</vt:lpstr>
      <vt:lpstr>3_Office Theme</vt:lpstr>
      <vt:lpstr>4_Office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T1. Bài 10. ÂM THANH VÀ SỰ TRUYỀN ÂM THANH</dc:title>
  <dc:creator>Thao Tran</dc:creator>
  <cp:lastModifiedBy>Quang Hao 0988375548</cp:lastModifiedBy>
  <cp:revision>124</cp:revision>
  <dcterms:created xsi:type="dcterms:W3CDTF">2023-08-09T15:24:36Z</dcterms:created>
  <dcterms:modified xsi:type="dcterms:W3CDTF">2024-05-14T01:08:28Z</dcterms:modified>
</cp:coreProperties>
</file>