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2"/>
    <p:sldMasterId id="2147483673" r:id="rId3"/>
  </p:sldMasterIdLst>
  <p:notesMasterIdLst>
    <p:notesMasterId r:id="rId22"/>
  </p:notesMasterIdLst>
  <p:sldIdLst>
    <p:sldId id="256" r:id="rId4"/>
    <p:sldId id="279" r:id="rId5"/>
    <p:sldId id="258" r:id="rId6"/>
    <p:sldId id="293" r:id="rId7"/>
    <p:sldId id="278" r:id="rId8"/>
    <p:sldId id="257" r:id="rId9"/>
    <p:sldId id="270" r:id="rId10"/>
    <p:sldId id="280" r:id="rId11"/>
    <p:sldId id="283" r:id="rId12"/>
    <p:sldId id="285" r:id="rId13"/>
    <p:sldId id="286" r:id="rId14"/>
    <p:sldId id="273" r:id="rId15"/>
    <p:sldId id="290" r:id="rId16"/>
    <p:sldId id="259" r:id="rId17"/>
    <p:sldId id="291" r:id="rId18"/>
    <p:sldId id="269" r:id="rId19"/>
    <p:sldId id="272" r:id="rId20"/>
    <p:sldId id="292" r:id="rId21"/>
  </p:sldIdLst>
  <p:sldSz cx="12192000" cy="6858000"/>
  <p:notesSz cx="6858000" cy="9144000"/>
  <p:embeddedFontLst>
    <p:embeddedFont>
      <p:font typeface="#9Slide05 Bodega Script" pitchFamily="2" charset="0"/>
      <p:regular r:id="rId23"/>
    </p:embeddedFont>
    <p:embeddedFont>
      <p:font typeface="Microsoft YaHei UI" panose="020B0503020204020204" pitchFamily="34" charset="-122"/>
      <p:regular r:id="rId24"/>
      <p:bold r:id="rId25"/>
    </p:embeddedFont>
    <p:embeddedFont>
      <p:font typeface="Calibri Light" panose="020F0302020204030204" pitchFamily="34" charset="0"/>
      <p:regular r:id="rId26"/>
      <p:italic r:id="rId27"/>
    </p:embeddedFont>
    <p:embeddedFont>
      <p:font typeface="#9Slide07 SFU Rhythm" panose="00000400000000000000" pitchFamily="2" charset="0"/>
      <p:regular r:id="rId28"/>
    </p:embeddedFont>
    <p:embeddedFont>
      <p:font typeface="#9Slide07 Altus" pitchFamily="2" charset="0"/>
      <p:regular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#9Slide07 HoneyCream" pitchFamily="2" charset="0"/>
      <p:regular r:id="rId34"/>
    </p:embeddedFont>
    <p:embeddedFont>
      <p:font typeface="Cambria" panose="02040503050406030204" pitchFamily="18" charset="0"/>
      <p:regular r:id="rId35"/>
      <p:bold r:id="rId36"/>
      <p:italic r:id="rId37"/>
      <p:boldItalic r:id="rId38"/>
    </p:embeddedFont>
    <p:embeddedFont>
      <p:font typeface="#9Slide05 Aphrodite Pro" panose="02000000000000000000" pitchFamily="2" charset="0"/>
      <p:regular r:id="rId39"/>
    </p:embeddedFont>
    <p:embeddedFont>
      <p:font typeface="SVN-Dancing Script" panose="02040603050506020204" pitchFamily="18" charset="0"/>
      <p:regular r:id="rId40"/>
    </p:embeddedFont>
    <p:embeddedFont>
      <p:font typeface="UTM Avo" panose="02040603050506020204" pitchFamily="18" charset="0"/>
      <p:regular r:id="rId41"/>
      <p:bold r:id="rId42"/>
      <p:italic r:id="rId43"/>
      <p:boldItalic r:id="rId44"/>
    </p:embeddedFont>
    <p:embeddedFont>
      <p:font typeface="#9Slide07 Sedgwick Ave" panose="00000500000000000000" pitchFamily="2" charset="0"/>
      <p:regular r:id="rId45"/>
    </p:embeddedFont>
    <p:embeddedFont>
      <p:font typeface="SVN-Newton" panose="02040603050506020204" pitchFamily="18" charset="0"/>
      <p:regular r:id="rId46"/>
    </p:embeddedFont>
  </p:embeddedFontLst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8B9F"/>
    <a:srgbClr val="DC7092"/>
    <a:srgbClr val="EFA7BD"/>
    <a:srgbClr val="EBCDE7"/>
    <a:srgbClr val="C693CB"/>
    <a:srgbClr val="A37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373" y="8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4.fntdata"/><Relationship Id="rId39" Type="http://schemas.openxmlformats.org/officeDocument/2006/relationships/font" Target="fonts/font17.fntdata"/><Relationship Id="rId21" Type="http://schemas.openxmlformats.org/officeDocument/2006/relationships/slide" Target="slides/slide18.xml"/><Relationship Id="rId34" Type="http://schemas.openxmlformats.org/officeDocument/2006/relationships/font" Target="fonts/font12.fntdata"/><Relationship Id="rId42" Type="http://schemas.openxmlformats.org/officeDocument/2006/relationships/font" Target="fonts/font20.fntdata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font" Target="fonts/font7.fntdata"/><Relationship Id="rId11" Type="http://schemas.openxmlformats.org/officeDocument/2006/relationships/slide" Target="slides/slide8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font" Target="fonts/font15.fntdata"/><Relationship Id="rId40" Type="http://schemas.openxmlformats.org/officeDocument/2006/relationships/font" Target="fonts/font18.fntdata"/><Relationship Id="rId45" Type="http://schemas.openxmlformats.org/officeDocument/2006/relationships/font" Target="fonts/font23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font" Target="fonts/font14.fntdata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9.fntdata"/><Relationship Id="rId44" Type="http://schemas.openxmlformats.org/officeDocument/2006/relationships/font" Target="fonts/font2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font" Target="fonts/font13.fntdata"/><Relationship Id="rId43" Type="http://schemas.openxmlformats.org/officeDocument/2006/relationships/font" Target="fonts/font21.fntdata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font" Target="fonts/font16.fntdata"/><Relationship Id="rId46" Type="http://schemas.openxmlformats.org/officeDocument/2006/relationships/font" Target="fonts/font24.fntdata"/><Relationship Id="rId20" Type="http://schemas.openxmlformats.org/officeDocument/2006/relationships/slide" Target="slides/slide17.xml"/><Relationship Id="rId41" Type="http://schemas.openxmlformats.org/officeDocument/2006/relationships/font" Target="fonts/font1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B927A-365D-44EC-9EDC-EC0AFF40BA2D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D72F5-3990-420F-BCDE-843F8BE3E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053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330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45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229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74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58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278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05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435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77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500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469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491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3735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35982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45471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64524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78059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842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633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51963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1168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074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72507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433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 userDrawn="1">
  <p:cSld name="Title and three columns"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6" name="Google Shape;986;p14"/>
          <p:cNvSpPr/>
          <p:nvPr/>
        </p:nvSpPr>
        <p:spPr>
          <a:xfrm>
            <a:off x="719202" y="311468"/>
            <a:ext cx="277292" cy="277237"/>
          </a:xfrm>
          <a:custGeom>
            <a:avLst/>
            <a:gdLst/>
            <a:ahLst/>
            <a:cxnLst/>
            <a:rect l="l" t="t" r="r" b="b"/>
            <a:pathLst>
              <a:path w="5011" h="5010" extrusionOk="0">
                <a:moveTo>
                  <a:pt x="2484" y="0"/>
                </a:moveTo>
                <a:lnTo>
                  <a:pt x="2013" y="1070"/>
                </a:lnTo>
                <a:lnTo>
                  <a:pt x="1842" y="1413"/>
                </a:lnTo>
                <a:lnTo>
                  <a:pt x="1628" y="1627"/>
                </a:lnTo>
                <a:lnTo>
                  <a:pt x="1371" y="1841"/>
                </a:lnTo>
                <a:lnTo>
                  <a:pt x="1028" y="2012"/>
                </a:lnTo>
                <a:lnTo>
                  <a:pt x="1" y="2526"/>
                </a:lnTo>
                <a:lnTo>
                  <a:pt x="1028" y="2997"/>
                </a:lnTo>
                <a:lnTo>
                  <a:pt x="1371" y="3168"/>
                </a:lnTo>
                <a:lnTo>
                  <a:pt x="1628" y="3382"/>
                </a:lnTo>
                <a:lnTo>
                  <a:pt x="1842" y="3639"/>
                </a:lnTo>
                <a:lnTo>
                  <a:pt x="2013" y="3982"/>
                </a:lnTo>
                <a:lnTo>
                  <a:pt x="2484" y="5009"/>
                </a:lnTo>
                <a:lnTo>
                  <a:pt x="2955" y="3982"/>
                </a:lnTo>
                <a:lnTo>
                  <a:pt x="3169" y="3639"/>
                </a:lnTo>
                <a:lnTo>
                  <a:pt x="3383" y="3382"/>
                </a:lnTo>
                <a:lnTo>
                  <a:pt x="3597" y="3168"/>
                </a:lnTo>
                <a:lnTo>
                  <a:pt x="3940" y="2997"/>
                </a:lnTo>
                <a:lnTo>
                  <a:pt x="5010" y="2526"/>
                </a:lnTo>
                <a:lnTo>
                  <a:pt x="3940" y="2012"/>
                </a:lnTo>
                <a:lnTo>
                  <a:pt x="3597" y="1841"/>
                </a:lnTo>
                <a:lnTo>
                  <a:pt x="3383" y="1627"/>
                </a:lnTo>
                <a:lnTo>
                  <a:pt x="3169" y="1413"/>
                </a:lnTo>
                <a:lnTo>
                  <a:pt x="2955" y="1070"/>
                </a:lnTo>
                <a:lnTo>
                  <a:pt x="2484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513632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78470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hyperlink" Target="https://www.facebook.com/groups/629898828017053" TargetMode="Externa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acebook.com/groups/629898828017053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E4FAB-DCB5-4E77-A26A-415CA48FEDC1}" type="datetimeFigureOut">
              <a:rPr lang="en-US" smtClean="0"/>
              <a:t>10/1/2022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E925D-1260-429E-B75D-4D78088CD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56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2022/10/1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5CE74E-AB26-4998-AD42-012C4C1AD0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ea typeface="思源黑体 CN Bold" panose="020B0800000000000000" charset="-122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ea typeface="思源黑体 CN Bold" panose="020B0800000000000000" charset="-12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214003-03FC-7C19-38B7-EEB5CFD550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59348133" y="-25769008"/>
            <a:ext cx="4836708" cy="63488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728834-2BDF-F93F-4AD5-61289A5A095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59348133" y="31562423"/>
            <a:ext cx="4836708" cy="63488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F45EE3-5EA9-4D9F-6F60-095E1FD068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69967727" y="-25769008"/>
            <a:ext cx="4836708" cy="63488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B2AF07-4A1F-056A-E6D0-606BDE2FF5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0318579" y="31562423"/>
            <a:ext cx="4836708" cy="63488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BFE8243-83E5-426B-A7E1-94B84D650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041B13-6C57-DC72-D1E1-0064908C54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364C5802-F4D0-11B5-3176-DBF6CEF9BA8F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Mời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truy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cập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SĐT ZALO : 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0382348780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 - 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0984848929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D4370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8EA0EA1-3426-B3F7-55AA-D584BD1AD262}"/>
              </a:ext>
            </a:extLst>
          </p:cNvPr>
          <p:cNvSpPr txBox="1">
            <a:spLocks/>
          </p:cNvSpPr>
          <p:nvPr userDrawn="1"/>
        </p:nvSpPr>
        <p:spPr>
          <a:xfrm>
            <a:off x="1435012" y="9462561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 Non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2C9430"/>
              </a:solidFill>
              <a:effectLst/>
              <a:uLnTx/>
              <a:uFillTx/>
              <a:latin typeface="#9Slide07 HoneyCream" pitchFamily="2" charset="0"/>
              <a:ea typeface="+mj-ea"/>
              <a:cs typeface="+mj-cs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273FEA2-DCE8-F6CA-0E55-FAA315957C17}"/>
              </a:ext>
            </a:extLst>
          </p:cNvPr>
          <p:cNvSpPr txBox="1">
            <a:spLocks/>
          </p:cNvSpPr>
          <p:nvPr userDrawn="1"/>
        </p:nvSpPr>
        <p:spPr>
          <a:xfrm>
            <a:off x="10260676" y="-809134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D63E3D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By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63E3D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Hồng Linh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D63E3D">
                  <a:lumMod val="50000"/>
                </a:srgbClr>
              </a:solidFill>
              <a:effectLst/>
              <a:uLnTx/>
              <a:uFillTx/>
              <a:latin typeface="#9Slide07 Altus" pitchFamily="2" charset="0"/>
              <a:ea typeface="+mj-ea"/>
              <a:cs typeface="+mj-cs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ED1C2627-D998-7652-BDCA-33CA5237DBBA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78909C">
                    <a:lumMod val="60000"/>
                    <a:lumOff val="40000"/>
                  </a:srgbClr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78909C">
                    <a:lumMod val="60000"/>
                    <a:lumOff val="40000"/>
                  </a:srgbClr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 Non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5303BA3-EB86-C325-12E5-03FDFB282C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44511100" y="23671816"/>
            <a:ext cx="3627531" cy="47616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9C0193A-A4B7-D5E3-8D66-70E5D7B410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52738933" y="23671816"/>
            <a:ext cx="3627531" cy="476167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8F02182-2262-7D36-52C1-66316AAEB567}"/>
              </a:ext>
            </a:extLst>
          </p:cNvPr>
          <p:cNvSpPr txBox="1"/>
          <p:nvPr userDrawn="1"/>
        </p:nvSpPr>
        <p:spPr>
          <a:xfrm>
            <a:off x="-2622126" y="1912026"/>
            <a:ext cx="33260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err="1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srgbClr val="FFB64C">
                      <a:alpha val="63000"/>
                    </a:srgb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Măng</a:t>
            </a: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srgbClr val="FFB64C">
                      <a:alpha val="63000"/>
                    </a:srgb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 Non</a:t>
            </a:r>
            <a:endParaRPr kumimoji="0" lang="id-ID" sz="3000" b="0" i="0" u="none" strike="noStrike" kern="1200" cap="none" spc="0" normalizeH="0" baseline="0" noProof="0">
              <a:ln>
                <a:noFill/>
              </a:ln>
              <a:solidFill>
                <a:srgbClr val="2E9733"/>
              </a:solidFill>
              <a:effectLst>
                <a:outerShdw dist="165100" dir="2700000" sx="99000" sy="99000" algn="tl" rotWithShape="0">
                  <a:srgbClr val="FFB64C">
                    <a:alpha val="63000"/>
                  </a:srgbClr>
                </a:outerShdw>
                <a:reflection blurRad="6350" stA="55000" endA="300" endPos="45500" dir="5400000" sy="-100000" algn="bl" rotWithShape="0"/>
              </a:effectLst>
              <a:uLnTx/>
              <a:uFillTx/>
              <a:latin typeface="#9Slide07 HoneyCream" pitchFamily="2" charset="0"/>
              <a:ea typeface="+mn-ea"/>
              <a:cs typeface="#9Slide05 Bodega Script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7A229FA-3DF9-10C6-2AC8-D1C697149FA4}"/>
              </a:ext>
            </a:extLst>
          </p:cNvPr>
          <p:cNvSpPr txBox="1"/>
          <p:nvPr userDrawn="1"/>
        </p:nvSpPr>
        <p:spPr>
          <a:xfrm>
            <a:off x="9699945" y="-789958"/>
            <a:ext cx="2746978" cy="1137766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14C4C">
                    <a:alpha val="45000"/>
                  </a:srgbClr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Măng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14C4C">
                    <a:alpha val="45000"/>
                  </a:srgbClr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 Non</a:t>
            </a:r>
            <a:endParaRPr kumimoji="0" lang="id-ID" sz="1600" b="0" i="0" u="none" strike="noStrike" kern="0" cap="none" spc="0" normalizeH="0" baseline="0" noProof="0" dirty="0">
              <a:ln>
                <a:noFill/>
              </a:ln>
              <a:solidFill>
                <a:srgbClr val="014C4C">
                  <a:alpha val="45000"/>
                </a:srgbClr>
              </a:solidFill>
              <a:effectLst>
                <a:outerShdw dist="165100" dir="2700000" sx="99000" sy="99000" algn="tl" rotWithShape="0">
                  <a:srgbClr val="EC9684">
                    <a:alpha val="63000"/>
                  </a:srgbClr>
                </a:outerShdw>
              </a:effectLst>
              <a:uLnTx/>
              <a:uFillTx/>
              <a:latin typeface="#9Slide05 Aphrodite Pro" panose="02000000000000000000" pitchFamily="2" charset="0"/>
              <a:ea typeface="+mn-ea"/>
              <a:cs typeface="#9Slide05 Bodega Script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3770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2" r:id="rId8"/>
    <p:sldLayoutId id="2147483668" r:id="rId9"/>
    <p:sldLayoutId id="2147483669" r:id="rId10"/>
    <p:sldLayoutId id="2147483670" r:id="rId11"/>
    <p:sldLayoutId id="2147483671" r:id="rId12"/>
  </p:sldLayoutIdLst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7000" decel="14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50" fill="hold"/>
                                        <p:tgtEl>
                                          <p:spTgt spid="19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9" grpId="1"/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Bold" panose="020B0800000000000000" charset="-122"/>
          <a:ea typeface="思源黑体 CN Bold" panose="020B0800000000000000" charset="-122"/>
          <a:cs typeface="思源黑体 CN Bold" panose="020B08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31214003-03FC-7C19-38B7-EEB5CFD550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59348133" y="-25769008"/>
            <a:ext cx="4836708" cy="634889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728834-2BDF-F93F-4AD5-61289A5A095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59348133" y="31562423"/>
            <a:ext cx="4836708" cy="634889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F45EE3-5EA9-4D9F-6F60-095E1FD068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69967727" y="-25769008"/>
            <a:ext cx="4836708" cy="634889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AB2AF07-4A1F-056A-E6D0-606BDE2FF5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0318579" y="31562423"/>
            <a:ext cx="4836708" cy="634889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BFE8243-83E5-426B-A7E1-94B84D650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2052206" y="-221075"/>
            <a:ext cx="2186247" cy="231740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5041B13-6C57-DC72-D1E1-0064908C54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1616130" y="7791450"/>
            <a:ext cx="1824009" cy="2002485"/>
          </a:xfrm>
          <a:prstGeom prst="rect">
            <a:avLst/>
          </a:prstGeom>
        </p:spPr>
      </p:pic>
      <p:sp>
        <p:nvSpPr>
          <p:cNvPr id="22" name="TextBox 3">
            <a:extLst>
              <a:ext uri="{FF2B5EF4-FFF2-40B4-BE49-F238E27FC236}">
                <a16:creationId xmlns:a16="http://schemas.microsoft.com/office/drawing/2014/main" id="{364C5802-F4D0-11B5-3176-DBF6CEF9BA8F}"/>
              </a:ext>
            </a:extLst>
          </p:cNvPr>
          <p:cNvSpPr txBox="1"/>
          <p:nvPr userDrawn="1"/>
        </p:nvSpPr>
        <p:spPr>
          <a:xfrm>
            <a:off x="3048000" y="9098618"/>
            <a:ext cx="6228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Mời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truy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cập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513632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SĐT ZALO : 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0382348780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 - 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0984848929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D4370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8EA0EA1-3426-B3F7-55AA-D584BD1AD262}"/>
              </a:ext>
            </a:extLst>
          </p:cNvPr>
          <p:cNvSpPr txBox="1">
            <a:spLocks/>
          </p:cNvSpPr>
          <p:nvPr userDrawn="1"/>
        </p:nvSpPr>
        <p:spPr>
          <a:xfrm>
            <a:off x="1435012" y="9462561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 Non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2C9430"/>
              </a:solidFill>
              <a:effectLst/>
              <a:uLnTx/>
              <a:uFillTx/>
              <a:latin typeface="#9Slide07 HoneyCream" pitchFamily="2" charset="0"/>
              <a:ea typeface="+mj-ea"/>
              <a:cs typeface="+mj-cs"/>
            </a:endParaRP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3273FEA2-DCE8-F6CA-0E55-FAA315957C17}"/>
              </a:ext>
            </a:extLst>
          </p:cNvPr>
          <p:cNvSpPr txBox="1">
            <a:spLocks/>
          </p:cNvSpPr>
          <p:nvPr userDrawn="1"/>
        </p:nvSpPr>
        <p:spPr>
          <a:xfrm>
            <a:off x="10260676" y="-809134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D63E3D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By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63E3D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Hồng Linh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D63E3D">
                  <a:lumMod val="50000"/>
                </a:srgbClr>
              </a:solidFill>
              <a:effectLst/>
              <a:uLnTx/>
              <a:uFillTx/>
              <a:latin typeface="#9Slide07 Altus" pitchFamily="2" charset="0"/>
              <a:ea typeface="+mj-ea"/>
              <a:cs typeface="+mj-cs"/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ED1C2627-D998-7652-BDCA-33CA5237DBBA}"/>
              </a:ext>
            </a:extLst>
          </p:cNvPr>
          <p:cNvSpPr txBox="1">
            <a:spLocks/>
          </p:cNvSpPr>
          <p:nvPr userDrawn="1"/>
        </p:nvSpPr>
        <p:spPr>
          <a:xfrm>
            <a:off x="-570117" y="6070600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78909C">
                    <a:lumMod val="60000"/>
                    <a:lumOff val="40000"/>
                  </a:srgbClr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78909C">
                    <a:lumMod val="60000"/>
                    <a:lumOff val="40000"/>
                  </a:srgbClr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 Non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5303BA3-EB86-C325-12E5-03FDFB282C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44511100" y="23671816"/>
            <a:ext cx="3627531" cy="476167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9C0193A-A4B7-D5E3-8D66-70E5D7B410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52738933" y="23671816"/>
            <a:ext cx="3627531" cy="476167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8F02182-2262-7D36-52C1-66316AAEB567}"/>
              </a:ext>
            </a:extLst>
          </p:cNvPr>
          <p:cNvSpPr txBox="1"/>
          <p:nvPr userDrawn="1"/>
        </p:nvSpPr>
        <p:spPr>
          <a:xfrm>
            <a:off x="-2622126" y="1912026"/>
            <a:ext cx="33260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err="1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srgbClr val="FFB64C">
                      <a:alpha val="63000"/>
                    </a:srgb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Măng</a:t>
            </a: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srgbClr val="FFB64C">
                      <a:alpha val="63000"/>
                    </a:srgb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 Non</a:t>
            </a:r>
            <a:endParaRPr kumimoji="0" lang="id-ID" sz="3000" b="0" i="0" u="none" strike="noStrike" kern="1200" cap="none" spc="0" normalizeH="0" baseline="0" noProof="0">
              <a:ln>
                <a:noFill/>
              </a:ln>
              <a:solidFill>
                <a:srgbClr val="2E9733"/>
              </a:solidFill>
              <a:effectLst>
                <a:outerShdw dist="165100" dir="2700000" sx="99000" sy="99000" algn="tl" rotWithShape="0">
                  <a:srgbClr val="FFB64C">
                    <a:alpha val="63000"/>
                  </a:srgbClr>
                </a:outerShdw>
                <a:reflection blurRad="6350" stA="55000" endA="300" endPos="45500" dir="5400000" sy="-100000" algn="bl" rotWithShape="0"/>
              </a:effectLst>
              <a:uLnTx/>
              <a:uFillTx/>
              <a:latin typeface="#9Slide07 HoneyCream" pitchFamily="2" charset="0"/>
              <a:ea typeface="+mn-ea"/>
              <a:cs typeface="#9Slide05 Bodega Script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7A229FA-3DF9-10C6-2AC8-D1C697149FA4}"/>
              </a:ext>
            </a:extLst>
          </p:cNvPr>
          <p:cNvSpPr txBox="1"/>
          <p:nvPr userDrawn="1"/>
        </p:nvSpPr>
        <p:spPr>
          <a:xfrm>
            <a:off x="9699945" y="-789958"/>
            <a:ext cx="2746978" cy="1137766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14C4C">
                    <a:alpha val="45000"/>
                  </a:srgbClr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Măng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14C4C">
                    <a:alpha val="45000"/>
                  </a:srgbClr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 Non</a:t>
            </a:r>
            <a:endParaRPr kumimoji="0" lang="id-ID" sz="1600" b="0" i="0" u="none" strike="noStrike" kern="0" cap="none" spc="0" normalizeH="0" baseline="0" noProof="0" dirty="0">
              <a:ln>
                <a:noFill/>
              </a:ln>
              <a:solidFill>
                <a:srgbClr val="014C4C">
                  <a:alpha val="45000"/>
                </a:srgbClr>
              </a:solidFill>
              <a:effectLst>
                <a:outerShdw dist="165100" dir="2700000" sx="99000" sy="99000" algn="tl" rotWithShape="0">
                  <a:srgbClr val="EC9684">
                    <a:alpha val="63000"/>
                  </a:srgbClr>
                </a:outerShdw>
              </a:effectLst>
              <a:uLnTx/>
              <a:uFillTx/>
              <a:latin typeface="#9Slide05 Aphrodite Pro" panose="02000000000000000000" pitchFamily="2" charset="0"/>
              <a:ea typeface="+mn-ea"/>
              <a:cs typeface="#9Slide05 Bodega Script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694437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4" r:id="rId1"/>
  </p:sldLayoutIdLst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7000" decel="14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50" fill="hold"/>
                                        <p:tgtEl>
                                          <p:spTgt spid="28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8" grpId="1"/>
    </p:bldLst>
  </p:timing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tags" Target="../tags/tag4.xml"/><Relationship Id="rId7" Type="http://schemas.openxmlformats.org/officeDocument/2006/relationships/image" Target="../media/image7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12.xml"/><Relationship Id="rId4" Type="http://schemas.openxmlformats.org/officeDocument/2006/relationships/tags" Target="../tags/tag5.xml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0.jpeg"/><Relationship Id="rId4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5" Type="http://schemas.microsoft.com/office/2007/relationships/hdphoto" Target="../media/hdphoto3.wdp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microsoft.com/office/2007/relationships/hdphoto" Target="../media/hdphoto5.wdp"/><Relationship Id="rId5" Type="http://schemas.openxmlformats.org/officeDocument/2006/relationships/image" Target="../media/image23.png"/><Relationship Id="rId4" Type="http://schemas.microsoft.com/office/2007/relationships/hdphoto" Target="../media/hdphoto4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5" Type="http://schemas.microsoft.com/office/2007/relationships/hdphoto" Target="../media/hdphoto5.wdp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groups/629898828017053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12420" y="0"/>
            <a:ext cx="11567160" cy="6237605"/>
            <a:chOff x="492" y="0"/>
            <a:chExt cx="18216" cy="9823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4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0"/>
              <a:ext cx="10640" cy="1290"/>
              <a:chOff x="4196" y="0"/>
              <a:chExt cx="10640" cy="1290"/>
            </a:xfrm>
          </p:grpSpPr>
          <p:grpSp>
            <p:nvGrpSpPr>
              <p:cNvPr id="23" name="组合 22"/>
              <p:cNvGrpSpPr/>
              <p:nvPr/>
            </p:nvGrpSpPr>
            <p:grpSpPr>
              <a:xfrm>
                <a:off x="4196" y="0"/>
                <a:ext cx="577" cy="1291"/>
                <a:chOff x="2851" y="8"/>
                <a:chExt cx="610" cy="1365"/>
              </a:xfrm>
            </p:grpSpPr>
            <p:sp>
              <p:nvSpPr>
                <p:cNvPr id="21" name="矩形 20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24" name="组合 23"/>
              <p:cNvGrpSpPr/>
              <p:nvPr/>
            </p:nvGrpSpPr>
            <p:grpSpPr>
              <a:xfrm>
                <a:off x="14260" y="0"/>
                <a:ext cx="577" cy="1291"/>
                <a:chOff x="2851" y="8"/>
                <a:chExt cx="610" cy="1365"/>
              </a:xfrm>
            </p:grpSpPr>
            <p:sp>
              <p:nvSpPr>
                <p:cNvPr id="25" name="矩形 24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7710365" y="4984115"/>
            <a:ext cx="1985450" cy="445770"/>
          </a:xfrm>
          <a:prstGeom prst="roundRect">
            <a:avLst>
              <a:gd name="adj" fmla="val 50000"/>
            </a:avLst>
          </a:prstGeom>
          <a:solidFill>
            <a:srgbClr val="F08A04"/>
          </a:solidFill>
          <a:ln>
            <a:solidFill>
              <a:schemeClr val="bg1"/>
            </a:solidFill>
          </a:ln>
          <a:effectLst>
            <a:outerShdw blurRad="50800" dist="38100" dir="18900000" algn="bl" rotWithShape="0">
              <a:schemeClr val="tx1">
                <a:alpha val="40000"/>
              </a:schemeClr>
            </a:outerShdw>
          </a:effectLst>
        </p:spPr>
        <p:txBody>
          <a:bodyPr wrap="square" tIns="71755" rtlCol="0" anchor="ctr" anchorCtr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Trang</a:t>
            </a:r>
            <a:r>
              <a:rPr kumimoji="0" lang="en-US" altLang="zh-CN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 54, 55</a:t>
            </a: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7 Sedgwick Ave" panose="000005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146425" y="1379863"/>
            <a:ext cx="5875655" cy="646331"/>
          </a:xfrm>
          <a:prstGeom prst="rect">
            <a:avLst/>
          </a:prstGeom>
          <a:noFill/>
        </p:spPr>
        <p:txBody>
          <a:bodyPr vert="horz" wrap="square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zh-CN" sz="2400" b="1" i="0" u="none" strike="noStrike" kern="1200" cap="none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12700" dist="12700" sx="101000" sy="101000" algn="ctr" rotWithShape="0">
                    <a:srgbClr val="FFC000">
                      <a:lumMod val="20000"/>
                      <a:lumOff val="80000"/>
                      <a:alpha val="40000"/>
                    </a:srgb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♠</a:t>
            </a:r>
            <a:r>
              <a:rPr kumimoji="0" lang="en-US" altLang="zh-CN" sz="2400" b="1" i="0" u="none" strike="noStrike" kern="1200" cap="none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12700" dist="12700" sx="101000" sy="101000" algn="ctr" rotWithShape="0">
                    <a:srgbClr val="FFC000">
                      <a:lumMod val="20000"/>
                      <a:lumOff val="80000"/>
                      <a:alpha val="40000"/>
                    </a:srgb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 </a:t>
            </a:r>
            <a:r>
              <a:rPr kumimoji="0" lang="en-US" altLang="zh-CN" sz="2400" b="1" i="0" u="none" strike="noStrike" kern="1200" cap="none" normalizeH="0" baseline="0" noProof="0" dirty="0" err="1" smtClean="0">
                <a:ln w="25400">
                  <a:noFill/>
                </a:ln>
                <a:solidFill>
                  <a:prstClr val="white"/>
                </a:solidFill>
                <a:effectLst>
                  <a:outerShdw blurRad="12700" dist="12700" sx="101000" sy="101000" algn="ctr" rotWithShape="0">
                    <a:srgbClr val="FFC000">
                      <a:lumMod val="20000"/>
                      <a:lumOff val="80000"/>
                      <a:alpha val="40000"/>
                    </a:srgb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Bài</a:t>
            </a:r>
            <a:r>
              <a:rPr kumimoji="0" lang="en-US" altLang="zh-CN" sz="2400" b="1" i="0" u="none" strike="noStrike" kern="1200" cap="none" normalizeH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12700" dist="12700" sx="101000" sy="101000" algn="ctr" rotWithShape="0">
                    <a:srgbClr val="FFC000">
                      <a:lumMod val="20000"/>
                      <a:lumOff val="80000"/>
                      <a:alpha val="40000"/>
                    </a:srgb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</a:rPr>
              <a:t> 18 </a:t>
            </a:r>
            <a:r>
              <a:rPr kumimoji="0" lang="zh-CN" altLang="zh-CN" sz="2400" b="1" i="0" u="none" strike="noStrike" kern="1200" cap="none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12700" dist="12700" sx="101000" sy="101000" algn="ctr" rotWithShape="0">
                    <a:srgbClr val="FFC000">
                      <a:lumMod val="20000"/>
                      <a:lumOff val="80000"/>
                      <a:alpha val="40000"/>
                    </a:srgb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♠</a:t>
            </a:r>
            <a:endParaRPr kumimoji="0" lang="zh-CN" altLang="zh-CN" sz="2400" b="1" i="0" u="none" strike="noStrike" kern="1200" cap="none" normalizeH="0" baseline="0" noProof="0" dirty="0">
              <a:ln w="25400">
                <a:noFill/>
              </a:ln>
              <a:solidFill>
                <a:prstClr val="white"/>
              </a:solidFill>
              <a:effectLst>
                <a:outerShdw blurRad="12700" dist="12700" sx="101000" sy="101000" algn="ctr" rotWithShape="0">
                  <a:srgbClr val="FFC000">
                    <a:lumMod val="20000"/>
                    <a:lumOff val="80000"/>
                    <a:alpha val="40000"/>
                  </a:srgbClr>
                </a:outerShdw>
              </a:effectLst>
              <a:uLnTx/>
              <a:uFillTx/>
              <a:latin typeface="#9Slide07 Sedgwick Ave" panose="000005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8" name="图片 7" descr="588ku_8fce8f2a752e40fcc7345577636406eb_12548673"/>
          <p:cNvPicPr>
            <a:picLocks noChangeAspect="1"/>
          </p:cNvPicPr>
          <p:nvPr/>
        </p:nvPicPr>
        <p:blipFill>
          <a:blip r:embed="rId5"/>
          <a:srcRect t="7698" r="7698" b="12538"/>
          <a:stretch>
            <a:fillRect/>
          </a:stretch>
        </p:blipFill>
        <p:spPr>
          <a:xfrm>
            <a:off x="9592310" y="4518660"/>
            <a:ext cx="2482215" cy="2145030"/>
          </a:xfrm>
          <a:prstGeom prst="rect">
            <a:avLst/>
          </a:prstGeom>
        </p:spPr>
      </p:pic>
      <p:pic>
        <p:nvPicPr>
          <p:cNvPr id="9" name="图片 8" descr="千库网_彩色美术画笔_元素编号12899755"/>
          <p:cNvPicPr>
            <a:picLocks noChangeAspect="1"/>
          </p:cNvPicPr>
          <p:nvPr/>
        </p:nvPicPr>
        <p:blipFill>
          <a:blip r:embed="rId6"/>
          <a:srcRect l="16964" r="25281" b="4906"/>
          <a:stretch>
            <a:fillRect/>
          </a:stretch>
        </p:blipFill>
        <p:spPr>
          <a:xfrm>
            <a:off x="641985" y="4572635"/>
            <a:ext cx="1236980" cy="2037080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9022080" y="934720"/>
            <a:ext cx="2340610" cy="957580"/>
            <a:chOff x="14655" y="600"/>
            <a:chExt cx="3686" cy="1508"/>
          </a:xfrm>
        </p:grpSpPr>
        <p:pic>
          <p:nvPicPr>
            <p:cNvPr id="18" name="图片 17" descr="45"/>
            <p:cNvPicPr>
              <a:picLocks noChangeAspect="1"/>
            </p:cNvPicPr>
            <p:nvPr/>
          </p:nvPicPr>
          <p:blipFill>
            <a:blip r:embed="rId7"/>
            <a:srcRect l="56250" t="57535" r="19753" b="25000"/>
            <a:stretch>
              <a:fillRect/>
            </a:stretch>
          </p:blipFill>
          <p:spPr>
            <a:xfrm>
              <a:off x="14655" y="600"/>
              <a:ext cx="3686" cy="1509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15553" y="916"/>
              <a:ext cx="1814" cy="48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marL="0" marR="0" lvl="0" indent="0" algn="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400" b="0" i="0" u="none" strike="noStrike" kern="1200" cap="none" spc="0" normalizeH="0" baseline="0" noProof="0" dirty="0" smtClean="0">
                  <a:ln w="25400"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uLnTx/>
                  <a:uFillTx/>
                  <a:latin typeface="#9Slide07 Sedgwick Ave" panose="000005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TOÁN</a:t>
              </a:r>
              <a:r>
                <a:rPr kumimoji="0" lang="en-US" altLang="zh-CN" sz="1400" b="0" i="0" u="none" strike="noStrike" kern="1200" cap="none" spc="0" normalizeH="0" noProof="0" dirty="0" smtClean="0">
                  <a:ln w="25400"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uLnTx/>
                  <a:uFillTx/>
                  <a:latin typeface="#9Slide07 Sedgwick Ave" panose="000005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 3</a:t>
              </a:r>
              <a:endParaRPr kumimoji="0" lang="zh-CN" altLang="en-US" sz="1400" b="0" i="0" u="none" strike="noStrike" kern="1200" cap="none" spc="0" normalizeH="0" baseline="0" noProof="0" dirty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prstClr val="white">
                      <a:lumMod val="95000"/>
                      <a:alpha val="43137"/>
                    </a:prstClr>
                  </a:outerShdw>
                </a:effectLst>
                <a:uLnTx/>
                <a:uFillTx/>
                <a:latin typeface="#9Slide07 Sedgwick Ave" panose="000005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endParaRPr>
            </a:p>
          </p:txBody>
        </p:sp>
      </p:grpSp>
      <p:sp>
        <p:nvSpPr>
          <p:cNvPr id="31" name="等腰三角形 30"/>
          <p:cNvSpPr/>
          <p:nvPr/>
        </p:nvSpPr>
        <p:spPr>
          <a:xfrm>
            <a:off x="2516505" y="6261735"/>
            <a:ext cx="347980" cy="347980"/>
          </a:xfrm>
          <a:prstGeom prst="triangle">
            <a:avLst/>
          </a:prstGeom>
          <a:noFill/>
          <a:ln>
            <a:solidFill>
              <a:schemeClr val="bg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727710" y="131445"/>
            <a:ext cx="10490200" cy="5297805"/>
            <a:chOff x="1146" y="207"/>
            <a:chExt cx="16520" cy="8343"/>
          </a:xfrm>
        </p:grpSpPr>
        <p:sp>
          <p:nvSpPr>
            <p:cNvPr id="27" name="椭圆 26"/>
            <p:cNvSpPr/>
            <p:nvPr/>
          </p:nvSpPr>
          <p:spPr>
            <a:xfrm>
              <a:off x="2410" y="6567"/>
              <a:ext cx="310" cy="310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1146" y="3095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5150" y="8002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2278" y="1410"/>
              <a:ext cx="571" cy="548"/>
            </a:xfrm>
            <a:prstGeom prst="triangl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cxnSp>
        <p:nvCxnSpPr>
          <p:cNvPr id="33" name="直接连接符 32"/>
          <p:cNvCxnSpPr/>
          <p:nvPr/>
        </p:nvCxnSpPr>
        <p:spPr>
          <a:xfrm>
            <a:off x="2516505" y="4572635"/>
            <a:ext cx="715200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919" y="934720"/>
            <a:ext cx="1752362" cy="1752362"/>
          </a:xfrm>
          <a:prstGeom prst="rect">
            <a:avLst/>
          </a:prstGeom>
        </p:spPr>
      </p:pic>
      <p:sp>
        <p:nvSpPr>
          <p:cNvPr id="39" name="文本框 3"/>
          <p:cNvSpPr txBox="1"/>
          <p:nvPr/>
        </p:nvSpPr>
        <p:spPr>
          <a:xfrm>
            <a:off x="1179195" y="2090320"/>
            <a:ext cx="98647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7200" b="0" i="0" u="none" strike="noStrike" kern="1200" cap="none" spc="0" normalizeH="0" baseline="0" noProof="0" dirty="0" smtClean="0">
                <a:ln w="136525">
                  <a:solidFill>
                    <a:schemeClr val="bg1">
                      <a:alpha val="93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GÓC,</a:t>
            </a:r>
            <a:r>
              <a:rPr kumimoji="0" lang="en-US" altLang="zh-CN" sz="7200" b="0" i="0" u="none" strike="noStrike" kern="1200" cap="none" spc="0" normalizeH="0" noProof="0" dirty="0" smtClean="0">
                <a:ln w="136525">
                  <a:solidFill>
                    <a:schemeClr val="bg1">
                      <a:alpha val="93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 GÓC VUÔNG,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7200" baseline="0" dirty="0" smtClean="0">
                <a:ln w="136525">
                  <a:solidFill>
                    <a:schemeClr val="bg1">
                      <a:alpha val="93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GÓC</a:t>
            </a:r>
            <a:r>
              <a:rPr lang="en-US" altLang="zh-CN" sz="7200" dirty="0" smtClean="0">
                <a:ln w="136525">
                  <a:solidFill>
                    <a:schemeClr val="bg1">
                      <a:alpha val="93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KHÔNG VUÔNG</a:t>
            </a:r>
            <a:endParaRPr kumimoji="0" lang="zh-CN" altLang="en-US" sz="7200" b="0" i="0" u="none" strike="noStrike" kern="1200" cap="none" spc="0" normalizeH="0" baseline="0" noProof="0" dirty="0">
              <a:ln w="136525">
                <a:solidFill>
                  <a:schemeClr val="bg1">
                    <a:alpha val="93000"/>
                  </a:schemeClr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8880">
            <a:off x="11541703" y="5572929"/>
            <a:ext cx="664459" cy="1129581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188601" y="2088415"/>
            <a:ext cx="98647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7200" b="0" i="0" u="none" strike="noStrike" kern="1200" cap="none" spc="0" normalizeH="0" baseline="0" noProof="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GÓC</a:t>
            </a:r>
            <a:r>
              <a:rPr kumimoji="0" lang="en-US" altLang="zh-CN" sz="7200" b="0" i="0" u="none" strike="noStrike" kern="1200" cap="none" spc="0" normalizeH="0" baseline="0" noProof="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,</a:t>
            </a:r>
            <a:r>
              <a:rPr kumimoji="0" lang="en-US" altLang="zh-CN" sz="7200" b="0" i="0" u="none" strike="noStrike" kern="1200" cap="none" spc="0" normalizeH="0" noProof="0" dirty="0" smtClean="0">
                <a:ln w="25400">
                  <a:solidFill>
                    <a:srgbClr val="DC7092"/>
                  </a:solidFill>
                  <a:prstDash val="sysDash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 </a:t>
            </a:r>
            <a:r>
              <a:rPr kumimoji="0" lang="en-US" altLang="zh-CN" sz="7200" b="0" i="0" u="none" strike="noStrike" kern="1200" cap="none" spc="0" normalizeH="0" noProof="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GÓC VUÔNG</a:t>
            </a:r>
            <a:r>
              <a:rPr kumimoji="0" lang="en-US" altLang="zh-CN" sz="7200" b="0" i="0" u="none" strike="noStrike" kern="1200" cap="none" spc="0" normalizeH="0" noProof="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,</a:t>
            </a:r>
            <a:r>
              <a:rPr kumimoji="0" lang="en-US" altLang="zh-CN" sz="7200" b="0" i="0" u="none" strike="noStrike" kern="1200" cap="none" spc="0" normalizeH="0" noProof="0" dirty="0" smtClean="0">
                <a:ln w="25400">
                  <a:solidFill>
                    <a:srgbClr val="DC7092"/>
                  </a:solidFill>
                  <a:prstDash val="sysDash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7200" baseline="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GÓC</a:t>
            </a:r>
            <a:r>
              <a:rPr lang="en-US" altLang="zh-CN" sz="7200" dirty="0" smtClean="0">
                <a:ln w="25400">
                  <a:solidFill>
                    <a:schemeClr val="tx1"/>
                  </a:solidFill>
                  <a:prstDash val="sysDash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F08A04">
                      <a:alpha val="43137"/>
                    </a:srgbClr>
                  </a:outerShdw>
                </a:effectLst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KHÔNG VUÔNG</a:t>
            </a:r>
            <a:endParaRPr kumimoji="0" lang="zh-CN" altLang="en-US" sz="7200" b="0" i="0" u="none" strike="noStrike" kern="1200" cap="none" spc="0" normalizeH="0" baseline="0" noProof="0" dirty="0">
              <a:ln w="25400">
                <a:solidFill>
                  <a:schemeClr val="tx1"/>
                </a:solidFill>
                <a:prstDash val="sysDash"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695003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/>
      <p:bldP spid="39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12420" y="0"/>
            <a:ext cx="11567160" cy="6237605"/>
            <a:chOff x="492" y="0"/>
            <a:chExt cx="18216" cy="9823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7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0"/>
              <a:ext cx="10640" cy="1290"/>
              <a:chOff x="4196" y="0"/>
              <a:chExt cx="10640" cy="1290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0"/>
                <a:ext cx="577" cy="1291"/>
                <a:chOff x="2851" y="8"/>
                <a:chExt cx="610" cy="136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0"/>
                <a:ext cx="577" cy="1291"/>
                <a:chOff x="2851" y="8"/>
                <a:chExt cx="610" cy="1365"/>
              </a:xfrm>
            </p:grpSpPr>
            <p:sp>
              <p:nvSpPr>
                <p:cNvPr id="25" name="矩形 24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21" name="文本框 20"/>
          <p:cNvSpPr txBox="1"/>
          <p:nvPr/>
        </p:nvSpPr>
        <p:spPr>
          <a:xfrm>
            <a:off x="2237105" y="3028633"/>
            <a:ext cx="3276600" cy="548005"/>
          </a:xfrm>
          <a:prstGeom prst="roundRect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什么是普通话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1471930" y="3009900"/>
            <a:ext cx="653415" cy="653415"/>
          </a:xfrm>
          <a:prstGeom prst="ellipse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1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2235835" y="4242753"/>
            <a:ext cx="3276600" cy="548005"/>
          </a:xfrm>
          <a:prstGeom prst="roundRect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认识推普周</a:t>
            </a:r>
          </a:p>
        </p:txBody>
      </p:sp>
      <p:sp>
        <p:nvSpPr>
          <p:cNvPr id="30" name="文本框 29"/>
          <p:cNvSpPr txBox="1"/>
          <p:nvPr>
            <p:custDataLst>
              <p:tags r:id="rId2"/>
            </p:custDataLst>
          </p:nvPr>
        </p:nvSpPr>
        <p:spPr>
          <a:xfrm>
            <a:off x="1471930" y="4197350"/>
            <a:ext cx="653415" cy="653415"/>
          </a:xfrm>
          <a:prstGeom prst="ellipse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2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6621780" y="3009583"/>
            <a:ext cx="4081780" cy="548005"/>
          </a:xfrm>
          <a:prstGeom prst="roundRect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请你跟我这样说</a:t>
            </a:r>
          </a:p>
        </p:txBody>
      </p:sp>
      <p:sp>
        <p:nvSpPr>
          <p:cNvPr id="31" name="文本框 30"/>
          <p:cNvSpPr txBox="1"/>
          <p:nvPr>
            <p:custDataLst>
              <p:tags r:id="rId3"/>
            </p:custDataLst>
          </p:nvPr>
        </p:nvSpPr>
        <p:spPr>
          <a:xfrm>
            <a:off x="5856605" y="2995930"/>
            <a:ext cx="653415" cy="653415"/>
          </a:xfrm>
          <a:prstGeom prst="ellipse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3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21780" y="4250055"/>
            <a:ext cx="4057650" cy="548005"/>
          </a:xfrm>
          <a:prstGeom prst="roundRect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趣味普通话</a:t>
            </a: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5856605" y="4183380"/>
            <a:ext cx="653415" cy="653415"/>
          </a:xfrm>
          <a:prstGeom prst="ellipse">
            <a:avLst/>
          </a:prstGeom>
          <a:solidFill>
            <a:srgbClr val="F08A04"/>
          </a:solidFill>
          <a:ln w="19050">
            <a:solidFill>
              <a:schemeClr val="bg1"/>
            </a:solidFill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4</a:t>
            </a:r>
          </a:p>
        </p:txBody>
      </p:sp>
      <p:pic>
        <p:nvPicPr>
          <p:cNvPr id="10" name="图片 9" descr="588ku_8fce8f2a752e40fcc7345577636406eb_12548673"/>
          <p:cNvPicPr>
            <a:picLocks noChangeAspect="1"/>
          </p:cNvPicPr>
          <p:nvPr/>
        </p:nvPicPr>
        <p:blipFill>
          <a:blip r:embed="rId8"/>
          <a:srcRect t="7698" r="7698" b="12538"/>
          <a:stretch>
            <a:fillRect/>
          </a:stretch>
        </p:blipFill>
        <p:spPr>
          <a:xfrm rot="1920000" flipH="1">
            <a:off x="332491" y="445021"/>
            <a:ext cx="1784985" cy="1543050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727710" y="131445"/>
            <a:ext cx="10490200" cy="5298440"/>
            <a:chOff x="1146" y="207"/>
            <a:chExt cx="16520" cy="8344"/>
          </a:xfrm>
        </p:grpSpPr>
        <p:sp>
          <p:nvSpPr>
            <p:cNvPr id="27" name="椭圆 26"/>
            <p:cNvSpPr/>
            <p:nvPr/>
          </p:nvSpPr>
          <p:spPr>
            <a:xfrm>
              <a:off x="2169" y="8241"/>
              <a:ext cx="310" cy="310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1146" y="3095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5150" y="8002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2278" y="1410"/>
              <a:ext cx="571" cy="548"/>
            </a:xfrm>
            <a:prstGeom prst="triangl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47357" y="1765722"/>
            <a:ext cx="2340610" cy="958215"/>
            <a:chOff x="14655" y="600"/>
            <a:chExt cx="3686" cy="1509"/>
          </a:xfrm>
        </p:grpSpPr>
        <p:pic>
          <p:nvPicPr>
            <p:cNvPr id="18" name="图片 17" descr="45"/>
            <p:cNvPicPr>
              <a:picLocks noChangeAspect="1"/>
            </p:cNvPicPr>
            <p:nvPr/>
          </p:nvPicPr>
          <p:blipFill>
            <a:blip r:embed="rId9"/>
            <a:srcRect l="56250" t="57535" r="19753" b="25000"/>
            <a:stretch>
              <a:fillRect/>
            </a:stretch>
          </p:blipFill>
          <p:spPr>
            <a:xfrm>
              <a:off x="14655" y="600"/>
              <a:ext cx="3686" cy="1509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15591" y="675"/>
              <a:ext cx="1814" cy="92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3200" b="0" i="0" u="none" strike="noStrike" kern="1200" cap="none" spc="0" normalizeH="0" baseline="0" noProof="0" dirty="0" smtClean="0">
                  <a:ln w="25400"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uLnTx/>
                  <a:uFillTx/>
                  <a:latin typeface="#9Slide07 SFU Rhythm" panose="000004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01</a:t>
              </a:r>
              <a:endParaRPr kumimoji="0" lang="zh-CN" altLang="en-US" sz="3200" b="0" i="0" u="none" strike="noStrike" kern="1200" cap="none" spc="0" normalizeH="0" baseline="0" noProof="0" dirty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prstClr val="white">
                      <a:lumMod val="95000"/>
                      <a:alpha val="43137"/>
                    </a:prst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9335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/>
      <p:bldP spid="2" grpId="0" bldLvl="0" animBg="1"/>
      <p:bldP spid="23" grpId="0" bldLvl="0" animBg="1"/>
      <p:bldP spid="30" grpId="0" bldLvl="0" animBg="1"/>
      <p:bldP spid="24" grpId="0" bldLvl="0" animBg="1"/>
      <p:bldP spid="31" grpId="0" bldLvl="0" animBg="1"/>
      <p:bldP spid="3" grpId="0" bldLvl="0" animBg="1"/>
      <p:bldP spid="4" grpId="0" bldLvl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1411605" y="2347"/>
            <a:ext cx="9368669" cy="5835722"/>
            <a:chOff x="492" y="-1523"/>
            <a:chExt cx="18217" cy="11347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-1523"/>
              <a:ext cx="10641" cy="2814"/>
              <a:chOff x="4196" y="-1523"/>
              <a:chExt cx="10641" cy="2814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-1523"/>
                <a:ext cx="577" cy="2814"/>
                <a:chOff x="2851" y="-1602"/>
                <a:chExt cx="610" cy="297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-1523"/>
                <a:ext cx="577" cy="2814"/>
                <a:chOff x="2851" y="-1602"/>
                <a:chExt cx="610" cy="2975"/>
              </a:xfrm>
            </p:grpSpPr>
            <p:sp>
              <p:nvSpPr>
                <p:cNvPr id="3" name="矩形 2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4821176" y="1735355"/>
            <a:ext cx="2549525" cy="548005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60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01</a:t>
            </a:r>
            <a:endParaRPr kumimoji="0" lang="en-US" altLang="zh-CN" sz="60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321430" y="2304440"/>
            <a:ext cx="3549015" cy="3046988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0" i="0" u="none" strike="noStrike" kern="1200" cap="none" spc="0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KHỞI</a:t>
            </a:r>
            <a:r>
              <a:rPr kumimoji="0" lang="en-US" altLang="zh-CN" sz="9600" b="0" i="0" u="none" strike="noStrike" kern="1200" cap="none" spc="0" normalizeH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ĐỘNG</a:t>
            </a:r>
            <a:endParaRPr kumimoji="0" lang="zh-CN" altLang="en-US" sz="9600" b="0" i="0" u="none" strike="noStrike" kern="1200" cap="none" spc="0" normalizeH="0" baseline="0" noProof="0" dirty="0">
              <a:ln w="25400"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4" name="图片 3" descr="千库网_彩色美术画笔_元素编号12899755"/>
          <p:cNvPicPr>
            <a:picLocks noChangeAspect="1"/>
          </p:cNvPicPr>
          <p:nvPr/>
        </p:nvPicPr>
        <p:blipFill>
          <a:blip r:embed="rId4"/>
          <a:srcRect l="16964" r="25281" b="4906"/>
          <a:stretch>
            <a:fillRect/>
          </a:stretch>
        </p:blipFill>
        <p:spPr>
          <a:xfrm>
            <a:off x="260985" y="3222625"/>
            <a:ext cx="2062480" cy="3397885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455930" y="131445"/>
            <a:ext cx="11328400" cy="4235450"/>
            <a:chOff x="718" y="207"/>
            <a:chExt cx="17840" cy="6670"/>
          </a:xfrm>
        </p:grpSpPr>
        <p:sp>
          <p:nvSpPr>
            <p:cNvPr id="27" name="椭圆 26"/>
            <p:cNvSpPr/>
            <p:nvPr/>
          </p:nvSpPr>
          <p:spPr>
            <a:xfrm>
              <a:off x="2410" y="6567"/>
              <a:ext cx="310" cy="310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718" y="4046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8009" y="3931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1901" y="874"/>
              <a:ext cx="571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cxnSp>
        <p:nvCxnSpPr>
          <p:cNvPr id="33" name="直接连接符 32"/>
          <p:cNvCxnSpPr/>
          <p:nvPr/>
        </p:nvCxnSpPr>
        <p:spPr>
          <a:xfrm>
            <a:off x="2683426" y="3827934"/>
            <a:ext cx="715200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763" y="2149926"/>
            <a:ext cx="4041998" cy="423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463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yt1s.com - Nhảy dân vũ Pokemon Go Khoa CNTT  TT Đại Học Cần Thơ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673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1411605" y="2347"/>
            <a:ext cx="9368669" cy="5835722"/>
            <a:chOff x="492" y="-1523"/>
            <a:chExt cx="18217" cy="11347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-1523"/>
              <a:ext cx="10641" cy="2814"/>
              <a:chOff x="4196" y="-1523"/>
              <a:chExt cx="10641" cy="2814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-1523"/>
                <a:ext cx="577" cy="2814"/>
                <a:chOff x="2851" y="-1602"/>
                <a:chExt cx="610" cy="297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-1523"/>
                <a:ext cx="577" cy="2814"/>
                <a:chOff x="2851" y="-1602"/>
                <a:chExt cx="610" cy="2975"/>
              </a:xfrm>
            </p:grpSpPr>
            <p:sp>
              <p:nvSpPr>
                <p:cNvPr id="3" name="矩形 2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4821176" y="1735355"/>
            <a:ext cx="2549525" cy="548005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60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02</a:t>
            </a:r>
            <a:endParaRPr kumimoji="0" lang="en-US" altLang="zh-CN" sz="60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091354" y="2304440"/>
            <a:ext cx="3779091" cy="3046988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0" i="0" u="none" strike="noStrike" kern="1200" cap="none" spc="0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KHÁM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960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PHÁ</a:t>
            </a:r>
            <a:endParaRPr kumimoji="0" lang="zh-CN" altLang="en-US" sz="9600" b="0" i="0" u="none" strike="noStrike" kern="1200" cap="none" spc="0" normalizeH="0" baseline="0" noProof="0" dirty="0">
              <a:ln w="25400"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4" name="图片 3" descr="千库网_彩色美术画笔_元素编号12899755"/>
          <p:cNvPicPr>
            <a:picLocks noChangeAspect="1"/>
          </p:cNvPicPr>
          <p:nvPr/>
        </p:nvPicPr>
        <p:blipFill>
          <a:blip r:embed="rId4"/>
          <a:srcRect l="16964" r="25281" b="4906"/>
          <a:stretch>
            <a:fillRect/>
          </a:stretch>
        </p:blipFill>
        <p:spPr>
          <a:xfrm>
            <a:off x="260985" y="3222625"/>
            <a:ext cx="2062480" cy="3397885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455930" y="131445"/>
            <a:ext cx="11328400" cy="4235450"/>
            <a:chOff x="718" y="207"/>
            <a:chExt cx="17840" cy="6670"/>
          </a:xfrm>
        </p:grpSpPr>
        <p:sp>
          <p:nvSpPr>
            <p:cNvPr id="27" name="椭圆 26"/>
            <p:cNvSpPr/>
            <p:nvPr/>
          </p:nvSpPr>
          <p:spPr>
            <a:xfrm>
              <a:off x="2410" y="6567"/>
              <a:ext cx="310" cy="310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718" y="4046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8009" y="3931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1901" y="874"/>
              <a:ext cx="571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cxnSp>
        <p:nvCxnSpPr>
          <p:cNvPr id="33" name="直接连接符 32"/>
          <p:cNvCxnSpPr/>
          <p:nvPr/>
        </p:nvCxnSpPr>
        <p:spPr>
          <a:xfrm>
            <a:off x="2683426" y="3827934"/>
            <a:ext cx="715200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763" y="2149926"/>
            <a:ext cx="4041998" cy="423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60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12420" y="0"/>
            <a:ext cx="11567160" cy="6237605"/>
            <a:chOff x="492" y="0"/>
            <a:chExt cx="18216" cy="9823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0"/>
              <a:ext cx="10640" cy="1290"/>
              <a:chOff x="4196" y="0"/>
              <a:chExt cx="10640" cy="1290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0"/>
                <a:ext cx="577" cy="1291"/>
                <a:chOff x="2851" y="8"/>
                <a:chExt cx="610" cy="136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0"/>
                <a:ext cx="577" cy="1291"/>
                <a:chOff x="2851" y="8"/>
                <a:chExt cx="610" cy="1365"/>
              </a:xfrm>
            </p:grpSpPr>
            <p:sp>
              <p:nvSpPr>
                <p:cNvPr id="25" name="矩形 24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3030855" y="3471935"/>
            <a:ext cx="5908138" cy="548005"/>
          </a:xfrm>
          <a:prstGeom prst="round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GÓC</a:t>
            </a:r>
            <a:endParaRPr kumimoji="0" lang="en-US" altLang="zh-CN" sz="166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20000"/>
                  <a:lumOff val="8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10" name="图片 9" descr="588ku_8fce8f2a752e40fcc7345577636406eb_12548673"/>
          <p:cNvPicPr>
            <a:picLocks noChangeAspect="1"/>
          </p:cNvPicPr>
          <p:nvPr/>
        </p:nvPicPr>
        <p:blipFill>
          <a:blip r:embed="rId4"/>
          <a:srcRect t="7698" r="7698" b="12538"/>
          <a:stretch>
            <a:fillRect/>
          </a:stretch>
        </p:blipFill>
        <p:spPr>
          <a:xfrm rot="1920000" flipH="1">
            <a:off x="1332864" y="1175238"/>
            <a:ext cx="1784985" cy="1543050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727710" y="131445"/>
            <a:ext cx="10490200" cy="5298440"/>
            <a:chOff x="1146" y="207"/>
            <a:chExt cx="16520" cy="8344"/>
          </a:xfrm>
        </p:grpSpPr>
        <p:sp>
          <p:nvSpPr>
            <p:cNvPr id="27" name="椭圆 26"/>
            <p:cNvSpPr/>
            <p:nvPr/>
          </p:nvSpPr>
          <p:spPr>
            <a:xfrm>
              <a:off x="2169" y="8241"/>
              <a:ext cx="310" cy="310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1146" y="3095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5150" y="8002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2278" y="1410"/>
              <a:ext cx="571" cy="548"/>
            </a:xfrm>
            <a:prstGeom prst="triangl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47357" y="1217717"/>
            <a:ext cx="2340610" cy="1506220"/>
            <a:chOff x="14655" y="-263"/>
            <a:chExt cx="3686" cy="2372"/>
          </a:xfrm>
        </p:grpSpPr>
        <p:pic>
          <p:nvPicPr>
            <p:cNvPr id="18" name="图片 17" descr="45"/>
            <p:cNvPicPr>
              <a:picLocks noChangeAspect="1"/>
            </p:cNvPicPr>
            <p:nvPr/>
          </p:nvPicPr>
          <p:blipFill>
            <a:blip r:embed="rId5"/>
            <a:srcRect l="56250" t="57535" r="19753" b="25000"/>
            <a:stretch>
              <a:fillRect/>
            </a:stretch>
          </p:blipFill>
          <p:spPr>
            <a:xfrm>
              <a:off x="14655" y="-263"/>
              <a:ext cx="3686" cy="2372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15511" y="-263"/>
              <a:ext cx="1814" cy="159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6000" dirty="0">
                  <a:ln w="25400">
                    <a:noFill/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latin typeface="#9Slide07 SFU Rhythm" panose="000004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a</a:t>
              </a:r>
              <a:endParaRPr kumimoji="0" lang="zh-CN" altLang="en-US" sz="6000" b="0" i="0" u="none" strike="noStrike" kern="1200" cap="none" spc="0" normalizeH="0" baseline="0" noProof="0" dirty="0">
                <a:ln w="25400"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prstClr val="white">
                      <a:lumMod val="95000"/>
                      <a:alpha val="43137"/>
                    </a:prst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551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397510" y="971550"/>
            <a:ext cx="8279765" cy="5521325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sp>
        <p:nvSpPr>
          <p:cNvPr id="3" name="内容占位符 3"/>
          <p:cNvSpPr>
            <a:spLocks noGrp="1"/>
          </p:cNvSpPr>
          <p:nvPr/>
        </p:nvSpPr>
        <p:spPr>
          <a:xfrm>
            <a:off x="758520" y="5479347"/>
            <a:ext cx="8024531" cy="548640"/>
          </a:xfrm>
        </p:spPr>
        <p:txBody>
          <a:bodyPr wrap="square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2286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Quan</a:t>
            </a:r>
            <a:r>
              <a:rPr kumimoji="0" lang="en-US" altLang="zh-CN" sz="2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sát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tranh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,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hai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tay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của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mỗi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bạn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cho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ta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hình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ảnh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về</a:t>
            </a:r>
            <a:r>
              <a:rPr kumimoji="0" lang="en-US" altLang="zh-CN" sz="24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24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góc</a:t>
            </a:r>
            <a:endParaRPr kumimoji="0" lang="zh-CN" altLang="en-US" sz="2400" b="0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思源黑体 CN Normal" panose="020B04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919" r="6861"/>
          <a:stretch/>
        </p:blipFill>
        <p:spPr>
          <a:xfrm>
            <a:off x="1294892" y="1629509"/>
            <a:ext cx="6951785" cy="36359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8" name="Group 7"/>
          <p:cNvGrpSpPr/>
          <p:nvPr/>
        </p:nvGrpSpPr>
        <p:grpSpPr>
          <a:xfrm>
            <a:off x="2039815" y="1793631"/>
            <a:ext cx="1143001" cy="1488831"/>
            <a:chOff x="2039815" y="1793631"/>
            <a:chExt cx="1143001" cy="1488831"/>
          </a:xfrm>
        </p:grpSpPr>
        <p:cxnSp>
          <p:nvCxnSpPr>
            <p:cNvPr id="14" name="Straight Connector 13"/>
            <p:cNvCxnSpPr/>
            <p:nvPr/>
          </p:nvCxnSpPr>
          <p:spPr>
            <a:xfrm>
              <a:off x="2039815" y="1793631"/>
              <a:ext cx="23447" cy="1488831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flipH="1">
              <a:off x="2039815" y="3282462"/>
              <a:ext cx="1143001" cy="0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4123592" y="2177503"/>
            <a:ext cx="1404949" cy="1104959"/>
            <a:chOff x="1777868" y="2177503"/>
            <a:chExt cx="1404949" cy="1104959"/>
          </a:xfrm>
        </p:grpSpPr>
        <p:cxnSp>
          <p:nvCxnSpPr>
            <p:cNvPr id="12" name="Straight Connector 11"/>
            <p:cNvCxnSpPr/>
            <p:nvPr/>
          </p:nvCxnSpPr>
          <p:spPr>
            <a:xfrm flipH="1">
              <a:off x="1777868" y="2177503"/>
              <a:ext cx="720970" cy="1104959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>
              <a:off x="1777868" y="3282462"/>
              <a:ext cx="1404949" cy="0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>
            <a:off x="5925663" y="2369439"/>
            <a:ext cx="2088928" cy="913023"/>
            <a:chOff x="1093889" y="2369439"/>
            <a:chExt cx="2088928" cy="913023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1093889" y="2369439"/>
              <a:ext cx="683979" cy="913023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1777868" y="3282462"/>
              <a:ext cx="1404949" cy="0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3" name="Picture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7043" y="1629509"/>
            <a:ext cx="3647184" cy="547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76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12420" y="0"/>
            <a:ext cx="11567160" cy="6237605"/>
            <a:chOff x="492" y="0"/>
            <a:chExt cx="18216" cy="9823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0"/>
              <a:ext cx="10640" cy="1290"/>
              <a:chOff x="4196" y="0"/>
              <a:chExt cx="10640" cy="1290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0"/>
                <a:ext cx="577" cy="1291"/>
                <a:chOff x="2851" y="8"/>
                <a:chExt cx="610" cy="136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0"/>
                <a:ext cx="577" cy="1291"/>
                <a:chOff x="2851" y="8"/>
                <a:chExt cx="610" cy="1365"/>
              </a:xfrm>
            </p:grpSpPr>
            <p:sp>
              <p:nvSpPr>
                <p:cNvPr id="25" name="矩形 24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2071907" y="3217024"/>
            <a:ext cx="7896958" cy="548005"/>
          </a:xfrm>
          <a:prstGeom prst="round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GÓC VUÔNG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66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GÓC KHÔNG VUÔNG</a:t>
            </a:r>
            <a:endParaRPr kumimoji="0" lang="en-US" altLang="zh-CN" sz="66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20000"/>
                  <a:lumOff val="8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10" name="图片 9" descr="588ku_8fce8f2a752e40fcc7345577636406eb_12548673"/>
          <p:cNvPicPr>
            <a:picLocks noChangeAspect="1"/>
          </p:cNvPicPr>
          <p:nvPr/>
        </p:nvPicPr>
        <p:blipFill>
          <a:blip r:embed="rId4"/>
          <a:srcRect t="7698" r="7698" b="12538"/>
          <a:stretch>
            <a:fillRect/>
          </a:stretch>
        </p:blipFill>
        <p:spPr>
          <a:xfrm rot="1920000" flipH="1">
            <a:off x="1332864" y="1175238"/>
            <a:ext cx="1784985" cy="1543050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727710" y="131445"/>
            <a:ext cx="10490200" cy="5298440"/>
            <a:chOff x="1146" y="207"/>
            <a:chExt cx="16520" cy="8344"/>
          </a:xfrm>
        </p:grpSpPr>
        <p:sp>
          <p:nvSpPr>
            <p:cNvPr id="27" name="椭圆 26"/>
            <p:cNvSpPr/>
            <p:nvPr/>
          </p:nvSpPr>
          <p:spPr>
            <a:xfrm>
              <a:off x="2169" y="8241"/>
              <a:ext cx="310" cy="310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1146" y="3095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5150" y="8002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2278" y="1410"/>
              <a:ext cx="571" cy="548"/>
            </a:xfrm>
            <a:prstGeom prst="triangl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47357" y="1217717"/>
            <a:ext cx="2340610" cy="1506220"/>
            <a:chOff x="14655" y="-263"/>
            <a:chExt cx="3686" cy="2372"/>
          </a:xfrm>
        </p:grpSpPr>
        <p:pic>
          <p:nvPicPr>
            <p:cNvPr id="18" name="图片 17" descr="45"/>
            <p:cNvPicPr>
              <a:picLocks noChangeAspect="1"/>
            </p:cNvPicPr>
            <p:nvPr/>
          </p:nvPicPr>
          <p:blipFill>
            <a:blip r:embed="rId5"/>
            <a:srcRect l="56250" t="57535" r="19753" b="25000"/>
            <a:stretch>
              <a:fillRect/>
            </a:stretch>
          </p:blipFill>
          <p:spPr>
            <a:xfrm>
              <a:off x="14655" y="-263"/>
              <a:ext cx="3686" cy="2372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15511" y="-263"/>
              <a:ext cx="1814" cy="159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6000" noProof="0" dirty="0">
                  <a:ln w="25400">
                    <a:noFill/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latin typeface="#9Slide07 SFU Rhythm" panose="000004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b</a:t>
              </a:r>
              <a:endParaRPr kumimoji="0" lang="zh-CN" altLang="en-US" sz="6000" b="0" i="0" u="none" strike="noStrike" kern="1200" cap="none" spc="0" normalizeH="0" baseline="0" noProof="0" dirty="0">
                <a:ln w="25400"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prstClr val="white">
                      <a:lumMod val="95000"/>
                      <a:alpha val="43137"/>
                    </a:prst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326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66675" y="579120"/>
            <a:ext cx="12058651" cy="5913119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DC252F3-DA3A-4A31-BF69-80765E462A37}"/>
              </a:ext>
            </a:extLst>
          </p:cNvPr>
          <p:cNvGrpSpPr/>
          <p:nvPr/>
        </p:nvGrpSpPr>
        <p:grpSpPr>
          <a:xfrm>
            <a:off x="778063" y="1664496"/>
            <a:ext cx="2481334" cy="2357647"/>
            <a:chOff x="1035238" y="1799751"/>
            <a:chExt cx="2481334" cy="235764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0C4250C-0CB3-487F-9E88-D9B43629BDE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53847" y="1799751"/>
              <a:ext cx="0" cy="192024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FD81DA2-2DAB-4772-844B-1FB88C0A87F9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192024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3A54383-7B89-4651-8B73-3ACB3B1DB78F}"/>
                </a:ext>
              </a:extLst>
            </p:cNvPr>
            <p:cNvSpPr txBox="1"/>
            <p:nvPr/>
          </p:nvSpPr>
          <p:spPr>
            <a:xfrm>
              <a:off x="1035238" y="1799751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A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34C1012-EE5D-442B-BC54-B712B45E9487}"/>
                </a:ext>
              </a:extLst>
            </p:cNvPr>
            <p:cNvSpPr txBox="1"/>
            <p:nvPr/>
          </p:nvSpPr>
          <p:spPr>
            <a:xfrm>
              <a:off x="1212723" y="3632231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O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CF979110-5AC6-4E07-8B69-1D7AA75D011F}"/>
                </a:ext>
              </a:extLst>
            </p:cNvPr>
            <p:cNvSpPr txBox="1"/>
            <p:nvPr/>
          </p:nvSpPr>
          <p:spPr>
            <a:xfrm>
              <a:off x="3039973" y="3634178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59EA85F-6C6B-4B81-9D06-64121BF224E7}"/>
              </a:ext>
            </a:extLst>
          </p:cNvPr>
          <p:cNvGrpSpPr/>
          <p:nvPr/>
        </p:nvGrpSpPr>
        <p:grpSpPr>
          <a:xfrm>
            <a:off x="4608768" y="1647731"/>
            <a:ext cx="2453913" cy="2372465"/>
            <a:chOff x="1281082" y="1794026"/>
            <a:chExt cx="2453913" cy="2372465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50F7A19-A1B1-4E9E-92DA-B6B866742A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48108" y="2063338"/>
              <a:ext cx="1301142" cy="164592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CDED7C4-C97F-4074-8C23-E881C60F125E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201168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10C26D9-D84D-4F76-A6CB-D425CA9D699A}"/>
                </a:ext>
              </a:extLst>
            </p:cNvPr>
            <p:cNvSpPr txBox="1"/>
            <p:nvPr/>
          </p:nvSpPr>
          <p:spPr>
            <a:xfrm>
              <a:off x="2336944" y="1794026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CFC684A-69DF-4BB1-87B6-C01877C2B63D}"/>
                </a:ext>
              </a:extLst>
            </p:cNvPr>
            <p:cNvSpPr txBox="1"/>
            <p:nvPr/>
          </p:nvSpPr>
          <p:spPr>
            <a:xfrm>
              <a:off x="1281082" y="3643271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P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8DFDF884-CB45-4E46-8870-370EC2A65499}"/>
                </a:ext>
              </a:extLst>
            </p:cNvPr>
            <p:cNvSpPr txBox="1"/>
            <p:nvPr/>
          </p:nvSpPr>
          <p:spPr>
            <a:xfrm>
              <a:off x="3258396" y="3643271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N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0870601-73E5-4C49-B05E-F3533B7FA673}"/>
              </a:ext>
            </a:extLst>
          </p:cNvPr>
          <p:cNvGrpSpPr/>
          <p:nvPr/>
        </p:nvGrpSpPr>
        <p:grpSpPr>
          <a:xfrm>
            <a:off x="7961788" y="1647731"/>
            <a:ext cx="3588537" cy="2355700"/>
            <a:chOff x="72682" y="1811520"/>
            <a:chExt cx="3588537" cy="2355700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CF35F2D-CA02-4CA7-9B06-F9307571DE36}"/>
                </a:ext>
              </a:extLst>
            </p:cNvPr>
            <p:cNvCxnSpPr>
              <a:cxnSpLocks/>
            </p:cNvCxnSpPr>
            <p:nvPr/>
          </p:nvCxnSpPr>
          <p:spPr>
            <a:xfrm>
              <a:off x="447777" y="2167958"/>
              <a:ext cx="1106071" cy="1527941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3A643A7-43D4-4D5F-A5BE-EBD8023EEAB6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192024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C774F52D-2738-4237-B03A-453B74FB78D9}"/>
                </a:ext>
              </a:extLst>
            </p:cNvPr>
            <p:cNvSpPr txBox="1"/>
            <p:nvPr/>
          </p:nvSpPr>
          <p:spPr>
            <a:xfrm flipH="1">
              <a:off x="72682" y="1811520"/>
              <a:ext cx="4984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C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10812FF7-7EA7-4AC1-A592-C9FA7ABCBC12}"/>
                </a:ext>
              </a:extLst>
            </p:cNvPr>
            <p:cNvSpPr txBox="1"/>
            <p:nvPr/>
          </p:nvSpPr>
          <p:spPr>
            <a:xfrm>
              <a:off x="1146642" y="3644000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E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934FDA15-817F-4BD9-90F9-1E5903EF3F64}"/>
                </a:ext>
              </a:extLst>
            </p:cNvPr>
            <p:cNvSpPr txBox="1"/>
            <p:nvPr/>
          </p:nvSpPr>
          <p:spPr>
            <a:xfrm>
              <a:off x="3184620" y="3644000"/>
              <a:ext cx="476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36" name="Rectangle: Rounded Corners 15">
            <a:extLst>
              <a:ext uri="{FF2B5EF4-FFF2-40B4-BE49-F238E27FC236}">
                <a16:creationId xmlns:a16="http://schemas.microsoft.com/office/drawing/2014/main" id="{AABA9450-17C6-4616-9AD0-9D2707A7FAD3}"/>
              </a:ext>
            </a:extLst>
          </p:cNvPr>
          <p:cNvSpPr/>
          <p:nvPr/>
        </p:nvSpPr>
        <p:spPr>
          <a:xfrm>
            <a:off x="142876" y="4276887"/>
            <a:ext cx="3703162" cy="102283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endParaRPr lang="en-US" sz="3200" b="1" dirty="0" smtClean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3200" dirty="0" err="1" smtClean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đỉnh</a:t>
            </a:r>
            <a:r>
              <a:rPr lang="en-US" sz="3200" dirty="0" smtClean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O, </a:t>
            </a:r>
            <a:r>
              <a:rPr lang="en-US" sz="3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cạnh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OA, OB</a:t>
            </a:r>
          </a:p>
        </p:txBody>
      </p:sp>
      <p:sp>
        <p:nvSpPr>
          <p:cNvPr id="37" name="Rectangle: Rounded Corners 728">
            <a:extLst>
              <a:ext uri="{FF2B5EF4-FFF2-40B4-BE49-F238E27FC236}">
                <a16:creationId xmlns:a16="http://schemas.microsoft.com/office/drawing/2014/main" id="{22EF742C-FF48-4644-BC03-4D41609CFA2F}"/>
              </a:ext>
            </a:extLst>
          </p:cNvPr>
          <p:cNvSpPr/>
          <p:nvPr/>
        </p:nvSpPr>
        <p:spPr>
          <a:xfrm>
            <a:off x="4050942" y="4276887"/>
            <a:ext cx="3797658" cy="102283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đỉnh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P, </a:t>
            </a:r>
            <a:r>
              <a:rPr lang="en-US" sz="3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cạnh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PM, PN</a:t>
            </a:r>
          </a:p>
        </p:txBody>
      </p:sp>
      <p:sp>
        <p:nvSpPr>
          <p:cNvPr id="38" name="Rectangle: Rounded Corners 729">
            <a:extLst>
              <a:ext uri="{FF2B5EF4-FFF2-40B4-BE49-F238E27FC236}">
                <a16:creationId xmlns:a16="http://schemas.microsoft.com/office/drawing/2014/main" id="{D4640161-66C3-4BDA-BC1A-622C686F0F4A}"/>
              </a:ext>
            </a:extLst>
          </p:cNvPr>
          <p:cNvSpPr/>
          <p:nvPr/>
        </p:nvSpPr>
        <p:spPr>
          <a:xfrm>
            <a:off x="8053504" y="4220302"/>
            <a:ext cx="3739421" cy="113600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đỉnh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E, </a:t>
            </a:r>
            <a:r>
              <a:rPr lang="en-US" sz="3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cạnh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EC, ED</a:t>
            </a: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592">
                        <a14:foregroundMark x1="39973" y1="27862" x2="39225" y2="30709"/>
                        <a14:foregroundMark x1="56152" y1="25197" x2="52957" y2="28952"/>
                        <a14:foregroundMark x1="56900" y1="43186" x2="56900" y2="43186"/>
                        <a14:foregroundMark x1="39429" y1="44094" x2="39429" y2="440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5135" y="-108313"/>
            <a:ext cx="2191943" cy="246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28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312420" y="0"/>
            <a:ext cx="11567160" cy="6237605"/>
            <a:chOff x="492" y="0"/>
            <a:chExt cx="18216" cy="9823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0"/>
              <a:ext cx="10640" cy="1290"/>
              <a:chOff x="4196" y="0"/>
              <a:chExt cx="10640" cy="1290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0"/>
                <a:ext cx="577" cy="1291"/>
                <a:chOff x="2851" y="8"/>
                <a:chExt cx="610" cy="136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0"/>
                <a:ext cx="577" cy="1291"/>
                <a:chOff x="2851" y="8"/>
                <a:chExt cx="610" cy="1365"/>
              </a:xfrm>
            </p:grpSpPr>
            <p:sp>
              <p:nvSpPr>
                <p:cNvPr id="25" name="矩形 24"/>
                <p:cNvSpPr/>
                <p:nvPr/>
              </p:nvSpPr>
              <p:spPr>
                <a:xfrm>
                  <a:off x="2890" y="8"/>
                  <a:ext cx="531" cy="994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2071907" y="3217024"/>
            <a:ext cx="7896958" cy="548005"/>
          </a:xfrm>
          <a:prstGeom prst="round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lIns="91440" tIns="107950" rIns="91440" bIns="45720" rtlCol="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66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Ê  KE</a:t>
            </a:r>
            <a:endParaRPr kumimoji="0" lang="en-US" altLang="zh-CN" sz="166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20000"/>
                  <a:lumOff val="8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10" name="图片 9" descr="588ku_8fce8f2a752e40fcc7345577636406eb_12548673"/>
          <p:cNvPicPr>
            <a:picLocks noChangeAspect="1"/>
          </p:cNvPicPr>
          <p:nvPr/>
        </p:nvPicPr>
        <p:blipFill>
          <a:blip r:embed="rId4"/>
          <a:srcRect t="7698" r="7698" b="12538"/>
          <a:stretch>
            <a:fillRect/>
          </a:stretch>
        </p:blipFill>
        <p:spPr>
          <a:xfrm rot="1920000" flipH="1">
            <a:off x="1332864" y="1175238"/>
            <a:ext cx="1784985" cy="1543050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727710" y="131445"/>
            <a:ext cx="10490200" cy="5298440"/>
            <a:chOff x="1146" y="207"/>
            <a:chExt cx="16520" cy="8344"/>
          </a:xfrm>
        </p:grpSpPr>
        <p:sp>
          <p:nvSpPr>
            <p:cNvPr id="27" name="椭圆 26"/>
            <p:cNvSpPr/>
            <p:nvPr/>
          </p:nvSpPr>
          <p:spPr>
            <a:xfrm>
              <a:off x="2169" y="8241"/>
              <a:ext cx="310" cy="310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1146" y="3095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5150" y="8002"/>
              <a:ext cx="549" cy="549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2278" y="1410"/>
              <a:ext cx="571" cy="548"/>
            </a:xfrm>
            <a:prstGeom prst="triangle">
              <a:avLst/>
            </a:prstGeom>
            <a:noFill/>
            <a:ln>
              <a:solidFill>
                <a:schemeClr val="bg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47357" y="1217717"/>
            <a:ext cx="2340610" cy="1506220"/>
            <a:chOff x="14655" y="-263"/>
            <a:chExt cx="3686" cy="2372"/>
          </a:xfrm>
        </p:grpSpPr>
        <p:pic>
          <p:nvPicPr>
            <p:cNvPr id="18" name="图片 17" descr="45"/>
            <p:cNvPicPr>
              <a:picLocks noChangeAspect="1"/>
            </p:cNvPicPr>
            <p:nvPr/>
          </p:nvPicPr>
          <p:blipFill>
            <a:blip r:embed="rId5"/>
            <a:srcRect l="56250" t="57535" r="19753" b="25000"/>
            <a:stretch>
              <a:fillRect/>
            </a:stretch>
          </p:blipFill>
          <p:spPr>
            <a:xfrm>
              <a:off x="14655" y="-263"/>
              <a:ext cx="3686" cy="2372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15511" y="-263"/>
              <a:ext cx="1814" cy="159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6000" noProof="0" dirty="0" smtClean="0">
                  <a:ln w="25400">
                    <a:noFill/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prstClr val="white">
                        <a:lumMod val="95000"/>
                        <a:alpha val="43137"/>
                      </a:prstClr>
                    </a:outerShdw>
                  </a:effectLst>
                  <a:latin typeface="#9Slide07 SFU Rhythm" panose="00000400000000000000" pitchFamily="2" charset="0"/>
                  <a:ea typeface="思源黑体 CN Bold" panose="020B0800000000000000" charset="-122"/>
                  <a:cs typeface="思源黑体 CN Normal" panose="020B0400000000000000" charset="-122"/>
                  <a:sym typeface="+mn-ea"/>
                </a:rPr>
                <a:t>c</a:t>
              </a:r>
              <a:endParaRPr kumimoji="0" lang="zh-CN" altLang="en-US" sz="6000" b="0" i="0" u="none" strike="noStrike" kern="1200" cap="none" spc="0" normalizeH="0" baseline="0" noProof="0" dirty="0">
                <a:ln w="25400"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prstClr val="white">
                      <a:lumMod val="95000"/>
                      <a:alpha val="43137"/>
                    </a:prst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endParaRPr>
            </a:p>
          </p:txBody>
        </p:sp>
      </p:grpSp>
      <p:pic>
        <p:nvPicPr>
          <p:cNvPr id="23" name="Picture 2" descr="Measure Vectors &amp; Illustrations for Free Download | Freepik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68" t="22641" r="38285" b="38256"/>
          <a:stretch/>
        </p:blipFill>
        <p:spPr bwMode="auto">
          <a:xfrm rot="15117238">
            <a:off x="7336085" y="2542107"/>
            <a:ext cx="3484881" cy="312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471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609600" y="364490"/>
            <a:ext cx="11049000" cy="6128385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思源黑体 CN Bold" panose="020B0800000000000000"/>
            </a:endParaRPr>
          </a:p>
        </p:txBody>
      </p:sp>
      <p:sp>
        <p:nvSpPr>
          <p:cNvPr id="430" name="TextBox 429">
            <a:extLst>
              <a:ext uri="{FF2B5EF4-FFF2-40B4-BE49-F238E27FC236}">
                <a16:creationId xmlns:a16="http://schemas.microsoft.com/office/drawing/2014/main" id="{D4C2A671-1106-43BD-9D1D-19A08373DD7B}"/>
              </a:ext>
            </a:extLst>
          </p:cNvPr>
          <p:cNvSpPr txBox="1"/>
          <p:nvPr/>
        </p:nvSpPr>
        <p:spPr>
          <a:xfrm>
            <a:off x="2190453" y="3082294"/>
            <a:ext cx="1924347" cy="707886"/>
          </a:xfrm>
          <a:prstGeom prst="rect">
            <a:avLst/>
          </a:prstGeom>
          <a:solidFill>
            <a:srgbClr val="EE8B9F"/>
          </a:solidFill>
          <a:ln w="38100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Cái</a:t>
            </a:r>
            <a:r>
              <a:rPr lang="en-US" sz="4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4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ê</a:t>
            </a:r>
            <a:r>
              <a:rPr lang="en-US" sz="40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ke</a:t>
            </a:r>
            <a:endParaRPr lang="en-US" sz="40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grpSp>
        <p:nvGrpSpPr>
          <p:cNvPr id="431" name="Group 430">
            <a:extLst>
              <a:ext uri="{FF2B5EF4-FFF2-40B4-BE49-F238E27FC236}">
                <a16:creationId xmlns:a16="http://schemas.microsoft.com/office/drawing/2014/main" id="{788F3BCC-A20C-4B1E-BECD-232819E47319}"/>
              </a:ext>
            </a:extLst>
          </p:cNvPr>
          <p:cNvGrpSpPr/>
          <p:nvPr/>
        </p:nvGrpSpPr>
        <p:grpSpPr>
          <a:xfrm>
            <a:off x="7032564" y="1317990"/>
            <a:ext cx="3154646" cy="3040809"/>
            <a:chOff x="7032564" y="1317990"/>
            <a:chExt cx="3154646" cy="3040809"/>
          </a:xfrm>
        </p:grpSpPr>
        <p:cxnSp>
          <p:nvCxnSpPr>
            <p:cNvPr id="433" name="Straight Connector 432">
              <a:extLst>
                <a:ext uri="{FF2B5EF4-FFF2-40B4-BE49-F238E27FC236}">
                  <a16:creationId xmlns:a16="http://schemas.microsoft.com/office/drawing/2014/main" id="{FA955C32-1D9D-4D33-B358-63B4D55D71B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657263" y="1317990"/>
              <a:ext cx="0" cy="256032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4" name="Straight Connector 433">
              <a:extLst>
                <a:ext uri="{FF2B5EF4-FFF2-40B4-BE49-F238E27FC236}">
                  <a16:creationId xmlns:a16="http://schemas.microsoft.com/office/drawing/2014/main" id="{59D5F3C4-37CA-4D54-99EF-92E418DC165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657263" y="3878310"/>
              <a:ext cx="201168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5" name="TextBox 434">
              <a:extLst>
                <a:ext uri="{FF2B5EF4-FFF2-40B4-BE49-F238E27FC236}">
                  <a16:creationId xmlns:a16="http://schemas.microsoft.com/office/drawing/2014/main" id="{5112059D-704F-465E-A87A-065C6BECEDEE}"/>
                </a:ext>
              </a:extLst>
            </p:cNvPr>
            <p:cNvSpPr txBox="1"/>
            <p:nvPr/>
          </p:nvSpPr>
          <p:spPr>
            <a:xfrm>
              <a:off x="7032564" y="1378164"/>
              <a:ext cx="6576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H</a:t>
              </a:r>
            </a:p>
          </p:txBody>
        </p:sp>
        <p:sp>
          <p:nvSpPr>
            <p:cNvPr id="436" name="TextBox 435">
              <a:extLst>
                <a:ext uri="{FF2B5EF4-FFF2-40B4-BE49-F238E27FC236}">
                  <a16:creationId xmlns:a16="http://schemas.microsoft.com/office/drawing/2014/main" id="{25220C55-131E-4DF3-AA11-DF63834D06CB}"/>
                </a:ext>
              </a:extLst>
            </p:cNvPr>
            <p:cNvSpPr txBox="1"/>
            <p:nvPr/>
          </p:nvSpPr>
          <p:spPr>
            <a:xfrm>
              <a:off x="7361400" y="3835579"/>
              <a:ext cx="6576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437" name="TextBox 436">
              <a:extLst>
                <a:ext uri="{FF2B5EF4-FFF2-40B4-BE49-F238E27FC236}">
                  <a16:creationId xmlns:a16="http://schemas.microsoft.com/office/drawing/2014/main" id="{ABE664E2-2E64-4B4B-A9A9-0DCAF12B6F26}"/>
                </a:ext>
              </a:extLst>
            </p:cNvPr>
            <p:cNvSpPr txBox="1"/>
            <p:nvPr/>
          </p:nvSpPr>
          <p:spPr>
            <a:xfrm>
              <a:off x="9529537" y="3835579"/>
              <a:ext cx="6576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K</a:t>
              </a:r>
            </a:p>
          </p:txBody>
        </p:sp>
      </p:grpSp>
      <p:sp>
        <p:nvSpPr>
          <p:cNvPr id="438" name="TextBox 437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6253922" y="4435367"/>
            <a:ext cx="5082907" cy="1077218"/>
          </a:xfrm>
          <a:prstGeom prst="rect">
            <a:avLst/>
          </a:prstGeom>
          <a:solidFill>
            <a:srgbClr val="EE8B9F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Dùng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ê</a:t>
            </a:r>
            <a:r>
              <a:rPr lang="en-US" sz="32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ke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để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biết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hay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r>
              <a:rPr lang="en-US" sz="32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32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482" y="1461242"/>
            <a:ext cx="1787993" cy="281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174" y="966563"/>
            <a:ext cx="1787993" cy="197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1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208" y="250517"/>
            <a:ext cx="1787993" cy="281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ước êke với giá tốt nhất, khuyến mãi mỗi ngà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322" y="3950421"/>
            <a:ext cx="2612339" cy="26123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664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" grpId="0" animBg="1"/>
      <p:bldP spid="4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97510" y="364490"/>
            <a:ext cx="11397615" cy="6128385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sp>
        <p:nvSpPr>
          <p:cNvPr id="34" name="圆角矩形 33"/>
          <p:cNvSpPr/>
          <p:nvPr/>
        </p:nvSpPr>
        <p:spPr bwMode="auto">
          <a:xfrm>
            <a:off x="579118" y="631954"/>
            <a:ext cx="1156970" cy="871726"/>
          </a:xfrm>
          <a:prstGeom prst="roundRect">
            <a:avLst/>
          </a:prstGeom>
          <a:solidFill>
            <a:srgbClr val="F08A04"/>
          </a:solidFill>
        </p:spPr>
        <p:txBody>
          <a:bodyPr vert="horz" wrap="square" lIns="91440" tIns="71755" rIns="91440" bIns="45720" rtlCol="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Bài</a:t>
            </a:r>
            <a:r>
              <a:rPr kumimoji="0" lang="en-US" altLang="zh-CN" sz="32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1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917696" y="525651"/>
            <a:ext cx="9267825" cy="10772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just">
              <a:lnSpc>
                <a:spcPct val="150000"/>
              </a:lnSpc>
              <a:defRPr sz="1100" spc="120">
                <a:solidFill>
                  <a:schemeClr val="accent6">
                    <a:lumMod val="50000"/>
                  </a:schemeClr>
                </a:solidFill>
                <a:latin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lang="vi-VN" altLang="zh-CN" sz="3200" dirty="0">
                <a:solidFill>
                  <a:srgbClr val="1E1F3B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Dùng ê ke, hãy tìm góc vuông, góc không vuông trong các hình dưới đây:</a:t>
            </a:r>
            <a:endParaRPr lang="zh-CN" altLang="en-US" sz="3200" spc="0" dirty="0">
              <a:solidFill>
                <a:srgbClr val="1E1F3B"/>
              </a:solidFill>
              <a:effectLst/>
              <a:latin typeface="Cambria" panose="02040503050406030204" pitchFamily="18" charset="0"/>
              <a:ea typeface="Microsoft YaHei UI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3" name="图片 2" descr="千库网_世界读书日卡通女孩趴着看书PNG素材_元素编号119407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095" y="2973070"/>
            <a:ext cx="4265295" cy="426529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DC252F3-DA3A-4A31-BF69-80765E462A37}"/>
              </a:ext>
            </a:extLst>
          </p:cNvPr>
          <p:cNvGrpSpPr/>
          <p:nvPr/>
        </p:nvGrpSpPr>
        <p:grpSpPr>
          <a:xfrm>
            <a:off x="677029" y="1913768"/>
            <a:ext cx="1927051" cy="1981259"/>
            <a:chOff x="1035238" y="1799751"/>
            <a:chExt cx="2481334" cy="2492715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C4250C-0CB3-487F-9E88-D9B43629BDE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53847" y="1799751"/>
              <a:ext cx="0" cy="192024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FD81DA2-2DAB-4772-844B-1FB88C0A87F9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192024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3A54383-7B89-4651-8B73-3ACB3B1DB78F}"/>
                </a:ext>
              </a:extLst>
            </p:cNvPr>
            <p:cNvSpPr txBox="1"/>
            <p:nvPr/>
          </p:nvSpPr>
          <p:spPr>
            <a:xfrm>
              <a:off x="1035238" y="1799751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B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34C1012-EE5D-442B-BC54-B712B45E9487}"/>
                </a:ext>
              </a:extLst>
            </p:cNvPr>
            <p:cNvSpPr txBox="1"/>
            <p:nvPr/>
          </p:nvSpPr>
          <p:spPr>
            <a:xfrm>
              <a:off x="1085887" y="3592081"/>
              <a:ext cx="476599" cy="658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A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F979110-5AC6-4E07-8B69-1D7AA75D011F}"/>
                </a:ext>
              </a:extLst>
            </p:cNvPr>
            <p:cNvSpPr txBox="1"/>
            <p:nvPr/>
          </p:nvSpPr>
          <p:spPr>
            <a:xfrm>
              <a:off x="3039973" y="3634178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C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9EA85F-6C6B-4B81-9D06-64121BF224E7}"/>
              </a:ext>
            </a:extLst>
          </p:cNvPr>
          <p:cNvGrpSpPr/>
          <p:nvPr/>
        </p:nvGrpSpPr>
        <p:grpSpPr>
          <a:xfrm>
            <a:off x="3461934" y="1789649"/>
            <a:ext cx="1905755" cy="2117155"/>
            <a:chOff x="1281082" y="1637866"/>
            <a:chExt cx="2453913" cy="2663692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50F7A19-A1B1-4E9E-92DA-B6B866742A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48108" y="2063338"/>
              <a:ext cx="1301142" cy="164592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CDED7C4-C97F-4074-8C23-E881C60F125E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201168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10C26D9-D84D-4F76-A6CB-D425CA9D699A}"/>
                </a:ext>
              </a:extLst>
            </p:cNvPr>
            <p:cNvSpPr txBox="1"/>
            <p:nvPr/>
          </p:nvSpPr>
          <p:spPr>
            <a:xfrm>
              <a:off x="2273454" y="1637866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N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FC684A-69DF-4BB1-87B6-C01877C2B63D}"/>
                </a:ext>
              </a:extLst>
            </p:cNvPr>
            <p:cNvSpPr txBox="1"/>
            <p:nvPr/>
          </p:nvSpPr>
          <p:spPr>
            <a:xfrm>
              <a:off x="1281082" y="3643270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M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DFDF884-CB45-4E46-8870-370EC2A65499}"/>
                </a:ext>
              </a:extLst>
            </p:cNvPr>
            <p:cNvSpPr txBox="1"/>
            <p:nvPr/>
          </p:nvSpPr>
          <p:spPr>
            <a:xfrm>
              <a:off x="3258396" y="3643270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P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0870601-73E5-4C49-B05E-F3533B7FA673}"/>
              </a:ext>
            </a:extLst>
          </p:cNvPr>
          <p:cNvGrpSpPr/>
          <p:nvPr/>
        </p:nvGrpSpPr>
        <p:grpSpPr>
          <a:xfrm>
            <a:off x="5730998" y="1789649"/>
            <a:ext cx="2424312" cy="2123020"/>
            <a:chOff x="312911" y="1660155"/>
            <a:chExt cx="3121623" cy="2671072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CF35F2D-CA02-4CA7-9B06-F9307571DE36}"/>
                </a:ext>
              </a:extLst>
            </p:cNvPr>
            <p:cNvCxnSpPr>
              <a:cxnSpLocks/>
            </p:cNvCxnSpPr>
            <p:nvPr/>
          </p:nvCxnSpPr>
          <p:spPr>
            <a:xfrm>
              <a:off x="910553" y="2278066"/>
              <a:ext cx="643296" cy="1417833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3A643A7-43D4-4D5F-A5BE-EBD8023EEAB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36435" y="3695900"/>
              <a:ext cx="1648185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774F52D-2738-4237-B03A-453B74FB78D9}"/>
                </a:ext>
              </a:extLst>
            </p:cNvPr>
            <p:cNvSpPr txBox="1"/>
            <p:nvPr/>
          </p:nvSpPr>
          <p:spPr>
            <a:xfrm flipH="1">
              <a:off x="312911" y="1660155"/>
              <a:ext cx="498446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Q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0812FF7-7EA7-4AC1-A592-C9FA7ABCBC12}"/>
                </a:ext>
              </a:extLst>
            </p:cNvPr>
            <p:cNvSpPr txBox="1"/>
            <p:nvPr/>
          </p:nvSpPr>
          <p:spPr>
            <a:xfrm>
              <a:off x="1146642" y="3644000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P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34FDA15-817F-4BD9-90F9-1E5903EF3F64}"/>
                </a:ext>
              </a:extLst>
            </p:cNvPr>
            <p:cNvSpPr txBox="1"/>
            <p:nvPr/>
          </p:nvSpPr>
          <p:spPr>
            <a:xfrm>
              <a:off x="2957935" y="3672941"/>
              <a:ext cx="476599" cy="658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R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59EA85F-6C6B-4B81-9D06-64121BF224E7}"/>
              </a:ext>
            </a:extLst>
          </p:cNvPr>
          <p:cNvGrpSpPr/>
          <p:nvPr/>
        </p:nvGrpSpPr>
        <p:grpSpPr>
          <a:xfrm rot="6970553">
            <a:off x="972963" y="4282917"/>
            <a:ext cx="2058839" cy="1902840"/>
            <a:chOff x="1182523" y="1811204"/>
            <a:chExt cx="2651029" cy="2394053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50F7A19-A1B1-4E9E-92DA-B6B866742A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48108" y="2063338"/>
              <a:ext cx="1301142" cy="164592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CDED7C4-C97F-4074-8C23-E881C60F125E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201168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10C26D9-D84D-4F76-A6CB-D425CA9D699A}"/>
                </a:ext>
              </a:extLst>
            </p:cNvPr>
            <p:cNvSpPr txBox="1"/>
            <p:nvPr/>
          </p:nvSpPr>
          <p:spPr>
            <a:xfrm rot="14629447">
              <a:off x="2248029" y="1707189"/>
              <a:ext cx="465686" cy="6737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T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CFC684A-69DF-4BB1-87B6-C01877C2B63D}"/>
                </a:ext>
              </a:extLst>
            </p:cNvPr>
            <p:cNvSpPr txBox="1"/>
            <p:nvPr/>
          </p:nvSpPr>
          <p:spPr>
            <a:xfrm rot="14629447">
              <a:off x="1286538" y="3635557"/>
              <a:ext cx="465685" cy="6737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I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DFDF884-CB45-4E46-8870-370EC2A65499}"/>
                </a:ext>
              </a:extLst>
            </p:cNvPr>
            <p:cNvSpPr txBox="1"/>
            <p:nvPr/>
          </p:nvSpPr>
          <p:spPr>
            <a:xfrm rot="14629447">
              <a:off x="3263852" y="3635557"/>
              <a:ext cx="465685" cy="6737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L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9DC252F3-DA3A-4A31-BF69-80765E462A37}"/>
              </a:ext>
            </a:extLst>
          </p:cNvPr>
          <p:cNvGrpSpPr/>
          <p:nvPr/>
        </p:nvGrpSpPr>
        <p:grpSpPr>
          <a:xfrm rot="6481862">
            <a:off x="3528124" y="4079376"/>
            <a:ext cx="2173487" cy="1965203"/>
            <a:chOff x="936679" y="1799751"/>
            <a:chExt cx="2798653" cy="2472514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0C4250C-0CB3-487F-9E88-D9B43629BDE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53847" y="1799751"/>
              <a:ext cx="0" cy="192024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8FD81DA2-2DAB-4772-844B-1FB88C0A87F9}"/>
                </a:ext>
              </a:extLst>
            </p:cNvPr>
            <p:cNvCxnSpPr>
              <a:cxnSpLocks/>
            </p:cNvCxnSpPr>
            <p:nvPr/>
          </p:nvCxnSpPr>
          <p:spPr>
            <a:xfrm>
              <a:off x="1536435" y="3701549"/>
              <a:ext cx="192024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83A54383-7B89-4651-8B73-3ACB3B1DB78F}"/>
                </a:ext>
              </a:extLst>
            </p:cNvPr>
            <p:cNvSpPr txBox="1"/>
            <p:nvPr/>
          </p:nvSpPr>
          <p:spPr>
            <a:xfrm rot="15118138">
              <a:off x="1040694" y="1792037"/>
              <a:ext cx="465685" cy="6737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K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34C1012-EE5D-442B-BC54-B712B45E9487}"/>
                </a:ext>
              </a:extLst>
            </p:cNvPr>
            <p:cNvSpPr txBox="1"/>
            <p:nvPr/>
          </p:nvSpPr>
          <p:spPr>
            <a:xfrm rot="15118138">
              <a:off x="1091344" y="3584366"/>
              <a:ext cx="465685" cy="6737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G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CF979110-5AC6-4E07-8B69-1D7AA75D011F}"/>
                </a:ext>
              </a:extLst>
            </p:cNvPr>
            <p:cNvSpPr txBox="1"/>
            <p:nvPr/>
          </p:nvSpPr>
          <p:spPr>
            <a:xfrm rot="15118138">
              <a:off x="3165632" y="3702564"/>
              <a:ext cx="465686" cy="6737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H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0870601-73E5-4C49-B05E-F3533B7FA673}"/>
              </a:ext>
            </a:extLst>
          </p:cNvPr>
          <p:cNvGrpSpPr/>
          <p:nvPr/>
        </p:nvGrpSpPr>
        <p:grpSpPr>
          <a:xfrm rot="10800000">
            <a:off x="6012289" y="3885202"/>
            <a:ext cx="2401166" cy="1830951"/>
            <a:chOff x="342715" y="2027621"/>
            <a:chExt cx="3091819" cy="2303606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CF35F2D-CA02-4CA7-9B06-F9307571DE36}"/>
                </a:ext>
              </a:extLst>
            </p:cNvPr>
            <p:cNvCxnSpPr>
              <a:cxnSpLocks/>
            </p:cNvCxnSpPr>
            <p:nvPr/>
          </p:nvCxnSpPr>
          <p:spPr>
            <a:xfrm>
              <a:off x="910553" y="2278066"/>
              <a:ext cx="643296" cy="1417833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3A643A7-43D4-4D5F-A5BE-EBD8023EEAB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36435" y="3695900"/>
              <a:ext cx="1648185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C774F52D-2738-4237-B03A-453B74FB78D9}"/>
                </a:ext>
              </a:extLst>
            </p:cNvPr>
            <p:cNvSpPr txBox="1"/>
            <p:nvPr/>
          </p:nvSpPr>
          <p:spPr>
            <a:xfrm flipH="1" flipV="1">
              <a:off x="342715" y="2027621"/>
              <a:ext cx="498446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Y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10812FF7-7EA7-4AC1-A592-C9FA7ABCBC12}"/>
                </a:ext>
              </a:extLst>
            </p:cNvPr>
            <p:cNvSpPr txBox="1"/>
            <p:nvPr/>
          </p:nvSpPr>
          <p:spPr>
            <a:xfrm flipV="1">
              <a:off x="1146641" y="3644000"/>
              <a:ext cx="476599" cy="6582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E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934FDA15-817F-4BD9-90F9-1E5903EF3F64}"/>
                </a:ext>
              </a:extLst>
            </p:cNvPr>
            <p:cNvSpPr txBox="1"/>
            <p:nvPr/>
          </p:nvSpPr>
          <p:spPr>
            <a:xfrm flipV="1">
              <a:off x="2957935" y="3672940"/>
              <a:ext cx="476599" cy="658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latin typeface="Cambria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rPr>
                <a:t>X</a:t>
              </a:r>
              <a:endParaRPr lang="en-US" sz="2800" b="1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endParaRPr>
            </a:p>
          </p:txBody>
        </p:sp>
      </p:grpSp>
      <p:pic>
        <p:nvPicPr>
          <p:cNvPr id="47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964" y="2047089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1719904" y="2127777"/>
            <a:ext cx="1275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49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380" y="2061804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4405815" y="2150400"/>
            <a:ext cx="12754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endParaRPr lang="en-US" sz="2400" dirty="0" smtClean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51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427" y="2030259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7196594" y="2121447"/>
            <a:ext cx="1275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53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06880">
            <a:off x="1685956" y="4110860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1214880" y="5323734"/>
            <a:ext cx="12754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endParaRPr lang="en-US" sz="2400" dirty="0" smtClean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55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34758">
            <a:off x="4254398" y="4085263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4073267" y="5331514"/>
            <a:ext cx="1275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57" name="Picture 4" descr="Set Square Vector Icon | Vector icons, Vector,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609048" y="4204357"/>
            <a:ext cx="994134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A558972D-2BD7-47F5-BE6E-42A534D8C526}"/>
              </a:ext>
            </a:extLst>
          </p:cNvPr>
          <p:cNvSpPr txBox="1"/>
          <p:nvPr/>
        </p:nvSpPr>
        <p:spPr>
          <a:xfrm>
            <a:off x="6136488" y="5323734"/>
            <a:ext cx="12754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Góc</a:t>
            </a:r>
            <a:r>
              <a:rPr lang="en-US" sz="2400" dirty="0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không</a:t>
            </a:r>
            <a:endParaRPr lang="en-US" sz="2400" dirty="0" smtClean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400" dirty="0" err="1" smtClean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vuông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157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00" decel="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900" decel="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900" decel="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900" decel="100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1411605" y="2347"/>
            <a:ext cx="9368669" cy="5835722"/>
            <a:chOff x="492" y="-1523"/>
            <a:chExt cx="18217" cy="11347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-1523"/>
              <a:ext cx="10641" cy="2814"/>
              <a:chOff x="4196" y="-1523"/>
              <a:chExt cx="10641" cy="2814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-1523"/>
                <a:ext cx="577" cy="2814"/>
                <a:chOff x="2851" y="-1602"/>
                <a:chExt cx="610" cy="297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-1523"/>
                <a:ext cx="577" cy="2814"/>
                <a:chOff x="2851" y="-1602"/>
                <a:chExt cx="610" cy="2975"/>
              </a:xfrm>
            </p:grpSpPr>
            <p:sp>
              <p:nvSpPr>
                <p:cNvPr id="3" name="矩形 2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4601177" y="1679178"/>
            <a:ext cx="2549525" cy="548005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18900000" algn="bl" rotWithShape="0">
              <a:srgbClr val="FD4A63">
                <a:alpha val="40000"/>
              </a:srgbClr>
            </a:outerShdw>
          </a:effectLst>
        </p:spPr>
        <p:txBody>
          <a:bodyPr vert="horz" wrap="square" tIns="71755" numCol="1" spcCol="0" rtlCol="0" fromWordArt="0" anchor="ctr" anchorCtr="0" forceAA="0" compatLnSpc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60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#9Slide07 SFU Rhythm" panose="00000400000000000000" pitchFamily="2" charset="0"/>
                <a:ea typeface="思源黑体 CN Bold" panose="020B0800000000000000" charset="-122"/>
                <a:cs typeface="思源黑体 CN Bold" panose="020B0800000000000000" charset="-122"/>
                <a:sym typeface="+mn-ea"/>
              </a:rPr>
              <a:t>03</a:t>
            </a:r>
            <a:endParaRPr kumimoji="0" lang="en-US" altLang="zh-CN" sz="60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970116" y="2304440"/>
            <a:ext cx="3900329" cy="3046988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0" i="0" u="none" strike="noStrike" kern="1200" cap="none" spc="0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LUYỆN</a:t>
            </a:r>
            <a:r>
              <a:rPr kumimoji="0" lang="en-US" altLang="zh-CN" sz="9600" b="0" i="0" u="none" strike="noStrike" kern="1200" cap="none" spc="0" normalizeH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#9Slide07 SFU Rhythm" panose="00000400000000000000" pitchFamily="2" charset="0"/>
                <a:ea typeface="思源黑体 CN Bold" panose="020B0800000000000000" charset="-122"/>
                <a:cs typeface="思源黑体 CN Normal" panose="020B0400000000000000" charset="-122"/>
                <a:sym typeface="+mn-ea"/>
              </a:rPr>
              <a:t> TẬP</a:t>
            </a:r>
            <a:endParaRPr kumimoji="0" lang="zh-CN" altLang="en-US" sz="9600" b="0" i="0" u="none" strike="noStrike" kern="1200" cap="none" spc="0" normalizeH="0" baseline="0" noProof="0" dirty="0">
              <a:ln w="25400"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#9Slide07 SFU Rhythm" panose="00000400000000000000" pitchFamily="2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4" name="图片 3" descr="千库网_彩色美术画笔_元素编号12899755"/>
          <p:cNvPicPr>
            <a:picLocks noChangeAspect="1"/>
          </p:cNvPicPr>
          <p:nvPr/>
        </p:nvPicPr>
        <p:blipFill>
          <a:blip r:embed="rId4"/>
          <a:srcRect l="16964" r="25281" b="4906"/>
          <a:stretch>
            <a:fillRect/>
          </a:stretch>
        </p:blipFill>
        <p:spPr>
          <a:xfrm>
            <a:off x="260985" y="3222625"/>
            <a:ext cx="2062480" cy="3397885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455930" y="131445"/>
            <a:ext cx="11328400" cy="4235450"/>
            <a:chOff x="718" y="207"/>
            <a:chExt cx="17840" cy="6670"/>
          </a:xfrm>
        </p:grpSpPr>
        <p:sp>
          <p:nvSpPr>
            <p:cNvPr id="27" name="椭圆 26"/>
            <p:cNvSpPr/>
            <p:nvPr/>
          </p:nvSpPr>
          <p:spPr>
            <a:xfrm>
              <a:off x="2410" y="6567"/>
              <a:ext cx="310" cy="310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718" y="4046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8009" y="3931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1901" y="874"/>
              <a:ext cx="571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cxnSp>
        <p:nvCxnSpPr>
          <p:cNvPr id="33" name="直接连接符 32"/>
          <p:cNvCxnSpPr/>
          <p:nvPr/>
        </p:nvCxnSpPr>
        <p:spPr>
          <a:xfrm>
            <a:off x="2683426" y="3827934"/>
            <a:ext cx="715200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763" y="2149926"/>
            <a:ext cx="4041998" cy="423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227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50471" y="364490"/>
            <a:ext cx="11946997" cy="6128385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sp>
        <p:nvSpPr>
          <p:cNvPr id="27651" name="文本框 13"/>
          <p:cNvSpPr>
            <a:spLocks noChangeArrowheads="1"/>
          </p:cNvSpPr>
          <p:nvPr/>
        </p:nvSpPr>
        <p:spPr bwMode="auto">
          <a:xfrm>
            <a:off x="672103" y="534262"/>
            <a:ext cx="1287780" cy="646331"/>
          </a:xfrm>
          <a:prstGeom prst="roundRect">
            <a:avLst>
              <a:gd name="adj" fmla="val 35369"/>
            </a:avLst>
          </a:prstGeom>
          <a:solidFill>
            <a:srgbClr val="F08A04"/>
          </a:solidFill>
        </p:spPr>
        <p:txBody>
          <a:bodyPr wrap="square" tIns="7175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Bài</a:t>
            </a:r>
            <a:r>
              <a:rPr kumimoji="0" lang="en-US" altLang="zh-CN" sz="32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1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sp>
        <p:nvSpPr>
          <p:cNvPr id="27671" name="TextBox 24"/>
          <p:cNvSpPr txBox="1">
            <a:spLocks noChangeArrowheads="1"/>
          </p:cNvSpPr>
          <p:nvPr/>
        </p:nvSpPr>
        <p:spPr bwMode="auto">
          <a:xfrm>
            <a:off x="2075630" y="563929"/>
            <a:ext cx="9036066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vi-VN" altLang="zh-CN" sz="36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Hãy vẽ một góc vuông trên lưới ô vuông</a:t>
            </a:r>
            <a:endParaRPr lang="zh-CN" altLang="en-US" sz="3600" b="1" dirty="0">
              <a:effectLst/>
              <a:latin typeface="Cambria" panose="02040503050406030204" pitchFamily="18" charset="0"/>
              <a:ea typeface="Microsoft YaHei UI" panose="020B0503020204020204" pitchFamily="34" charset="-122"/>
            </a:endParaRPr>
          </a:p>
        </p:txBody>
      </p:sp>
      <p:pic>
        <p:nvPicPr>
          <p:cNvPr id="3074" name="Picture 2" descr="Grid Images – Browse 2,001,733 Stock Photos, Vectors, and Video | Adobe  Stock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676" y="1649790"/>
            <a:ext cx="6498536" cy="406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>
            <a:off x="-2355809" y="2642689"/>
            <a:ext cx="2907632" cy="176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2660992" y="4889574"/>
            <a:ext cx="356616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628349" y="4861135"/>
            <a:ext cx="439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endParaRPr lang="en-US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832459" y="4861135"/>
            <a:ext cx="439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Cambria" panose="02040503050406030204" pitchFamily="18" charset="0"/>
                <a:ea typeface="Cambria" panose="02040503050406030204" pitchFamily="18" charset="0"/>
              </a:rPr>
              <a:t>B</a:t>
            </a:r>
            <a:endParaRPr lang="en-US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" name="TextBox 24"/>
          <p:cNvSpPr txBox="1">
            <a:spLocks noChangeArrowheads="1"/>
          </p:cNvSpPr>
          <p:nvPr/>
        </p:nvSpPr>
        <p:spPr bwMode="auto">
          <a:xfrm>
            <a:off x="7690755" y="2592317"/>
            <a:ext cx="4325909" cy="138499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/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B2: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Tại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đỉnh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A,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đặt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thước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ê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ke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sao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cạnh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của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thước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trùng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với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AB</a:t>
            </a:r>
            <a:endParaRPr lang="zh-CN" altLang="en-US" sz="2800" b="1" dirty="0">
              <a:effectLst/>
              <a:latin typeface="Cambria" panose="02040503050406030204" pitchFamily="18" charset="0"/>
              <a:ea typeface="Microsoft YaHei UI" panose="020B0503020204020204" pitchFamily="34" charset="-122"/>
            </a:endParaRPr>
          </a:p>
        </p:txBody>
      </p:sp>
      <p:sp>
        <p:nvSpPr>
          <p:cNvPr id="16" name="TextBox 24"/>
          <p:cNvSpPr txBox="1">
            <a:spLocks noChangeArrowheads="1"/>
          </p:cNvSpPr>
          <p:nvPr/>
        </p:nvSpPr>
        <p:spPr bwMode="auto">
          <a:xfrm>
            <a:off x="7690756" y="1811183"/>
            <a:ext cx="4325908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B1: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Vẽ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đường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thẳng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AB</a:t>
            </a:r>
            <a:endParaRPr lang="zh-CN" altLang="en-US" sz="2800" b="1" dirty="0">
              <a:effectLst/>
              <a:latin typeface="Cambria" panose="02040503050406030204" pitchFamily="18" charset="0"/>
              <a:ea typeface="Microsoft YaHei UI" panose="020B0503020204020204" pitchFamily="34" charset="-122"/>
            </a:endParaRPr>
          </a:p>
        </p:txBody>
      </p:sp>
      <p:sp>
        <p:nvSpPr>
          <p:cNvPr id="17" name="TextBox 24"/>
          <p:cNvSpPr txBox="1">
            <a:spLocks noChangeArrowheads="1"/>
          </p:cNvSpPr>
          <p:nvPr/>
        </p:nvSpPr>
        <p:spPr bwMode="auto">
          <a:xfrm>
            <a:off x="7690754" y="4180291"/>
            <a:ext cx="4325909" cy="181588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just"/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B3: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Dùng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bút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vẽ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đường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thẳng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còn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Đặt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tên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đường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thẳng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là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AC.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Vậy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ta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được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góc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2800" b="1" dirty="0" err="1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vuông</a:t>
            </a:r>
            <a:r>
              <a:rPr lang="en-US" altLang="zh-CN" sz="2800" b="1" dirty="0" smtClean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zh-CN" altLang="en-US" sz="2800" b="1" dirty="0">
              <a:effectLst/>
              <a:latin typeface="Cambria" panose="02040503050406030204" pitchFamily="18" charset="0"/>
              <a:ea typeface="Microsoft YaHei UI" panose="020B0503020204020204" pitchFamily="34" charset="-122"/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 rot="5400000">
            <a:off x="1335112" y="3548454"/>
            <a:ext cx="265176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Pencil Handwriting Transparent - PNG Al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1292654" y="3285821"/>
            <a:ext cx="1687491" cy="151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2191784" y="2418541"/>
            <a:ext cx="339741" cy="533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Cambria" panose="02040503050406030204" pitchFamily="18" charset="0"/>
                <a:ea typeface="Cambria" panose="02040503050406030204" pitchFamily="18" charset="0"/>
              </a:rPr>
              <a:t>C</a:t>
            </a:r>
            <a:endParaRPr lang="en-US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936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L 0.36146 -0.0030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73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33333E-6 L 0.00482 -0.3446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" y="-17245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nimBg="1"/>
      <p:bldP spid="27671" grpId="0" animBg="1"/>
      <p:bldP spid="10" grpId="0"/>
      <p:bldP spid="14" grpId="0"/>
      <p:bldP spid="15" grpId="0" animBg="1"/>
      <p:bldP spid="16" grpId="0" animBg="1"/>
      <p:bldP spid="17" grpId="0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50471" y="364490"/>
            <a:ext cx="11946997" cy="6128385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sp>
        <p:nvSpPr>
          <p:cNvPr id="27651" name="文本框 13"/>
          <p:cNvSpPr>
            <a:spLocks noChangeArrowheads="1"/>
          </p:cNvSpPr>
          <p:nvPr/>
        </p:nvSpPr>
        <p:spPr bwMode="auto">
          <a:xfrm>
            <a:off x="304873" y="840927"/>
            <a:ext cx="1616356" cy="646331"/>
          </a:xfrm>
          <a:prstGeom prst="roundRect">
            <a:avLst>
              <a:gd name="adj" fmla="val 35369"/>
            </a:avLst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tIns="7175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Bài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2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思源黑体 CN Bold" panose="020B08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t="54097" r="76145"/>
          <a:stretch/>
        </p:blipFill>
        <p:spPr>
          <a:xfrm>
            <a:off x="577694" y="3221719"/>
            <a:ext cx="2668426" cy="2936005"/>
          </a:xfrm>
          <a:prstGeom prst="rect">
            <a:avLst/>
          </a:prstGeom>
        </p:spPr>
      </p:pic>
      <p:sp>
        <p:nvSpPr>
          <p:cNvPr id="27671" name="TextBox 24"/>
          <p:cNvSpPr txBox="1">
            <a:spLocks noChangeArrowheads="1"/>
          </p:cNvSpPr>
          <p:nvPr/>
        </p:nvSpPr>
        <p:spPr bwMode="auto">
          <a:xfrm>
            <a:off x="2075630" y="563929"/>
            <a:ext cx="9735370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Trong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hình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sau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hình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nhiều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góc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vuông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nhất</a:t>
            </a:r>
            <a:r>
              <a:rPr lang="en-US" altLang="zh-CN" sz="36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zh-CN" altLang="en-US" sz="3600" b="1" dirty="0">
              <a:solidFill>
                <a:schemeClr val="bg1"/>
              </a:solidFill>
              <a:effectLst/>
              <a:latin typeface="Cambria" panose="02040503050406030204" pitchFamily="18" charset="0"/>
              <a:ea typeface="Microsoft YaHei UI" panose="020B0503020204020204" pitchFamily="34" charset="-122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3"/>
          <a:srcRect l="27023" t="42854" r="51864"/>
          <a:stretch/>
        </p:blipFill>
        <p:spPr>
          <a:xfrm>
            <a:off x="3688079" y="2941320"/>
            <a:ext cx="2032672" cy="3145817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3"/>
          <a:srcRect l="50450" t="42854" r="22956"/>
          <a:stretch/>
        </p:blipFill>
        <p:spPr>
          <a:xfrm>
            <a:off x="6245889" y="2959748"/>
            <a:ext cx="2560319" cy="314581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3"/>
          <a:srcRect l="82931" t="3642" r="3614"/>
          <a:stretch/>
        </p:blipFill>
        <p:spPr>
          <a:xfrm>
            <a:off x="9471912" y="1963697"/>
            <a:ext cx="1470408" cy="4033286"/>
          </a:xfrm>
          <a:prstGeom prst="rect">
            <a:avLst/>
          </a:prstGeom>
        </p:spPr>
      </p:pic>
      <p:pic>
        <p:nvPicPr>
          <p:cNvPr id="24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>
            <a:off x="1269443" y="4480191"/>
            <a:ext cx="1284928" cy="7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716280" y="2048414"/>
            <a:ext cx="3195544" cy="120032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Sử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dụng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ê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ke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để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kiểm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911906" y="6045983"/>
            <a:ext cx="652608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7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>
            <a:off x="4325226" y="3236663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 flipH="1">
            <a:off x="3883267" y="3234631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 flipH="1" flipV="1">
            <a:off x="4149749" y="4621370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 flipH="1">
            <a:off x="4046330" y="4619339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4298922" y="6045983"/>
            <a:ext cx="652608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4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 flipH="1">
            <a:off x="7645184" y="4619339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>
            <a:off x="6300621" y="4619339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/>
          <p:cNvSpPr txBox="1"/>
          <p:nvPr/>
        </p:nvSpPr>
        <p:spPr>
          <a:xfrm>
            <a:off x="7239547" y="6051035"/>
            <a:ext cx="652608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3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0100567" y="6045982"/>
            <a:ext cx="652608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8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 flipH="1">
            <a:off x="9838964" y="4650133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>
            <a:off x="9391413" y="4665373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199682">
            <a:off x="9453964" y="2199824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6200000" flipH="1">
            <a:off x="1218375" y="3938912"/>
            <a:ext cx="1284928" cy="7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5400000" flipH="1">
            <a:off x="2075529" y="4478160"/>
            <a:ext cx="1284928" cy="7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813566" y="2108926"/>
            <a:ext cx="793752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Vậy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hình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có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nhiều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góc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vuông</a:t>
            </a:r>
            <a:r>
              <a:rPr lang="en-US" sz="36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nhất</a:t>
            </a:r>
            <a:endParaRPr lang="en-US" sz="3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4" name="Picture 2" descr="VPP &amp; Học Cụ :: Học Cụ :: Thước Kẻ :: Thước Eke Cam 60 độ 30 CM AR2262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50" b="90000" l="75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00" b="20400"/>
          <a:stretch/>
        </p:blipFill>
        <p:spPr bwMode="auto">
          <a:xfrm rot="18403729" flipH="1">
            <a:off x="6756683" y="3604041"/>
            <a:ext cx="1109332" cy="67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00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00" decel="100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900" decel="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900" decel="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9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900" decel="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900" decel="10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900" decel="100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900" decel="100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900" decel="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nimBg="1"/>
      <p:bldP spid="27671" grpId="0" animBg="1"/>
      <p:bldP spid="12" grpId="0" animBg="1"/>
      <p:bldP spid="12" grpId="1" animBg="1"/>
      <p:bldP spid="26" grpId="0" animBg="1"/>
      <p:bldP spid="33" grpId="0" animBg="1"/>
      <p:bldP spid="36" grpId="0" animBg="1"/>
      <p:bldP spid="37" grpId="0" animBg="1"/>
      <p:bldP spid="4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397510" y="364490"/>
            <a:ext cx="11397615" cy="6128385"/>
          </a:xfrm>
          <a:prstGeom prst="rect">
            <a:avLst/>
          </a:prstGeom>
          <a:solidFill>
            <a:schemeClr val="bg1"/>
          </a:solidFill>
          <a:ln>
            <a:solidFill>
              <a:srgbClr val="F08A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思源黑体 CN Bold" panose="020B0800000000000000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 bwMode="auto">
          <a:xfrm>
            <a:off x="2049144" y="1368425"/>
            <a:ext cx="5252085" cy="1183640"/>
          </a:xfrm>
          <a:prstGeom prst="roundRect">
            <a:avLst/>
          </a:prstGeom>
          <a:solidFill>
            <a:srgbClr val="F08A04"/>
          </a:solidFill>
        </p:spPr>
        <p:txBody>
          <a:bodyPr vert="horz" wrap="square" lIns="91440" tIns="71755" rIns="91440" bIns="45720" rtlCol="0" anchor="ctr" anchorCtr="0">
            <a:noAutofit/>
          </a:bodyPr>
          <a:lstStyle/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en-US" altLang="zh-CN" sz="4800" dirty="0" smtClean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sym typeface="+mn-ea"/>
              </a:rPr>
              <a:t>DẶN DÒ</a:t>
            </a:r>
            <a:endParaRPr lang="zh-CN" altLang="en-US" sz="4800" dirty="0">
              <a:solidFill>
                <a:schemeClr val="bg1"/>
              </a:solidFill>
              <a:latin typeface="Cambria" panose="02040503050406030204" pitchFamily="18" charset="0"/>
              <a:sym typeface="+mn-ea"/>
            </a:endParaRPr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1176020" y="2971800"/>
            <a:ext cx="6998335" cy="2545080"/>
          </a:xfrm>
          <a:prstGeom prst="roundRect">
            <a:avLst>
              <a:gd name="adj" fmla="val 7939"/>
            </a:avLst>
          </a:prstGeom>
          <a:noFill/>
          <a:ln w="6350" cap="flat" cmpd="sng" algn="ctr">
            <a:solidFill>
              <a:srgbClr val="F08A04"/>
            </a:solidFill>
            <a:prstDash val="lgDash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思源黑体 CN Bold" panose="020B0800000000000000" charset="-122"/>
              <a:sym typeface="思源黑体 CN Bold" panose="020B0800000000000000" charset="-122"/>
            </a:endParaRPr>
          </a:p>
        </p:txBody>
      </p:sp>
      <p:sp>
        <p:nvSpPr>
          <p:cNvPr id="4" name="内容占位符 3"/>
          <p:cNvSpPr>
            <a:spLocks noGrp="1"/>
          </p:cNvSpPr>
          <p:nvPr/>
        </p:nvSpPr>
        <p:spPr>
          <a:xfrm>
            <a:off x="1270318" y="2956560"/>
            <a:ext cx="6809740" cy="1198880"/>
          </a:xfrm>
        </p:spPr>
        <p:txBody>
          <a:bodyPr wrap="square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思源黑体" panose="020B0500000000000000" pitchFamily="34" charset="-122"/>
                <a:ea typeface="思源黑体" panose="020B0500000000000000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2286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Thực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hành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dùng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thước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ê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ke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đo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các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vật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dụng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trong</a:t>
            </a:r>
            <a:r>
              <a:rPr kumimoji="0" lang="en-US" altLang="zh-CN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kumimoji="0" lang="en-US" altLang="zh-CN" sz="40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nhà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,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xác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định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góc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vuông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,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góc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không</a:t>
            </a:r>
            <a:r>
              <a:rPr lang="en-US" altLang="zh-CN" sz="4000" dirty="0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 </a:t>
            </a:r>
            <a:r>
              <a:rPr lang="en-US" altLang="zh-CN" sz="4000" dirty="0" err="1" smtClean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  <a:cs typeface="思源黑体 CN Bold" panose="020B0800000000000000" charset="-122"/>
                <a:sym typeface="+mn-ea"/>
              </a:rPr>
              <a:t>vuông</a:t>
            </a:r>
            <a:endParaRPr kumimoji="0" lang="zh-CN" altLang="en-US" sz="4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思源黑体 CN Normal" panose="020B0400000000000000" charset="-122"/>
              <a:cs typeface="思源黑体 CN Bold" panose="020B0800000000000000" charset="-122"/>
              <a:sym typeface="+mn-ea"/>
            </a:endParaRPr>
          </a:p>
        </p:txBody>
      </p:sp>
      <p:pic>
        <p:nvPicPr>
          <p:cNvPr id="7" name="图片 6" descr="千库网_教师节可爱专业女老师_元素编号12341583"/>
          <p:cNvPicPr>
            <a:picLocks noChangeAspect="1"/>
          </p:cNvPicPr>
          <p:nvPr/>
        </p:nvPicPr>
        <p:blipFill>
          <a:blip r:embed="rId3"/>
          <a:srcRect l="14759" t="-6195" r="22862" b="6195"/>
          <a:stretch>
            <a:fillRect/>
          </a:stretch>
        </p:blipFill>
        <p:spPr>
          <a:xfrm flipH="1">
            <a:off x="8174355" y="1246505"/>
            <a:ext cx="3177540" cy="509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30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bldLvl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组合 34"/>
          <p:cNvGrpSpPr/>
          <p:nvPr/>
        </p:nvGrpSpPr>
        <p:grpSpPr>
          <a:xfrm>
            <a:off x="1411605" y="2347"/>
            <a:ext cx="9368669" cy="5835722"/>
            <a:chOff x="492" y="-1523"/>
            <a:chExt cx="18217" cy="11347"/>
          </a:xfrm>
        </p:grpSpPr>
        <p:pic>
          <p:nvPicPr>
            <p:cNvPr id="5" name="图片 4" descr="44"/>
            <p:cNvPicPr>
              <a:picLocks noChangeAspect="1"/>
            </p:cNvPicPr>
            <p:nvPr/>
          </p:nvPicPr>
          <p:blipFill>
            <a:blip r:embed="rId3"/>
            <a:srcRect l="6361" t="16863" r="18978" b="17060"/>
            <a:stretch>
              <a:fillRect/>
            </a:stretch>
          </p:blipFill>
          <p:spPr>
            <a:xfrm>
              <a:off x="492" y="755"/>
              <a:ext cx="18217" cy="9069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196" y="-1523"/>
              <a:ext cx="10641" cy="2814"/>
              <a:chOff x="4196" y="-1523"/>
              <a:chExt cx="10641" cy="2814"/>
            </a:xfrm>
          </p:grpSpPr>
          <p:grpSp>
            <p:nvGrpSpPr>
              <p:cNvPr id="7" name="组合 6"/>
              <p:cNvGrpSpPr/>
              <p:nvPr/>
            </p:nvGrpSpPr>
            <p:grpSpPr>
              <a:xfrm>
                <a:off x="4196" y="-1523"/>
                <a:ext cx="577" cy="2814"/>
                <a:chOff x="2851" y="-1602"/>
                <a:chExt cx="610" cy="2975"/>
              </a:xfrm>
            </p:grpSpPr>
            <p:sp>
              <p:nvSpPr>
                <p:cNvPr id="8" name="矩形 7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2" name="椭圆 21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  <p:grpSp>
            <p:nvGrpSpPr>
              <p:cNvPr id="9" name="组合 8"/>
              <p:cNvGrpSpPr/>
              <p:nvPr/>
            </p:nvGrpSpPr>
            <p:grpSpPr>
              <a:xfrm>
                <a:off x="14260" y="-1523"/>
                <a:ext cx="577" cy="2814"/>
                <a:chOff x="2851" y="-1602"/>
                <a:chExt cx="610" cy="2975"/>
              </a:xfrm>
            </p:grpSpPr>
            <p:sp>
              <p:nvSpPr>
                <p:cNvPr id="3" name="矩形 2"/>
                <p:cNvSpPr/>
                <p:nvPr/>
              </p:nvSpPr>
              <p:spPr>
                <a:xfrm>
                  <a:off x="2890" y="-1602"/>
                  <a:ext cx="531" cy="2603"/>
                </a:xfrm>
                <a:prstGeom prst="rect">
                  <a:avLst/>
                </a:prstGeom>
                <a:gradFill>
                  <a:gsLst>
                    <a:gs pos="0">
                      <a:srgbClr val="4B3C2F"/>
                    </a:gs>
                    <a:gs pos="100000">
                      <a:srgbClr val="A97C50"/>
                    </a:gs>
                  </a:gsLst>
                  <a:lin ang="600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  <p:sp>
              <p:nvSpPr>
                <p:cNvPr id="26" name="椭圆 25"/>
                <p:cNvSpPr/>
                <p:nvPr/>
              </p:nvSpPr>
              <p:spPr>
                <a:xfrm>
                  <a:off x="2851" y="763"/>
                  <a:ext cx="610" cy="610"/>
                </a:xfrm>
                <a:prstGeom prst="ellipse">
                  <a:avLst/>
                </a:prstGeom>
                <a:solidFill>
                  <a:srgbClr val="A97C50"/>
                </a:solidFill>
                <a:ln w="44450">
                  <a:solidFill>
                    <a:schemeClr val="bg1"/>
                  </a:solidFill>
                </a:ln>
                <a:effectLst>
                  <a:outerShdw blurRad="4699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ea typeface="思源黑体 CN Bold" panose="020B0800000000000000"/>
                    <a:cs typeface="+mn-cs"/>
                  </a:endParaRPr>
                </a:p>
              </p:txBody>
            </p:sp>
          </p:grpSp>
        </p:grpSp>
      </p:grpSp>
      <p:sp>
        <p:nvSpPr>
          <p:cNvPr id="6" name="文本框 5"/>
          <p:cNvSpPr txBox="1"/>
          <p:nvPr/>
        </p:nvSpPr>
        <p:spPr>
          <a:xfrm>
            <a:off x="2789176" y="2419099"/>
            <a:ext cx="6613525" cy="1569660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0" i="0" u="none" strike="noStrike" kern="1200" cap="none" spc="0" normalizeH="0" baseline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Normal" panose="020B0400000000000000" charset="-122"/>
                <a:sym typeface="+mn-ea"/>
              </a:rPr>
              <a:t>TẠM</a:t>
            </a:r>
            <a:r>
              <a:rPr kumimoji="0" lang="en-US" altLang="zh-CN" sz="9600" b="0" i="0" u="none" strike="noStrike" kern="1200" cap="none" spc="0" normalizeH="0" noProof="0" dirty="0" smtClean="0">
                <a:ln w="25400"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FD4A63">
                      <a:alpha val="43137"/>
                    </a:srgbClr>
                  </a:outerShdw>
                </a:effectLst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思源黑体 CN Normal" panose="020B0400000000000000" charset="-122"/>
                <a:sym typeface="+mn-ea"/>
              </a:rPr>
              <a:t> BIỆT</a:t>
            </a:r>
            <a:endParaRPr kumimoji="0" lang="zh-CN" altLang="en-US" sz="9600" b="0" i="0" u="none" strike="noStrike" kern="1200" cap="none" spc="0" normalizeH="0" baseline="0" noProof="0" dirty="0">
              <a:ln w="25400"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F08A04">
                    <a:alpha val="43137"/>
                  </a:srgbClr>
                </a:outerShdw>
              </a:effectLst>
              <a:uLnTx/>
              <a:uFillTx/>
              <a:latin typeface="Cambria" panose="02040503050406030204" pitchFamily="18" charset="0"/>
              <a:ea typeface="思源黑体 CN Bold" panose="020B0800000000000000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1" name="图片 10" descr="千库网_彩色美术画笔_元素编号12899755"/>
          <p:cNvPicPr>
            <a:picLocks noChangeAspect="1"/>
          </p:cNvPicPr>
          <p:nvPr/>
        </p:nvPicPr>
        <p:blipFill>
          <a:blip r:embed="rId4"/>
          <a:srcRect l="16964" r="25281" b="4906"/>
          <a:stretch>
            <a:fillRect/>
          </a:stretch>
        </p:blipFill>
        <p:spPr>
          <a:xfrm>
            <a:off x="260985" y="3222625"/>
            <a:ext cx="2062480" cy="3397885"/>
          </a:xfrm>
          <a:prstGeom prst="rect">
            <a:avLst/>
          </a:prstGeom>
        </p:spPr>
      </p:pic>
      <p:grpSp>
        <p:nvGrpSpPr>
          <p:cNvPr id="36" name="组合 35"/>
          <p:cNvGrpSpPr/>
          <p:nvPr/>
        </p:nvGrpSpPr>
        <p:grpSpPr>
          <a:xfrm>
            <a:off x="455930" y="131445"/>
            <a:ext cx="11328400" cy="4235450"/>
            <a:chOff x="718" y="207"/>
            <a:chExt cx="17840" cy="6670"/>
          </a:xfrm>
        </p:grpSpPr>
        <p:sp>
          <p:nvSpPr>
            <p:cNvPr id="27" name="椭圆 26"/>
            <p:cNvSpPr/>
            <p:nvPr/>
          </p:nvSpPr>
          <p:spPr>
            <a:xfrm>
              <a:off x="2410" y="6567"/>
              <a:ext cx="310" cy="310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718" y="4046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8009" y="3931"/>
              <a:ext cx="549" cy="549"/>
            </a:xfrm>
            <a:prstGeom prst="ellips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>
              <a:off x="17118" y="207"/>
              <a:ext cx="548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  <p:sp>
          <p:nvSpPr>
            <p:cNvPr id="32" name="等腰三角形 31"/>
            <p:cNvSpPr/>
            <p:nvPr/>
          </p:nvSpPr>
          <p:spPr>
            <a:xfrm rot="8400000">
              <a:off x="1901" y="874"/>
              <a:ext cx="571" cy="548"/>
            </a:xfrm>
            <a:prstGeom prst="triangle">
              <a:avLst/>
            </a:prstGeom>
            <a:noFill/>
            <a:ln>
              <a:solidFill>
                <a:srgbClr val="A97C50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思源黑体 CN Bold" panose="020B0800000000000000"/>
                <a:cs typeface="+mn-cs"/>
              </a:endParaRPr>
            </a:p>
          </p:txBody>
        </p:sp>
      </p:grpSp>
      <p:cxnSp>
        <p:nvCxnSpPr>
          <p:cNvPr id="33" name="直接连接符 32"/>
          <p:cNvCxnSpPr/>
          <p:nvPr/>
        </p:nvCxnSpPr>
        <p:spPr>
          <a:xfrm>
            <a:off x="2520315" y="4177030"/>
            <a:ext cx="715200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825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35C837E-3055-8E50-4C0C-71381A4835EE}"/>
              </a:ext>
            </a:extLst>
          </p:cNvPr>
          <p:cNvSpPr/>
          <p:nvPr/>
        </p:nvSpPr>
        <p:spPr>
          <a:xfrm>
            <a:off x="-419739" y="3010320"/>
            <a:ext cx="13680376" cy="6904499"/>
          </a:xfrm>
          <a:custGeom>
            <a:avLst/>
            <a:gdLst>
              <a:gd name="connsiteX0" fmla="*/ 9376863 w 12192000"/>
              <a:gd name="connsiteY0" fmla="*/ 1462271 h 5753100"/>
              <a:gd name="connsiteX1" fmla="*/ 9373093 w 12192000"/>
              <a:gd name="connsiteY1" fmla="*/ 1499671 h 5753100"/>
              <a:gd name="connsiteX2" fmla="*/ 9385406 w 12192000"/>
              <a:gd name="connsiteY2" fmla="*/ 1493740 h 5753100"/>
              <a:gd name="connsiteX3" fmla="*/ 9428009 w 12192000"/>
              <a:gd name="connsiteY3" fmla="*/ 1478147 h 5753100"/>
              <a:gd name="connsiteX4" fmla="*/ 414342 w 12192000"/>
              <a:gd name="connsiteY4" fmla="*/ 0 h 5753100"/>
              <a:gd name="connsiteX5" fmla="*/ 1052516 w 12192000"/>
              <a:gd name="connsiteY5" fmla="*/ 638175 h 5753100"/>
              <a:gd name="connsiteX6" fmla="*/ 1049618 w 12192000"/>
              <a:gd name="connsiteY6" fmla="*/ 666928 h 5753100"/>
              <a:gd name="connsiteX7" fmla="*/ 1116687 w 12192000"/>
              <a:gd name="connsiteY7" fmla="*/ 646109 h 5753100"/>
              <a:gd name="connsiteX8" fmla="*/ 1195392 w 12192000"/>
              <a:gd name="connsiteY8" fmla="*/ 638175 h 5753100"/>
              <a:gd name="connsiteX9" fmla="*/ 1471535 w 12192000"/>
              <a:gd name="connsiteY9" fmla="*/ 752557 h 5753100"/>
              <a:gd name="connsiteX10" fmla="*/ 1516993 w 12192000"/>
              <a:gd name="connsiteY10" fmla="*/ 807654 h 5753100"/>
              <a:gd name="connsiteX11" fmla="*/ 1546368 w 12192000"/>
              <a:gd name="connsiteY11" fmla="*/ 753535 h 5753100"/>
              <a:gd name="connsiteX12" fmla="*/ 2533654 w 12192000"/>
              <a:gd name="connsiteY12" fmla="*/ 228600 h 5753100"/>
              <a:gd name="connsiteX13" fmla="*/ 3700090 w 12192000"/>
              <a:gd name="connsiteY13" fmla="*/ 1179272 h 5753100"/>
              <a:gd name="connsiteX14" fmla="*/ 3721203 w 12192000"/>
              <a:gd name="connsiteY14" fmla="*/ 1388700 h 5753100"/>
              <a:gd name="connsiteX15" fmla="*/ 3770421 w 12192000"/>
              <a:gd name="connsiteY15" fmla="*/ 1395271 h 5753100"/>
              <a:gd name="connsiteX16" fmla="*/ 3785548 w 12192000"/>
              <a:gd name="connsiteY16" fmla="*/ 1377801 h 5753100"/>
              <a:gd name="connsiteX17" fmla="*/ 4048127 w 12192000"/>
              <a:gd name="connsiteY17" fmla="*/ 1276350 h 5753100"/>
              <a:gd name="connsiteX18" fmla="*/ 4266474 w 12192000"/>
              <a:gd name="connsiteY18" fmla="*/ 1343045 h 5753100"/>
              <a:gd name="connsiteX19" fmla="*/ 4301481 w 12192000"/>
              <a:gd name="connsiteY19" fmla="*/ 1371928 h 5753100"/>
              <a:gd name="connsiteX20" fmla="*/ 4326469 w 12192000"/>
              <a:gd name="connsiteY20" fmla="*/ 1248165 h 5753100"/>
              <a:gd name="connsiteX21" fmla="*/ 4686303 w 12192000"/>
              <a:gd name="connsiteY21" fmla="*/ 1009650 h 5753100"/>
              <a:gd name="connsiteX22" fmla="*/ 4904651 w 12192000"/>
              <a:gd name="connsiteY22" fmla="*/ 1076345 h 5753100"/>
              <a:gd name="connsiteX23" fmla="*/ 4943944 w 12192000"/>
              <a:gd name="connsiteY23" fmla="*/ 1108767 h 5753100"/>
              <a:gd name="connsiteX24" fmla="*/ 4933952 w 12192000"/>
              <a:gd name="connsiteY24" fmla="*/ 1009650 h 5753100"/>
              <a:gd name="connsiteX25" fmla="*/ 5572127 w 12192000"/>
              <a:gd name="connsiteY25" fmla="*/ 371475 h 5753100"/>
              <a:gd name="connsiteX26" fmla="*/ 6160150 w 12192000"/>
              <a:gd name="connsiteY26" fmla="*/ 761243 h 5753100"/>
              <a:gd name="connsiteX27" fmla="*/ 6170212 w 12192000"/>
              <a:gd name="connsiteY27" fmla="*/ 793663 h 5753100"/>
              <a:gd name="connsiteX28" fmla="*/ 6284838 w 12192000"/>
              <a:gd name="connsiteY28" fmla="*/ 699089 h 5753100"/>
              <a:gd name="connsiteX29" fmla="*/ 6796088 w 12192000"/>
              <a:gd name="connsiteY29" fmla="*/ 542924 h 5753100"/>
              <a:gd name="connsiteX30" fmla="*/ 7691912 w 12192000"/>
              <a:gd name="connsiteY30" fmla="*/ 1273041 h 5753100"/>
              <a:gd name="connsiteX31" fmla="*/ 7696549 w 12192000"/>
              <a:gd name="connsiteY31" fmla="*/ 1319031 h 5753100"/>
              <a:gd name="connsiteX32" fmla="*/ 7753739 w 12192000"/>
              <a:gd name="connsiteY32" fmla="*/ 1287989 h 5753100"/>
              <a:gd name="connsiteX33" fmla="*/ 7905749 w 12192000"/>
              <a:gd name="connsiteY33" fmla="*/ 1257300 h 5753100"/>
              <a:gd name="connsiteX34" fmla="*/ 8057760 w 12192000"/>
              <a:gd name="connsiteY34" fmla="*/ 1287989 h 5753100"/>
              <a:gd name="connsiteX35" fmla="*/ 8116690 w 12192000"/>
              <a:gd name="connsiteY35" fmla="*/ 1319975 h 5753100"/>
              <a:gd name="connsiteX36" fmla="*/ 8151164 w 12192000"/>
              <a:gd name="connsiteY36" fmla="*/ 1208917 h 5753100"/>
              <a:gd name="connsiteX37" fmla="*/ 8739187 w 12192000"/>
              <a:gd name="connsiteY37" fmla="*/ 819149 h 5753100"/>
              <a:gd name="connsiteX38" fmla="*/ 8867802 w 12192000"/>
              <a:gd name="connsiteY38" fmla="*/ 832114 h 5753100"/>
              <a:gd name="connsiteX39" fmla="*/ 8963522 w 12192000"/>
              <a:gd name="connsiteY39" fmla="*/ 861828 h 5753100"/>
              <a:gd name="connsiteX40" fmla="*/ 8975988 w 12192000"/>
              <a:gd name="connsiteY40" fmla="*/ 738160 h 5753100"/>
              <a:gd name="connsiteX41" fmla="*/ 9601198 w 12192000"/>
              <a:gd name="connsiteY41" fmla="*/ 228600 h 5753100"/>
              <a:gd name="connsiteX42" fmla="*/ 10030293 w 12192000"/>
              <a:gd name="connsiteY42" fmla="*/ 394387 h 5753100"/>
              <a:gd name="connsiteX43" fmla="*/ 10091844 w 12192000"/>
              <a:gd name="connsiteY43" fmla="*/ 458948 h 5753100"/>
              <a:gd name="connsiteX44" fmla="*/ 10113318 w 12192000"/>
              <a:gd name="connsiteY44" fmla="*/ 389769 h 5753100"/>
              <a:gd name="connsiteX45" fmla="*/ 10701342 w 12192000"/>
              <a:gd name="connsiteY45" fmla="*/ 0 h 5753100"/>
              <a:gd name="connsiteX46" fmla="*/ 11339516 w 12192000"/>
              <a:gd name="connsiteY46" fmla="*/ 638175 h 5753100"/>
              <a:gd name="connsiteX47" fmla="*/ 11336618 w 12192000"/>
              <a:gd name="connsiteY47" fmla="*/ 666928 h 5753100"/>
              <a:gd name="connsiteX48" fmla="*/ 11403687 w 12192000"/>
              <a:gd name="connsiteY48" fmla="*/ 646109 h 5753100"/>
              <a:gd name="connsiteX49" fmla="*/ 11482391 w 12192000"/>
              <a:gd name="connsiteY49" fmla="*/ 638175 h 5753100"/>
              <a:gd name="connsiteX50" fmla="*/ 11758534 w 12192000"/>
              <a:gd name="connsiteY50" fmla="*/ 752557 h 5753100"/>
              <a:gd name="connsiteX51" fmla="*/ 11803993 w 12192000"/>
              <a:gd name="connsiteY51" fmla="*/ 807654 h 5753100"/>
              <a:gd name="connsiteX52" fmla="*/ 11833368 w 12192000"/>
              <a:gd name="connsiteY52" fmla="*/ 753535 h 5753100"/>
              <a:gd name="connsiteX53" fmla="*/ 12131415 w 12192000"/>
              <a:gd name="connsiteY53" fmla="*/ 448264 h 5753100"/>
              <a:gd name="connsiteX54" fmla="*/ 12192000 w 12192000"/>
              <a:gd name="connsiteY54" fmla="*/ 410454 h 5753100"/>
              <a:gd name="connsiteX55" fmla="*/ 12192000 w 12192000"/>
              <a:gd name="connsiteY55" fmla="*/ 5753100 h 5753100"/>
              <a:gd name="connsiteX56" fmla="*/ 0 w 12192000"/>
              <a:gd name="connsiteY56" fmla="*/ 5753100 h 5753100"/>
              <a:gd name="connsiteX57" fmla="*/ 0 w 12192000"/>
              <a:gd name="connsiteY57" fmla="*/ 156459 h 5753100"/>
              <a:gd name="connsiteX58" fmla="*/ 57533 w 12192000"/>
              <a:gd name="connsiteY58" fmla="*/ 108990 h 5753100"/>
              <a:gd name="connsiteX59" fmla="*/ 414342 w 12192000"/>
              <a:gd name="connsiteY59" fmla="*/ 0 h 575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2192000" h="5753100">
                <a:moveTo>
                  <a:pt x="9376863" y="1462271"/>
                </a:moveTo>
                <a:lnTo>
                  <a:pt x="9373093" y="1499671"/>
                </a:lnTo>
                <a:lnTo>
                  <a:pt x="9385406" y="1493740"/>
                </a:lnTo>
                <a:lnTo>
                  <a:pt x="9428009" y="1478147"/>
                </a:lnTo>
                <a:close/>
                <a:moveTo>
                  <a:pt x="414342" y="0"/>
                </a:moveTo>
                <a:cubicBezTo>
                  <a:pt x="766795" y="0"/>
                  <a:pt x="1052516" y="285721"/>
                  <a:pt x="1052516" y="638175"/>
                </a:cubicBezTo>
                <a:lnTo>
                  <a:pt x="1049618" y="666928"/>
                </a:lnTo>
                <a:lnTo>
                  <a:pt x="1116687" y="646109"/>
                </a:lnTo>
                <a:cubicBezTo>
                  <a:pt x="1142109" y="640907"/>
                  <a:pt x="1168431" y="638175"/>
                  <a:pt x="1195392" y="638175"/>
                </a:cubicBezTo>
                <a:cubicBezTo>
                  <a:pt x="1303232" y="638175"/>
                  <a:pt x="1400863" y="681886"/>
                  <a:pt x="1471535" y="752557"/>
                </a:cubicBezTo>
                <a:lnTo>
                  <a:pt x="1516993" y="807654"/>
                </a:lnTo>
                <a:lnTo>
                  <a:pt x="1546368" y="753535"/>
                </a:lnTo>
                <a:cubicBezTo>
                  <a:pt x="1760333" y="436827"/>
                  <a:pt x="2122677" y="228600"/>
                  <a:pt x="2533654" y="228600"/>
                </a:cubicBezTo>
                <a:cubicBezTo>
                  <a:pt x="3109023" y="228600"/>
                  <a:pt x="3589069" y="636725"/>
                  <a:pt x="3700090" y="1179272"/>
                </a:cubicBezTo>
                <a:lnTo>
                  <a:pt x="3721203" y="1388700"/>
                </a:lnTo>
                <a:lnTo>
                  <a:pt x="3770421" y="1395271"/>
                </a:lnTo>
                <a:lnTo>
                  <a:pt x="3785548" y="1377801"/>
                </a:lnTo>
                <a:cubicBezTo>
                  <a:pt x="3854899" y="1314768"/>
                  <a:pt x="3947026" y="1276350"/>
                  <a:pt x="4048127" y="1276350"/>
                </a:cubicBezTo>
                <a:cubicBezTo>
                  <a:pt x="4129006" y="1276350"/>
                  <a:pt x="4204147" y="1300937"/>
                  <a:pt x="4266474" y="1343045"/>
                </a:cubicBezTo>
                <a:lnTo>
                  <a:pt x="4301481" y="1371928"/>
                </a:lnTo>
                <a:lnTo>
                  <a:pt x="4326469" y="1248165"/>
                </a:lnTo>
                <a:cubicBezTo>
                  <a:pt x="4385752" y="1108000"/>
                  <a:pt x="4524544" y="1009650"/>
                  <a:pt x="4686303" y="1009650"/>
                </a:cubicBezTo>
                <a:cubicBezTo>
                  <a:pt x="4767183" y="1009650"/>
                  <a:pt x="4842321" y="1034237"/>
                  <a:pt x="4904651" y="1076345"/>
                </a:cubicBezTo>
                <a:lnTo>
                  <a:pt x="4943944" y="1108767"/>
                </a:lnTo>
                <a:lnTo>
                  <a:pt x="4933952" y="1009650"/>
                </a:lnTo>
                <a:cubicBezTo>
                  <a:pt x="4933952" y="657196"/>
                  <a:pt x="5219673" y="371475"/>
                  <a:pt x="5572127" y="371475"/>
                </a:cubicBezTo>
                <a:cubicBezTo>
                  <a:pt x="5836466" y="371475"/>
                  <a:pt x="6063269" y="532193"/>
                  <a:pt x="6160150" y="761243"/>
                </a:cubicBezTo>
                <a:lnTo>
                  <a:pt x="6170212" y="793663"/>
                </a:lnTo>
                <a:lnTo>
                  <a:pt x="6284838" y="699089"/>
                </a:lnTo>
                <a:cubicBezTo>
                  <a:pt x="6430777" y="600494"/>
                  <a:pt x="6606710" y="542924"/>
                  <a:pt x="6796088" y="542924"/>
                </a:cubicBezTo>
                <a:cubicBezTo>
                  <a:pt x="7237973" y="542924"/>
                  <a:pt x="7606648" y="856364"/>
                  <a:pt x="7691912" y="1273041"/>
                </a:cubicBezTo>
                <a:lnTo>
                  <a:pt x="7696549" y="1319031"/>
                </a:lnTo>
                <a:lnTo>
                  <a:pt x="7753739" y="1287989"/>
                </a:lnTo>
                <a:cubicBezTo>
                  <a:pt x="7800461" y="1268228"/>
                  <a:pt x="7851828" y="1257300"/>
                  <a:pt x="7905749" y="1257300"/>
                </a:cubicBezTo>
                <a:cubicBezTo>
                  <a:pt x="7959670" y="1257300"/>
                  <a:pt x="8011037" y="1268228"/>
                  <a:pt x="8057760" y="1287989"/>
                </a:cubicBezTo>
                <a:lnTo>
                  <a:pt x="8116690" y="1319975"/>
                </a:lnTo>
                <a:lnTo>
                  <a:pt x="8151164" y="1208917"/>
                </a:lnTo>
                <a:cubicBezTo>
                  <a:pt x="8248043" y="979867"/>
                  <a:pt x="8474846" y="819149"/>
                  <a:pt x="8739187" y="819149"/>
                </a:cubicBezTo>
                <a:cubicBezTo>
                  <a:pt x="8783244" y="819149"/>
                  <a:pt x="8826259" y="823613"/>
                  <a:pt x="8867802" y="832114"/>
                </a:cubicBezTo>
                <a:lnTo>
                  <a:pt x="8963522" y="861828"/>
                </a:lnTo>
                <a:lnTo>
                  <a:pt x="8975988" y="738160"/>
                </a:lnTo>
                <a:cubicBezTo>
                  <a:pt x="9035496" y="447355"/>
                  <a:pt x="9292802" y="228600"/>
                  <a:pt x="9601198" y="228600"/>
                </a:cubicBezTo>
                <a:cubicBezTo>
                  <a:pt x="9766412" y="228600"/>
                  <a:pt x="9916961" y="291381"/>
                  <a:pt x="10030293" y="394387"/>
                </a:cubicBezTo>
                <a:lnTo>
                  <a:pt x="10091844" y="458948"/>
                </a:lnTo>
                <a:lnTo>
                  <a:pt x="10113318" y="389769"/>
                </a:lnTo>
                <a:cubicBezTo>
                  <a:pt x="10210199" y="160718"/>
                  <a:pt x="10437002" y="0"/>
                  <a:pt x="10701342" y="0"/>
                </a:cubicBezTo>
                <a:cubicBezTo>
                  <a:pt x="11053795" y="0"/>
                  <a:pt x="11339516" y="285721"/>
                  <a:pt x="11339516" y="638175"/>
                </a:cubicBezTo>
                <a:lnTo>
                  <a:pt x="11336618" y="666928"/>
                </a:lnTo>
                <a:lnTo>
                  <a:pt x="11403687" y="646109"/>
                </a:lnTo>
                <a:cubicBezTo>
                  <a:pt x="11429109" y="640907"/>
                  <a:pt x="11455431" y="638175"/>
                  <a:pt x="11482391" y="638175"/>
                </a:cubicBezTo>
                <a:cubicBezTo>
                  <a:pt x="11590232" y="638175"/>
                  <a:pt x="11687863" y="681886"/>
                  <a:pt x="11758534" y="752557"/>
                </a:cubicBezTo>
                <a:lnTo>
                  <a:pt x="11803993" y="807654"/>
                </a:lnTo>
                <a:lnTo>
                  <a:pt x="11833368" y="753535"/>
                </a:lnTo>
                <a:cubicBezTo>
                  <a:pt x="11913605" y="634770"/>
                  <a:pt x="12014707" y="531259"/>
                  <a:pt x="12131415" y="448264"/>
                </a:cubicBezTo>
                <a:lnTo>
                  <a:pt x="12192000" y="410454"/>
                </a:lnTo>
                <a:lnTo>
                  <a:pt x="12192000" y="5753100"/>
                </a:lnTo>
                <a:lnTo>
                  <a:pt x="0" y="5753100"/>
                </a:lnTo>
                <a:lnTo>
                  <a:pt x="0" y="156459"/>
                </a:lnTo>
                <a:lnTo>
                  <a:pt x="57533" y="108990"/>
                </a:lnTo>
                <a:cubicBezTo>
                  <a:pt x="159386" y="40180"/>
                  <a:pt x="282172" y="0"/>
                  <a:pt x="414342" y="0"/>
                </a:cubicBezTo>
                <a:close/>
              </a:path>
            </a:pathLst>
          </a:cu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2191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id-ID" sz="1867" b="0" i="0" u="none" strike="noStrike" kern="0" cap="none" spc="0" normalizeH="0" baseline="0" noProof="0">
              <a:ln>
                <a:noFill/>
              </a:ln>
              <a:solidFill>
                <a:srgbClr val="FFB64C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7FA83EA8-EFE2-6A5A-76DB-8CC29E9F8F6C}"/>
              </a:ext>
            </a:extLst>
          </p:cNvPr>
          <p:cNvSpPr/>
          <p:nvPr/>
        </p:nvSpPr>
        <p:spPr>
          <a:xfrm>
            <a:off x="-587079" y="2253587"/>
            <a:ext cx="12802985" cy="4604412"/>
          </a:xfrm>
          <a:custGeom>
            <a:avLst/>
            <a:gdLst>
              <a:gd name="connsiteX0" fmla="*/ 9376863 w 12192000"/>
              <a:gd name="connsiteY0" fmla="*/ 1462271 h 5753100"/>
              <a:gd name="connsiteX1" fmla="*/ 9373093 w 12192000"/>
              <a:gd name="connsiteY1" fmla="*/ 1499671 h 5753100"/>
              <a:gd name="connsiteX2" fmla="*/ 9385406 w 12192000"/>
              <a:gd name="connsiteY2" fmla="*/ 1493740 h 5753100"/>
              <a:gd name="connsiteX3" fmla="*/ 9428009 w 12192000"/>
              <a:gd name="connsiteY3" fmla="*/ 1478147 h 5753100"/>
              <a:gd name="connsiteX4" fmla="*/ 414342 w 12192000"/>
              <a:gd name="connsiteY4" fmla="*/ 0 h 5753100"/>
              <a:gd name="connsiteX5" fmla="*/ 1052516 w 12192000"/>
              <a:gd name="connsiteY5" fmla="*/ 638175 h 5753100"/>
              <a:gd name="connsiteX6" fmla="*/ 1049618 w 12192000"/>
              <a:gd name="connsiteY6" fmla="*/ 666928 h 5753100"/>
              <a:gd name="connsiteX7" fmla="*/ 1116687 w 12192000"/>
              <a:gd name="connsiteY7" fmla="*/ 646109 h 5753100"/>
              <a:gd name="connsiteX8" fmla="*/ 1195392 w 12192000"/>
              <a:gd name="connsiteY8" fmla="*/ 638175 h 5753100"/>
              <a:gd name="connsiteX9" fmla="*/ 1471535 w 12192000"/>
              <a:gd name="connsiteY9" fmla="*/ 752557 h 5753100"/>
              <a:gd name="connsiteX10" fmla="*/ 1516993 w 12192000"/>
              <a:gd name="connsiteY10" fmla="*/ 807654 h 5753100"/>
              <a:gd name="connsiteX11" fmla="*/ 1546368 w 12192000"/>
              <a:gd name="connsiteY11" fmla="*/ 753535 h 5753100"/>
              <a:gd name="connsiteX12" fmla="*/ 2533654 w 12192000"/>
              <a:gd name="connsiteY12" fmla="*/ 228600 h 5753100"/>
              <a:gd name="connsiteX13" fmla="*/ 3700090 w 12192000"/>
              <a:gd name="connsiteY13" fmla="*/ 1179272 h 5753100"/>
              <a:gd name="connsiteX14" fmla="*/ 3721203 w 12192000"/>
              <a:gd name="connsiteY14" fmla="*/ 1388700 h 5753100"/>
              <a:gd name="connsiteX15" fmla="*/ 3770421 w 12192000"/>
              <a:gd name="connsiteY15" fmla="*/ 1395271 h 5753100"/>
              <a:gd name="connsiteX16" fmla="*/ 3785548 w 12192000"/>
              <a:gd name="connsiteY16" fmla="*/ 1377801 h 5753100"/>
              <a:gd name="connsiteX17" fmla="*/ 4048127 w 12192000"/>
              <a:gd name="connsiteY17" fmla="*/ 1276350 h 5753100"/>
              <a:gd name="connsiteX18" fmla="*/ 4266474 w 12192000"/>
              <a:gd name="connsiteY18" fmla="*/ 1343045 h 5753100"/>
              <a:gd name="connsiteX19" fmla="*/ 4301481 w 12192000"/>
              <a:gd name="connsiteY19" fmla="*/ 1371928 h 5753100"/>
              <a:gd name="connsiteX20" fmla="*/ 4326469 w 12192000"/>
              <a:gd name="connsiteY20" fmla="*/ 1248165 h 5753100"/>
              <a:gd name="connsiteX21" fmla="*/ 4686303 w 12192000"/>
              <a:gd name="connsiteY21" fmla="*/ 1009650 h 5753100"/>
              <a:gd name="connsiteX22" fmla="*/ 4904651 w 12192000"/>
              <a:gd name="connsiteY22" fmla="*/ 1076345 h 5753100"/>
              <a:gd name="connsiteX23" fmla="*/ 4943944 w 12192000"/>
              <a:gd name="connsiteY23" fmla="*/ 1108767 h 5753100"/>
              <a:gd name="connsiteX24" fmla="*/ 4933952 w 12192000"/>
              <a:gd name="connsiteY24" fmla="*/ 1009650 h 5753100"/>
              <a:gd name="connsiteX25" fmla="*/ 5572127 w 12192000"/>
              <a:gd name="connsiteY25" fmla="*/ 371475 h 5753100"/>
              <a:gd name="connsiteX26" fmla="*/ 6160150 w 12192000"/>
              <a:gd name="connsiteY26" fmla="*/ 761243 h 5753100"/>
              <a:gd name="connsiteX27" fmla="*/ 6170212 w 12192000"/>
              <a:gd name="connsiteY27" fmla="*/ 793663 h 5753100"/>
              <a:gd name="connsiteX28" fmla="*/ 6284838 w 12192000"/>
              <a:gd name="connsiteY28" fmla="*/ 699089 h 5753100"/>
              <a:gd name="connsiteX29" fmla="*/ 6796088 w 12192000"/>
              <a:gd name="connsiteY29" fmla="*/ 542924 h 5753100"/>
              <a:gd name="connsiteX30" fmla="*/ 7691912 w 12192000"/>
              <a:gd name="connsiteY30" fmla="*/ 1273041 h 5753100"/>
              <a:gd name="connsiteX31" fmla="*/ 7696549 w 12192000"/>
              <a:gd name="connsiteY31" fmla="*/ 1319031 h 5753100"/>
              <a:gd name="connsiteX32" fmla="*/ 7753739 w 12192000"/>
              <a:gd name="connsiteY32" fmla="*/ 1287989 h 5753100"/>
              <a:gd name="connsiteX33" fmla="*/ 7905749 w 12192000"/>
              <a:gd name="connsiteY33" fmla="*/ 1257300 h 5753100"/>
              <a:gd name="connsiteX34" fmla="*/ 8057760 w 12192000"/>
              <a:gd name="connsiteY34" fmla="*/ 1287989 h 5753100"/>
              <a:gd name="connsiteX35" fmla="*/ 8116690 w 12192000"/>
              <a:gd name="connsiteY35" fmla="*/ 1319975 h 5753100"/>
              <a:gd name="connsiteX36" fmla="*/ 8151164 w 12192000"/>
              <a:gd name="connsiteY36" fmla="*/ 1208917 h 5753100"/>
              <a:gd name="connsiteX37" fmla="*/ 8739187 w 12192000"/>
              <a:gd name="connsiteY37" fmla="*/ 819149 h 5753100"/>
              <a:gd name="connsiteX38" fmla="*/ 8867802 w 12192000"/>
              <a:gd name="connsiteY38" fmla="*/ 832114 h 5753100"/>
              <a:gd name="connsiteX39" fmla="*/ 8963522 w 12192000"/>
              <a:gd name="connsiteY39" fmla="*/ 861828 h 5753100"/>
              <a:gd name="connsiteX40" fmla="*/ 8975988 w 12192000"/>
              <a:gd name="connsiteY40" fmla="*/ 738160 h 5753100"/>
              <a:gd name="connsiteX41" fmla="*/ 9601198 w 12192000"/>
              <a:gd name="connsiteY41" fmla="*/ 228600 h 5753100"/>
              <a:gd name="connsiteX42" fmla="*/ 10030293 w 12192000"/>
              <a:gd name="connsiteY42" fmla="*/ 394387 h 5753100"/>
              <a:gd name="connsiteX43" fmla="*/ 10091844 w 12192000"/>
              <a:gd name="connsiteY43" fmla="*/ 458948 h 5753100"/>
              <a:gd name="connsiteX44" fmla="*/ 10113318 w 12192000"/>
              <a:gd name="connsiteY44" fmla="*/ 389769 h 5753100"/>
              <a:gd name="connsiteX45" fmla="*/ 10701342 w 12192000"/>
              <a:gd name="connsiteY45" fmla="*/ 0 h 5753100"/>
              <a:gd name="connsiteX46" fmla="*/ 11339516 w 12192000"/>
              <a:gd name="connsiteY46" fmla="*/ 638175 h 5753100"/>
              <a:gd name="connsiteX47" fmla="*/ 11336618 w 12192000"/>
              <a:gd name="connsiteY47" fmla="*/ 666928 h 5753100"/>
              <a:gd name="connsiteX48" fmla="*/ 11403687 w 12192000"/>
              <a:gd name="connsiteY48" fmla="*/ 646109 h 5753100"/>
              <a:gd name="connsiteX49" fmla="*/ 11482391 w 12192000"/>
              <a:gd name="connsiteY49" fmla="*/ 638175 h 5753100"/>
              <a:gd name="connsiteX50" fmla="*/ 11758534 w 12192000"/>
              <a:gd name="connsiteY50" fmla="*/ 752557 h 5753100"/>
              <a:gd name="connsiteX51" fmla="*/ 11803993 w 12192000"/>
              <a:gd name="connsiteY51" fmla="*/ 807654 h 5753100"/>
              <a:gd name="connsiteX52" fmla="*/ 11833368 w 12192000"/>
              <a:gd name="connsiteY52" fmla="*/ 753535 h 5753100"/>
              <a:gd name="connsiteX53" fmla="*/ 12131415 w 12192000"/>
              <a:gd name="connsiteY53" fmla="*/ 448264 h 5753100"/>
              <a:gd name="connsiteX54" fmla="*/ 12192000 w 12192000"/>
              <a:gd name="connsiteY54" fmla="*/ 410454 h 5753100"/>
              <a:gd name="connsiteX55" fmla="*/ 12192000 w 12192000"/>
              <a:gd name="connsiteY55" fmla="*/ 5753100 h 5753100"/>
              <a:gd name="connsiteX56" fmla="*/ 0 w 12192000"/>
              <a:gd name="connsiteY56" fmla="*/ 5753100 h 5753100"/>
              <a:gd name="connsiteX57" fmla="*/ 0 w 12192000"/>
              <a:gd name="connsiteY57" fmla="*/ 156459 h 5753100"/>
              <a:gd name="connsiteX58" fmla="*/ 57533 w 12192000"/>
              <a:gd name="connsiteY58" fmla="*/ 108990 h 5753100"/>
              <a:gd name="connsiteX59" fmla="*/ 414342 w 12192000"/>
              <a:gd name="connsiteY59" fmla="*/ 0 h 575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2192000" h="5753100">
                <a:moveTo>
                  <a:pt x="9376863" y="1462271"/>
                </a:moveTo>
                <a:lnTo>
                  <a:pt x="9373093" y="1499671"/>
                </a:lnTo>
                <a:lnTo>
                  <a:pt x="9385406" y="1493740"/>
                </a:lnTo>
                <a:lnTo>
                  <a:pt x="9428009" y="1478147"/>
                </a:lnTo>
                <a:close/>
                <a:moveTo>
                  <a:pt x="414342" y="0"/>
                </a:moveTo>
                <a:cubicBezTo>
                  <a:pt x="766795" y="0"/>
                  <a:pt x="1052516" y="285721"/>
                  <a:pt x="1052516" y="638175"/>
                </a:cubicBezTo>
                <a:lnTo>
                  <a:pt x="1049618" y="666928"/>
                </a:lnTo>
                <a:lnTo>
                  <a:pt x="1116687" y="646109"/>
                </a:lnTo>
                <a:cubicBezTo>
                  <a:pt x="1142109" y="640907"/>
                  <a:pt x="1168431" y="638175"/>
                  <a:pt x="1195392" y="638175"/>
                </a:cubicBezTo>
                <a:cubicBezTo>
                  <a:pt x="1303232" y="638175"/>
                  <a:pt x="1400863" y="681886"/>
                  <a:pt x="1471535" y="752557"/>
                </a:cubicBezTo>
                <a:lnTo>
                  <a:pt x="1516993" y="807654"/>
                </a:lnTo>
                <a:lnTo>
                  <a:pt x="1546368" y="753535"/>
                </a:lnTo>
                <a:cubicBezTo>
                  <a:pt x="1760333" y="436827"/>
                  <a:pt x="2122677" y="228600"/>
                  <a:pt x="2533654" y="228600"/>
                </a:cubicBezTo>
                <a:cubicBezTo>
                  <a:pt x="3109023" y="228600"/>
                  <a:pt x="3589069" y="636725"/>
                  <a:pt x="3700090" y="1179272"/>
                </a:cubicBezTo>
                <a:lnTo>
                  <a:pt x="3721203" y="1388700"/>
                </a:lnTo>
                <a:lnTo>
                  <a:pt x="3770421" y="1395271"/>
                </a:lnTo>
                <a:lnTo>
                  <a:pt x="3785548" y="1377801"/>
                </a:lnTo>
                <a:cubicBezTo>
                  <a:pt x="3854899" y="1314768"/>
                  <a:pt x="3947026" y="1276350"/>
                  <a:pt x="4048127" y="1276350"/>
                </a:cubicBezTo>
                <a:cubicBezTo>
                  <a:pt x="4129006" y="1276350"/>
                  <a:pt x="4204147" y="1300937"/>
                  <a:pt x="4266474" y="1343045"/>
                </a:cubicBezTo>
                <a:lnTo>
                  <a:pt x="4301481" y="1371928"/>
                </a:lnTo>
                <a:lnTo>
                  <a:pt x="4326469" y="1248165"/>
                </a:lnTo>
                <a:cubicBezTo>
                  <a:pt x="4385752" y="1108000"/>
                  <a:pt x="4524544" y="1009650"/>
                  <a:pt x="4686303" y="1009650"/>
                </a:cubicBezTo>
                <a:cubicBezTo>
                  <a:pt x="4767183" y="1009650"/>
                  <a:pt x="4842321" y="1034237"/>
                  <a:pt x="4904651" y="1076345"/>
                </a:cubicBezTo>
                <a:lnTo>
                  <a:pt x="4943944" y="1108767"/>
                </a:lnTo>
                <a:lnTo>
                  <a:pt x="4933952" y="1009650"/>
                </a:lnTo>
                <a:cubicBezTo>
                  <a:pt x="4933952" y="657196"/>
                  <a:pt x="5219673" y="371475"/>
                  <a:pt x="5572127" y="371475"/>
                </a:cubicBezTo>
                <a:cubicBezTo>
                  <a:pt x="5836466" y="371475"/>
                  <a:pt x="6063269" y="532193"/>
                  <a:pt x="6160150" y="761243"/>
                </a:cubicBezTo>
                <a:lnTo>
                  <a:pt x="6170212" y="793663"/>
                </a:lnTo>
                <a:lnTo>
                  <a:pt x="6284838" y="699089"/>
                </a:lnTo>
                <a:cubicBezTo>
                  <a:pt x="6430777" y="600494"/>
                  <a:pt x="6606710" y="542924"/>
                  <a:pt x="6796088" y="542924"/>
                </a:cubicBezTo>
                <a:cubicBezTo>
                  <a:pt x="7237973" y="542924"/>
                  <a:pt x="7606648" y="856364"/>
                  <a:pt x="7691912" y="1273041"/>
                </a:cubicBezTo>
                <a:lnTo>
                  <a:pt x="7696549" y="1319031"/>
                </a:lnTo>
                <a:lnTo>
                  <a:pt x="7753739" y="1287989"/>
                </a:lnTo>
                <a:cubicBezTo>
                  <a:pt x="7800461" y="1268228"/>
                  <a:pt x="7851828" y="1257300"/>
                  <a:pt x="7905749" y="1257300"/>
                </a:cubicBezTo>
                <a:cubicBezTo>
                  <a:pt x="7959670" y="1257300"/>
                  <a:pt x="8011037" y="1268228"/>
                  <a:pt x="8057760" y="1287989"/>
                </a:cubicBezTo>
                <a:lnTo>
                  <a:pt x="8116690" y="1319975"/>
                </a:lnTo>
                <a:lnTo>
                  <a:pt x="8151164" y="1208917"/>
                </a:lnTo>
                <a:cubicBezTo>
                  <a:pt x="8248043" y="979867"/>
                  <a:pt x="8474846" y="819149"/>
                  <a:pt x="8739187" y="819149"/>
                </a:cubicBezTo>
                <a:cubicBezTo>
                  <a:pt x="8783244" y="819149"/>
                  <a:pt x="8826259" y="823613"/>
                  <a:pt x="8867802" y="832114"/>
                </a:cubicBezTo>
                <a:lnTo>
                  <a:pt x="8963522" y="861828"/>
                </a:lnTo>
                <a:lnTo>
                  <a:pt x="8975988" y="738160"/>
                </a:lnTo>
                <a:cubicBezTo>
                  <a:pt x="9035496" y="447355"/>
                  <a:pt x="9292802" y="228600"/>
                  <a:pt x="9601198" y="228600"/>
                </a:cubicBezTo>
                <a:cubicBezTo>
                  <a:pt x="9766412" y="228600"/>
                  <a:pt x="9916961" y="291381"/>
                  <a:pt x="10030293" y="394387"/>
                </a:cubicBezTo>
                <a:lnTo>
                  <a:pt x="10091844" y="458948"/>
                </a:lnTo>
                <a:lnTo>
                  <a:pt x="10113318" y="389769"/>
                </a:lnTo>
                <a:cubicBezTo>
                  <a:pt x="10210199" y="160718"/>
                  <a:pt x="10437002" y="0"/>
                  <a:pt x="10701342" y="0"/>
                </a:cubicBezTo>
                <a:cubicBezTo>
                  <a:pt x="11053795" y="0"/>
                  <a:pt x="11339516" y="285721"/>
                  <a:pt x="11339516" y="638175"/>
                </a:cubicBezTo>
                <a:lnTo>
                  <a:pt x="11336618" y="666928"/>
                </a:lnTo>
                <a:lnTo>
                  <a:pt x="11403687" y="646109"/>
                </a:lnTo>
                <a:cubicBezTo>
                  <a:pt x="11429109" y="640907"/>
                  <a:pt x="11455431" y="638175"/>
                  <a:pt x="11482391" y="638175"/>
                </a:cubicBezTo>
                <a:cubicBezTo>
                  <a:pt x="11590232" y="638175"/>
                  <a:pt x="11687863" y="681886"/>
                  <a:pt x="11758534" y="752557"/>
                </a:cubicBezTo>
                <a:lnTo>
                  <a:pt x="11803993" y="807654"/>
                </a:lnTo>
                <a:lnTo>
                  <a:pt x="11833368" y="753535"/>
                </a:lnTo>
                <a:cubicBezTo>
                  <a:pt x="11913605" y="634770"/>
                  <a:pt x="12014707" y="531259"/>
                  <a:pt x="12131415" y="448264"/>
                </a:cubicBezTo>
                <a:lnTo>
                  <a:pt x="12192000" y="410454"/>
                </a:lnTo>
                <a:lnTo>
                  <a:pt x="12192000" y="5753100"/>
                </a:lnTo>
                <a:lnTo>
                  <a:pt x="0" y="5753100"/>
                </a:lnTo>
                <a:lnTo>
                  <a:pt x="0" y="156459"/>
                </a:lnTo>
                <a:lnTo>
                  <a:pt x="57533" y="108990"/>
                </a:lnTo>
                <a:cubicBezTo>
                  <a:pt x="159386" y="40180"/>
                  <a:pt x="282172" y="0"/>
                  <a:pt x="414342" y="0"/>
                </a:cubicBezTo>
                <a:close/>
              </a:path>
            </a:pathLst>
          </a:custGeom>
          <a:solidFill>
            <a:schemeClr val="bg2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2191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id-ID" sz="1867" b="0" i="0" u="none" strike="noStrike" kern="0" cap="none" spc="0" normalizeH="0" baseline="0" noProof="0">
              <a:ln>
                <a:noFill/>
              </a:ln>
              <a:solidFill>
                <a:srgbClr val="FFB64C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A31073-3FCE-7DDC-738D-6478D01D6DF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25"/>
          <a:stretch/>
        </p:blipFill>
        <p:spPr>
          <a:xfrm>
            <a:off x="9497229" y="3741571"/>
            <a:ext cx="3138417" cy="323819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49B2F85-1F36-8233-A1FC-540CBAA07DFC}"/>
              </a:ext>
            </a:extLst>
          </p:cNvPr>
          <p:cNvSpPr txBox="1">
            <a:spLocks/>
          </p:cNvSpPr>
          <p:nvPr/>
        </p:nvSpPr>
        <p:spPr>
          <a:xfrm>
            <a:off x="-868593" y="3389762"/>
            <a:ext cx="12969380" cy="1600439"/>
          </a:xfrm>
          <a:prstGeom prst="rect">
            <a:avLst/>
          </a:prstGeom>
        </p:spPr>
        <p:txBody>
          <a:bodyPr vert="horz" lIns="121920" tIns="60960" rIns="121920" bIns="60960" rtlCol="0" anchor="b">
            <a:no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2191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D63E3D">
                    <a:lumMod val="50000"/>
                  </a:srgbClr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Soạn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bài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giảng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yêu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cầu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các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khối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#9Slide05 Bodega Script" pitchFamily="2" charset="0"/>
                <a:sym typeface="Arial"/>
              </a:rPr>
              <a:t>lớp</a:t>
            </a:r>
            <a:endParaRPr kumimoji="0" lang="en-US" sz="4667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SVN-Dancing Script" panose="02040603050506020204" pitchFamily="18" charset="0"/>
              <a:ea typeface="+mj-ea"/>
              <a:cs typeface="#9Slide05 Bodega Script" pitchFamily="2" charset="0"/>
              <a:sym typeface="Arial"/>
            </a:endParaRPr>
          </a:p>
          <a:p>
            <a:pPr marL="0" marR="0" lvl="0" indent="0" algn="ctr" defTabSz="12191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Thiết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kế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bài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 err="1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giảng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BC3259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 </a:t>
            </a:r>
            <a:r>
              <a:rPr kumimoji="0" lang="en-US" sz="4667" b="1" i="0" u="none" strike="noStrike" kern="1200" cap="none" spc="0" normalizeH="0" baseline="0" noProof="0">
                <a:ln>
                  <a:noFill/>
                </a:ln>
                <a:solidFill>
                  <a:srgbClr val="2E9733"/>
                </a:solidFill>
                <a:effectLst/>
                <a:uLnTx/>
                <a:uFillTx/>
                <a:latin typeface="SVN-Dancing Script" panose="02040603050506020204" pitchFamily="18" charset="0"/>
                <a:ea typeface="+mj-ea"/>
                <a:cs typeface="+mj-cs"/>
                <a:sym typeface="Arial"/>
              </a:rPr>
              <a:t>E – Learning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C1BF12-2D57-A04F-768A-0BB37B02C051}"/>
              </a:ext>
            </a:extLst>
          </p:cNvPr>
          <p:cNvSpPr txBox="1"/>
          <p:nvPr/>
        </p:nvSpPr>
        <p:spPr>
          <a:xfrm>
            <a:off x="1" y="5108352"/>
            <a:ext cx="10346724" cy="1323632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marL="0" marR="0" lvl="0" indent="0" algn="ctr" defTabSz="6095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1" i="0" u="none" strike="noStrike" kern="1200" cap="none" spc="0" normalizeH="0" baseline="0" noProof="0">
                <a:ln>
                  <a:noFill/>
                </a:ln>
                <a:solidFill>
                  <a:srgbClr val="43671B"/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Times New Roman" panose="02020603050405020304" pitchFamily="18" charset="0"/>
                <a:sym typeface="Arial"/>
              </a:rPr>
              <a:t>MĂNG NON – TÀI LIỆU TIỂU HỌC </a:t>
            </a:r>
          </a:p>
          <a:p>
            <a:pPr marL="0" marR="0" lvl="0" indent="0" algn="ctr" defTabSz="6095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Times New Roman" panose="02020603050405020304" pitchFamily="18" charset="0"/>
                <a:sym typeface="Arial"/>
              </a:rPr>
              <a:t>Mời truy cập: </a:t>
            </a:r>
            <a:r>
              <a:rPr kumimoji="0" lang="en-US" sz="2667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Times New Roman" panose="02020603050405020304" pitchFamily="18" charset="0"/>
                <a:sym typeface="Arial"/>
                <a:hlinkClick r:id="rId3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kumimoji="0" lang="en-US" sz="2667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>
                <a:glow rad="63500">
                  <a:srgbClr val="FCF2BA">
                    <a:satMod val="175000"/>
                    <a:alpha val="40000"/>
                  </a:srgbClr>
                </a:glow>
              </a:effectLst>
              <a:uLnTx/>
              <a:uFillTx/>
              <a:latin typeface="UTM Avo" panose="02040603050506020204" pitchFamily="18" charset="0"/>
              <a:ea typeface="+mn-ea"/>
              <a:cs typeface="Times New Roman" panose="02020603050405020304" pitchFamily="18" charset="0"/>
              <a:sym typeface="Arial"/>
            </a:endParaRPr>
          </a:p>
          <a:p>
            <a:pPr marL="0" marR="0" lvl="0" indent="0" algn="ctr" defTabSz="6095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Times New Roman" panose="02020603050405020304" pitchFamily="18" charset="0"/>
                <a:sym typeface="Arial"/>
              </a:rPr>
              <a:t>ZALO : </a:t>
            </a:r>
            <a:r>
              <a:rPr kumimoji="0" lang="en-US" sz="2667" b="1" i="0" u="sng" strike="noStrike" kern="1200" cap="none" spc="0" normalizeH="0" baseline="0" noProof="0">
                <a:ln>
                  <a:noFill/>
                </a:ln>
                <a:solidFill>
                  <a:srgbClr val="D63E3D">
                    <a:lumMod val="75000"/>
                  </a:srgbClr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Arial"/>
                <a:sym typeface="Arial"/>
              </a:rPr>
              <a:t>0382348780</a:t>
            </a:r>
            <a:r>
              <a:rPr kumimoji="0" lang="en-US" sz="2667" b="1" i="0" u="none" strike="noStrike" kern="1200" cap="none" spc="0" normalizeH="0" baseline="0" noProof="0">
                <a:ln>
                  <a:noFill/>
                </a:ln>
                <a:solidFill>
                  <a:srgbClr val="D63E3D">
                    <a:lumMod val="75000"/>
                  </a:srgbClr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Arial"/>
                <a:sym typeface="Arial"/>
              </a:rPr>
              <a:t> - </a:t>
            </a:r>
            <a:r>
              <a:rPr kumimoji="0" lang="en-US" sz="2667" b="1" i="0" u="sng" strike="noStrike" kern="1200" cap="none" spc="0" normalizeH="0" baseline="0" noProof="0">
                <a:ln>
                  <a:noFill/>
                </a:ln>
                <a:solidFill>
                  <a:srgbClr val="D63E3D">
                    <a:lumMod val="75000"/>
                  </a:srgbClr>
                </a:solidFill>
                <a:effectLst>
                  <a:glow rad="63500">
                    <a:srgbClr val="FCF2BA">
                      <a:satMod val="175000"/>
                      <a:alpha val="40000"/>
                    </a:srgbClr>
                  </a:glow>
                </a:effectLst>
                <a:uLnTx/>
                <a:uFillTx/>
                <a:latin typeface="UTM Avo" panose="02040603050506020204" pitchFamily="18" charset="0"/>
                <a:ea typeface="+mn-ea"/>
                <a:cs typeface="Arial"/>
                <a:sym typeface="Arial"/>
              </a:rPr>
              <a:t>0984848929</a:t>
            </a:r>
            <a:endParaRPr kumimoji="0" lang="en-US" sz="2667" b="1" i="0" u="none" strike="noStrike" kern="1200" cap="none" spc="0" normalizeH="0" baseline="0" noProof="0" dirty="0">
              <a:ln>
                <a:noFill/>
              </a:ln>
              <a:solidFill>
                <a:srgbClr val="D63E3D">
                  <a:lumMod val="75000"/>
                </a:srgbClr>
              </a:solidFill>
              <a:effectLst>
                <a:glow rad="63500">
                  <a:srgbClr val="FCF2BA">
                    <a:satMod val="175000"/>
                    <a:alpha val="40000"/>
                  </a:srgbClr>
                </a:glow>
              </a:effectLst>
              <a:uLnTx/>
              <a:uFillTx/>
              <a:latin typeface="UTM Avo" panose="02040603050506020204" pitchFamily="18" charset="0"/>
              <a:ea typeface="+mn-ea"/>
              <a:cs typeface="Times New Roman" panose="02020603050405020304" pitchFamily="18" charset="0"/>
              <a:sym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E71926-8BF3-F518-3047-A9C5F7475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43" y="1626439"/>
            <a:ext cx="11388315" cy="19265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BC623E4-8592-CDC4-D892-473045F249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626084" y="594520"/>
            <a:ext cx="17195357" cy="99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935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0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 animBg="1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-15532376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BRIGHTNESS" val="0"/>
  <p:tag name="KSO_WM_UNIT_TEXT_FILL_FORE_SCHEMECOLOR_INDEX" val="14"/>
  <p:tag name="KSO_WM_UNIT_TEXT_FILL_TYPE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BRIGHTNESS" val="0"/>
  <p:tag name="KSO_WM_UNIT_TEXT_FILL_FORE_SCHEMECOLOR_INDEX" val="14"/>
  <p:tag name="KSO_WM_UNIT_TEXT_FILL_TYPE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BRIGHTNESS" val="0"/>
  <p:tag name="KSO_WM_UNIT_TEXT_FILL_FORE_SCHEMECOLOR_INDEX" val="14"/>
  <p:tag name="KSO_WM_UNIT_TEXT_FILL_TYPE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BRIGHTNESS" val="0"/>
  <p:tag name="KSO_WM_UNIT_TEXT_FILL_FORE_SCHEMECOLOR_INDEX" val="14"/>
  <p:tag name="KSO_WM_UNIT_TEXT_FILL_TYPE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Bold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Bold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思源黑体 CN Bold"/>
        <a:font script="Hebr" typeface="思源黑体 CN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Awesome Teachers Meeting by Slidesgo">
  <a:themeElements>
    <a:clrScheme name="Simple Light">
      <a:dk1>
        <a:srgbClr val="513632"/>
      </a:dk1>
      <a:lt1>
        <a:srgbClr val="FFB64C"/>
      </a:lt1>
      <a:dk2>
        <a:srgbClr val="FFFFFF"/>
      </a:dk2>
      <a:lt2>
        <a:srgbClr val="FFC51C"/>
      </a:lt2>
      <a:accent1>
        <a:srgbClr val="FCF2BA"/>
      </a:accent1>
      <a:accent2>
        <a:srgbClr val="422B24"/>
      </a:accent2>
      <a:accent3>
        <a:srgbClr val="78909C"/>
      </a:accent3>
      <a:accent4>
        <a:srgbClr val="FFC18A"/>
      </a:accent4>
      <a:accent5>
        <a:srgbClr val="FF6374"/>
      </a:accent5>
      <a:accent6>
        <a:srgbClr val="D63E3D"/>
      </a:accent6>
      <a:hlink>
        <a:srgbClr val="FDFDF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340</Words>
  <Application>Microsoft Office PowerPoint</Application>
  <PresentationFormat>Widescreen</PresentationFormat>
  <Paragraphs>102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39" baseType="lpstr">
      <vt:lpstr>#9Slide05 Bodega Script</vt:lpstr>
      <vt:lpstr>Microsoft YaHei UI</vt:lpstr>
      <vt:lpstr>Calibri Light</vt:lpstr>
      <vt:lpstr>Times New Roman</vt:lpstr>
      <vt:lpstr>#9Slide07 SFU Rhythm</vt:lpstr>
      <vt:lpstr>#9Slide07 Altus</vt:lpstr>
      <vt:lpstr>Calibri</vt:lpstr>
      <vt:lpstr>等线</vt:lpstr>
      <vt:lpstr>#9Slide07 HoneyCream</vt:lpstr>
      <vt:lpstr>Arial</vt:lpstr>
      <vt:lpstr>Cambria</vt:lpstr>
      <vt:lpstr>#9Slide05 Aphrodite Pro</vt:lpstr>
      <vt:lpstr>思源黑体 CN Bold</vt:lpstr>
      <vt:lpstr>SVN-Dancing Script</vt:lpstr>
      <vt:lpstr>思源黑体 CN Normal</vt:lpstr>
      <vt:lpstr>UTM Avo</vt:lpstr>
      <vt:lpstr>#9Slide07 Sedgwick Ave</vt:lpstr>
      <vt:lpstr>SVN-Newton</vt:lpstr>
      <vt:lpstr>Office Theme</vt:lpstr>
      <vt:lpstr>Office 主题</vt:lpstr>
      <vt:lpstr>1_Awesome Teachers Meeting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DẶN DÒ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Nguyễn Thị Hồng Linh</dc:creator>
  <cp:lastModifiedBy>Nguyễn Thị Hồng Linh</cp:lastModifiedBy>
  <cp:revision>13</cp:revision>
  <dcterms:created xsi:type="dcterms:W3CDTF">2022-10-01T04:09:54Z</dcterms:created>
  <dcterms:modified xsi:type="dcterms:W3CDTF">2022-10-01T16:32:28Z</dcterms:modified>
</cp:coreProperties>
</file>