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58" r:id="rId4"/>
    <p:sldId id="260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9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>
        <p:scale>
          <a:sx n="87" d="100"/>
          <a:sy n="87" d="100"/>
        </p:scale>
        <p:origin x="-1344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DEB63E-EC98-493F-B73A-5B2091E74E27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769BF2-D434-4E33-99D0-9D9BA5CCDC6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EE3C8F9-A466-431F-BF82-A9106DC57837}" type="slidenum">
              <a:rPr lang="en-US" smtClean="0"/>
              <a:pPr/>
              <a:t>18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F98EEC9-FBEA-4010-845F-75D0D327EDF0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D92CD6F-077C-4FA5-9D3D-CC828FEFC00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8EEC9-FBEA-4010-845F-75D0D327EDF0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2CD6F-077C-4FA5-9D3D-CC828FEFC0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8EEC9-FBEA-4010-845F-75D0D327EDF0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2CD6F-077C-4FA5-9D3D-CC828FEFC0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F98EEC9-FBEA-4010-845F-75D0D327EDF0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92CD6F-077C-4FA5-9D3D-CC828FEFC00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F98EEC9-FBEA-4010-845F-75D0D327EDF0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D92CD6F-077C-4FA5-9D3D-CC828FEFC00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8EEC9-FBEA-4010-845F-75D0D327EDF0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2CD6F-077C-4FA5-9D3D-CC828FEFC00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8EEC9-FBEA-4010-845F-75D0D327EDF0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2CD6F-077C-4FA5-9D3D-CC828FEFC00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F98EEC9-FBEA-4010-845F-75D0D327EDF0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92CD6F-077C-4FA5-9D3D-CC828FEFC00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8EEC9-FBEA-4010-845F-75D0D327EDF0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2CD6F-077C-4FA5-9D3D-CC828FEFC0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F98EEC9-FBEA-4010-845F-75D0D327EDF0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92CD6F-077C-4FA5-9D3D-CC828FEFC005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F98EEC9-FBEA-4010-845F-75D0D327EDF0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92CD6F-077C-4FA5-9D3D-CC828FEFC005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F98EEC9-FBEA-4010-845F-75D0D327EDF0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D92CD6F-077C-4FA5-9D3D-CC828FEFC00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NL\Desktop\Tieng%20Anh%204%20%20Tap%202\Unit%2020\LISTEN%20LS1\E5.wma" TargetMode="Externa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17.png"/><Relationship Id="rId3" Type="http://schemas.openxmlformats.org/officeDocument/2006/relationships/audio" Target="file:///C:\Users\NL\Desktop\Tieng%20Anh%204%20%20Tap%202\Unit%2020\LISTEN%20LS2\e1%20b1.mp3" TargetMode="External"/><Relationship Id="rId7" Type="http://schemas.openxmlformats.org/officeDocument/2006/relationships/audio" Target="file:///C:\Users\NL\Desktop\Tieng%20Anh%204%20%20Tap%202\Unit%2020\LISTEN%20LS2\e1%20d1.mp3" TargetMode="External"/><Relationship Id="rId12" Type="http://schemas.openxmlformats.org/officeDocument/2006/relationships/image" Target="../media/image21.png"/><Relationship Id="rId2" Type="http://schemas.openxmlformats.org/officeDocument/2006/relationships/audio" Target="file:///C:\Users\NL\Desktop\Tieng%20Anh%204%20%20Tap%202\Unit%2020\LISTEN%20LS2\e1%20a2.mp3" TargetMode="External"/><Relationship Id="rId1" Type="http://schemas.openxmlformats.org/officeDocument/2006/relationships/audio" Target="file:///C:\Users\NL\Desktop\Tieng%20Anh%204%20%20Tap%202\Unit%2020\LISTEN%20LS2\e1%20a1.mp3" TargetMode="External"/><Relationship Id="rId6" Type="http://schemas.openxmlformats.org/officeDocument/2006/relationships/audio" Target="file:///C:\Users\NL\Desktop\Tieng%20Anh%204%20%20Tap%202\Unit%2020\LISTEN%20LS2\e1%20c2.mp3" TargetMode="External"/><Relationship Id="rId11" Type="http://schemas.openxmlformats.org/officeDocument/2006/relationships/image" Target="../media/image20.png"/><Relationship Id="rId5" Type="http://schemas.openxmlformats.org/officeDocument/2006/relationships/audio" Target="file:///C:\Users\NL\Desktop\Tieng%20Anh%204%20%20Tap%202\Unit%2020\LISTEN%20LS2\e1%20c1.mp3" TargetMode="External"/><Relationship Id="rId10" Type="http://schemas.openxmlformats.org/officeDocument/2006/relationships/image" Target="../media/image19.png"/><Relationship Id="rId4" Type="http://schemas.openxmlformats.org/officeDocument/2006/relationships/audio" Target="file:///C:\Users\NL\Desktop\Tieng%20Anh%204%20%20Tap%202\Unit%2020\LISTEN%20LS2\e1%20b2.mp3" TargetMode="External"/><Relationship Id="rId9" Type="http://schemas.openxmlformats.org/officeDocument/2006/relationships/image" Target="../media/image18.png"/><Relationship Id="rId1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NL\Desktop\Tieng%20Anh%204%20%20Tap%202\Unit%2020\LISTEN%20LS2\e2.wma" TargetMode="Externa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file:///C:\Users\NL\Desktop\Tieng%20Anh%204%20%20Tap%202\Unit%2020\LISTEN%20LS3\e1%20e2%20(mp3cut.net)%20(8).mp3" TargetMode="External"/><Relationship Id="rId13" Type="http://schemas.openxmlformats.org/officeDocument/2006/relationships/image" Target="../media/image29.png"/><Relationship Id="rId3" Type="http://schemas.openxmlformats.org/officeDocument/2006/relationships/audio" Target="file:///C:\Users\NL\Desktop\Tieng%20Anh%204%20%20Tap%202\Unit%2020\LISTEN%20LS3\e1%20e2%20(mp3cut.net)%20(3).mp3" TargetMode="External"/><Relationship Id="rId7" Type="http://schemas.openxmlformats.org/officeDocument/2006/relationships/audio" Target="file:///C:\Users\NL\Desktop\Tieng%20Anh%204%20%20Tap%202\Unit%2020\LISTEN%20LS3\e1%20e2%20(mp3cut.net)%20(7).mp3" TargetMode="External"/><Relationship Id="rId12" Type="http://schemas.openxmlformats.org/officeDocument/2006/relationships/image" Target="../media/image28.png"/><Relationship Id="rId17" Type="http://schemas.openxmlformats.org/officeDocument/2006/relationships/image" Target="../media/image8.png"/><Relationship Id="rId2" Type="http://schemas.openxmlformats.org/officeDocument/2006/relationships/audio" Target="file:///C:\Users\NL\Desktop\Tieng%20Anh%204%20%20Tap%202\Unit%2020\LISTEN%20LS3\e1%20e2%20(mp3cut.net)%20(2).mp3" TargetMode="External"/><Relationship Id="rId16" Type="http://schemas.openxmlformats.org/officeDocument/2006/relationships/image" Target="../media/image32.png"/><Relationship Id="rId1" Type="http://schemas.openxmlformats.org/officeDocument/2006/relationships/audio" Target="file:///C:\Users\NL\Desktop\Tieng%20Anh%204%20%20Tap%202\Unit%2020\LISTEN%20LS3\e1.mp3" TargetMode="External"/><Relationship Id="rId6" Type="http://schemas.openxmlformats.org/officeDocument/2006/relationships/audio" Target="file:///C:\Users\NL\Desktop\Tieng%20Anh%204%20%20Tap%202\Unit%2020\LISTEN%20LS3\e1%20e2%20(mp3cut.net)%20(6).mp3" TargetMode="External"/><Relationship Id="rId11" Type="http://schemas.openxmlformats.org/officeDocument/2006/relationships/notesSlide" Target="../notesSlides/notesSlide1.xml"/><Relationship Id="rId5" Type="http://schemas.openxmlformats.org/officeDocument/2006/relationships/audio" Target="file:///C:\Users\NL\Desktop\Tieng%20Anh%204%20%20Tap%202\Unit%2020\LISTEN%20LS3\e1%20e2%20(mp3cut.net)%20(5).mp3" TargetMode="External"/><Relationship Id="rId15" Type="http://schemas.openxmlformats.org/officeDocument/2006/relationships/image" Target="../media/image31.png"/><Relationship Id="rId10" Type="http://schemas.openxmlformats.org/officeDocument/2006/relationships/slideLayout" Target="../slideLayouts/slideLayout2.xml"/><Relationship Id="rId4" Type="http://schemas.openxmlformats.org/officeDocument/2006/relationships/audio" Target="file:///C:\Users\NL\Desktop\Tieng%20Anh%204%20%20Tap%202\Unit%2020\LISTEN%20LS3\e1%20e2%20(mp3cut.net)%20(4).mp3" TargetMode="External"/><Relationship Id="rId9" Type="http://schemas.openxmlformats.org/officeDocument/2006/relationships/audio" Target="file:///C:\Users\NL\Desktop\Tieng%20Anh%204%20%20Tap%202\Unit%2020\LISTEN%20LS3\e1%20e2%20(mp3cut.net)%20(9).mp3" TargetMode="External"/><Relationship Id="rId1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NL\Desktop\Tieng%20Anh%204%20%20Tap%202\Unit%2020\LISTEN%20LS3\e3.wma" TargetMode="Externa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file:///C:\Users\NL\Desktop\Tieng%20Anh%204%20%20Tap%202\Unit%2020\LISTEN%20LS1\e1%20d1%20(2).mp3" TargetMode="External"/><Relationship Id="rId13" Type="http://schemas.openxmlformats.org/officeDocument/2006/relationships/image" Target="../media/image4.png"/><Relationship Id="rId3" Type="http://schemas.openxmlformats.org/officeDocument/2006/relationships/audio" Target="file:///C:\Users\NL\Desktop\Tieng%20Anh%204%20%20Tap%202\Unit%2020\LISTEN%20LS1\e1%20b1%20(2).mp3" TargetMode="External"/><Relationship Id="rId7" Type="http://schemas.openxmlformats.org/officeDocument/2006/relationships/audio" Target="file:///C:\Users\NL\Desktop\Tieng%20Anh%204%20%20Tap%202\Unit%2020\LISTEN%20LS1\e1%20c2%20(2).mp3" TargetMode="External"/><Relationship Id="rId12" Type="http://schemas.openxmlformats.org/officeDocument/2006/relationships/slideLayout" Target="../slideLayouts/slideLayout2.xml"/><Relationship Id="rId17" Type="http://schemas.openxmlformats.org/officeDocument/2006/relationships/image" Target="../media/image8.png"/><Relationship Id="rId2" Type="http://schemas.openxmlformats.org/officeDocument/2006/relationships/audio" Target="file:///C:\Users\NL\Desktop\Tieng%20Anh%204%20%20Tap%202\Unit%2020\LISTEN%20LS1\e1%20a2%20(2).mp3" TargetMode="External"/><Relationship Id="rId16" Type="http://schemas.openxmlformats.org/officeDocument/2006/relationships/image" Target="../media/image7.png"/><Relationship Id="rId1" Type="http://schemas.openxmlformats.org/officeDocument/2006/relationships/audio" Target="file:///C:\Users\NL\Desktop\Tieng%20Anh%204%20%20Tap%202\Unit%2020\LISTEN%20LS1\e1%20a1%20(2).mp3" TargetMode="External"/><Relationship Id="rId6" Type="http://schemas.openxmlformats.org/officeDocument/2006/relationships/audio" Target="file:///C:\Users\NL\Desktop\Tieng%20Anh%204%20%20Tap%202\Unit%2020\LISTEN%20LS1\e1%20c1%20(2).mp3" TargetMode="External"/><Relationship Id="rId11" Type="http://schemas.openxmlformats.org/officeDocument/2006/relationships/audio" Target="file:///C:\Users\NL\Desktop\Tieng%20Anh%204%20%20Tap%202\Unit%2020\LISTEN%20LS1\e1%20d4.mp3" TargetMode="External"/><Relationship Id="rId5" Type="http://schemas.openxmlformats.org/officeDocument/2006/relationships/audio" Target="file:///C:\Users\NL\Desktop\Tieng%20Anh%204%20%20Tap%202\Unit%2020\LISTEN%20LS1\e1%20b3%20(2).mp3" TargetMode="External"/><Relationship Id="rId15" Type="http://schemas.openxmlformats.org/officeDocument/2006/relationships/image" Target="../media/image6.png"/><Relationship Id="rId10" Type="http://schemas.openxmlformats.org/officeDocument/2006/relationships/audio" Target="file:///C:\Users\NL\Desktop\Tieng%20Anh%204%20%20Tap%202\Unit%2020\LISTEN%20LS1\e1%20d3.mp3" TargetMode="External"/><Relationship Id="rId4" Type="http://schemas.openxmlformats.org/officeDocument/2006/relationships/audio" Target="file:///C:\Users\NL\Desktop\Tieng%20Anh%204%20%20Tap%202\Unit%2020\LISTEN%20LS1\e1%20b2%20(2).mp3" TargetMode="External"/><Relationship Id="rId9" Type="http://schemas.openxmlformats.org/officeDocument/2006/relationships/audio" Target="file:///C:\Users\NL\Desktop\Tieng%20Anh%204%20%20Tap%202\Unit%2020\LISTEN%20LS1\e1%20d2%20(2).mp3" TargetMode="External"/><Relationship Id="rId1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NL\Desktop\Tieng%20Anh%204%20%20Tap%202\Unit%2020\LISTEN%20LS1\e2.mp3" TargetMode="Externa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NL\Desktop\Tieng%20Anh%204%20%20Tap%202\Unit%2020\LISTEN%20LS1\E3.wma" TargetMode="Externa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1828800"/>
            <a:ext cx="6172200" cy="18943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Welcome!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0" y="0"/>
            <a:ext cx="9144000" cy="120015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Unit 20. What are you going to do this summer?</a:t>
            </a:r>
          </a:p>
        </p:txBody>
      </p:sp>
      <p:pic>
        <p:nvPicPr>
          <p:cNvPr id="5" name="Picture 25" descr="8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0"/>
            <a:ext cx="23129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5" descr="8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3810000"/>
            <a:ext cx="23129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5" descr="8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3810000"/>
            <a:ext cx="23129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5" descr="8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1012" y="3810000"/>
            <a:ext cx="23129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AutoShape 10"/>
          <p:cNvSpPr>
            <a:spLocks noChangeArrowheads="1"/>
          </p:cNvSpPr>
          <p:nvPr/>
        </p:nvSpPr>
        <p:spPr bwMode="auto">
          <a:xfrm>
            <a:off x="4343400" y="2133600"/>
            <a:ext cx="2286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vi-VN" sz="1800">
              <a:latin typeface=".VnTime" pitchFamily="34" charset="0"/>
            </a:endParaRPr>
          </a:p>
        </p:txBody>
      </p:sp>
      <p:sp>
        <p:nvSpPr>
          <p:cNvPr id="50" name="AutoShape 10"/>
          <p:cNvSpPr>
            <a:spLocks noChangeArrowheads="1"/>
          </p:cNvSpPr>
          <p:nvPr/>
        </p:nvSpPr>
        <p:spPr bwMode="auto">
          <a:xfrm>
            <a:off x="4953000" y="2514600"/>
            <a:ext cx="2286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vi-VN" sz="1800">
              <a:latin typeface=".VnTime" pitchFamily="34" charset="0"/>
            </a:endParaRPr>
          </a:p>
        </p:txBody>
      </p:sp>
      <p:sp>
        <p:nvSpPr>
          <p:cNvPr id="51" name="AutoShape 10"/>
          <p:cNvSpPr>
            <a:spLocks noChangeArrowheads="1"/>
          </p:cNvSpPr>
          <p:nvPr/>
        </p:nvSpPr>
        <p:spPr bwMode="auto">
          <a:xfrm>
            <a:off x="5791200" y="2133600"/>
            <a:ext cx="2286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vi-VN" sz="1800">
              <a:latin typeface=".VnTime" pitchFamily="34" charset="0"/>
            </a:endParaRPr>
          </a:p>
        </p:txBody>
      </p:sp>
      <p:sp>
        <p:nvSpPr>
          <p:cNvPr id="52" name="AutoShape 10"/>
          <p:cNvSpPr>
            <a:spLocks noChangeArrowheads="1"/>
          </p:cNvSpPr>
          <p:nvPr/>
        </p:nvSpPr>
        <p:spPr bwMode="auto">
          <a:xfrm>
            <a:off x="6705600" y="2590800"/>
            <a:ext cx="3048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vi-VN" sz="1800">
              <a:latin typeface=".VnTime" pitchFamily="34" charset="0"/>
            </a:endParaRPr>
          </a:p>
        </p:txBody>
      </p:sp>
      <p:sp>
        <p:nvSpPr>
          <p:cNvPr id="53" name="AutoShape 10"/>
          <p:cNvSpPr>
            <a:spLocks noChangeArrowheads="1"/>
          </p:cNvSpPr>
          <p:nvPr/>
        </p:nvSpPr>
        <p:spPr bwMode="auto">
          <a:xfrm>
            <a:off x="7467600" y="2133600"/>
            <a:ext cx="3048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vi-VN" sz="1800">
              <a:latin typeface=".VnTime" pitchFamily="34" charset="0"/>
            </a:endParaRPr>
          </a:p>
        </p:txBody>
      </p:sp>
      <p:sp>
        <p:nvSpPr>
          <p:cNvPr id="68" name="AutoShape 10"/>
          <p:cNvSpPr>
            <a:spLocks noChangeArrowheads="1"/>
          </p:cNvSpPr>
          <p:nvPr/>
        </p:nvSpPr>
        <p:spPr bwMode="auto">
          <a:xfrm>
            <a:off x="3733800" y="2590800"/>
            <a:ext cx="2286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vi-VN" sz="1800">
              <a:latin typeface=".VnTime" pitchFamily="34" charset="0"/>
            </a:endParaRPr>
          </a:p>
        </p:txBody>
      </p:sp>
      <p:sp>
        <p:nvSpPr>
          <p:cNvPr id="69" name="AutoShape 10"/>
          <p:cNvSpPr>
            <a:spLocks noChangeArrowheads="1"/>
          </p:cNvSpPr>
          <p:nvPr/>
        </p:nvSpPr>
        <p:spPr bwMode="auto">
          <a:xfrm>
            <a:off x="3200400" y="2133600"/>
            <a:ext cx="2286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vi-VN" sz="1800">
              <a:latin typeface=".VnTime" pitchFamily="34" charset="0"/>
            </a:endParaRPr>
          </a:p>
        </p:txBody>
      </p:sp>
      <p:sp>
        <p:nvSpPr>
          <p:cNvPr id="70" name="AutoShape 10"/>
          <p:cNvSpPr>
            <a:spLocks noChangeArrowheads="1"/>
          </p:cNvSpPr>
          <p:nvPr/>
        </p:nvSpPr>
        <p:spPr bwMode="auto">
          <a:xfrm>
            <a:off x="2590800" y="2667000"/>
            <a:ext cx="2286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vi-VN" sz="1800">
              <a:latin typeface=".VnTime" pitchFamily="34" charset="0"/>
            </a:endParaRPr>
          </a:p>
        </p:txBody>
      </p:sp>
      <p:sp>
        <p:nvSpPr>
          <p:cNvPr id="71" name="AutoShape 10"/>
          <p:cNvSpPr>
            <a:spLocks noChangeArrowheads="1"/>
          </p:cNvSpPr>
          <p:nvPr/>
        </p:nvSpPr>
        <p:spPr bwMode="auto">
          <a:xfrm>
            <a:off x="1905000" y="2133600"/>
            <a:ext cx="228600" cy="3048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vi-VN" sz="1800">
              <a:latin typeface=".VnTim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5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3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3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3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3" dur="3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3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3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3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3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2" dur="3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3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3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3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3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3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1" dur="3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3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3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7" dur="3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3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9" dur="3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0" dur="3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3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3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6" dur="3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3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3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9" dur="3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3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3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" dur="3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6" dur="3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7" dur="3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8" dur="3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Content Placeholder 3" descr="ls1 e5.PN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E5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743200" y="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5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 2: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5" descr="8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0"/>
            <a:ext cx="23129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5" descr="8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3810000"/>
            <a:ext cx="23129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5" descr="8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3810000"/>
            <a:ext cx="23129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5" descr="8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1012" y="3810000"/>
            <a:ext cx="23129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ABARBLY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V="1">
            <a:off x="228600" y="0"/>
            <a:ext cx="863346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2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2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2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2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3" descr="LS2 E1 2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2514600"/>
            <a:ext cx="9372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14" descr="LS2 E1 1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6200" y="0"/>
            <a:ext cx="9296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e1 a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/>
          <a:srcRect/>
          <a:stretch>
            <a:fillRect/>
          </a:stretch>
        </p:blipFill>
        <p:spPr bwMode="auto">
          <a:xfrm>
            <a:off x="762000" y="1295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e1 a2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e1 b1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5562600" y="1066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e1 b2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6096000" y="1447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e1 c1.mp3">
            <a:hlinkClick r:id="" action="ppaction://media"/>
          </p:cNvPr>
          <p:cNvPicPr>
            <a:picLocks noRot="1" noChangeAspect="1"/>
          </p:cNvPicPr>
          <p:nvPr>
            <a:audioFile r:link="rId5"/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685800" y="3962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e1 c2.mp3">
            <a:hlinkClick r:id="" action="ppaction://media"/>
          </p:cNvPr>
          <p:cNvPicPr>
            <a:picLocks noRot="1" noChangeAspect="1"/>
          </p:cNvPicPr>
          <p:nvPr>
            <a:audioFile r:link="rId6"/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1143000" y="6096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e1 d1.mp3">
            <a:hlinkClick r:id="" action="ppaction://media"/>
          </p:cNvPr>
          <p:cNvPicPr>
            <a:picLocks noRot="1" noChangeAspect="1"/>
          </p:cNvPicPr>
          <p:nvPr>
            <a:audioFile r:link="rId7"/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5181600" y="6172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35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65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04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06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54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468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638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 Placeholder 3"/>
          <p:cNvSpPr txBox="1">
            <a:spLocks/>
          </p:cNvSpPr>
          <p:nvPr/>
        </p:nvSpPr>
        <p:spPr>
          <a:xfrm>
            <a:off x="6248400" y="0"/>
            <a:ext cx="2895600" cy="522084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Model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centences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what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are you going to do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Im’m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going to stay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a hotel.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25" descr="8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3810000"/>
            <a:ext cx="36576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Content Placeholder 4" descr="LS2 E2.PN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6" name="e2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28600" y="19812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Content Placeholder 8" descr="LS2 E4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950200" y="3363913"/>
            <a:ext cx="7366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hotel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362200" y="6183313"/>
            <a:ext cx="18907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swim in the sea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388225" y="6259513"/>
            <a:ext cx="10699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seafood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19363" y="3363913"/>
            <a:ext cx="15954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Ha Long Bay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an0062_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90600" y="2590800"/>
            <a:ext cx="2438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Are going to </a:t>
            </a:r>
            <a:r>
              <a:rPr lang="en-US" b="1" dirty="0" err="1" smtClean="0">
                <a:solidFill>
                  <a:srgbClr val="FF0000"/>
                </a:solidFill>
              </a:rPr>
              <a:t>PHU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QUOC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477000" y="2667000"/>
            <a:ext cx="2209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Are going to swim in the sea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57200" y="6096000"/>
            <a:ext cx="23936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Are going to </a:t>
            </a:r>
            <a:r>
              <a:rPr lang="en-US" b="1" dirty="0" err="1" smtClean="0">
                <a:solidFill>
                  <a:srgbClr val="FF0000"/>
                </a:solidFill>
              </a:rPr>
              <a:t>SAPA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105400" y="6172200"/>
            <a:ext cx="3429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Are going to play football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 3: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5" descr="8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0"/>
            <a:ext cx="23129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5" descr="8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3810000"/>
            <a:ext cx="23129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5" descr="8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3810000"/>
            <a:ext cx="23129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5" descr="8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1012" y="3810000"/>
            <a:ext cx="23129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ABARBLY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V="1">
            <a:off x="228600" y="0"/>
            <a:ext cx="863346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2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2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2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2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Content Placeholder 12" descr="LS3 E1.PNG"/>
          <p:cNvPicPr>
            <a:picLocks noGrp="1" noChangeAspect="1"/>
          </p:cNvPicPr>
          <p:nvPr>
            <p:ph idx="1"/>
          </p:nvPr>
        </p:nvPicPr>
        <p:blipFill>
          <a:blip r:embed="rId1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4" name="e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3"/>
          <a:srcRect/>
          <a:stretch>
            <a:fillRect/>
          </a:stretch>
        </p:blipFill>
        <p:spPr bwMode="auto">
          <a:xfrm>
            <a:off x="4648200" y="12192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e1 e2 (mp3cut.net) (2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533400" y="2438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e1 e2 (mp3cut.net) (3)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2895600" y="2362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e1 e2 (mp3cut.net) (4)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6"/>
          <a:srcRect/>
          <a:stretch>
            <a:fillRect/>
          </a:stretch>
        </p:blipFill>
        <p:spPr bwMode="auto">
          <a:xfrm>
            <a:off x="457200" y="3505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e1 e2 (mp3cut.net) (5).mp3">
            <a:hlinkClick r:id="" action="ppaction://media"/>
          </p:cNvPr>
          <p:cNvPicPr>
            <a:picLocks noRot="1" noChangeAspect="1"/>
          </p:cNvPicPr>
          <p:nvPr>
            <a:audioFile r:link="rId5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2971800" y="3505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e1 e2 (mp3cut.net) (6).mp3">
            <a:hlinkClick r:id="" action="ppaction://media"/>
          </p:cNvPr>
          <p:cNvPicPr>
            <a:picLocks noRot="1" noChangeAspect="1"/>
          </p:cNvPicPr>
          <p:nvPr>
            <a:audioFile r:link="rId6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457200" y="4648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e1 e2 (mp3cut.net) (7).mp3">
            <a:hlinkClick r:id="" action="ppaction://media"/>
          </p:cNvPr>
          <p:cNvPicPr>
            <a:picLocks noRot="1" noChangeAspect="1"/>
          </p:cNvPicPr>
          <p:nvPr>
            <a:audioFile r:link="rId7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2971800" y="4572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e1 e2 (mp3cut.net) (8).mp3">
            <a:hlinkClick r:id="" action="ppaction://media"/>
          </p:cNvPr>
          <p:cNvPicPr>
            <a:picLocks noRot="1" noChangeAspect="1"/>
          </p:cNvPicPr>
          <p:nvPr>
            <a:audioFile r:link="rId8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533400" y="5715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e1 e2 (mp3cut.net) (9).mp3">
            <a:hlinkClick r:id="" action="ppaction://media"/>
          </p:cNvPr>
          <p:cNvPicPr>
            <a:picLocks noRot="1" noChangeAspect="1"/>
          </p:cNvPicPr>
          <p:nvPr>
            <a:audioFile r:link="rId9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2971800" y="5638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5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4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75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86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53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235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534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366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246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>
                <p:cTn id="5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7" descr="LS3 E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val 13"/>
          <p:cNvSpPr/>
          <p:nvPr/>
        </p:nvSpPr>
        <p:spPr>
          <a:xfrm>
            <a:off x="5181600" y="2286000"/>
            <a:ext cx="16764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334000" y="3581400"/>
            <a:ext cx="16764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1066800" y="4876800"/>
            <a:ext cx="19050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066800" y="6172200"/>
            <a:ext cx="19812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1000" y="1447800"/>
            <a:ext cx="8229600" cy="4995863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Char char="-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Go on a boat cruise: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đi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du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thuyền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Char char="-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Hotel: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khách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sạn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Char char="-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Next: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tiếp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sau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Char char="-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Prepare: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chuẩn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bị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Char char="-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Sandcastle: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đài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cát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Char char="-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Sea: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biển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Char char="-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Seafood: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hải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sản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Char char="-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Summer: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mùa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hè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Char char="-"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Summer holidays: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kỳ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nghỉ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hè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NEW WORDS</a:t>
            </a:r>
            <a:endParaRPr kumimoji="0" lang="en-US" sz="80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Content Placeholder 4" descr="LS3 E3.PN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e3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200400" y="2286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Content Placeholder 3" descr="LS3 E4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5" descr="ls3 e4 da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-152400"/>
            <a:ext cx="9144000" cy="701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an0064_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2438400"/>
          </a:xfr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2438400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</a:rPr>
              <a:t>Eg</a:t>
            </a:r>
            <a:r>
              <a:rPr lang="en-US" sz="2000" b="1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sz="2000" b="1" dirty="0" smtClean="0">
                <a:solidFill>
                  <a:srgbClr val="FF0000"/>
                </a:solidFill>
              </a:rPr>
              <a:t>Where are you going? </a:t>
            </a:r>
            <a:r>
              <a:rPr lang="en-US" sz="2000" b="1" u="sng" dirty="0" err="1" smtClean="0">
                <a:solidFill>
                  <a:srgbClr val="FF0000"/>
                </a:solidFill>
              </a:rPr>
              <a:t>I‘m’m</a:t>
            </a:r>
            <a:r>
              <a:rPr lang="en-US" sz="2000" b="1" u="sng" dirty="0" smtClean="0">
                <a:solidFill>
                  <a:srgbClr val="FF0000"/>
                </a:solidFill>
              </a:rPr>
              <a:t> going to </a:t>
            </a:r>
            <a:r>
              <a:rPr lang="en-US" sz="2000" b="1" u="sng" dirty="0" err="1" smtClean="0">
                <a:solidFill>
                  <a:srgbClr val="FF0000"/>
                </a:solidFill>
              </a:rPr>
              <a:t>PHU</a:t>
            </a:r>
            <a:r>
              <a:rPr lang="en-US" sz="2000" b="1" u="sng" dirty="0" smtClean="0">
                <a:solidFill>
                  <a:srgbClr val="FF0000"/>
                </a:solidFill>
              </a:rPr>
              <a:t> </a:t>
            </a:r>
            <a:r>
              <a:rPr lang="en-US" sz="2000" b="1" u="sng" dirty="0" err="1" smtClean="0">
                <a:solidFill>
                  <a:srgbClr val="FF0000"/>
                </a:solidFill>
              </a:rPr>
              <a:t>QUOC</a:t>
            </a:r>
            <a:r>
              <a:rPr lang="en-US" sz="2000" b="1" u="sng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sz="2000" b="1" dirty="0" smtClean="0">
                <a:solidFill>
                  <a:srgbClr val="FF0000"/>
                </a:solidFill>
              </a:rPr>
              <a:t>When are you going? </a:t>
            </a:r>
            <a:r>
              <a:rPr lang="en-US" sz="2000" b="1" u="sng" dirty="0" err="1" smtClean="0">
                <a:solidFill>
                  <a:srgbClr val="FF0000"/>
                </a:solidFill>
              </a:rPr>
              <a:t>Im’m</a:t>
            </a:r>
            <a:r>
              <a:rPr lang="en-US" sz="2000" b="1" u="sng" dirty="0" smtClean="0">
                <a:solidFill>
                  <a:srgbClr val="FF0000"/>
                </a:solidFill>
              </a:rPr>
              <a:t> going on the first of may.</a:t>
            </a:r>
          </a:p>
          <a:p>
            <a:r>
              <a:rPr lang="en-US" sz="2000" b="1" dirty="0" smtClean="0">
                <a:solidFill>
                  <a:srgbClr val="FF0000"/>
                </a:solidFill>
              </a:rPr>
              <a:t>Who are going with? </a:t>
            </a:r>
            <a:r>
              <a:rPr lang="en-US" sz="2000" b="1" u="sng" dirty="0" err="1" smtClean="0">
                <a:solidFill>
                  <a:srgbClr val="FF0000"/>
                </a:solidFill>
              </a:rPr>
              <a:t>Im’m</a:t>
            </a:r>
            <a:r>
              <a:rPr lang="en-US" sz="2000" b="1" u="sng" dirty="0" smtClean="0">
                <a:solidFill>
                  <a:srgbClr val="FF0000"/>
                </a:solidFill>
              </a:rPr>
              <a:t> going with my parents.</a:t>
            </a:r>
          </a:p>
          <a:p>
            <a:r>
              <a:rPr lang="en-US" sz="2000" b="1" dirty="0" smtClean="0">
                <a:solidFill>
                  <a:srgbClr val="FF0000"/>
                </a:solidFill>
              </a:rPr>
              <a:t>Where are you going to stay? </a:t>
            </a:r>
            <a:r>
              <a:rPr lang="en-US" sz="2000" b="1" u="sng" dirty="0" err="1" smtClean="0">
                <a:solidFill>
                  <a:srgbClr val="FF0000"/>
                </a:solidFill>
              </a:rPr>
              <a:t>Im’m</a:t>
            </a:r>
            <a:r>
              <a:rPr lang="en-US" sz="2000" b="1" u="sng" dirty="0" smtClean="0">
                <a:solidFill>
                  <a:srgbClr val="FF0000"/>
                </a:solidFill>
              </a:rPr>
              <a:t> going to stay in a hotel.</a:t>
            </a:r>
          </a:p>
          <a:p>
            <a:r>
              <a:rPr lang="en-US" sz="2000" b="1" dirty="0" smtClean="0">
                <a:solidFill>
                  <a:srgbClr val="FF0000"/>
                </a:solidFill>
              </a:rPr>
              <a:t>What are you going to do? </a:t>
            </a:r>
            <a:r>
              <a:rPr lang="en-US" sz="2000" b="1" u="sng" dirty="0" err="1" smtClean="0">
                <a:solidFill>
                  <a:srgbClr val="FF0000"/>
                </a:solidFill>
              </a:rPr>
              <a:t>Im’m</a:t>
            </a:r>
            <a:r>
              <a:rPr lang="en-US" sz="2000" b="1" u="sng" dirty="0" smtClean="0">
                <a:solidFill>
                  <a:srgbClr val="FF0000"/>
                </a:solidFill>
              </a:rPr>
              <a:t> going to swim in the </a:t>
            </a:r>
            <a:r>
              <a:rPr lang="en-US" sz="2000" b="1" u="sng" dirty="0" err="1" smtClean="0">
                <a:solidFill>
                  <a:srgbClr val="FF0000"/>
                </a:solidFill>
              </a:rPr>
              <a:t>sea,eat</a:t>
            </a:r>
            <a:r>
              <a:rPr lang="en-US" sz="2000" b="1" u="sng" dirty="0" smtClean="0">
                <a:solidFill>
                  <a:srgbClr val="FF0000"/>
                </a:solidFill>
              </a:rPr>
              <a:t> seafood and play volleyball.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6" name="Picture 10" descr="273fs7845d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86750" y="4572000"/>
            <a:ext cx="857250" cy="2438400"/>
          </a:xfrm>
          <a:prstGeom prst="rect">
            <a:avLst/>
          </a:prstGeom>
          <a:noFill/>
        </p:spPr>
      </p:pic>
      <p:pic>
        <p:nvPicPr>
          <p:cNvPr id="7" name="Picture 10" descr="273fs7845d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572000"/>
            <a:ext cx="857250" cy="2438400"/>
          </a:xfrm>
          <a:prstGeom prst="rect">
            <a:avLst/>
          </a:prstGeom>
          <a:noFill/>
        </p:spPr>
      </p:pic>
      <p:pic>
        <p:nvPicPr>
          <p:cNvPr id="8" name="Picture 11" descr="2738028B93574A79A70465F995DEC65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4419600"/>
            <a:ext cx="1069975" cy="2743200"/>
          </a:xfrm>
          <a:prstGeom prst="rect">
            <a:avLst/>
          </a:prstGeom>
          <a:noFill/>
        </p:spPr>
      </p:pic>
      <p:pic>
        <p:nvPicPr>
          <p:cNvPr id="9" name="Picture 11" descr="2738028B93574A79A70465F995DEC65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4419600"/>
            <a:ext cx="1069975" cy="2743200"/>
          </a:xfrm>
          <a:prstGeom prst="rect">
            <a:avLst/>
          </a:prstGeom>
          <a:noFill/>
        </p:spPr>
      </p:pic>
      <p:pic>
        <p:nvPicPr>
          <p:cNvPr id="10" name="Picture 11" descr="2738028B93574A79A70465F995DEC65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4343400"/>
            <a:ext cx="1069975" cy="2743200"/>
          </a:xfrm>
          <a:prstGeom prst="rect">
            <a:avLst/>
          </a:prstGeom>
          <a:noFill/>
        </p:spPr>
      </p:pic>
      <p:pic>
        <p:nvPicPr>
          <p:cNvPr id="11" name="Picture 11" descr="2738028B93574A79A70465F995DEC65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00800" y="4343400"/>
            <a:ext cx="1069975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an0064_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-152400"/>
            <a:ext cx="9144000" cy="7010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812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9600" dirty="0" smtClean="0"/>
              <a:t>Bye bye!</a:t>
            </a:r>
            <a:endParaRPr lang="en-US" sz="9600" dirty="0"/>
          </a:p>
        </p:txBody>
      </p:sp>
      <p:pic>
        <p:nvPicPr>
          <p:cNvPr id="6" name="Picture 90" descr="20070910003329640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0"/>
            <a:ext cx="762000" cy="1905000"/>
          </a:xfrm>
          <a:prstGeom prst="rect">
            <a:avLst/>
          </a:prstGeom>
          <a:noFill/>
        </p:spPr>
      </p:pic>
      <p:pic>
        <p:nvPicPr>
          <p:cNvPr id="7" name="Picture 90" descr="20070910003329640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6600" y="0"/>
            <a:ext cx="762000" cy="1905000"/>
          </a:xfrm>
          <a:prstGeom prst="rect">
            <a:avLst/>
          </a:prstGeom>
          <a:noFill/>
        </p:spPr>
      </p:pic>
      <p:pic>
        <p:nvPicPr>
          <p:cNvPr id="8" name="Picture 90" descr="20070910003329640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77200" y="0"/>
            <a:ext cx="762000" cy="1905000"/>
          </a:xfrm>
          <a:prstGeom prst="rect">
            <a:avLst/>
          </a:prstGeom>
          <a:noFill/>
        </p:spPr>
      </p:pic>
      <p:pic>
        <p:nvPicPr>
          <p:cNvPr id="33" name="Picture 41" descr="atom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228600"/>
            <a:ext cx="8382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41" descr="atom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304800"/>
            <a:ext cx="8382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41" descr="atom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228600"/>
            <a:ext cx="8382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41" descr="atom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304800"/>
            <a:ext cx="8382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41" descr="atom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228600"/>
            <a:ext cx="8382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" name="Picture 25" descr="8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810000"/>
            <a:ext cx="23129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" name="Picture 25" descr="8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3810000"/>
            <a:ext cx="23129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" name="Picture 25" descr="8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3810000"/>
            <a:ext cx="23129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" name="Picture 25" descr="8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31012" y="3810000"/>
            <a:ext cx="23129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" name="Rectangle 94"/>
          <p:cNvSpPr/>
          <p:nvPr/>
        </p:nvSpPr>
        <p:spPr>
          <a:xfrm>
            <a:off x="0" y="1981200"/>
            <a:ext cx="9144000" cy="1447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dirty="0" smtClean="0"/>
              <a:t>SEE YOU AGAIN!</a:t>
            </a:r>
            <a:endParaRPr lang="en-US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 1: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5" descr="8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0"/>
            <a:ext cx="23129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5" descr="8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3810000"/>
            <a:ext cx="23129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5" descr="8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3810000"/>
            <a:ext cx="23129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5" descr="87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1012" y="3810000"/>
            <a:ext cx="23129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ABARBLY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V="1">
            <a:off x="228600" y="0"/>
            <a:ext cx="863346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2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2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2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2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LS1 E1 2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2590800"/>
            <a:ext cx="9144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LS1 E1 1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3352800"/>
            <a:ext cx="3048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e1 a1 (2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457200" y="1676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e1 a2 (2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6"/>
          <a:srcRect/>
          <a:stretch>
            <a:fillRect/>
          </a:stretch>
        </p:blipFill>
        <p:spPr bwMode="auto">
          <a:xfrm>
            <a:off x="0" y="3429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e1 b1 (2)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5257800" y="1143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e1 b2 (2)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6629400" y="1752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e1 b3 (2).mp3">
            <a:hlinkClick r:id="" action="ppaction://media"/>
          </p:cNvPr>
          <p:cNvPicPr>
            <a:picLocks noRot="1" noChangeAspect="1"/>
          </p:cNvPicPr>
          <p:nvPr>
            <a:audioFile r:link="rId5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4800600" y="2286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e1 c1 (2).mp3">
            <a:hlinkClick r:id="" action="ppaction://media"/>
          </p:cNvPr>
          <p:cNvPicPr>
            <a:picLocks noRot="1" noChangeAspect="1"/>
          </p:cNvPicPr>
          <p:nvPr>
            <a:audioFile r:link="rId6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1295400" y="4038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e1 c2 (2).mp3">
            <a:hlinkClick r:id="" action="ppaction://media"/>
          </p:cNvPr>
          <p:cNvPicPr>
            <a:picLocks noRot="1" noChangeAspect="1"/>
          </p:cNvPicPr>
          <p:nvPr>
            <a:audioFile r:link="rId7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1295400" y="6248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e1 d1 (2).mp3">
            <a:hlinkClick r:id="" action="ppaction://media"/>
          </p:cNvPr>
          <p:cNvPicPr>
            <a:picLocks noRot="1" noChangeAspect="1"/>
          </p:cNvPicPr>
          <p:nvPr>
            <a:audioFile r:link="rId8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5029200" y="4038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e1 d2 (2).mp3">
            <a:hlinkClick r:id="" action="ppaction://media"/>
          </p:cNvPr>
          <p:cNvPicPr>
            <a:picLocks noRot="1" noChangeAspect="1"/>
          </p:cNvPicPr>
          <p:nvPr>
            <a:audioFile r:link="rId9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5715000" y="4572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e1 d3.mp3">
            <a:hlinkClick r:id="" action="ppaction://media"/>
          </p:cNvPr>
          <p:cNvPicPr>
            <a:picLocks noRot="1" noChangeAspect="1"/>
          </p:cNvPicPr>
          <p:nvPr>
            <a:audioFile r:link="rId10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5638800" y="4953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e1 d4.mp3">
            <a:hlinkClick r:id="" action="ppaction://media"/>
          </p:cNvPr>
          <p:cNvPicPr>
            <a:picLocks noRot="1" noChangeAspect="1"/>
          </p:cNvPicPr>
          <p:nvPr>
            <a:audioFile r:link="rId11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4419600" y="6400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3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7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6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75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04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14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47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94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5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97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6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275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>
                <p:cTn id="6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tải xuống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4800" r="24800"/>
          <a:stretch>
            <a:fillRect/>
          </a:stretch>
        </p:blipFill>
        <p:spPr>
          <a:xfrm>
            <a:off x="0" y="0"/>
            <a:ext cx="6248400" cy="68580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0"/>
            <a:ext cx="2895600" cy="522084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Model </a:t>
            </a:r>
            <a:r>
              <a:rPr lang="en-US" sz="2800" dirty="0" err="1" smtClean="0"/>
              <a:t>centences</a:t>
            </a:r>
            <a:r>
              <a:rPr lang="en-US" sz="2800" dirty="0" smtClean="0"/>
              <a:t>:</a:t>
            </a:r>
          </a:p>
          <a:p>
            <a:r>
              <a:rPr lang="en-US" sz="2800" dirty="0" smtClean="0"/>
              <a:t>Where are you going this summer?</a:t>
            </a:r>
          </a:p>
          <a:p>
            <a:r>
              <a:rPr lang="en-US" sz="2800" dirty="0" err="1" smtClean="0"/>
              <a:t>Im’m</a:t>
            </a:r>
            <a:r>
              <a:rPr lang="en-US" sz="2800" dirty="0" smtClean="0"/>
              <a:t> going to </a:t>
            </a:r>
            <a:r>
              <a:rPr lang="en-US" sz="2800" dirty="0" err="1" smtClean="0"/>
              <a:t>PHU</a:t>
            </a:r>
            <a:r>
              <a:rPr lang="en-US" sz="2800" dirty="0" smtClean="0"/>
              <a:t> </a:t>
            </a:r>
            <a:r>
              <a:rPr lang="en-US" sz="2800" dirty="0" err="1" smtClean="0"/>
              <a:t>QUOC</a:t>
            </a:r>
            <a:r>
              <a:rPr lang="en-US" sz="2800" dirty="0" smtClean="0"/>
              <a:t>.</a:t>
            </a:r>
            <a:endParaRPr lang="en-US" sz="2800" dirty="0" smtClean="0"/>
          </a:p>
        </p:txBody>
      </p:sp>
      <p:sp>
        <p:nvSpPr>
          <p:cNvPr id="1026" name="AutoShape 2" descr="Káº¿t quáº£ hÃ¬nh áº£nh cho ha long b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Káº¿t quáº£ hÃ¬nh áº£nh cho ha long b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25" descr="8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3810000"/>
            <a:ext cx="29718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Content Placeholder 8" descr="LS1 E2.PN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3" name="e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28600" y="21336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5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8" descr="LS1 E3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E3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733799" y="228600"/>
            <a:ext cx="542441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543800" y="3886200"/>
            <a:ext cx="466564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962400" y="4572000"/>
            <a:ext cx="466564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791200" y="5334000"/>
            <a:ext cx="466564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01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LS1 E4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 descr="LS1 E4 DA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54</TotalTime>
  <Words>215</Words>
  <Application>Microsoft Office PowerPoint</Application>
  <PresentationFormat>On-screen Show (4:3)</PresentationFormat>
  <Paragraphs>41</Paragraphs>
  <Slides>25</Slides>
  <Notes>1</Notes>
  <HiddenSlides>0</HiddenSlides>
  <MMClips>32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Oriel</vt:lpstr>
      <vt:lpstr>Welcome!</vt:lpstr>
      <vt:lpstr>Slide 2</vt:lpstr>
      <vt:lpstr>Lesson 1:</vt:lpstr>
      <vt:lpstr>Slide 4</vt:lpstr>
      <vt:lpstr>Slide 5</vt:lpstr>
      <vt:lpstr>Slide 6</vt:lpstr>
      <vt:lpstr>Slide 7</vt:lpstr>
      <vt:lpstr>Slide 8</vt:lpstr>
      <vt:lpstr>Slide 9</vt:lpstr>
      <vt:lpstr>Slide 10</vt:lpstr>
      <vt:lpstr>Lesson 2:</vt:lpstr>
      <vt:lpstr>Slide 12</vt:lpstr>
      <vt:lpstr>Slide 13</vt:lpstr>
      <vt:lpstr>Slide 14</vt:lpstr>
      <vt:lpstr>Slide 15</vt:lpstr>
      <vt:lpstr>Slide 16</vt:lpstr>
      <vt:lpstr>Lesson 3: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Bye bye!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Welcome!</dc:title>
  <dc:creator>LINH NGUYEN</dc:creator>
  <cp:lastModifiedBy>LINH NGUYEN</cp:lastModifiedBy>
  <cp:revision>6</cp:revision>
  <dcterms:created xsi:type="dcterms:W3CDTF">2019-04-21T00:12:40Z</dcterms:created>
  <dcterms:modified xsi:type="dcterms:W3CDTF">2019-04-21T01:07:23Z</dcterms:modified>
</cp:coreProperties>
</file>