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mp3" ContentType="audio/unknown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heme/theme3.xml" ContentType="application/vnd.openxmlformats-officedocument.theme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activeX/activeX1.xml" ContentType="application/vnd.ms-office.activeX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activeX/activeX2.xml" ContentType="application/vnd.ms-office.activeX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  <p:sldMasterId id="2147483750" r:id="rId2"/>
  </p:sldMasterIdLst>
  <p:notesMasterIdLst>
    <p:notesMasterId r:id="rId38"/>
  </p:notesMasterIdLst>
  <p:sldIdLst>
    <p:sldId id="289" r:id="rId3"/>
    <p:sldId id="286" r:id="rId4"/>
    <p:sldId id="293" r:id="rId5"/>
    <p:sldId id="260" r:id="rId6"/>
    <p:sldId id="295" r:id="rId7"/>
    <p:sldId id="301" r:id="rId8"/>
    <p:sldId id="307" r:id="rId9"/>
    <p:sldId id="308" r:id="rId10"/>
    <p:sldId id="309" r:id="rId11"/>
    <p:sldId id="310" r:id="rId12"/>
    <p:sldId id="311" r:id="rId13"/>
    <p:sldId id="312" r:id="rId14"/>
    <p:sldId id="268" r:id="rId15"/>
    <p:sldId id="302" r:id="rId16"/>
    <p:sldId id="303" r:id="rId17"/>
    <p:sldId id="271" r:id="rId18"/>
    <p:sldId id="272" r:id="rId19"/>
    <p:sldId id="273" r:id="rId20"/>
    <p:sldId id="274" r:id="rId21"/>
    <p:sldId id="313" r:id="rId22"/>
    <p:sldId id="277" r:id="rId23"/>
    <p:sldId id="276" r:id="rId24"/>
    <p:sldId id="296" r:id="rId25"/>
    <p:sldId id="279" r:id="rId26"/>
    <p:sldId id="314" r:id="rId27"/>
    <p:sldId id="315" r:id="rId28"/>
    <p:sldId id="316" r:id="rId29"/>
    <p:sldId id="300" r:id="rId30"/>
    <p:sldId id="304" r:id="rId31"/>
    <p:sldId id="305" r:id="rId32"/>
    <p:sldId id="306" r:id="rId33"/>
    <p:sldId id="298" r:id="rId34"/>
    <p:sldId id="318" r:id="rId35"/>
    <p:sldId id="284" r:id="rId36"/>
    <p:sldId id="297" r:id="rId37"/>
  </p:sldIdLst>
  <p:sldSz cx="12192000" cy="6858000"/>
  <p:notesSz cx="6858000" cy="9144000"/>
  <p:custDataLst>
    <p:tags r:id="rId39"/>
  </p:custData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7029"/>
    <a:srgbClr val="F5B5E9"/>
    <a:srgbClr val="EC78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94660"/>
  </p:normalViewPr>
  <p:slideViewPr>
    <p:cSldViewPr snapToGrid="0">
      <p:cViewPr>
        <p:scale>
          <a:sx n="81" d="100"/>
          <a:sy n="81" d="100"/>
        </p:scale>
        <p:origin x="-21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gs" Target="tags/tag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9FDECC-31A2-4674-AFDB-EBDE2F4CC894}" type="datetimeFigureOut">
              <a:rPr lang="vi-VN" smtClean="0"/>
              <a:t>04/04/2020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51F0AA-A3D0-44AE-BAAA-6BAF5A86334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58230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80252E-9942-4AEF-8493-6401B3DCF5A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1978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10" Type="http://schemas.openxmlformats.org/officeDocument/2006/relationships/image" Target="../media/image6.png"/><Relationship Id="rId4" Type="http://schemas.openxmlformats.org/officeDocument/2006/relationships/tags" Target="../tags/tag12.xml"/><Relationship Id="rId9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tags" Target="../tags/tag61.xml"/><Relationship Id="rId5" Type="http://schemas.openxmlformats.org/officeDocument/2006/relationships/tags" Target="../tags/tag60.xml"/><Relationship Id="rId4" Type="http://schemas.openxmlformats.org/officeDocument/2006/relationships/tags" Target="../tags/tag59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0.xml"/><Relationship Id="rId4" Type="http://schemas.openxmlformats.org/officeDocument/2006/relationships/tags" Target="../tags/tag19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5" Type="http://schemas.openxmlformats.org/officeDocument/2006/relationships/tags" Target="../tags/tag72.xml"/><Relationship Id="rId4" Type="http://schemas.openxmlformats.org/officeDocument/2006/relationships/tags" Target="../tags/tag7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9.xml"/><Relationship Id="rId4" Type="http://schemas.openxmlformats.org/officeDocument/2006/relationships/tags" Target="../tags/tag78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8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86.xml"/><Relationship Id="rId7" Type="http://schemas.openxmlformats.org/officeDocument/2006/relationships/tags" Target="../tags/tag90.xml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4" Type="http://schemas.openxmlformats.org/officeDocument/2006/relationships/tags" Target="../tags/tag87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>
            <p:custDataLst>
              <p:tags r:id="rId1"/>
            </p:custDataLst>
          </p:nvPr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>
              <p:custDataLst>
                <p:tags r:id="rId7"/>
              </p:custDataLst>
            </p:nvPr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vi-VN"/>
            </a:p>
          </p:txBody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74F82460-20C7-4E38-807F-25525F494520}" type="datetimeFigureOut">
              <a:rPr lang="vi-VN" smtClean="0"/>
              <a:t>04/04/2020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BE64797A-CEFF-4333-B79C-6C956FD66322}" type="slidenum">
              <a:rPr lang="vi-VN" smtClean="0"/>
              <a:t>‹#›</a:t>
            </a:fld>
            <a:endParaRPr lang="vi-VN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8818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2460-20C7-4E38-807F-25525F494520}" type="datetimeFigureOut">
              <a:rPr lang="vi-VN" smtClean="0"/>
              <a:t>04/04/2020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797A-CEFF-4333-B79C-6C956FD6632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73273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2460-20C7-4E38-807F-25525F494520}" type="datetimeFigureOut">
              <a:rPr lang="vi-VN" smtClean="0"/>
              <a:t>04/04/2020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797A-CEFF-4333-B79C-6C956FD66322}" type="slidenum">
              <a:rPr lang="vi-VN" smtClean="0"/>
              <a:t>‹#›</a:t>
            </a:fld>
            <a:endParaRPr lang="vi-VN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77432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2460-20C7-4E38-807F-25525F494520}" type="datetimeFigureOut">
              <a:rPr lang="vi-VN" smtClean="0"/>
              <a:t>04/04/2020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797A-CEFF-4333-B79C-6C956FD66322}" type="slidenum">
              <a:rPr lang="vi-VN" smtClean="0"/>
              <a:t>‹#›</a:t>
            </a:fld>
            <a:endParaRPr lang="vi-VN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5574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2460-20C7-4E38-807F-25525F494520}" type="datetimeFigureOut">
              <a:rPr lang="vi-VN" smtClean="0"/>
              <a:t>04/04/2020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797A-CEFF-4333-B79C-6C956FD6632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20452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2460-20C7-4E38-807F-25525F494520}" type="datetimeFigureOut">
              <a:rPr lang="vi-VN" smtClean="0"/>
              <a:t>04/04/2020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797A-CEFF-4333-B79C-6C956FD66322}" type="slidenum">
              <a:rPr lang="vi-VN" smtClean="0"/>
              <a:t>‹#›</a:t>
            </a:fld>
            <a:endParaRPr lang="vi-VN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82492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2460-20C7-4E38-807F-25525F494520}" type="datetimeFigureOut">
              <a:rPr lang="vi-VN" smtClean="0"/>
              <a:t>04/04/2020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797A-CEFF-4333-B79C-6C956FD66322}" type="slidenum">
              <a:rPr lang="vi-VN" smtClean="0"/>
              <a:t>‹#›</a:t>
            </a:fld>
            <a:endParaRPr lang="vi-VN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21704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2460-20C7-4E38-807F-25525F494520}" type="datetimeFigureOut">
              <a:rPr lang="vi-VN" smtClean="0"/>
              <a:t>04/04/2020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797A-CEFF-4333-B79C-6C956FD66322}" type="slidenum">
              <a:rPr lang="vi-VN" smtClean="0"/>
              <a:t>‹#›</a:t>
            </a:fld>
            <a:endParaRPr lang="vi-VN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37616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2460-20C7-4E38-807F-25525F494520}" type="datetimeFigureOut">
              <a:rPr lang="vi-VN" smtClean="0"/>
              <a:t>04/04/2020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797A-CEFF-4333-B79C-6C956FD66322}" type="slidenum">
              <a:rPr lang="vi-VN" smtClean="0"/>
              <a:t>‹#›</a:t>
            </a:fld>
            <a:endParaRPr lang="vi-VN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37830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charset="0"/>
            </a:endParaRPr>
          </a:p>
        </p:txBody>
      </p:sp>
      <p:sp>
        <p:nvSpPr>
          <p:cNvPr id="7" name="Freeform 6"/>
          <p:cNvSpPr/>
          <p:nvPr>
            <p:custDataLst>
              <p:tags r:id="rId5"/>
            </p:custData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9D19B33-0DD5-4D56-BBDA-788106FC95BB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6337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" name="Freeform 11"/>
          <p:cNvSpPr/>
          <p:nvPr>
            <p:custDataLst>
              <p:tags r:id="rId5"/>
            </p:custData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8B372274-E18C-4C09-822E-A8A0245E349A}" type="slidenum">
              <a:rPr lang="en-US" smtClean="0">
                <a:solidFill>
                  <a:srgbClr val="000000"/>
                </a:solidFill>
                <a:latin typeface="Arial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636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4F82460-20C7-4E38-807F-25525F494520}" type="datetimeFigureOut">
              <a:rPr lang="vi-VN" smtClean="0"/>
              <a:t>04/04/2020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BE64797A-CEFF-4333-B79C-6C956FD6632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916679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508EAEF2-D2A1-4B24-9591-6069311001A3}" type="slidenum">
              <a:rPr lang="en-US" smtClean="0">
                <a:solidFill>
                  <a:srgbClr val="000000"/>
                </a:solidFill>
                <a:latin typeface="Arial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1478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" name="Freeform 11"/>
          <p:cNvSpPr/>
          <p:nvPr>
            <p:custDataLst>
              <p:tags r:id="rId6"/>
            </p:custData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vi-VN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5389872B-39EE-42F9-A0F3-F9F1F2CB3793}" type="slidenum">
              <a:rPr lang="en-US" smtClean="0">
                <a:solidFill>
                  <a:srgbClr val="000000"/>
                </a:solidFill>
                <a:latin typeface="Arial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786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C0EA1856-97B4-404C-B942-BB90AD8A9611}" type="slidenum">
              <a:rPr lang="en-US" smtClean="0">
                <a:solidFill>
                  <a:srgbClr val="000000"/>
                </a:solidFill>
                <a:latin typeface="Arial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2599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" name="Freeform 11"/>
          <p:cNvSpPr/>
          <p:nvPr>
            <p:custDataLst>
              <p:tags r:id="rId4"/>
            </p:custData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EFE13895-3D4B-44CC-81DF-8926448920D6}" type="slidenum">
              <a:rPr lang="en-US" smtClean="0">
                <a:solidFill>
                  <a:srgbClr val="000000"/>
                </a:solidFill>
                <a:latin typeface="Arial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148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A57002E4-6836-46D1-9DBB-3C27C0DD3A89}" type="datetimeFigureOut">
              <a:rPr lang="en-US" smtClean="0"/>
              <a:t>4/4/2020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>
            <p:custDataLst>
              <p:tags r:id="rId3"/>
            </p:custData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6445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A913C2E1-8C76-4234-B9CA-E0B0BF83BA57}" type="slidenum">
              <a:rPr lang="en-US" smtClean="0">
                <a:solidFill>
                  <a:srgbClr val="000000"/>
                </a:solidFill>
                <a:latin typeface="Arial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7764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" name="Freeform 11"/>
          <p:cNvSpPr/>
          <p:nvPr>
            <p:custDataLst>
              <p:tags r:id="rId6"/>
            </p:custDataLst>
          </p:nvPr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6C7AEED-312C-4B6F-90C0-95D951B0047F}" type="slidenum">
              <a:rPr lang="en-US" smtClean="0">
                <a:solidFill>
                  <a:srgbClr val="000000"/>
                </a:solidFill>
                <a:latin typeface="Arial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79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2460-20C7-4E38-807F-25525F494520}" type="datetimeFigureOut">
              <a:rPr lang="vi-VN" smtClean="0"/>
              <a:t>04/04/2020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E64797A-CEFF-4333-B79C-6C956FD6632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503822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2460-20C7-4E38-807F-25525F494520}" type="datetimeFigureOut">
              <a:rPr lang="vi-VN" smtClean="0"/>
              <a:t>04/04/2020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E64797A-CEFF-4333-B79C-6C956FD66322}" type="slidenum">
              <a:rPr lang="vi-VN" smtClean="0"/>
              <a:t>‹#›</a:t>
            </a:fld>
            <a:endParaRPr lang="vi-VN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897102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2460-20C7-4E38-807F-25525F494520}" type="datetimeFigureOut">
              <a:rPr lang="vi-VN" smtClean="0"/>
              <a:t>04/04/2020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E64797A-CEFF-4333-B79C-6C956FD6632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0576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2460-20C7-4E38-807F-25525F494520}" type="datetimeFigureOut">
              <a:rPr lang="vi-VN" smtClean="0"/>
              <a:t>04/04/2020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797A-CEFF-4333-B79C-6C956FD66322}" type="slidenum">
              <a:rPr lang="vi-VN" smtClean="0"/>
              <a:t>‹#›</a:t>
            </a:fld>
            <a:endParaRPr lang="vi-VN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55027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2460-20C7-4E38-807F-25525F494520}" type="datetimeFigureOut">
              <a:rPr lang="vi-VN" smtClean="0"/>
              <a:t>04/04/2020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E64797A-CEFF-4333-B79C-6C956FD66322}" type="slidenum">
              <a:rPr lang="vi-VN" smtClean="0"/>
              <a:t>‹#›</a:t>
            </a:fld>
            <a:endParaRPr lang="vi-VN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768046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2460-20C7-4E38-807F-25525F494520}" type="datetimeFigureOut">
              <a:rPr lang="vi-VN" smtClean="0"/>
              <a:t>04/04/2020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E64797A-CEFF-4333-B79C-6C956FD6632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306381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F1BBD84-9EDB-417E-B62C-11BD1B0B3188}" type="slidenum">
              <a:rPr lang="en-US" smtClean="0">
                <a:solidFill>
                  <a:srgbClr val="000000"/>
                </a:solidFill>
                <a:latin typeface="Arial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9255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42AE93F-F676-473A-8647-3825155442B4}" type="slidenum">
              <a:rPr lang="en-US" smtClean="0">
                <a:solidFill>
                  <a:srgbClr val="000000"/>
                </a:solidFill>
                <a:latin typeface="Arial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78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2460-20C7-4E38-807F-25525F494520}" type="datetimeFigureOut">
              <a:rPr lang="vi-VN" smtClean="0"/>
              <a:t>04/04/2020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797A-CEFF-4333-B79C-6C956FD6632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5883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2460-20C7-4E38-807F-25525F494520}" type="datetimeFigureOut">
              <a:rPr lang="vi-VN" smtClean="0"/>
              <a:t>04/04/2020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797A-CEFF-4333-B79C-6C956FD66322}" type="slidenum">
              <a:rPr lang="vi-VN" smtClean="0"/>
              <a:t>‹#›</a:t>
            </a:fld>
            <a:endParaRPr lang="vi-VN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708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2460-20C7-4E38-807F-25525F494520}" type="datetimeFigureOut">
              <a:rPr lang="vi-VN" smtClean="0"/>
              <a:t>04/04/2020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797A-CEFF-4333-B79C-6C956FD66322}" type="slidenum">
              <a:rPr lang="vi-VN" smtClean="0"/>
              <a:t>‹#›</a:t>
            </a:fld>
            <a:endParaRPr lang="vi-VN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0884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4F82460-20C7-4E38-807F-25525F494520}" type="datetimeFigureOut">
              <a:rPr lang="vi-VN" smtClean="0"/>
              <a:t>04/04/2020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BE64797A-CEFF-4333-B79C-6C956FD6632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75679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2460-20C7-4E38-807F-25525F494520}" type="datetimeFigureOut">
              <a:rPr lang="vi-VN" smtClean="0"/>
              <a:t>04/04/2020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797A-CEFF-4333-B79C-6C956FD66322}" type="slidenum">
              <a:rPr lang="vi-VN" smtClean="0"/>
              <a:t>‹#›</a:t>
            </a:fld>
            <a:endParaRPr lang="vi-VN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7787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2460-20C7-4E38-807F-25525F494520}" type="datetimeFigureOut">
              <a:rPr lang="vi-VN" smtClean="0"/>
              <a:t>04/04/2020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797A-CEFF-4333-B79C-6C956FD6632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02414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26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3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6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5.xml"/><Relationship Id="rId27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.xml"/><Relationship Id="rId18" Type="http://schemas.openxmlformats.org/officeDocument/2006/relationships/tags" Target="../tags/tag24.xml"/><Relationship Id="rId26" Type="http://schemas.openxmlformats.org/officeDocument/2006/relationships/tags" Target="../tags/tag32.xml"/><Relationship Id="rId39" Type="http://schemas.openxmlformats.org/officeDocument/2006/relationships/tags" Target="../tags/tag45.xml"/><Relationship Id="rId21" Type="http://schemas.openxmlformats.org/officeDocument/2006/relationships/tags" Target="../tags/tag27.xml"/><Relationship Id="rId34" Type="http://schemas.openxmlformats.org/officeDocument/2006/relationships/tags" Target="../tags/tag40.xml"/><Relationship Id="rId42" Type="http://schemas.openxmlformats.org/officeDocument/2006/relationships/tags" Target="../tags/tag48.xml"/><Relationship Id="rId47" Type="http://schemas.openxmlformats.org/officeDocument/2006/relationships/tags" Target="../tags/tag53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9" Type="http://schemas.openxmlformats.org/officeDocument/2006/relationships/tags" Target="../tags/tag35.xml"/><Relationship Id="rId11" Type="http://schemas.openxmlformats.org/officeDocument/2006/relationships/slideLayout" Target="../slideLayouts/slideLayout28.xml"/><Relationship Id="rId24" Type="http://schemas.openxmlformats.org/officeDocument/2006/relationships/tags" Target="../tags/tag30.xml"/><Relationship Id="rId32" Type="http://schemas.openxmlformats.org/officeDocument/2006/relationships/tags" Target="../tags/tag38.xml"/><Relationship Id="rId37" Type="http://schemas.openxmlformats.org/officeDocument/2006/relationships/tags" Target="../tags/tag43.xml"/><Relationship Id="rId40" Type="http://schemas.openxmlformats.org/officeDocument/2006/relationships/tags" Target="../tags/tag46.xml"/><Relationship Id="rId45" Type="http://schemas.openxmlformats.org/officeDocument/2006/relationships/tags" Target="../tags/tag51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23" Type="http://schemas.openxmlformats.org/officeDocument/2006/relationships/tags" Target="../tags/tag29.xml"/><Relationship Id="rId28" Type="http://schemas.openxmlformats.org/officeDocument/2006/relationships/tags" Target="../tags/tag34.xml"/><Relationship Id="rId36" Type="http://schemas.openxmlformats.org/officeDocument/2006/relationships/tags" Target="../tags/tag42.xml"/><Relationship Id="rId49" Type="http://schemas.openxmlformats.org/officeDocument/2006/relationships/tags" Target="../tags/tag55.xml"/><Relationship Id="rId10" Type="http://schemas.openxmlformats.org/officeDocument/2006/relationships/slideLayout" Target="../slideLayouts/slideLayout27.xml"/><Relationship Id="rId19" Type="http://schemas.openxmlformats.org/officeDocument/2006/relationships/tags" Target="../tags/tag25.xml"/><Relationship Id="rId31" Type="http://schemas.openxmlformats.org/officeDocument/2006/relationships/tags" Target="../tags/tag37.xml"/><Relationship Id="rId44" Type="http://schemas.openxmlformats.org/officeDocument/2006/relationships/tags" Target="../tags/tag50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tags" Target="../tags/tag28.xml"/><Relationship Id="rId27" Type="http://schemas.openxmlformats.org/officeDocument/2006/relationships/tags" Target="../tags/tag33.xml"/><Relationship Id="rId30" Type="http://schemas.openxmlformats.org/officeDocument/2006/relationships/tags" Target="../tags/tag36.xml"/><Relationship Id="rId35" Type="http://schemas.openxmlformats.org/officeDocument/2006/relationships/tags" Target="../tags/tag41.xml"/><Relationship Id="rId43" Type="http://schemas.openxmlformats.org/officeDocument/2006/relationships/tags" Target="../tags/tag49.xml"/><Relationship Id="rId48" Type="http://schemas.openxmlformats.org/officeDocument/2006/relationships/tags" Target="../tags/tag54.xml"/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9.xml"/><Relationship Id="rId17" Type="http://schemas.openxmlformats.org/officeDocument/2006/relationships/theme" Target="../theme/theme2.xml"/><Relationship Id="rId25" Type="http://schemas.openxmlformats.org/officeDocument/2006/relationships/tags" Target="../tags/tag31.xml"/><Relationship Id="rId33" Type="http://schemas.openxmlformats.org/officeDocument/2006/relationships/tags" Target="../tags/tag39.xml"/><Relationship Id="rId38" Type="http://schemas.openxmlformats.org/officeDocument/2006/relationships/tags" Target="../tags/tag44.xml"/><Relationship Id="rId46" Type="http://schemas.openxmlformats.org/officeDocument/2006/relationships/tags" Target="../tags/tag52.xml"/><Relationship Id="rId20" Type="http://schemas.openxmlformats.org/officeDocument/2006/relationships/tags" Target="../tags/tag26.xml"/><Relationship Id="rId41" Type="http://schemas.openxmlformats.org/officeDocument/2006/relationships/tags" Target="../tags/tag47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2D050"/>
            </a:gs>
            <a:gs pos="0">
              <a:srgbClr val="C00000"/>
            </a:gs>
            <a:gs pos="0">
              <a:schemeClr val="accent1">
                <a:lumMod val="45000"/>
                <a:lumOff val="55000"/>
              </a:schemeClr>
            </a:gs>
            <a:gs pos="4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>
            <p:custDataLst>
              <p:tags r:id="rId19"/>
            </p:custData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>
              <p:custDataLst>
                <p:tags r:id="rId25"/>
              </p:custData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vi-VN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1"/>
            </p:custDataLst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22"/>
            </p:custDataLst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4F82460-20C7-4E38-807F-25525F494520}" type="datetimeFigureOut">
              <a:rPr lang="vi-VN" smtClean="0"/>
              <a:t>04/04/2020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23"/>
            </p:custDataLst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24"/>
            </p:custDataLst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E64797A-CEFF-4333-B79C-6C956FD6632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52276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b="0" i="0" u="none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2D050"/>
            </a:gs>
            <a:gs pos="0">
              <a:srgbClr val="C00000"/>
            </a:gs>
            <a:gs pos="0">
              <a:schemeClr val="accent1">
                <a:lumMod val="45000"/>
                <a:lumOff val="55000"/>
              </a:schemeClr>
            </a:gs>
            <a:gs pos="4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>
            <p:custDataLst>
              <p:tags r:id="rId18"/>
            </p:custDataLst>
          </p:nvPr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>
              <p:custDataLst>
                <p:tags r:id="rId38"/>
              </p:custData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25" name="Freeform 12"/>
            <p:cNvSpPr/>
            <p:nvPr>
              <p:custDataLst>
                <p:tags r:id="rId39"/>
              </p:custData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26" name="Freeform 13"/>
            <p:cNvSpPr/>
            <p:nvPr>
              <p:custDataLst>
                <p:tags r:id="rId40"/>
              </p:custData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27" name="Freeform 14"/>
            <p:cNvSpPr/>
            <p:nvPr>
              <p:custDataLst>
                <p:tags r:id="rId41"/>
              </p:custData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28" name="Freeform 15"/>
            <p:cNvSpPr/>
            <p:nvPr>
              <p:custDataLst>
                <p:tags r:id="rId42"/>
              </p:custData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29" name="Freeform 16"/>
            <p:cNvSpPr/>
            <p:nvPr>
              <p:custDataLst>
                <p:tags r:id="rId43"/>
              </p:custData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30" name="Freeform 17"/>
            <p:cNvSpPr/>
            <p:nvPr>
              <p:custDataLst>
                <p:tags r:id="rId44"/>
              </p:custData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31" name="Freeform 18"/>
            <p:cNvSpPr/>
            <p:nvPr>
              <p:custDataLst>
                <p:tags r:id="rId45"/>
              </p:custData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32" name="Freeform 19"/>
            <p:cNvSpPr/>
            <p:nvPr>
              <p:custDataLst>
                <p:tags r:id="rId46"/>
              </p:custData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33" name="Freeform 20"/>
            <p:cNvSpPr/>
            <p:nvPr>
              <p:custDataLst>
                <p:tags r:id="rId47"/>
              </p:custData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34" name="Freeform 21"/>
            <p:cNvSpPr/>
            <p:nvPr>
              <p:custDataLst>
                <p:tags r:id="rId48"/>
              </p:custData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35" name="Freeform 22"/>
            <p:cNvSpPr/>
            <p:nvPr>
              <p:custDataLst>
                <p:tags r:id="rId49"/>
              </p:custData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0" name="Group 9"/>
          <p:cNvGrpSpPr/>
          <p:nvPr>
            <p:custDataLst>
              <p:tags r:id="rId19"/>
            </p:custDataLst>
          </p:nvPr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>
              <p:custDataLst>
                <p:tags r:id="rId26"/>
              </p:custData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2" name="Freeform 28"/>
            <p:cNvSpPr/>
            <p:nvPr>
              <p:custDataLst>
                <p:tags r:id="rId27"/>
              </p:custData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3" name="Freeform 29"/>
            <p:cNvSpPr/>
            <p:nvPr>
              <p:custDataLst>
                <p:tags r:id="rId28"/>
              </p:custData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4" name="Freeform 30"/>
            <p:cNvSpPr/>
            <p:nvPr>
              <p:custDataLst>
                <p:tags r:id="rId29"/>
              </p:custData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" name="Freeform 31"/>
            <p:cNvSpPr/>
            <p:nvPr>
              <p:custDataLst>
                <p:tags r:id="rId30"/>
              </p:custData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6" name="Freeform 32"/>
            <p:cNvSpPr/>
            <p:nvPr>
              <p:custDataLst>
                <p:tags r:id="rId31"/>
              </p:custData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7" name="Freeform 33"/>
            <p:cNvSpPr/>
            <p:nvPr>
              <p:custDataLst>
                <p:tags r:id="rId32"/>
              </p:custData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8" name="Freeform 34"/>
            <p:cNvSpPr/>
            <p:nvPr>
              <p:custDataLst>
                <p:tags r:id="rId33"/>
              </p:custData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9" name="Freeform 35"/>
            <p:cNvSpPr/>
            <p:nvPr>
              <p:custDataLst>
                <p:tags r:id="rId34"/>
              </p:custData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20" name="Freeform 36"/>
            <p:cNvSpPr/>
            <p:nvPr>
              <p:custDataLst>
                <p:tags r:id="rId35"/>
              </p:custData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21" name="Freeform 37"/>
            <p:cNvSpPr/>
            <p:nvPr>
              <p:custDataLst>
                <p:tags r:id="rId36"/>
              </p:custData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22" name="Freeform 38"/>
            <p:cNvSpPr/>
            <p:nvPr>
              <p:custDataLst>
                <p:tags r:id="rId37"/>
              </p:custData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vi-VN"/>
            </a:p>
          </p:txBody>
        </p:sp>
      </p:grpSp>
      <p:sp>
        <p:nvSpPr>
          <p:cNvPr id="7" name="Rectangle 6"/>
          <p:cNvSpPr/>
          <p:nvPr>
            <p:custDataLst>
              <p:tags r:id="rId20"/>
            </p:custData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vi-VN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21"/>
            </p:custDataLst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2"/>
            </p:custDataLst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23"/>
            </p:custDataLst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F82460-20C7-4E38-807F-25525F494520}" type="datetimeFigureOut">
              <a:rPr lang="vi-VN" smtClean="0"/>
              <a:t>04/04/2020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24"/>
            </p:custDataLst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25"/>
            </p:custDataLst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E64797A-CEFF-4333-B79C-6C956FD6632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20748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tags" Target="../tags/tag92.xml"/><Relationship Id="rId1" Type="http://schemas.openxmlformats.org/officeDocument/2006/relationships/tags" Target="../tags/tag9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4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tags" Target="../tags/tag119.xml"/><Relationship Id="rId1" Type="http://schemas.openxmlformats.org/officeDocument/2006/relationships/tags" Target="../tags/tag118.xml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32.xml"/><Relationship Id="rId18" Type="http://schemas.openxmlformats.org/officeDocument/2006/relationships/tags" Target="../tags/tag137.xml"/><Relationship Id="rId26" Type="http://schemas.openxmlformats.org/officeDocument/2006/relationships/tags" Target="../tags/tag145.xml"/><Relationship Id="rId39" Type="http://schemas.openxmlformats.org/officeDocument/2006/relationships/tags" Target="../tags/tag158.xml"/><Relationship Id="rId21" Type="http://schemas.openxmlformats.org/officeDocument/2006/relationships/tags" Target="../tags/tag140.xml"/><Relationship Id="rId34" Type="http://schemas.openxmlformats.org/officeDocument/2006/relationships/tags" Target="../tags/tag153.xml"/><Relationship Id="rId42" Type="http://schemas.openxmlformats.org/officeDocument/2006/relationships/tags" Target="../tags/tag161.xml"/><Relationship Id="rId47" Type="http://schemas.openxmlformats.org/officeDocument/2006/relationships/tags" Target="../tags/tag166.xml"/><Relationship Id="rId50" Type="http://schemas.openxmlformats.org/officeDocument/2006/relationships/tags" Target="../tags/tag169.xml"/><Relationship Id="rId7" Type="http://schemas.openxmlformats.org/officeDocument/2006/relationships/tags" Target="../tags/tag126.xml"/><Relationship Id="rId2" Type="http://schemas.openxmlformats.org/officeDocument/2006/relationships/tags" Target="../tags/tag121.xml"/><Relationship Id="rId16" Type="http://schemas.openxmlformats.org/officeDocument/2006/relationships/tags" Target="../tags/tag135.xml"/><Relationship Id="rId29" Type="http://schemas.openxmlformats.org/officeDocument/2006/relationships/tags" Target="../tags/tag148.xml"/><Relationship Id="rId11" Type="http://schemas.openxmlformats.org/officeDocument/2006/relationships/tags" Target="../tags/tag130.xml"/><Relationship Id="rId24" Type="http://schemas.openxmlformats.org/officeDocument/2006/relationships/tags" Target="../tags/tag143.xml"/><Relationship Id="rId32" Type="http://schemas.openxmlformats.org/officeDocument/2006/relationships/tags" Target="../tags/tag151.xml"/><Relationship Id="rId37" Type="http://schemas.openxmlformats.org/officeDocument/2006/relationships/tags" Target="../tags/tag156.xml"/><Relationship Id="rId40" Type="http://schemas.openxmlformats.org/officeDocument/2006/relationships/tags" Target="../tags/tag159.xml"/><Relationship Id="rId45" Type="http://schemas.openxmlformats.org/officeDocument/2006/relationships/tags" Target="../tags/tag164.xml"/><Relationship Id="rId53" Type="http://schemas.openxmlformats.org/officeDocument/2006/relationships/tags" Target="../tags/tag172.xml"/><Relationship Id="rId5" Type="http://schemas.openxmlformats.org/officeDocument/2006/relationships/tags" Target="../tags/tag124.xml"/><Relationship Id="rId10" Type="http://schemas.openxmlformats.org/officeDocument/2006/relationships/tags" Target="../tags/tag129.xml"/><Relationship Id="rId19" Type="http://schemas.openxmlformats.org/officeDocument/2006/relationships/tags" Target="../tags/tag138.xml"/><Relationship Id="rId31" Type="http://schemas.openxmlformats.org/officeDocument/2006/relationships/tags" Target="../tags/tag150.xml"/><Relationship Id="rId44" Type="http://schemas.openxmlformats.org/officeDocument/2006/relationships/tags" Target="../tags/tag163.xml"/><Relationship Id="rId52" Type="http://schemas.openxmlformats.org/officeDocument/2006/relationships/tags" Target="../tags/tag171.xml"/><Relationship Id="rId4" Type="http://schemas.openxmlformats.org/officeDocument/2006/relationships/tags" Target="../tags/tag123.xml"/><Relationship Id="rId9" Type="http://schemas.openxmlformats.org/officeDocument/2006/relationships/tags" Target="../tags/tag128.xml"/><Relationship Id="rId14" Type="http://schemas.openxmlformats.org/officeDocument/2006/relationships/tags" Target="../tags/tag133.xml"/><Relationship Id="rId22" Type="http://schemas.openxmlformats.org/officeDocument/2006/relationships/tags" Target="../tags/tag141.xml"/><Relationship Id="rId27" Type="http://schemas.openxmlformats.org/officeDocument/2006/relationships/tags" Target="../tags/tag146.xml"/><Relationship Id="rId30" Type="http://schemas.openxmlformats.org/officeDocument/2006/relationships/tags" Target="../tags/tag149.xml"/><Relationship Id="rId35" Type="http://schemas.openxmlformats.org/officeDocument/2006/relationships/tags" Target="../tags/tag154.xml"/><Relationship Id="rId43" Type="http://schemas.openxmlformats.org/officeDocument/2006/relationships/tags" Target="../tags/tag162.xml"/><Relationship Id="rId48" Type="http://schemas.openxmlformats.org/officeDocument/2006/relationships/tags" Target="../tags/tag167.xml"/><Relationship Id="rId8" Type="http://schemas.openxmlformats.org/officeDocument/2006/relationships/tags" Target="../tags/tag127.xml"/><Relationship Id="rId51" Type="http://schemas.openxmlformats.org/officeDocument/2006/relationships/tags" Target="../tags/tag170.xml"/><Relationship Id="rId3" Type="http://schemas.openxmlformats.org/officeDocument/2006/relationships/tags" Target="../tags/tag122.xml"/><Relationship Id="rId12" Type="http://schemas.openxmlformats.org/officeDocument/2006/relationships/tags" Target="../tags/tag131.xml"/><Relationship Id="rId17" Type="http://schemas.openxmlformats.org/officeDocument/2006/relationships/tags" Target="../tags/tag136.xml"/><Relationship Id="rId25" Type="http://schemas.openxmlformats.org/officeDocument/2006/relationships/tags" Target="../tags/tag144.xml"/><Relationship Id="rId33" Type="http://schemas.openxmlformats.org/officeDocument/2006/relationships/tags" Target="../tags/tag152.xml"/><Relationship Id="rId38" Type="http://schemas.openxmlformats.org/officeDocument/2006/relationships/tags" Target="../tags/tag157.xml"/><Relationship Id="rId46" Type="http://schemas.openxmlformats.org/officeDocument/2006/relationships/tags" Target="../tags/tag165.xml"/><Relationship Id="rId20" Type="http://schemas.openxmlformats.org/officeDocument/2006/relationships/tags" Target="../tags/tag139.xml"/><Relationship Id="rId41" Type="http://schemas.openxmlformats.org/officeDocument/2006/relationships/tags" Target="../tags/tag160.xml"/><Relationship Id="rId54" Type="http://schemas.openxmlformats.org/officeDocument/2006/relationships/slideLayout" Target="../slideLayouts/slideLayout24.xml"/><Relationship Id="rId1" Type="http://schemas.openxmlformats.org/officeDocument/2006/relationships/tags" Target="../tags/tag120.xml"/><Relationship Id="rId6" Type="http://schemas.openxmlformats.org/officeDocument/2006/relationships/tags" Target="../tags/tag125.xml"/><Relationship Id="rId15" Type="http://schemas.openxmlformats.org/officeDocument/2006/relationships/tags" Target="../tags/tag134.xml"/><Relationship Id="rId23" Type="http://schemas.openxmlformats.org/officeDocument/2006/relationships/tags" Target="../tags/tag142.xml"/><Relationship Id="rId28" Type="http://schemas.openxmlformats.org/officeDocument/2006/relationships/tags" Target="../tags/tag147.xml"/><Relationship Id="rId36" Type="http://schemas.openxmlformats.org/officeDocument/2006/relationships/tags" Target="../tags/tag155.xml"/><Relationship Id="rId49" Type="http://schemas.openxmlformats.org/officeDocument/2006/relationships/tags" Target="../tags/tag16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15.jpg"/><Relationship Id="rId2" Type="http://schemas.openxmlformats.org/officeDocument/2006/relationships/tags" Target="../tags/tag174.xml"/><Relationship Id="rId1" Type="http://schemas.openxmlformats.org/officeDocument/2006/relationships/tags" Target="../tags/tag173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tags" Target="../tags/tag177.xml"/><Relationship Id="rId7" Type="http://schemas.openxmlformats.org/officeDocument/2006/relationships/audio" Target="../media/media2.mp3"/><Relationship Id="rId2" Type="http://schemas.openxmlformats.org/officeDocument/2006/relationships/tags" Target="../tags/tag176.xml"/><Relationship Id="rId1" Type="http://schemas.openxmlformats.org/officeDocument/2006/relationships/tags" Target="../tags/tag175.xml"/><Relationship Id="rId6" Type="http://schemas.microsoft.com/office/2007/relationships/media" Target="../media/media2.mp3"/><Relationship Id="rId5" Type="http://schemas.openxmlformats.org/officeDocument/2006/relationships/audio" Target="../media/media1.mp3"/><Relationship Id="rId10" Type="http://schemas.openxmlformats.org/officeDocument/2006/relationships/image" Target="../media/image20.png"/><Relationship Id="rId4" Type="http://schemas.microsoft.com/office/2007/relationships/media" Target="../media/media1.mp3"/><Relationship Id="rId9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180.xml"/><Relationship Id="rId7" Type="http://schemas.openxmlformats.org/officeDocument/2006/relationships/audio" Target="../media/media4.mp3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6" Type="http://schemas.microsoft.com/office/2007/relationships/media" Target="../media/media4.mp3"/><Relationship Id="rId5" Type="http://schemas.openxmlformats.org/officeDocument/2006/relationships/audio" Target="../media/media3.mp3"/><Relationship Id="rId10" Type="http://schemas.openxmlformats.org/officeDocument/2006/relationships/image" Target="../media/image20.png"/><Relationship Id="rId4" Type="http://schemas.microsoft.com/office/2007/relationships/media" Target="../media/media3.mp3"/><Relationship Id="rId9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183.xml"/><Relationship Id="rId7" Type="http://schemas.openxmlformats.org/officeDocument/2006/relationships/audio" Target="../media/media6.mp3"/><Relationship Id="rId2" Type="http://schemas.openxmlformats.org/officeDocument/2006/relationships/tags" Target="../tags/tag182.xml"/><Relationship Id="rId1" Type="http://schemas.openxmlformats.org/officeDocument/2006/relationships/tags" Target="../tags/tag181.xml"/><Relationship Id="rId6" Type="http://schemas.microsoft.com/office/2007/relationships/media" Target="../media/media6.mp3"/><Relationship Id="rId5" Type="http://schemas.openxmlformats.org/officeDocument/2006/relationships/audio" Target="../media/media5.mp3"/><Relationship Id="rId10" Type="http://schemas.openxmlformats.org/officeDocument/2006/relationships/image" Target="../media/image20.png"/><Relationship Id="rId4" Type="http://schemas.microsoft.com/office/2007/relationships/media" Target="../media/media5.mp3"/><Relationship Id="rId9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186.xml"/><Relationship Id="rId7" Type="http://schemas.openxmlformats.org/officeDocument/2006/relationships/audio" Target="../media/media8.mp3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6" Type="http://schemas.microsoft.com/office/2007/relationships/media" Target="../media/media8.mp3"/><Relationship Id="rId5" Type="http://schemas.openxmlformats.org/officeDocument/2006/relationships/audio" Target="../media/media7.mp3"/><Relationship Id="rId10" Type="http://schemas.openxmlformats.org/officeDocument/2006/relationships/image" Target="../media/image20.png"/><Relationship Id="rId4" Type="http://schemas.microsoft.com/office/2007/relationships/media" Target="../media/media7.mp3"/><Relationship Id="rId9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189.xml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5" Type="http://schemas.openxmlformats.org/officeDocument/2006/relationships/image" Target="../media/image24.png"/><Relationship Id="rId4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192.xml"/><Relationship Id="rId7" Type="http://schemas.openxmlformats.org/officeDocument/2006/relationships/image" Target="../media/image26.png"/><Relationship Id="rId2" Type="http://schemas.openxmlformats.org/officeDocument/2006/relationships/tags" Target="../tags/tag191.xml"/><Relationship Id="rId1" Type="http://schemas.openxmlformats.org/officeDocument/2006/relationships/tags" Target="../tags/tag190.xml"/><Relationship Id="rId6" Type="http://schemas.openxmlformats.org/officeDocument/2006/relationships/image" Target="../media/image25.png"/><Relationship Id="rId5" Type="http://schemas.openxmlformats.org/officeDocument/2006/relationships/slideLayout" Target="../slideLayouts/slideLayout23.xml"/><Relationship Id="rId4" Type="http://schemas.openxmlformats.org/officeDocument/2006/relationships/tags" Target="../tags/tag19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196.xml"/><Relationship Id="rId7" Type="http://schemas.openxmlformats.org/officeDocument/2006/relationships/image" Target="../media/image28.png"/><Relationship Id="rId2" Type="http://schemas.openxmlformats.org/officeDocument/2006/relationships/tags" Target="../tags/tag195.xml"/><Relationship Id="rId1" Type="http://schemas.openxmlformats.org/officeDocument/2006/relationships/tags" Target="../tags/tag194.xml"/><Relationship Id="rId6" Type="http://schemas.openxmlformats.org/officeDocument/2006/relationships/image" Target="../media/image27.png"/><Relationship Id="rId5" Type="http://schemas.openxmlformats.org/officeDocument/2006/relationships/slideLayout" Target="../slideLayouts/slideLayout24.xml"/><Relationship Id="rId4" Type="http://schemas.openxmlformats.org/officeDocument/2006/relationships/tags" Target="../tags/tag19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200.xml"/><Relationship Id="rId7" Type="http://schemas.openxmlformats.org/officeDocument/2006/relationships/image" Target="../media/image30.jpg"/><Relationship Id="rId2" Type="http://schemas.openxmlformats.org/officeDocument/2006/relationships/tags" Target="../tags/tag199.xml"/><Relationship Id="rId1" Type="http://schemas.openxmlformats.org/officeDocument/2006/relationships/tags" Target="../tags/tag198.xml"/><Relationship Id="rId6" Type="http://schemas.openxmlformats.org/officeDocument/2006/relationships/image" Target="../media/image29.jpg"/><Relationship Id="rId5" Type="http://schemas.openxmlformats.org/officeDocument/2006/relationships/slideLayout" Target="../slideLayouts/slideLayout24.xml"/><Relationship Id="rId4" Type="http://schemas.openxmlformats.org/officeDocument/2006/relationships/tags" Target="../tags/tag20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204.xml"/><Relationship Id="rId2" Type="http://schemas.openxmlformats.org/officeDocument/2006/relationships/tags" Target="../tags/tag203.xml"/><Relationship Id="rId1" Type="http://schemas.openxmlformats.org/officeDocument/2006/relationships/tags" Target="../tags/tag202.xml"/><Relationship Id="rId5" Type="http://schemas.openxmlformats.org/officeDocument/2006/relationships/image" Target="../media/image31.jpg"/><Relationship Id="rId4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207.xml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5" Type="http://schemas.openxmlformats.org/officeDocument/2006/relationships/image" Target="../media/image32.jpg"/><Relationship Id="rId4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210.xml"/><Relationship Id="rId2" Type="http://schemas.openxmlformats.org/officeDocument/2006/relationships/tags" Target="../tags/tag209.xml"/><Relationship Id="rId1" Type="http://schemas.openxmlformats.org/officeDocument/2006/relationships/tags" Target="../tags/tag208.xml"/><Relationship Id="rId5" Type="http://schemas.openxmlformats.org/officeDocument/2006/relationships/image" Target="../media/image13.jpg"/><Relationship Id="rId4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213.xml"/><Relationship Id="rId2" Type="http://schemas.openxmlformats.org/officeDocument/2006/relationships/tags" Target="../tags/tag212.xml"/><Relationship Id="rId1" Type="http://schemas.openxmlformats.org/officeDocument/2006/relationships/tags" Target="../tags/tag211.xml"/><Relationship Id="rId5" Type="http://schemas.openxmlformats.org/officeDocument/2006/relationships/image" Target="../media/image33.jpg"/><Relationship Id="rId4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216.xml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5" Type="http://schemas.openxmlformats.org/officeDocument/2006/relationships/slideLayout" Target="../slideLayouts/slideLayout19.xml"/><Relationship Id="rId4" Type="http://schemas.openxmlformats.org/officeDocument/2006/relationships/tags" Target="../tags/tag21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25.xml"/><Relationship Id="rId13" Type="http://schemas.openxmlformats.org/officeDocument/2006/relationships/tags" Target="../tags/tag230.xml"/><Relationship Id="rId18" Type="http://schemas.openxmlformats.org/officeDocument/2006/relationships/tags" Target="../tags/tag235.xml"/><Relationship Id="rId26" Type="http://schemas.openxmlformats.org/officeDocument/2006/relationships/tags" Target="../tags/tag243.xml"/><Relationship Id="rId3" Type="http://schemas.openxmlformats.org/officeDocument/2006/relationships/tags" Target="../tags/tag220.xml"/><Relationship Id="rId21" Type="http://schemas.openxmlformats.org/officeDocument/2006/relationships/tags" Target="../tags/tag238.xml"/><Relationship Id="rId7" Type="http://schemas.openxmlformats.org/officeDocument/2006/relationships/tags" Target="../tags/tag224.xml"/><Relationship Id="rId12" Type="http://schemas.openxmlformats.org/officeDocument/2006/relationships/tags" Target="../tags/tag229.xml"/><Relationship Id="rId17" Type="http://schemas.openxmlformats.org/officeDocument/2006/relationships/tags" Target="../tags/tag234.xml"/><Relationship Id="rId25" Type="http://schemas.openxmlformats.org/officeDocument/2006/relationships/tags" Target="../tags/tag242.xml"/><Relationship Id="rId2" Type="http://schemas.openxmlformats.org/officeDocument/2006/relationships/tags" Target="../tags/tag219.xml"/><Relationship Id="rId16" Type="http://schemas.openxmlformats.org/officeDocument/2006/relationships/tags" Target="../tags/tag233.xml"/><Relationship Id="rId20" Type="http://schemas.openxmlformats.org/officeDocument/2006/relationships/tags" Target="../tags/tag237.xml"/><Relationship Id="rId29" Type="http://schemas.openxmlformats.org/officeDocument/2006/relationships/image" Target="../media/image34.jpg"/><Relationship Id="rId1" Type="http://schemas.openxmlformats.org/officeDocument/2006/relationships/tags" Target="../tags/tag218.xml"/><Relationship Id="rId6" Type="http://schemas.openxmlformats.org/officeDocument/2006/relationships/tags" Target="../tags/tag223.xml"/><Relationship Id="rId11" Type="http://schemas.openxmlformats.org/officeDocument/2006/relationships/tags" Target="../tags/tag228.xml"/><Relationship Id="rId24" Type="http://schemas.openxmlformats.org/officeDocument/2006/relationships/tags" Target="../tags/tag241.xml"/><Relationship Id="rId5" Type="http://schemas.openxmlformats.org/officeDocument/2006/relationships/tags" Target="../tags/tag222.xml"/><Relationship Id="rId15" Type="http://schemas.openxmlformats.org/officeDocument/2006/relationships/tags" Target="../tags/tag232.xml"/><Relationship Id="rId23" Type="http://schemas.openxmlformats.org/officeDocument/2006/relationships/tags" Target="../tags/tag240.xml"/><Relationship Id="rId28" Type="http://schemas.openxmlformats.org/officeDocument/2006/relationships/slideLayout" Target="../slideLayouts/slideLayout23.xml"/><Relationship Id="rId10" Type="http://schemas.openxmlformats.org/officeDocument/2006/relationships/tags" Target="../tags/tag227.xml"/><Relationship Id="rId19" Type="http://schemas.openxmlformats.org/officeDocument/2006/relationships/tags" Target="../tags/tag236.xml"/><Relationship Id="rId31" Type="http://schemas.openxmlformats.org/officeDocument/2006/relationships/image" Target="../media/image36.emf"/><Relationship Id="rId4" Type="http://schemas.openxmlformats.org/officeDocument/2006/relationships/tags" Target="../tags/tag221.xml"/><Relationship Id="rId9" Type="http://schemas.openxmlformats.org/officeDocument/2006/relationships/tags" Target="../tags/tag226.xml"/><Relationship Id="rId14" Type="http://schemas.openxmlformats.org/officeDocument/2006/relationships/tags" Target="../tags/tag231.xml"/><Relationship Id="rId22" Type="http://schemas.openxmlformats.org/officeDocument/2006/relationships/tags" Target="../tags/tag239.xml"/><Relationship Id="rId27" Type="http://schemas.openxmlformats.org/officeDocument/2006/relationships/tags" Target="../tags/tag244.xml"/><Relationship Id="rId30" Type="http://schemas.openxmlformats.org/officeDocument/2006/relationships/image" Target="../media/image3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97.xml"/><Relationship Id="rId7" Type="http://schemas.openxmlformats.org/officeDocument/2006/relationships/image" Target="../media/image9.wmf"/><Relationship Id="rId2" Type="http://schemas.openxmlformats.org/officeDocument/2006/relationships/tags" Target="../tags/tag96.xml"/><Relationship Id="rId1" Type="http://schemas.openxmlformats.org/officeDocument/2006/relationships/vmlDrawing" Target="../drawings/vmlDrawing1.vml"/><Relationship Id="rId6" Type="http://schemas.openxmlformats.org/officeDocument/2006/relationships/slideLayout" Target="../slideLayouts/slideLayout24.xml"/><Relationship Id="rId5" Type="http://schemas.openxmlformats.org/officeDocument/2006/relationships/tags" Target="../tags/tag98.xml"/><Relationship Id="rId4" Type="http://schemas.openxmlformats.org/officeDocument/2006/relationships/control" Target="../activeX/activeX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252.xml"/><Relationship Id="rId13" Type="http://schemas.openxmlformats.org/officeDocument/2006/relationships/tags" Target="../tags/tag257.xml"/><Relationship Id="rId18" Type="http://schemas.openxmlformats.org/officeDocument/2006/relationships/tags" Target="../tags/tag262.xml"/><Relationship Id="rId26" Type="http://schemas.openxmlformats.org/officeDocument/2006/relationships/tags" Target="../tags/tag270.xml"/><Relationship Id="rId3" Type="http://schemas.openxmlformats.org/officeDocument/2006/relationships/tags" Target="../tags/tag247.xml"/><Relationship Id="rId21" Type="http://schemas.openxmlformats.org/officeDocument/2006/relationships/tags" Target="../tags/tag265.xml"/><Relationship Id="rId7" Type="http://schemas.openxmlformats.org/officeDocument/2006/relationships/tags" Target="../tags/tag251.xml"/><Relationship Id="rId12" Type="http://schemas.openxmlformats.org/officeDocument/2006/relationships/tags" Target="../tags/tag256.xml"/><Relationship Id="rId17" Type="http://schemas.openxmlformats.org/officeDocument/2006/relationships/tags" Target="../tags/tag261.xml"/><Relationship Id="rId25" Type="http://schemas.openxmlformats.org/officeDocument/2006/relationships/tags" Target="../tags/tag269.xml"/><Relationship Id="rId2" Type="http://schemas.openxmlformats.org/officeDocument/2006/relationships/tags" Target="../tags/tag246.xml"/><Relationship Id="rId16" Type="http://schemas.openxmlformats.org/officeDocument/2006/relationships/tags" Target="../tags/tag260.xml"/><Relationship Id="rId20" Type="http://schemas.openxmlformats.org/officeDocument/2006/relationships/tags" Target="../tags/tag264.xml"/><Relationship Id="rId29" Type="http://schemas.openxmlformats.org/officeDocument/2006/relationships/image" Target="../media/image37.jpeg"/><Relationship Id="rId1" Type="http://schemas.openxmlformats.org/officeDocument/2006/relationships/tags" Target="../tags/tag245.xml"/><Relationship Id="rId6" Type="http://schemas.openxmlformats.org/officeDocument/2006/relationships/tags" Target="../tags/tag250.xml"/><Relationship Id="rId11" Type="http://schemas.openxmlformats.org/officeDocument/2006/relationships/tags" Target="../tags/tag255.xml"/><Relationship Id="rId24" Type="http://schemas.openxmlformats.org/officeDocument/2006/relationships/tags" Target="../tags/tag268.xml"/><Relationship Id="rId5" Type="http://schemas.openxmlformats.org/officeDocument/2006/relationships/tags" Target="../tags/tag249.xml"/><Relationship Id="rId15" Type="http://schemas.openxmlformats.org/officeDocument/2006/relationships/tags" Target="../tags/tag259.xml"/><Relationship Id="rId23" Type="http://schemas.openxmlformats.org/officeDocument/2006/relationships/tags" Target="../tags/tag267.xml"/><Relationship Id="rId28" Type="http://schemas.openxmlformats.org/officeDocument/2006/relationships/slideLayout" Target="../slideLayouts/slideLayout23.xml"/><Relationship Id="rId10" Type="http://schemas.openxmlformats.org/officeDocument/2006/relationships/tags" Target="../tags/tag254.xml"/><Relationship Id="rId19" Type="http://schemas.openxmlformats.org/officeDocument/2006/relationships/tags" Target="../tags/tag263.xml"/><Relationship Id="rId31" Type="http://schemas.openxmlformats.org/officeDocument/2006/relationships/image" Target="../media/image35.emf"/><Relationship Id="rId4" Type="http://schemas.openxmlformats.org/officeDocument/2006/relationships/tags" Target="../tags/tag248.xml"/><Relationship Id="rId9" Type="http://schemas.openxmlformats.org/officeDocument/2006/relationships/tags" Target="../tags/tag253.xml"/><Relationship Id="rId14" Type="http://schemas.openxmlformats.org/officeDocument/2006/relationships/tags" Target="../tags/tag258.xml"/><Relationship Id="rId22" Type="http://schemas.openxmlformats.org/officeDocument/2006/relationships/tags" Target="../tags/tag266.xml"/><Relationship Id="rId27" Type="http://schemas.openxmlformats.org/officeDocument/2006/relationships/tags" Target="../tags/tag271.xml"/><Relationship Id="rId30" Type="http://schemas.openxmlformats.org/officeDocument/2006/relationships/image" Target="../media/image36.e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279.xml"/><Relationship Id="rId13" Type="http://schemas.openxmlformats.org/officeDocument/2006/relationships/tags" Target="../tags/tag284.xml"/><Relationship Id="rId18" Type="http://schemas.openxmlformats.org/officeDocument/2006/relationships/tags" Target="../tags/tag289.xml"/><Relationship Id="rId26" Type="http://schemas.openxmlformats.org/officeDocument/2006/relationships/tags" Target="../tags/tag297.xml"/><Relationship Id="rId3" Type="http://schemas.openxmlformats.org/officeDocument/2006/relationships/tags" Target="../tags/tag274.xml"/><Relationship Id="rId21" Type="http://schemas.openxmlformats.org/officeDocument/2006/relationships/tags" Target="../tags/tag292.xml"/><Relationship Id="rId7" Type="http://schemas.openxmlformats.org/officeDocument/2006/relationships/tags" Target="../tags/tag278.xml"/><Relationship Id="rId12" Type="http://schemas.openxmlformats.org/officeDocument/2006/relationships/tags" Target="../tags/tag283.xml"/><Relationship Id="rId17" Type="http://schemas.openxmlformats.org/officeDocument/2006/relationships/tags" Target="../tags/tag288.xml"/><Relationship Id="rId25" Type="http://schemas.openxmlformats.org/officeDocument/2006/relationships/tags" Target="../tags/tag296.xml"/><Relationship Id="rId2" Type="http://schemas.openxmlformats.org/officeDocument/2006/relationships/tags" Target="../tags/tag273.xml"/><Relationship Id="rId16" Type="http://schemas.openxmlformats.org/officeDocument/2006/relationships/tags" Target="../tags/tag287.xml"/><Relationship Id="rId20" Type="http://schemas.openxmlformats.org/officeDocument/2006/relationships/tags" Target="../tags/tag291.xml"/><Relationship Id="rId29" Type="http://schemas.openxmlformats.org/officeDocument/2006/relationships/image" Target="../media/image38.jpeg"/><Relationship Id="rId1" Type="http://schemas.openxmlformats.org/officeDocument/2006/relationships/tags" Target="../tags/tag272.xml"/><Relationship Id="rId6" Type="http://schemas.openxmlformats.org/officeDocument/2006/relationships/tags" Target="../tags/tag277.xml"/><Relationship Id="rId11" Type="http://schemas.openxmlformats.org/officeDocument/2006/relationships/tags" Target="../tags/tag282.xml"/><Relationship Id="rId24" Type="http://schemas.openxmlformats.org/officeDocument/2006/relationships/tags" Target="../tags/tag295.xml"/><Relationship Id="rId5" Type="http://schemas.openxmlformats.org/officeDocument/2006/relationships/tags" Target="../tags/tag276.xml"/><Relationship Id="rId15" Type="http://schemas.openxmlformats.org/officeDocument/2006/relationships/tags" Target="../tags/tag286.xml"/><Relationship Id="rId23" Type="http://schemas.openxmlformats.org/officeDocument/2006/relationships/tags" Target="../tags/tag294.xml"/><Relationship Id="rId28" Type="http://schemas.openxmlformats.org/officeDocument/2006/relationships/slideLayout" Target="../slideLayouts/slideLayout23.xml"/><Relationship Id="rId10" Type="http://schemas.openxmlformats.org/officeDocument/2006/relationships/tags" Target="../tags/tag281.xml"/><Relationship Id="rId19" Type="http://schemas.openxmlformats.org/officeDocument/2006/relationships/tags" Target="../tags/tag290.xml"/><Relationship Id="rId31" Type="http://schemas.openxmlformats.org/officeDocument/2006/relationships/image" Target="../media/image35.emf"/><Relationship Id="rId4" Type="http://schemas.openxmlformats.org/officeDocument/2006/relationships/tags" Target="../tags/tag275.xml"/><Relationship Id="rId9" Type="http://schemas.openxmlformats.org/officeDocument/2006/relationships/tags" Target="../tags/tag280.xml"/><Relationship Id="rId14" Type="http://schemas.openxmlformats.org/officeDocument/2006/relationships/tags" Target="../tags/tag285.xml"/><Relationship Id="rId22" Type="http://schemas.openxmlformats.org/officeDocument/2006/relationships/tags" Target="../tags/tag293.xml"/><Relationship Id="rId27" Type="http://schemas.openxmlformats.org/officeDocument/2006/relationships/tags" Target="../tags/tag298.xml"/><Relationship Id="rId30" Type="http://schemas.openxmlformats.org/officeDocument/2006/relationships/image" Target="../media/image36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tags" Target="../tags/tag300.xml"/><Relationship Id="rId1" Type="http://schemas.openxmlformats.org/officeDocument/2006/relationships/tags" Target="../tags/tag299.xml"/><Relationship Id="rId4" Type="http://schemas.openxmlformats.org/officeDocument/2006/relationships/image" Target="../media/image39.jp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3" Type="http://schemas.openxmlformats.org/officeDocument/2006/relationships/tags" Target="../tags/tag302.xml"/><Relationship Id="rId7" Type="http://schemas.openxmlformats.org/officeDocument/2006/relationships/slideLayout" Target="../slideLayouts/slideLayout19.xml"/><Relationship Id="rId2" Type="http://schemas.openxmlformats.org/officeDocument/2006/relationships/tags" Target="../tags/tag301.xml"/><Relationship Id="rId1" Type="http://schemas.openxmlformats.org/officeDocument/2006/relationships/vmlDrawing" Target="../drawings/vmlDrawing2.vml"/><Relationship Id="rId6" Type="http://schemas.openxmlformats.org/officeDocument/2006/relationships/tags" Target="../tags/tag304.xml"/><Relationship Id="rId5" Type="http://schemas.openxmlformats.org/officeDocument/2006/relationships/control" Target="../activeX/activeX2.xml"/><Relationship Id="rId4" Type="http://schemas.openxmlformats.org/officeDocument/2006/relationships/tags" Target="../tags/tag30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30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308.xml"/><Relationship Id="rId2" Type="http://schemas.openxmlformats.org/officeDocument/2006/relationships/tags" Target="../tags/tag307.xml"/><Relationship Id="rId1" Type="http://schemas.openxmlformats.org/officeDocument/2006/relationships/tags" Target="../tags/tag306.xml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100.xml"/><Relationship Id="rId1" Type="http://schemas.openxmlformats.org/officeDocument/2006/relationships/tags" Target="../tags/tag99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4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tags" Target="../tags/tag105.xml"/><Relationship Id="rId1" Type="http://schemas.openxmlformats.org/officeDocument/2006/relationships/tags" Target="../tags/tag10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extBox 23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062773" y="661671"/>
            <a:ext cx="77851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 </a:t>
            </a:r>
            <a:r>
              <a:rPr lang="en-GB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2: </a:t>
            </a:r>
            <a:r>
              <a:rPr lang="en-GB" alt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always get up early. How about you?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Lesson 1 (1, 2, 3)</a:t>
            </a:r>
            <a:endParaRPr lang="en-GB" altLang="en-US" sz="36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7027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346928" y="5613400"/>
            <a:ext cx="3376158" cy="874486"/>
          </a:xfrm>
        </p:spPr>
        <p:txBody>
          <a:bodyPr>
            <a:no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Watch TV</a:t>
            </a:r>
            <a:endParaRPr lang="vi-V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61" b="5761"/>
          <a:stretch>
            <a:fillRect/>
          </a:stretch>
        </p:blipFill>
        <p:spPr>
          <a:xfrm>
            <a:off x="1567544" y="0"/>
            <a:ext cx="9347200" cy="5613400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18105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448526" y="5689600"/>
            <a:ext cx="4130901" cy="853395"/>
          </a:xfrm>
        </p:spPr>
        <p:txBody>
          <a:bodyPr>
            <a:no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Get up</a:t>
            </a:r>
            <a:endParaRPr lang="vi-V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4" b="4054"/>
          <a:stretch>
            <a:fillRect/>
          </a:stretch>
        </p:blipFill>
        <p:spPr>
          <a:xfrm>
            <a:off x="1538514" y="0"/>
            <a:ext cx="9332686" cy="5689600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4152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663270" y="5602513"/>
            <a:ext cx="5843587" cy="824367"/>
          </a:xfrm>
        </p:spPr>
        <p:txBody>
          <a:bodyPr>
            <a:no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Talk with friends online</a:t>
            </a:r>
            <a:endParaRPr lang="vi-V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13" b="19213"/>
          <a:stretch>
            <a:fillRect/>
          </a:stretch>
        </p:blipFill>
        <p:spPr>
          <a:xfrm>
            <a:off x="1669144" y="0"/>
            <a:ext cx="9260114" cy="5602513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4549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Box 5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62148" y="2138124"/>
            <a:ext cx="9836332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vi-VN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Let’s play </a:t>
            </a:r>
          </a:p>
          <a:p>
            <a:pPr algn="ctr"/>
            <a:r>
              <a:rPr lang="en-US" altLang="vi-VN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matching </a:t>
            </a:r>
            <a:r>
              <a:rPr lang="en-US" altLang="vi-VN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6072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mprod_title"/>
          <p:cNvSpPr>
            <a:spLocks noGrp="1"/>
          </p:cNvSpPr>
          <p:nvPr>
            <p:ph type="title" idx="4294967295"/>
            <p:custDataLst>
              <p:tags r:id="rId2"/>
            </p:custDataLst>
          </p:nvPr>
        </p:nvSpPr>
        <p:spPr>
          <a:xfrm>
            <a:off x="1737141" y="200767"/>
            <a:ext cx="9601200" cy="1303338"/>
          </a:xfr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wrap="square" lIns="0" tIns="0" rIns="0" bIns="0" anchor="ctr">
            <a:noAutofit/>
          </a:bodyPr>
          <a:lstStyle/>
          <a:p>
            <a:r>
              <a:rPr lang="en-US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Match the English words in column 1 with their meanings  in column 2</a:t>
            </a:r>
            <a:endParaRPr lang="vi-VN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mprod_col_3090"/>
          <p:cNvSpPr txBox="1"/>
          <p:nvPr>
            <p:custDataLst>
              <p:tags r:id="rId3"/>
            </p:custDataLst>
          </p:nvPr>
        </p:nvSpPr>
        <p:spPr>
          <a:xfrm>
            <a:off x="1295401" y="1677468"/>
            <a:ext cx="4512562" cy="587530"/>
          </a:xfrm>
          <a:prstGeom prst="rect">
            <a:avLst/>
          </a:prstGeom>
          <a:noFill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rtlCol="0" anchor="t">
            <a:noAutofit/>
          </a:bodyPr>
          <a:lstStyle/>
          <a:p>
            <a:r>
              <a:rPr lang="vi-VN" sz="3600" smtClean="0">
                <a:latin typeface="Arial" panose="020B0604020202020204" pitchFamily="34" charset="0"/>
                <a:cs typeface="Arial" panose="020B0604020202020204" pitchFamily="34" charset="0"/>
              </a:rPr>
              <a:t>Column 1</a:t>
            </a:r>
            <a:endParaRPr lang="vi-VN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mprod_col_30910"/>
          <p:cNvSpPr txBox="1"/>
          <p:nvPr>
            <p:custDataLst>
              <p:tags r:id="rId4"/>
            </p:custDataLst>
          </p:nvPr>
        </p:nvSpPr>
        <p:spPr>
          <a:xfrm>
            <a:off x="6358635" y="1677468"/>
            <a:ext cx="4512562" cy="590612"/>
          </a:xfrm>
          <a:prstGeom prst="rect">
            <a:avLst/>
          </a:prstGeom>
          <a:noFill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rtlCol="0" anchor="t">
            <a:noAutofit/>
          </a:bodyPr>
          <a:lstStyle/>
          <a:p>
            <a:r>
              <a:rPr lang="vi-VN" sz="3600" smtClean="0">
                <a:latin typeface="Arial" panose="020B0604020202020204" pitchFamily="34" charset="0"/>
                <a:cs typeface="Arial" panose="020B0604020202020204" pitchFamily="34" charset="0"/>
              </a:rPr>
              <a:t>Column 2</a:t>
            </a:r>
            <a:endParaRPr lang="vi-VN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mmprod_answer10247"/>
          <p:cNvGrpSpPr/>
          <p:nvPr>
            <p:custDataLst>
              <p:tags r:id="rId5"/>
            </p:custDataLst>
          </p:nvPr>
        </p:nvGrpSpPr>
        <p:grpSpPr>
          <a:xfrm>
            <a:off x="6428424" y="2481987"/>
            <a:ext cx="4298376" cy="213360"/>
            <a:chOff x="6384035" y="2934542"/>
            <a:chExt cx="4298376" cy="881884"/>
          </a:xfrm>
        </p:grpSpPr>
        <p:sp>
          <p:nvSpPr>
            <p:cNvPr id="6" name="mmprod_ansbullet_10247"/>
            <p:cNvSpPr txBox="1"/>
            <p:nvPr>
              <p:custDataLst>
                <p:tags r:id="rId52"/>
              </p:custDataLst>
            </p:nvPr>
          </p:nvSpPr>
          <p:spPr>
            <a:xfrm>
              <a:off x="6384035" y="2934542"/>
              <a:ext cx="268288" cy="881884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t">
              <a:noAutofit/>
            </a:bodyPr>
            <a:lstStyle/>
            <a:p>
              <a:r>
                <a:rPr lang="vi-VN" sz="1400" smtClean="0">
                  <a:latin typeface="Arial" panose="020B0604020202020204" pitchFamily="34" charset="0"/>
                  <a:cs typeface="Arial" panose="020B0604020202020204" pitchFamily="34" charset="0"/>
                </a:rPr>
                <a:t>A.</a:t>
              </a:r>
              <a:endParaRPr lang="vi-V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mmprod_anstext_10247"/>
            <p:cNvSpPr txBox="1"/>
            <p:nvPr>
              <p:custDataLst>
                <p:tags r:id="rId53"/>
              </p:custDataLst>
            </p:nvPr>
          </p:nvSpPr>
          <p:spPr>
            <a:xfrm>
              <a:off x="6640067" y="2934542"/>
              <a:ext cx="4042344" cy="881884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t">
              <a:noAutofit/>
            </a:bodyPr>
            <a:lstStyle/>
            <a:p>
              <a:r>
                <a:rPr lang="vi-VN" sz="1400" smtClean="0">
                  <a:latin typeface="Arial" panose="020B0604020202020204" pitchFamily="34" charset="0"/>
                  <a:cs typeface="Arial" panose="020B0604020202020204" pitchFamily="34" charset="0"/>
                </a:rPr>
                <a:t>Xem tivi</a:t>
              </a:r>
              <a:endParaRPr lang="vi-VN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" name="mmprod_answer10248"/>
          <p:cNvGrpSpPr/>
          <p:nvPr>
            <p:custDataLst>
              <p:tags r:id="rId6"/>
            </p:custDataLst>
          </p:nvPr>
        </p:nvGrpSpPr>
        <p:grpSpPr>
          <a:xfrm>
            <a:off x="6418899" y="2786670"/>
            <a:ext cx="4307901" cy="213361"/>
            <a:chOff x="6384037" y="3777822"/>
            <a:chExt cx="4307901" cy="881890"/>
          </a:xfrm>
        </p:grpSpPr>
        <p:sp>
          <p:nvSpPr>
            <p:cNvPr id="10" name="mmprod_ansbullet_10248"/>
            <p:cNvSpPr txBox="1"/>
            <p:nvPr>
              <p:custDataLst>
                <p:tags r:id="rId50"/>
              </p:custDataLst>
            </p:nvPr>
          </p:nvSpPr>
          <p:spPr>
            <a:xfrm>
              <a:off x="6384037" y="3777822"/>
              <a:ext cx="258763" cy="881886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t">
              <a:noAutofit/>
            </a:bodyPr>
            <a:lstStyle/>
            <a:p>
              <a:r>
                <a:rPr lang="vi-VN" sz="1400" smtClean="0">
                  <a:latin typeface="Arial" panose="020B0604020202020204" pitchFamily="34" charset="0"/>
                  <a:cs typeface="Arial" panose="020B0604020202020204" pitchFamily="34" charset="0"/>
                </a:rPr>
                <a:t>B.</a:t>
              </a:r>
              <a:endParaRPr lang="vi-V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mmprod_anstext_10248"/>
            <p:cNvSpPr txBox="1"/>
            <p:nvPr>
              <p:custDataLst>
                <p:tags r:id="rId51"/>
              </p:custDataLst>
            </p:nvPr>
          </p:nvSpPr>
          <p:spPr>
            <a:xfrm>
              <a:off x="6640069" y="3777826"/>
              <a:ext cx="4051869" cy="881886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t">
              <a:noAutofit/>
            </a:bodyPr>
            <a:lstStyle/>
            <a:p>
              <a:r>
                <a:rPr lang="vi-VN" sz="1400" smtClean="0">
                  <a:latin typeface="Arial" panose="020B0604020202020204" pitchFamily="34" charset="0"/>
                  <a:cs typeface="Arial" panose="020B0604020202020204" pitchFamily="34" charset="0"/>
                </a:rPr>
                <a:t>Nói chuyện trên mạng với bạn bè</a:t>
              </a:r>
              <a:endParaRPr lang="vi-VN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mmprod_answer10249"/>
          <p:cNvGrpSpPr/>
          <p:nvPr>
            <p:custDataLst>
              <p:tags r:id="rId7"/>
            </p:custDataLst>
          </p:nvPr>
        </p:nvGrpSpPr>
        <p:grpSpPr>
          <a:xfrm>
            <a:off x="6416266" y="3160233"/>
            <a:ext cx="4307901" cy="213360"/>
            <a:chOff x="6384037" y="5962226"/>
            <a:chExt cx="4307901" cy="881887"/>
          </a:xfrm>
        </p:grpSpPr>
        <p:sp>
          <p:nvSpPr>
            <p:cNvPr id="14" name="mmprod_ansbullet_10249"/>
            <p:cNvSpPr txBox="1"/>
            <p:nvPr>
              <p:custDataLst>
                <p:tags r:id="rId48"/>
              </p:custDataLst>
            </p:nvPr>
          </p:nvSpPr>
          <p:spPr>
            <a:xfrm>
              <a:off x="6384037" y="5962226"/>
              <a:ext cx="258763" cy="881887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t">
              <a:noAutofit/>
            </a:bodyPr>
            <a:lstStyle/>
            <a:p>
              <a:r>
                <a:rPr lang="vi-VN" sz="1400" smtClean="0">
                  <a:latin typeface="Arial" panose="020B0604020202020204" pitchFamily="34" charset="0"/>
                  <a:cs typeface="Arial" panose="020B0604020202020204" pitchFamily="34" charset="0"/>
                </a:rPr>
                <a:t>C.</a:t>
              </a:r>
              <a:endParaRPr lang="vi-V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mmprod_anstext_10249"/>
            <p:cNvSpPr txBox="1"/>
            <p:nvPr>
              <p:custDataLst>
                <p:tags r:id="rId49"/>
              </p:custDataLst>
            </p:nvPr>
          </p:nvSpPr>
          <p:spPr>
            <a:xfrm>
              <a:off x="6640069" y="5962226"/>
              <a:ext cx="4051869" cy="881887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t">
              <a:noAutofit/>
            </a:bodyPr>
            <a:lstStyle/>
            <a:p>
              <a:r>
                <a:rPr lang="vi-VN" sz="1400" smtClean="0">
                  <a:latin typeface="Arial" panose="020B0604020202020204" pitchFamily="34" charset="0"/>
                  <a:cs typeface="Arial" panose="020B0604020202020204" pitchFamily="34" charset="0"/>
                </a:rPr>
                <a:t>Tập thể dục buổi sáng</a:t>
              </a:r>
              <a:endParaRPr lang="vi-VN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mmprod_answer10250"/>
          <p:cNvGrpSpPr/>
          <p:nvPr>
            <p:custDataLst>
              <p:tags r:id="rId8"/>
            </p:custDataLst>
          </p:nvPr>
        </p:nvGrpSpPr>
        <p:grpSpPr>
          <a:xfrm>
            <a:off x="6425791" y="3508721"/>
            <a:ext cx="4298376" cy="213360"/>
            <a:chOff x="6384035" y="7476062"/>
            <a:chExt cx="4298376" cy="881884"/>
          </a:xfrm>
        </p:grpSpPr>
        <p:sp>
          <p:nvSpPr>
            <p:cNvPr id="18" name="mmprod_ansbullet_10250"/>
            <p:cNvSpPr txBox="1"/>
            <p:nvPr>
              <p:custDataLst>
                <p:tags r:id="rId46"/>
              </p:custDataLst>
            </p:nvPr>
          </p:nvSpPr>
          <p:spPr>
            <a:xfrm>
              <a:off x="6384035" y="7476062"/>
              <a:ext cx="268288" cy="881884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t">
              <a:noAutofit/>
            </a:bodyPr>
            <a:lstStyle/>
            <a:p>
              <a:r>
                <a:rPr lang="vi-VN" sz="1400" smtClean="0">
                  <a:latin typeface="Arial" panose="020B0604020202020204" pitchFamily="34" charset="0"/>
                  <a:cs typeface="Arial" panose="020B0604020202020204" pitchFamily="34" charset="0"/>
                </a:rPr>
                <a:t>D.</a:t>
              </a:r>
              <a:endParaRPr lang="vi-V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mmprod_anstext_10250"/>
            <p:cNvSpPr txBox="1"/>
            <p:nvPr>
              <p:custDataLst>
                <p:tags r:id="rId47"/>
              </p:custDataLst>
            </p:nvPr>
          </p:nvSpPr>
          <p:spPr>
            <a:xfrm>
              <a:off x="6640067" y="7476062"/>
              <a:ext cx="4042344" cy="881884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t">
              <a:noAutofit/>
            </a:bodyPr>
            <a:lstStyle/>
            <a:p>
              <a:r>
                <a:rPr lang="vi-VN" sz="1400" smtClean="0">
                  <a:latin typeface="Arial" panose="020B0604020202020204" pitchFamily="34" charset="0"/>
                  <a:cs typeface="Arial" panose="020B0604020202020204" pitchFamily="34" charset="0"/>
                </a:rPr>
                <a:t>Thức dậy</a:t>
              </a:r>
              <a:endParaRPr lang="vi-VN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mmprod_answer10251"/>
          <p:cNvGrpSpPr/>
          <p:nvPr>
            <p:custDataLst>
              <p:tags r:id="rId9"/>
            </p:custDataLst>
          </p:nvPr>
        </p:nvGrpSpPr>
        <p:grpSpPr>
          <a:xfrm>
            <a:off x="6417311" y="3898632"/>
            <a:ext cx="4319014" cy="213360"/>
            <a:chOff x="6384036" y="8319342"/>
            <a:chExt cx="4319014" cy="881884"/>
          </a:xfrm>
        </p:grpSpPr>
        <p:sp>
          <p:nvSpPr>
            <p:cNvPr id="22" name="mmprod_ansbullet_10251"/>
            <p:cNvSpPr txBox="1"/>
            <p:nvPr>
              <p:custDataLst>
                <p:tags r:id="rId44"/>
              </p:custDataLst>
            </p:nvPr>
          </p:nvSpPr>
          <p:spPr>
            <a:xfrm>
              <a:off x="6384036" y="8319342"/>
              <a:ext cx="247650" cy="881884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t">
              <a:noAutofit/>
            </a:bodyPr>
            <a:lstStyle/>
            <a:p>
              <a:r>
                <a:rPr lang="vi-VN" sz="1400" smtClean="0">
                  <a:latin typeface="Arial" panose="020B0604020202020204" pitchFamily="34" charset="0"/>
                  <a:cs typeface="Arial" panose="020B0604020202020204" pitchFamily="34" charset="0"/>
                </a:rPr>
                <a:t>E.</a:t>
              </a:r>
              <a:endParaRPr lang="vi-V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mmprod_anstext_10251"/>
            <p:cNvSpPr txBox="1"/>
            <p:nvPr>
              <p:custDataLst>
                <p:tags r:id="rId45"/>
              </p:custDataLst>
            </p:nvPr>
          </p:nvSpPr>
          <p:spPr>
            <a:xfrm>
              <a:off x="6640068" y="8319342"/>
              <a:ext cx="4062982" cy="881884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t">
              <a:noAutofit/>
            </a:bodyPr>
            <a:lstStyle/>
            <a:p>
              <a:r>
                <a:rPr lang="vi-VN" sz="1400" smtClean="0">
                  <a:latin typeface="Arial" panose="020B0604020202020204" pitchFamily="34" charset="0"/>
                  <a:cs typeface="Arial" panose="020B0604020202020204" pitchFamily="34" charset="0"/>
                </a:rPr>
                <a:t>Đánh răng</a:t>
              </a:r>
              <a:endParaRPr lang="vi-VN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mmprod_answer10252"/>
          <p:cNvGrpSpPr/>
          <p:nvPr>
            <p:custDataLst>
              <p:tags r:id="rId10"/>
            </p:custDataLst>
          </p:nvPr>
        </p:nvGrpSpPr>
        <p:grpSpPr>
          <a:xfrm>
            <a:off x="6425791" y="4207492"/>
            <a:ext cx="4342763" cy="225790"/>
            <a:chOff x="6384037" y="9162622"/>
            <a:chExt cx="4342763" cy="933261"/>
          </a:xfrm>
        </p:grpSpPr>
        <p:sp>
          <p:nvSpPr>
            <p:cNvPr id="26" name="mmprod_ansbullet_10252"/>
            <p:cNvSpPr txBox="1"/>
            <p:nvPr>
              <p:custDataLst>
                <p:tags r:id="rId42"/>
              </p:custDataLst>
            </p:nvPr>
          </p:nvSpPr>
          <p:spPr>
            <a:xfrm>
              <a:off x="6384037" y="9162622"/>
              <a:ext cx="223901" cy="881884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t">
              <a:noAutofit/>
            </a:bodyPr>
            <a:lstStyle/>
            <a:p>
              <a:r>
                <a:rPr lang="vi-VN" sz="1400" smtClean="0">
                  <a:latin typeface="Arial" panose="020B0604020202020204" pitchFamily="34" charset="0"/>
                  <a:cs typeface="Arial" panose="020B0604020202020204" pitchFamily="34" charset="0"/>
                </a:rPr>
                <a:t>F.</a:t>
              </a:r>
              <a:endParaRPr lang="vi-V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mmprod_anstext_10252"/>
            <p:cNvSpPr txBox="1"/>
            <p:nvPr>
              <p:custDataLst>
                <p:tags r:id="rId43"/>
              </p:custDataLst>
            </p:nvPr>
          </p:nvSpPr>
          <p:spPr>
            <a:xfrm>
              <a:off x="6640069" y="9213999"/>
              <a:ext cx="4086731" cy="881884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t">
              <a:noAutofit/>
            </a:bodyPr>
            <a:lstStyle/>
            <a:p>
              <a:r>
                <a:rPr lang="vi-VN" sz="1400" smtClean="0">
                  <a:latin typeface="Arial" panose="020B0604020202020204" pitchFamily="34" charset="0"/>
                  <a:cs typeface="Arial" panose="020B0604020202020204" pitchFamily="34" charset="0"/>
                </a:rPr>
                <a:t>Nấu bữa tối</a:t>
              </a:r>
              <a:endParaRPr lang="vi-VN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3" name="mmprod_item10253"/>
          <p:cNvGrpSpPr/>
          <p:nvPr>
            <p:custDataLst>
              <p:tags r:id="rId11"/>
            </p:custDataLst>
          </p:nvPr>
        </p:nvGrpSpPr>
        <p:grpSpPr>
          <a:xfrm>
            <a:off x="1295401" y="2415069"/>
            <a:ext cx="4512562" cy="213360"/>
            <a:chOff x="1295401" y="2934542"/>
            <a:chExt cx="4512562" cy="785383"/>
          </a:xfrm>
        </p:grpSpPr>
        <p:sp>
          <p:nvSpPr>
            <p:cNvPr id="30" name="mmprod_item_input_outertext10253"/>
            <p:cNvSpPr/>
            <p:nvPr>
              <p:custDataLst>
                <p:tags r:id="rId40"/>
              </p:custDataLst>
            </p:nvPr>
          </p:nvSpPr>
          <p:spPr>
            <a:xfrm>
              <a:off x="1295401" y="2934542"/>
              <a:ext cx="213360" cy="785383"/>
            </a:xfrm>
            <a:prstGeom prst="rect">
              <a:avLst/>
            </a:prstGeom>
            <a:ln w="19050"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/>
              <a:r>
                <a:rPr lang="vi-VN" sz="140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endParaRPr lang="vi-VN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mmprod_item_label10253"/>
            <p:cNvSpPr txBox="1"/>
            <p:nvPr>
              <p:custDataLst>
                <p:tags r:id="rId41"/>
              </p:custDataLst>
            </p:nvPr>
          </p:nvSpPr>
          <p:spPr>
            <a:xfrm>
              <a:off x="1572769" y="2934542"/>
              <a:ext cx="4235194" cy="785383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r>
                <a:rPr lang="vi-VN" sz="1400" smtClean="0">
                  <a:latin typeface="Arial" panose="020B0604020202020204" pitchFamily="34" charset="0"/>
                  <a:cs typeface="Arial" panose="020B0604020202020204" pitchFamily="34" charset="0"/>
                </a:rPr>
                <a:t>1. Get up</a:t>
              </a:r>
              <a:endParaRPr lang="vi-VN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8" name="mmprod_item10254"/>
          <p:cNvGrpSpPr/>
          <p:nvPr>
            <p:custDataLst>
              <p:tags r:id="rId12"/>
            </p:custDataLst>
          </p:nvPr>
        </p:nvGrpSpPr>
        <p:grpSpPr>
          <a:xfrm>
            <a:off x="1295401" y="2779341"/>
            <a:ext cx="4512562" cy="213360"/>
            <a:chOff x="1295401" y="3780366"/>
            <a:chExt cx="4512562" cy="785384"/>
          </a:xfrm>
        </p:grpSpPr>
        <p:sp>
          <p:nvSpPr>
            <p:cNvPr id="35" name="mmprod_item_input_outertext10254"/>
            <p:cNvSpPr/>
            <p:nvPr>
              <p:custDataLst>
                <p:tags r:id="rId38"/>
              </p:custDataLst>
            </p:nvPr>
          </p:nvSpPr>
          <p:spPr>
            <a:xfrm>
              <a:off x="1295401" y="3780366"/>
              <a:ext cx="213360" cy="785384"/>
            </a:xfrm>
            <a:prstGeom prst="rect">
              <a:avLst/>
            </a:prstGeom>
            <a:ln w="19050"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/>
              <a:r>
                <a:rPr lang="vi-VN" sz="140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vi-VN"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mmprod_item_label10254"/>
            <p:cNvSpPr txBox="1"/>
            <p:nvPr>
              <p:custDataLst>
                <p:tags r:id="rId39"/>
              </p:custDataLst>
            </p:nvPr>
          </p:nvSpPr>
          <p:spPr>
            <a:xfrm>
              <a:off x="1572769" y="3780366"/>
              <a:ext cx="4235194" cy="785384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r>
                <a:rPr lang="vi-VN" sz="1400" smtClean="0">
                  <a:latin typeface="Arial" panose="020B0604020202020204" pitchFamily="34" charset="0"/>
                  <a:cs typeface="Arial" panose="020B0604020202020204" pitchFamily="34" charset="0"/>
                </a:rPr>
                <a:t>2. Do morning excercise</a:t>
              </a:r>
              <a:endParaRPr lang="vi-VN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3" name="mmprod_item10255"/>
          <p:cNvGrpSpPr/>
          <p:nvPr>
            <p:custDataLst>
              <p:tags r:id="rId13"/>
            </p:custDataLst>
          </p:nvPr>
        </p:nvGrpSpPr>
        <p:grpSpPr>
          <a:xfrm>
            <a:off x="1295401" y="3134941"/>
            <a:ext cx="4512562" cy="213360"/>
            <a:chOff x="1295401" y="5294202"/>
            <a:chExt cx="4512562" cy="785383"/>
          </a:xfrm>
        </p:grpSpPr>
        <p:sp>
          <p:nvSpPr>
            <p:cNvPr id="40" name="mmprod_item_input_outertext10255"/>
            <p:cNvSpPr/>
            <p:nvPr>
              <p:custDataLst>
                <p:tags r:id="rId36"/>
              </p:custDataLst>
            </p:nvPr>
          </p:nvSpPr>
          <p:spPr>
            <a:xfrm>
              <a:off x="1295401" y="5294202"/>
              <a:ext cx="213360" cy="785383"/>
            </a:xfrm>
            <a:prstGeom prst="rect">
              <a:avLst/>
            </a:prstGeom>
            <a:ln w="19050"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/>
              <a:r>
                <a:rPr lang="vi-VN" sz="140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vi-VN"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mmprod_item_label10255"/>
            <p:cNvSpPr txBox="1"/>
            <p:nvPr>
              <p:custDataLst>
                <p:tags r:id="rId37"/>
              </p:custDataLst>
            </p:nvPr>
          </p:nvSpPr>
          <p:spPr>
            <a:xfrm>
              <a:off x="1572769" y="5294202"/>
              <a:ext cx="4235194" cy="785383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r>
                <a:rPr lang="vi-VN" sz="1400" smtClean="0">
                  <a:latin typeface="Arial" panose="020B0604020202020204" pitchFamily="34" charset="0"/>
                  <a:cs typeface="Arial" panose="020B0604020202020204" pitchFamily="34" charset="0"/>
                </a:rPr>
                <a:t>3. Watch TV</a:t>
              </a:r>
              <a:endParaRPr lang="vi-VN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8" name="mmprod_item10256"/>
          <p:cNvGrpSpPr/>
          <p:nvPr>
            <p:custDataLst>
              <p:tags r:id="rId14"/>
            </p:custDataLst>
          </p:nvPr>
        </p:nvGrpSpPr>
        <p:grpSpPr>
          <a:xfrm>
            <a:off x="1295401" y="3464981"/>
            <a:ext cx="4512562" cy="213361"/>
            <a:chOff x="1295401" y="6140022"/>
            <a:chExt cx="4512562" cy="785388"/>
          </a:xfrm>
        </p:grpSpPr>
        <p:sp>
          <p:nvSpPr>
            <p:cNvPr id="45" name="mmprod_item_input_outertext10256"/>
            <p:cNvSpPr/>
            <p:nvPr>
              <p:custDataLst>
                <p:tags r:id="rId34"/>
              </p:custDataLst>
            </p:nvPr>
          </p:nvSpPr>
          <p:spPr>
            <a:xfrm>
              <a:off x="1295401" y="6140022"/>
              <a:ext cx="213360" cy="785384"/>
            </a:xfrm>
            <a:prstGeom prst="rect">
              <a:avLst/>
            </a:prstGeom>
            <a:ln w="19050"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/>
              <a:r>
                <a:rPr lang="vi-VN" sz="140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vi-VN"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mmprod_item_label10256"/>
            <p:cNvSpPr txBox="1"/>
            <p:nvPr>
              <p:custDataLst>
                <p:tags r:id="rId35"/>
              </p:custDataLst>
            </p:nvPr>
          </p:nvSpPr>
          <p:spPr>
            <a:xfrm>
              <a:off x="1572769" y="6140026"/>
              <a:ext cx="4235194" cy="785384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r>
                <a:rPr lang="en-US" sz="1400" smtClean="0">
                  <a:latin typeface="Arial" panose="020B0604020202020204" pitchFamily="34" charset="0"/>
                  <a:cs typeface="Arial" panose="020B0604020202020204" pitchFamily="34" charset="0"/>
                </a:rPr>
                <a:t>4. Talk with friends online</a:t>
              </a:r>
              <a:endParaRPr lang="vi-VN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3" name="mmprod_item10257"/>
          <p:cNvGrpSpPr/>
          <p:nvPr>
            <p:custDataLst>
              <p:tags r:id="rId15"/>
            </p:custDataLst>
          </p:nvPr>
        </p:nvGrpSpPr>
        <p:grpSpPr>
          <a:xfrm>
            <a:off x="1295401" y="3832860"/>
            <a:ext cx="4512562" cy="213360"/>
            <a:chOff x="1295401" y="7653862"/>
            <a:chExt cx="4512562" cy="785383"/>
          </a:xfrm>
        </p:grpSpPr>
        <p:sp>
          <p:nvSpPr>
            <p:cNvPr id="50" name="mmprod_item_input_outertext10257"/>
            <p:cNvSpPr/>
            <p:nvPr>
              <p:custDataLst>
                <p:tags r:id="rId32"/>
              </p:custDataLst>
            </p:nvPr>
          </p:nvSpPr>
          <p:spPr>
            <a:xfrm>
              <a:off x="1295401" y="7653862"/>
              <a:ext cx="213360" cy="785383"/>
            </a:xfrm>
            <a:prstGeom prst="rect">
              <a:avLst/>
            </a:prstGeom>
            <a:ln w="19050"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/>
              <a:r>
                <a:rPr lang="vi-VN" sz="140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endParaRPr lang="vi-VN"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mmprod_item_label10257"/>
            <p:cNvSpPr txBox="1"/>
            <p:nvPr>
              <p:custDataLst>
                <p:tags r:id="rId33"/>
              </p:custDataLst>
            </p:nvPr>
          </p:nvSpPr>
          <p:spPr>
            <a:xfrm>
              <a:off x="1572769" y="7653862"/>
              <a:ext cx="4235194" cy="785383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r>
                <a:rPr lang="vi-VN" sz="1400" smtClean="0">
                  <a:latin typeface="Arial" panose="020B0604020202020204" pitchFamily="34" charset="0"/>
                  <a:cs typeface="Arial" panose="020B0604020202020204" pitchFamily="34" charset="0"/>
                </a:rPr>
                <a:t>5. Cook dinner</a:t>
              </a:r>
              <a:endParaRPr lang="vi-VN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8" name="mmprod_item10258"/>
          <p:cNvGrpSpPr/>
          <p:nvPr>
            <p:custDataLst>
              <p:tags r:id="rId16"/>
            </p:custDataLst>
          </p:nvPr>
        </p:nvGrpSpPr>
        <p:grpSpPr>
          <a:xfrm>
            <a:off x="1295401" y="4200738"/>
            <a:ext cx="4512562" cy="213361"/>
            <a:chOff x="1295401" y="8499679"/>
            <a:chExt cx="4512562" cy="785386"/>
          </a:xfrm>
        </p:grpSpPr>
        <p:sp>
          <p:nvSpPr>
            <p:cNvPr id="55" name="mmprod_item_input_outertext10258"/>
            <p:cNvSpPr/>
            <p:nvPr>
              <p:custDataLst>
                <p:tags r:id="rId30"/>
              </p:custDataLst>
            </p:nvPr>
          </p:nvSpPr>
          <p:spPr>
            <a:xfrm>
              <a:off x="1295401" y="8499682"/>
              <a:ext cx="213360" cy="785383"/>
            </a:xfrm>
            <a:prstGeom prst="rect">
              <a:avLst/>
            </a:prstGeom>
            <a:ln w="19050"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/>
              <a:r>
                <a:rPr lang="vi-VN" sz="140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endParaRPr lang="vi-VN"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mmprod_item_label10258"/>
            <p:cNvSpPr txBox="1"/>
            <p:nvPr>
              <p:custDataLst>
                <p:tags r:id="rId31"/>
              </p:custDataLst>
            </p:nvPr>
          </p:nvSpPr>
          <p:spPr>
            <a:xfrm>
              <a:off x="1572769" y="8499679"/>
              <a:ext cx="4235194" cy="785383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r>
                <a:rPr lang="vi-VN" sz="1400" smtClean="0">
                  <a:latin typeface="Arial" panose="020B0604020202020204" pitchFamily="34" charset="0"/>
                  <a:cs typeface="Arial" panose="020B0604020202020204" pitchFamily="34" charset="0"/>
                </a:rPr>
                <a:t>6. Brush teeth</a:t>
              </a:r>
              <a:endParaRPr lang="vi-VN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9" name="mmprod_feedback_7000"/>
          <p:cNvSpPr/>
          <p:nvPr>
            <p:custDataLst>
              <p:tags r:id="rId17"/>
            </p:custDataLst>
          </p:nvPr>
        </p:nvSpPr>
        <p:spPr>
          <a:xfrm>
            <a:off x="2181533" y="4834477"/>
            <a:ext cx="3840478" cy="497840"/>
          </a:xfrm>
          <a:prstGeom prst="rect">
            <a:avLst/>
          </a:prstGeom>
          <a:ln w="16933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Correct - Click anywhere or press Control Y to continue</a:t>
            </a:r>
            <a:endParaRPr lang="vi-VN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mmprod_feedback_7002"/>
          <p:cNvSpPr/>
          <p:nvPr>
            <p:custDataLst>
              <p:tags r:id="rId18"/>
            </p:custDataLst>
          </p:nvPr>
        </p:nvSpPr>
        <p:spPr>
          <a:xfrm>
            <a:off x="6875355" y="4832586"/>
            <a:ext cx="3840479" cy="497840"/>
          </a:xfrm>
          <a:prstGeom prst="rect">
            <a:avLst/>
          </a:prstGeom>
          <a:ln w="16933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Incorrect - Click anywhere or press Control Y to continue</a:t>
            </a:r>
            <a:endParaRPr lang="vi-VN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mmprod_feedback_7009"/>
          <p:cNvSpPr/>
          <p:nvPr>
            <p:custDataLst>
              <p:tags r:id="rId19"/>
            </p:custDataLst>
          </p:nvPr>
        </p:nvSpPr>
        <p:spPr>
          <a:xfrm>
            <a:off x="3551682" y="5436913"/>
            <a:ext cx="3840479" cy="497841"/>
          </a:xfrm>
          <a:prstGeom prst="rect">
            <a:avLst/>
          </a:prstGeom>
          <a:ln w="16933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answered this correctly!</a:t>
            </a:r>
            <a:endParaRPr lang="vi-VN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mmprod_feedback_7006"/>
          <p:cNvSpPr/>
          <p:nvPr>
            <p:custDataLst>
              <p:tags r:id="rId20"/>
            </p:custDataLst>
          </p:nvPr>
        </p:nvSpPr>
        <p:spPr>
          <a:xfrm>
            <a:off x="3657383" y="5681760"/>
            <a:ext cx="7680958" cy="497841"/>
          </a:xfrm>
          <a:prstGeom prst="rect">
            <a:avLst/>
          </a:prstGeom>
          <a:ln w="16933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answer:</a:t>
            </a:r>
            <a:endParaRPr lang="vi-VN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mmprod_feedback_7010"/>
          <p:cNvSpPr/>
          <p:nvPr>
            <p:custDataLst>
              <p:tags r:id="rId21"/>
            </p:custDataLst>
          </p:nvPr>
        </p:nvSpPr>
        <p:spPr>
          <a:xfrm>
            <a:off x="3338224" y="6092323"/>
            <a:ext cx="3768780" cy="497841"/>
          </a:xfrm>
          <a:prstGeom prst="rect">
            <a:avLst/>
          </a:prstGeom>
          <a:ln w="16933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correct answer is:</a:t>
            </a:r>
            <a:endParaRPr lang="vi-VN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mmprod_feedback_7011"/>
          <p:cNvSpPr/>
          <p:nvPr>
            <p:custDataLst>
              <p:tags r:id="rId22"/>
            </p:custDataLst>
          </p:nvPr>
        </p:nvSpPr>
        <p:spPr>
          <a:xfrm>
            <a:off x="3412573" y="6025719"/>
            <a:ext cx="3840479" cy="497841"/>
          </a:xfrm>
          <a:prstGeom prst="rect">
            <a:avLst/>
          </a:prstGeom>
          <a:ln w="16933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did not answer this question completely</a:t>
            </a:r>
            <a:endParaRPr lang="vi-VN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mmprod_feedback_7007"/>
          <p:cNvSpPr/>
          <p:nvPr>
            <p:custDataLst>
              <p:tags r:id="rId23"/>
            </p:custDataLst>
          </p:nvPr>
        </p:nvSpPr>
        <p:spPr>
          <a:xfrm>
            <a:off x="3372226" y="5998761"/>
            <a:ext cx="3840479" cy="497841"/>
          </a:xfrm>
          <a:prstGeom prst="rect">
            <a:avLst/>
          </a:prstGeom>
          <a:ln w="16933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must answer the question before continuing</a:t>
            </a:r>
            <a:endParaRPr lang="vi-VN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8" name="mmprod_Button104"/>
          <p:cNvGrpSpPr/>
          <p:nvPr>
            <p:custDataLst>
              <p:tags r:id="rId24"/>
            </p:custDataLst>
          </p:nvPr>
        </p:nvGrpSpPr>
        <p:grpSpPr>
          <a:xfrm>
            <a:off x="8134772" y="5577164"/>
            <a:ext cx="1321646" cy="298704"/>
            <a:chOff x="8134772" y="5577164"/>
            <a:chExt cx="1321646" cy="298704"/>
          </a:xfrm>
        </p:grpSpPr>
        <p:sp>
          <p:nvSpPr>
            <p:cNvPr id="86" name="mmprod_ButtonShape104"/>
            <p:cNvSpPr/>
            <p:nvPr>
              <p:custDataLst>
                <p:tags r:id="rId28"/>
              </p:custDataLst>
            </p:nvPr>
          </p:nvSpPr>
          <p:spPr>
            <a:xfrm>
              <a:off x="8134772" y="5577164"/>
              <a:ext cx="1321646" cy="298704"/>
            </a:xfrm>
            <a:prstGeom prst="roundRect">
              <a:avLst/>
            </a:prstGeom>
            <a:solidFill>
              <a:schemeClr val="accent1"/>
            </a:solidFill>
            <a:ln w="21167" cap="rnd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mmprod_ButtonText105"/>
            <p:cNvSpPr/>
            <p:nvPr>
              <p:custDataLst>
                <p:tags r:id="rId29"/>
              </p:custDataLst>
            </p:nvPr>
          </p:nvSpPr>
          <p:spPr>
            <a:xfrm>
              <a:off x="8160172" y="5602564"/>
              <a:ext cx="1270846" cy="247904"/>
            </a:xfrm>
            <a:prstGeom prst="roundRect">
              <a:avLst/>
            </a:prstGeom>
            <a:solidFill>
              <a:schemeClr val="accent1"/>
            </a:solidFill>
            <a:ln w="21167" cap="rnd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vi-VN" sz="1400" smtClean="0">
                  <a:solidFill>
                    <a:srgbClr val="2B333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Submit</a:t>
              </a:r>
              <a:endParaRPr lang="vi-VN" sz="1400">
                <a:solidFill>
                  <a:srgbClr val="2B333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1" name="mmprod_Button106"/>
          <p:cNvGrpSpPr/>
          <p:nvPr>
            <p:custDataLst>
              <p:tags r:id="rId25"/>
            </p:custDataLst>
          </p:nvPr>
        </p:nvGrpSpPr>
        <p:grpSpPr>
          <a:xfrm>
            <a:off x="9574951" y="5577164"/>
            <a:ext cx="1321646" cy="298704"/>
            <a:chOff x="9574951" y="5577164"/>
            <a:chExt cx="1321646" cy="298704"/>
          </a:xfrm>
        </p:grpSpPr>
        <p:sp>
          <p:nvSpPr>
            <p:cNvPr id="89" name="mmprod_ButtonShape106"/>
            <p:cNvSpPr/>
            <p:nvPr>
              <p:custDataLst>
                <p:tags r:id="rId26"/>
              </p:custDataLst>
            </p:nvPr>
          </p:nvSpPr>
          <p:spPr>
            <a:xfrm>
              <a:off x="9574951" y="5577164"/>
              <a:ext cx="1321646" cy="298704"/>
            </a:xfrm>
            <a:prstGeom prst="roundRect">
              <a:avLst/>
            </a:prstGeom>
            <a:solidFill>
              <a:schemeClr val="accent1"/>
            </a:solidFill>
            <a:ln w="21167" cap="rnd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mmprod_ButtonText107"/>
            <p:cNvSpPr/>
            <p:nvPr>
              <p:custDataLst>
                <p:tags r:id="rId27"/>
              </p:custDataLst>
            </p:nvPr>
          </p:nvSpPr>
          <p:spPr>
            <a:xfrm>
              <a:off x="9600351" y="5602564"/>
              <a:ext cx="1270846" cy="247904"/>
            </a:xfrm>
            <a:prstGeom prst="roundRect">
              <a:avLst/>
            </a:prstGeom>
            <a:solidFill>
              <a:schemeClr val="accent1"/>
            </a:solidFill>
            <a:ln w="21167" cap="rnd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vi-VN" sz="1400" smtClean="0">
                  <a:solidFill>
                    <a:srgbClr val="2B333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Clear</a:t>
              </a:r>
              <a:endParaRPr lang="vi-VN" sz="1400">
                <a:solidFill>
                  <a:srgbClr val="2B333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130813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/>
          <p:cNvSpPr txBox="1"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 bwMode="auto">
          <a:xfrm>
            <a:off x="1744618" y="124417"/>
            <a:ext cx="634019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vi-VN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Look</a:t>
            </a:r>
            <a:r>
              <a:rPr lang="en-US" altLang="vi-VN" sz="4000" b="1" dirty="0">
                <a:latin typeface="Arial" panose="020B0604020202020204" pitchFamily="34" charset="0"/>
                <a:cs typeface="Arial" panose="020B0604020202020204" pitchFamily="34" charset="0"/>
              </a:rPr>
              <a:t>, listen and repeat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224" y="986562"/>
            <a:ext cx="4206240" cy="2738846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4228" y="986562"/>
            <a:ext cx="4349207" cy="273884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93" y="3879667"/>
            <a:ext cx="4358071" cy="281226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4228" y="3879666"/>
            <a:ext cx="4349206" cy="281227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60867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5" r="13000" b="6467"/>
          <a:stretch>
            <a:fillRect/>
          </a:stretch>
        </p:blipFill>
        <p:spPr bwMode="auto">
          <a:xfrm>
            <a:off x="104504" y="0"/>
            <a:ext cx="11913326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ular Callout 4"/>
          <p:cNvSpPr/>
          <p:nvPr>
            <p:custDataLst>
              <p:tags r:id="rId2"/>
            </p:custDataLst>
          </p:nvPr>
        </p:nvSpPr>
        <p:spPr>
          <a:xfrm>
            <a:off x="1828800" y="1981201"/>
            <a:ext cx="4572000" cy="612775"/>
          </a:xfrm>
          <a:prstGeom prst="wedgeRoundRectCallout">
            <a:avLst>
              <a:gd name="adj1" fmla="val 18833"/>
              <a:gd name="adj2" fmla="val 124689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15875" cap="flat" cmpd="sng" algn="ctr">
            <a:solidFill>
              <a:schemeClr val="accent1">
                <a:shade val="50000"/>
              </a:scheme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Hi, Quan! You’re up early.</a:t>
            </a:r>
          </a:p>
        </p:txBody>
      </p:sp>
      <p:sp>
        <p:nvSpPr>
          <p:cNvPr id="6" name="Rounded Rectangular Callout 5"/>
          <p:cNvSpPr/>
          <p:nvPr>
            <p:custDataLst>
              <p:tags r:id="rId3"/>
            </p:custDataLst>
          </p:nvPr>
        </p:nvSpPr>
        <p:spPr>
          <a:xfrm>
            <a:off x="5301342" y="5508127"/>
            <a:ext cx="4495800" cy="917575"/>
          </a:xfrm>
          <a:prstGeom prst="wedgeRoundRectCallout">
            <a:avLst>
              <a:gd name="adj1" fmla="val 862"/>
              <a:gd name="adj2" fmla="val -153447"/>
              <a:gd name="adj3" fmla="val 16667"/>
            </a:avLst>
          </a:prstGeom>
          <a:solidFill>
            <a:schemeClr val="bg1">
              <a:lumMod val="95000"/>
            </a:schemeClr>
          </a:solidFill>
          <a:ln w="15875" cap="flat" cmpd="sng" algn="ctr">
            <a:solidFill>
              <a:schemeClr val="accent1">
                <a:shade val="50000"/>
              </a:scheme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Hi, Tom! Yes, I always get up early. How about you?</a:t>
            </a:r>
          </a:p>
        </p:txBody>
      </p:sp>
      <p:pic>
        <p:nvPicPr>
          <p:cNvPr id="3" name="Track 1 (mp3cut.net)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371600" y="2021432"/>
            <a:ext cx="609600" cy="609600"/>
          </a:xfrm>
          <a:prstGeom prst="rect">
            <a:avLst/>
          </a:prstGeom>
        </p:spPr>
      </p:pic>
      <p:pic>
        <p:nvPicPr>
          <p:cNvPr id="4" name="Track 2 (mp3cut.net)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945378" y="5725252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88037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4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3" r="8501" b="7349"/>
          <a:stretch>
            <a:fillRect/>
          </a:stretch>
        </p:blipFill>
        <p:spPr bwMode="auto">
          <a:xfrm>
            <a:off x="0" y="1"/>
            <a:ext cx="12192000" cy="6766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ular Callout 2"/>
          <p:cNvSpPr/>
          <p:nvPr>
            <p:custDataLst>
              <p:tags r:id="rId2"/>
            </p:custDataLst>
          </p:nvPr>
        </p:nvSpPr>
        <p:spPr>
          <a:xfrm>
            <a:off x="1828799" y="561703"/>
            <a:ext cx="5238207" cy="1716361"/>
          </a:xfrm>
          <a:prstGeom prst="wedgeRoundRectCallout">
            <a:avLst>
              <a:gd name="adj1" fmla="val -1833"/>
              <a:gd name="adj2" fmla="val 86823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15875" cap="flat" cmpd="sng" algn="ctr">
            <a:solidFill>
              <a:schemeClr val="accent1">
                <a:shade val="50000"/>
              </a:scheme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 too. I get up early and I always have a big breakfast before I go to school.</a:t>
            </a:r>
          </a:p>
        </p:txBody>
      </p:sp>
      <p:sp>
        <p:nvSpPr>
          <p:cNvPr id="4" name="Rounded Rectangular Callout 3"/>
          <p:cNvSpPr/>
          <p:nvPr>
            <p:custDataLst>
              <p:tags r:id="rId3"/>
            </p:custDataLst>
          </p:nvPr>
        </p:nvSpPr>
        <p:spPr>
          <a:xfrm>
            <a:off x="5105400" y="5468939"/>
            <a:ext cx="4495800" cy="917575"/>
          </a:xfrm>
          <a:prstGeom prst="wedgeRoundRectCallout">
            <a:avLst>
              <a:gd name="adj1" fmla="val 862"/>
              <a:gd name="adj2" fmla="val -153447"/>
              <a:gd name="adj3" fmla="val 16667"/>
            </a:avLst>
          </a:prstGeom>
          <a:solidFill>
            <a:schemeClr val="bg1">
              <a:lumMod val="95000"/>
            </a:schemeClr>
          </a:solidFill>
          <a:ln w="15875" cap="flat" cmpd="sng" algn="ctr">
            <a:solidFill>
              <a:schemeClr val="accent1">
                <a:shade val="50000"/>
              </a:scheme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idea!</a:t>
            </a:r>
          </a:p>
        </p:txBody>
      </p:sp>
      <p:pic>
        <p:nvPicPr>
          <p:cNvPr id="2" name="Track 3 (mp3cut.net)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406435" y="1133589"/>
            <a:ext cx="609600" cy="609600"/>
          </a:xfrm>
          <a:prstGeom prst="rect">
            <a:avLst/>
          </a:prstGeom>
        </p:spPr>
      </p:pic>
      <p:pic>
        <p:nvPicPr>
          <p:cNvPr id="5" name="Track 4 (mp3cut.net)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608319" y="5622926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61170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5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6" t="584" r="9000" b="8234"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ular Callout 4"/>
          <p:cNvSpPr/>
          <p:nvPr>
            <p:custDataLst>
              <p:tags r:id="rId2"/>
            </p:custDataLst>
          </p:nvPr>
        </p:nvSpPr>
        <p:spPr>
          <a:xfrm>
            <a:off x="5943600" y="1295400"/>
            <a:ext cx="4572000" cy="1066800"/>
          </a:xfrm>
          <a:prstGeom prst="wedgeRoundRectCallout">
            <a:avLst>
              <a:gd name="adj1" fmla="val 2501"/>
              <a:gd name="adj2" fmla="val 164977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15875" cap="flat" cmpd="sng" algn="ctr">
            <a:solidFill>
              <a:schemeClr val="accent1">
                <a:shade val="50000"/>
              </a:scheme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you do in the afternoon?</a:t>
            </a:r>
          </a:p>
        </p:txBody>
      </p:sp>
      <p:sp>
        <p:nvSpPr>
          <p:cNvPr id="6" name="Rounded Rectangular Callout 5"/>
          <p:cNvSpPr/>
          <p:nvPr>
            <p:custDataLst>
              <p:tags r:id="rId3"/>
            </p:custDataLst>
          </p:nvPr>
        </p:nvSpPr>
        <p:spPr>
          <a:xfrm>
            <a:off x="1584325" y="4950823"/>
            <a:ext cx="4495800" cy="1453153"/>
          </a:xfrm>
          <a:prstGeom prst="wedgeRoundRectCallout">
            <a:avLst>
              <a:gd name="adj1" fmla="val -4223"/>
              <a:gd name="adj2" fmla="val -181686"/>
              <a:gd name="adj3" fmla="val 16667"/>
            </a:avLst>
          </a:prstGeom>
          <a:solidFill>
            <a:schemeClr val="bg1">
              <a:lumMod val="95000"/>
            </a:schemeClr>
          </a:solidFill>
          <a:ln w="15875" cap="flat" cmpd="sng" algn="ctr">
            <a:solidFill>
              <a:schemeClr val="accent1">
                <a:shade val="50000"/>
              </a:scheme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 school? I usually do my homework.</a:t>
            </a:r>
          </a:p>
        </p:txBody>
      </p:sp>
      <p:pic>
        <p:nvPicPr>
          <p:cNvPr id="2" name="Track 5 (mp3cut.net)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75325" y="1524000"/>
            <a:ext cx="609600" cy="609600"/>
          </a:xfrm>
          <a:prstGeom prst="rect">
            <a:avLst/>
          </a:prstGeom>
        </p:spPr>
      </p:pic>
      <p:pic>
        <p:nvPicPr>
          <p:cNvPr id="3" name="Track 6 (mp3cut.net)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584325" y="5372599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45247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6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33" r="19000" b="7056"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ounded Rectangular Callout 5"/>
          <p:cNvSpPr/>
          <p:nvPr>
            <p:custDataLst>
              <p:tags r:id="rId2"/>
            </p:custDataLst>
          </p:nvPr>
        </p:nvSpPr>
        <p:spPr>
          <a:xfrm>
            <a:off x="1524000" y="1045029"/>
            <a:ext cx="4572000" cy="1317171"/>
          </a:xfrm>
          <a:prstGeom prst="wedgeRoundRectCallout">
            <a:avLst>
              <a:gd name="adj1" fmla="val 24501"/>
              <a:gd name="adj2" fmla="val 140691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15875" cap="flat" cmpd="sng" algn="ctr">
            <a:solidFill>
              <a:schemeClr val="accent1">
                <a:shade val="50000"/>
              </a:scheme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 do I. And I often talk with friends online.</a:t>
            </a:r>
          </a:p>
        </p:txBody>
      </p:sp>
      <p:sp>
        <p:nvSpPr>
          <p:cNvPr id="7" name="Rounded Rectangular Callout 6"/>
          <p:cNvSpPr/>
          <p:nvPr>
            <p:custDataLst>
              <p:tags r:id="rId3"/>
            </p:custDataLst>
          </p:nvPr>
        </p:nvSpPr>
        <p:spPr>
          <a:xfrm>
            <a:off x="6080125" y="5729289"/>
            <a:ext cx="4495800" cy="917575"/>
          </a:xfrm>
          <a:prstGeom prst="wedgeRoundRectCallout">
            <a:avLst>
              <a:gd name="adj1" fmla="val -50664"/>
              <a:gd name="adj2" fmla="val -77035"/>
              <a:gd name="adj3" fmla="val 16667"/>
            </a:avLst>
          </a:prstGeom>
          <a:solidFill>
            <a:schemeClr val="bg1">
              <a:lumMod val="95000"/>
            </a:schemeClr>
          </a:solidFill>
          <a:ln w="15875" cap="flat" cmpd="sng" algn="ctr">
            <a:solidFill>
              <a:schemeClr val="accent1">
                <a:shade val="50000"/>
              </a:scheme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can see that, haha!</a:t>
            </a:r>
          </a:p>
        </p:txBody>
      </p:sp>
      <p:pic>
        <p:nvPicPr>
          <p:cNvPr id="2" name="Track 7 (mp3cut.net)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19200" y="1398814"/>
            <a:ext cx="609600" cy="609600"/>
          </a:xfrm>
          <a:prstGeom prst="rect">
            <a:avLst/>
          </a:prstGeom>
        </p:spPr>
      </p:pic>
      <p:pic>
        <p:nvPicPr>
          <p:cNvPr id="3" name="Track 8 (mp3cut.net)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934891" y="5883276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32474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8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>
            <p:custDataLst>
              <p:tags r:id="rId2"/>
            </p:custDataLst>
          </p:nvPr>
        </p:nvSpPr>
        <p:spPr>
          <a:xfrm>
            <a:off x="2479560" y="378862"/>
            <a:ext cx="7029680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0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Let’s sing a song and </a:t>
            </a:r>
            <a:r>
              <a:rPr lang="en-US" sz="4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dance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82"/>
          <a:stretch>
            <a:fillRect/>
          </a:stretch>
        </p:blipFill>
        <p:spPr bwMode="auto">
          <a:xfrm>
            <a:off x="1227908" y="1491696"/>
            <a:ext cx="9731829" cy="4399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ontent Placeholder 4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 flipV="1">
            <a:off x="406400" y="6701246"/>
            <a:ext cx="11176000" cy="156754"/>
          </a:xfrm>
        </p:spPr>
        <p:txBody>
          <a:bodyPr>
            <a:normAutofit fontScale="25000" lnSpcReduction="20000"/>
          </a:bodyPr>
          <a:lstStyle/>
          <a:p>
            <a:endParaRPr lang="vi-VN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4652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49267" y="522510"/>
            <a:ext cx="6797819" cy="870861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Adverbs of frequency</a:t>
            </a:r>
            <a:b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vi-VN" sz="4000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653" y="1741712"/>
            <a:ext cx="4313237" cy="4891315"/>
          </a:xfrm>
        </p:spPr>
      </p:pic>
      <p:sp>
        <p:nvSpPr>
          <p:cNvPr id="7" name="Content Placeholder 6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557890" y="1741713"/>
            <a:ext cx="4313864" cy="4891315"/>
          </a:xfrm>
        </p:spPr>
        <p:txBody>
          <a:bodyPr>
            <a:normAutofit/>
          </a:bodyPr>
          <a:lstStyle/>
          <a:p>
            <a:pPr lvl="0">
              <a:lnSpc>
                <a:spcPct val="120000"/>
              </a:lnSpc>
              <a:buClr>
                <a:srgbClr val="A53010"/>
              </a:buClr>
            </a:pP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Luôn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luôn</a:t>
            </a:r>
            <a:endParaRPr lang="en-US" sz="20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20000"/>
              </a:lnSpc>
              <a:buClr>
                <a:srgbClr val="A53010"/>
              </a:buClr>
            </a:pP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Thường xuyên</a:t>
            </a:r>
          </a:p>
          <a:p>
            <a:pPr lvl="0">
              <a:lnSpc>
                <a:spcPct val="120000"/>
              </a:lnSpc>
              <a:buClr>
                <a:srgbClr val="A53010"/>
              </a:buClr>
            </a:pPr>
            <a:r>
              <a:rPr lang="en-U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Thường xuyên</a:t>
            </a:r>
          </a:p>
          <a:p>
            <a:pPr lvl="0">
              <a:lnSpc>
                <a:spcPct val="120000"/>
              </a:lnSpc>
              <a:buClr>
                <a:srgbClr val="A53010"/>
              </a:buClr>
            </a:pP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Thường xuyên</a:t>
            </a:r>
          </a:p>
          <a:p>
            <a:pPr lvl="0">
              <a:lnSpc>
                <a:spcPct val="120000"/>
              </a:lnSpc>
              <a:buClr>
                <a:srgbClr val="A53010"/>
              </a:buClr>
            </a:pP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Thỉnh thoảng</a:t>
            </a:r>
          </a:p>
          <a:p>
            <a:pPr lvl="0">
              <a:lnSpc>
                <a:spcPct val="120000"/>
              </a:lnSpc>
              <a:buClr>
                <a:srgbClr val="A53010"/>
              </a:buClr>
            </a:pPr>
            <a:r>
              <a:rPr lang="en-U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 thoảng</a:t>
            </a:r>
          </a:p>
          <a:p>
            <a:pPr lvl="0">
              <a:lnSpc>
                <a:spcPct val="120000"/>
              </a:lnSpc>
              <a:buClr>
                <a:srgbClr val="A53010"/>
              </a:buClr>
            </a:pPr>
            <a:r>
              <a:rPr lang="en-U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Ít khi</a:t>
            </a:r>
          </a:p>
          <a:p>
            <a:pPr lvl="0">
              <a:lnSpc>
                <a:spcPct val="120000"/>
              </a:lnSpc>
              <a:buClr>
                <a:srgbClr val="A53010"/>
              </a:buClr>
            </a:pPr>
            <a:r>
              <a:rPr lang="en-U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Hiếm khi</a:t>
            </a:r>
          </a:p>
          <a:p>
            <a:pPr lvl="0">
              <a:lnSpc>
                <a:spcPct val="120000"/>
              </a:lnSpc>
              <a:buClr>
                <a:srgbClr val="A53010"/>
              </a:buClr>
            </a:pPr>
            <a:r>
              <a:rPr lang="en-U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 bao giờ</a:t>
            </a:r>
          </a:p>
          <a:p>
            <a:endParaRPr lang="vi-VN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539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0217" y="3048000"/>
            <a:ext cx="2100263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338" y="985157"/>
            <a:ext cx="2209800" cy="354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Callout 3"/>
          <p:cNvSpPr/>
          <p:nvPr>
            <p:custDataLst>
              <p:tags r:id="rId2"/>
            </p:custDataLst>
          </p:nvPr>
        </p:nvSpPr>
        <p:spPr>
          <a:xfrm>
            <a:off x="3472543" y="1503317"/>
            <a:ext cx="7987937" cy="1232263"/>
          </a:xfrm>
          <a:prstGeom prst="wedgeEllipseCallout">
            <a:avLst>
              <a:gd name="adj1" fmla="val -58007"/>
              <a:gd name="adj2" fmla="val 3643"/>
            </a:avLst>
          </a:prstGeom>
          <a:solidFill>
            <a:schemeClr val="accent2">
              <a:lumMod val="20000"/>
              <a:lumOff val="80000"/>
            </a:schemeClr>
          </a:solidFill>
          <a:ln w="15875" cap="flat" cmpd="sng" algn="ctr">
            <a:solidFill>
              <a:schemeClr val="accent1">
                <a:shade val="50000"/>
              </a:scheme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</a:t>
            </a:r>
            <a:r>
              <a:rPr lang="en-US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do……….?</a:t>
            </a:r>
            <a:endParaRPr lang="en-US" sz="32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val Callout 4"/>
          <p:cNvSpPr/>
          <p:nvPr>
            <p:custDataLst>
              <p:tags r:id="rId3"/>
            </p:custDataLst>
          </p:nvPr>
        </p:nvSpPr>
        <p:spPr>
          <a:xfrm>
            <a:off x="2661238" y="5208815"/>
            <a:ext cx="7163570" cy="1649185"/>
          </a:xfrm>
          <a:prstGeom prst="wedgeEllipseCallout">
            <a:avLst>
              <a:gd name="adj1" fmla="val 50562"/>
              <a:gd name="adj2" fmla="val -111786"/>
            </a:avLst>
          </a:prstGeom>
          <a:solidFill>
            <a:schemeClr val="accent5">
              <a:lumMod val="75000"/>
            </a:schemeClr>
          </a:solidFill>
          <a:ln w="15875" cap="flat" cmpd="sng" algn="ctr">
            <a:solidFill>
              <a:schemeClr val="accent1">
                <a:shade val="50000"/>
              </a:scheme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always/ usually/ often/ sometimes......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1861404" y="124097"/>
            <a:ext cx="2658345" cy="74676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Grammar:</a:t>
            </a:r>
            <a:endParaRPr lang="vi-V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392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51"/>
          <a:stretch>
            <a:fillRect/>
          </a:stretch>
        </p:blipFill>
        <p:spPr bwMode="auto">
          <a:xfrm>
            <a:off x="8159365" y="3540354"/>
            <a:ext cx="2800350" cy="287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164" y="1295401"/>
            <a:ext cx="1895475" cy="240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Callout 3"/>
          <p:cNvSpPr/>
          <p:nvPr>
            <p:custDataLst>
              <p:tags r:id="rId2"/>
            </p:custDataLst>
          </p:nvPr>
        </p:nvSpPr>
        <p:spPr>
          <a:xfrm>
            <a:off x="3594463" y="1506538"/>
            <a:ext cx="7086600" cy="993775"/>
          </a:xfrm>
          <a:prstGeom prst="wedgeEllipseCallout">
            <a:avLst>
              <a:gd name="adj1" fmla="val -58682"/>
              <a:gd name="adj2" fmla="val 71702"/>
            </a:avLst>
          </a:prstGeom>
          <a:solidFill>
            <a:schemeClr val="accent3">
              <a:lumMod val="20000"/>
              <a:lumOff val="80000"/>
            </a:schemeClr>
          </a:solidFill>
          <a:ln w="15875" cap="flat" cmpd="sng" algn="ctr">
            <a:solidFill>
              <a:schemeClr val="accent1">
                <a:shade val="50000"/>
              </a:scheme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you do </a:t>
            </a:r>
            <a:r>
              <a:rPr lang="en-US" sz="2800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morning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" name="Oval Callout 4"/>
          <p:cNvSpPr/>
          <p:nvPr>
            <p:custDataLst>
              <p:tags r:id="rId3"/>
            </p:custDataLst>
          </p:nvPr>
        </p:nvSpPr>
        <p:spPr>
          <a:xfrm>
            <a:off x="3594463" y="4541521"/>
            <a:ext cx="5257800" cy="1088570"/>
          </a:xfrm>
          <a:prstGeom prst="wedgeEllipseCallout">
            <a:avLst>
              <a:gd name="adj1" fmla="val 60036"/>
              <a:gd name="adj2" fmla="val -19589"/>
            </a:avLst>
          </a:prstGeom>
          <a:solidFill>
            <a:schemeClr val="accent3">
              <a:lumMod val="20000"/>
              <a:lumOff val="80000"/>
            </a:schemeClr>
          </a:solidFill>
          <a:ln w="15875" cap="flat" cmpd="sng" algn="ctr">
            <a:solidFill>
              <a:schemeClr val="accent1">
                <a:shade val="50000"/>
              </a:scheme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3200" b="1" u="sng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often</a:t>
            </a:r>
            <a:r>
              <a:rPr lang="en-US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read </a:t>
            </a:r>
            <a:r>
              <a:rPr lang="en-US" sz="32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books. </a:t>
            </a:r>
            <a:endParaRPr lang="en-US" sz="32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  <p:custDataLst>
              <p:tags r:id="rId4"/>
            </p:custDataLst>
          </p:nvPr>
        </p:nvSpPr>
        <p:spPr>
          <a:xfrm>
            <a:off x="1658984" y="248717"/>
            <a:ext cx="3017520" cy="757238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Example 1:</a:t>
            </a:r>
            <a:endParaRPr lang="vi-V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20737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  <p:custDataLst>
              <p:tags r:id="rId2"/>
            </p:custDataLst>
          </p:nvPr>
        </p:nvSpPr>
        <p:spPr>
          <a:xfrm>
            <a:off x="1680754" y="303859"/>
            <a:ext cx="2756263" cy="747141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Example 2:</a:t>
            </a:r>
            <a:endParaRPr lang="vi-V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63" y="1339337"/>
            <a:ext cx="2686594" cy="2676144"/>
          </a:xfrm>
          <a:prstGeom prst="rect">
            <a:avLst/>
          </a:prstGeom>
        </p:spPr>
      </p:pic>
      <p:sp>
        <p:nvSpPr>
          <p:cNvPr id="5" name="Oval Callout 4"/>
          <p:cNvSpPr/>
          <p:nvPr>
            <p:custDataLst>
              <p:tags r:id="rId3"/>
            </p:custDataLst>
          </p:nvPr>
        </p:nvSpPr>
        <p:spPr>
          <a:xfrm>
            <a:off x="3058886" y="1489963"/>
            <a:ext cx="6764382" cy="988467"/>
          </a:xfrm>
          <a:prstGeom prst="wedgeEllipseCallout">
            <a:avLst>
              <a:gd name="adj1" fmla="val -58682"/>
              <a:gd name="adj2" fmla="val 71702"/>
            </a:avLst>
          </a:prstGeom>
          <a:solidFill>
            <a:schemeClr val="accent3">
              <a:lumMod val="20000"/>
              <a:lumOff val="80000"/>
            </a:schemeClr>
          </a:solidFill>
          <a:ln w="15875" cap="flat" cmpd="sng" algn="ctr">
            <a:solidFill>
              <a:schemeClr val="accent1">
                <a:shade val="50000"/>
              </a:scheme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you do </a:t>
            </a:r>
            <a:r>
              <a:rPr lang="en-US" sz="2800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sz="28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afternoon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8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6458" y="3513908"/>
            <a:ext cx="3709851" cy="2899953"/>
          </a:xfrm>
          <a:prstGeom prst="rect">
            <a:avLst/>
          </a:prstGeom>
        </p:spPr>
      </p:pic>
      <p:sp>
        <p:nvSpPr>
          <p:cNvPr id="7" name="Oval Callout 6"/>
          <p:cNvSpPr/>
          <p:nvPr>
            <p:custDataLst>
              <p:tags r:id="rId4"/>
            </p:custDataLst>
          </p:nvPr>
        </p:nvSpPr>
        <p:spPr>
          <a:xfrm>
            <a:off x="3385457" y="4303818"/>
            <a:ext cx="4982913" cy="1088570"/>
          </a:xfrm>
          <a:prstGeom prst="wedgeEllipseCallout">
            <a:avLst>
              <a:gd name="adj1" fmla="val 60036"/>
              <a:gd name="adj2" fmla="val -19589"/>
            </a:avLst>
          </a:prstGeom>
          <a:solidFill>
            <a:schemeClr val="accent3">
              <a:lumMod val="20000"/>
              <a:lumOff val="80000"/>
            </a:schemeClr>
          </a:solidFill>
          <a:ln w="15875" cap="flat" cmpd="sng" algn="ctr">
            <a:solidFill>
              <a:schemeClr val="accent1">
                <a:shade val="50000"/>
              </a:scheme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32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usually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play football. </a:t>
            </a:r>
            <a:endParaRPr lang="en-US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2262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023619" y="312059"/>
            <a:ext cx="8915400" cy="1143681"/>
          </a:xfrm>
        </p:spPr>
        <p:txBody>
          <a:bodyPr>
            <a:normAutofit/>
          </a:bodyPr>
          <a:lstStyle/>
          <a:p>
            <a:r>
              <a:rPr lang="en-US" altLang="vi-VN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Point </a:t>
            </a:r>
            <a:r>
              <a:rPr lang="en-US" altLang="vi-VN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say</a:t>
            </a:r>
            <a:r>
              <a:rPr lang="en-US" altLang="vi-VN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vi-VN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vi-VN" dirty="0"/>
          </a:p>
        </p:txBody>
      </p:sp>
      <p:pic>
        <p:nvPicPr>
          <p:cNvPr id="12" name="Picture Placeholder 11"/>
          <p:cNvPicPr>
            <a:picLocks noGrp="1" noChangeAspect="1"/>
          </p:cNvPicPr>
          <p:nvPr>
            <p:ph type="pic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78" b="27678"/>
          <a:stretch>
            <a:fillRect/>
          </a:stretch>
        </p:blipFill>
        <p:spPr>
          <a:xfrm>
            <a:off x="2539999" y="1128032"/>
            <a:ext cx="6807201" cy="3381375"/>
          </a:xfrm>
        </p:spPr>
      </p:pic>
      <p:sp>
        <p:nvSpPr>
          <p:cNvPr id="7" name="Text Placeholder 6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2539999" y="4654651"/>
            <a:ext cx="8915400" cy="798287"/>
          </a:xfrm>
        </p:spPr>
        <p:txBody>
          <a:bodyPr>
            <a:normAutofit/>
          </a:bodyPr>
          <a:lstStyle/>
          <a:p>
            <a:pPr lvl="0" defTabSz="914400">
              <a:spcBef>
                <a:spcPts val="0"/>
              </a:spcBef>
              <a:buClrTx/>
              <a:defRPr/>
            </a:pP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morning/ always brush my teeth</a:t>
            </a:r>
          </a:p>
          <a:p>
            <a:endParaRPr lang="vi-VN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791611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284413" y="4431165"/>
            <a:ext cx="8915400" cy="1088573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morning/ usually do morning exercise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vi-VN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70" b="11570"/>
          <a:stretch>
            <a:fillRect/>
          </a:stretch>
        </p:blipFill>
        <p:spPr>
          <a:xfrm>
            <a:off x="2182812" y="-2"/>
            <a:ext cx="8915400" cy="4455887"/>
          </a:xfr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/>
        <p:txBody>
          <a:bodyPr/>
          <a:lstStyle/>
          <a:p>
            <a:endParaRPr lang="vi-VN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635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178629" y="4723524"/>
            <a:ext cx="7257142" cy="877403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afternoon/ often cook dinner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vi-VN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47" b="11647"/>
          <a:stretch>
            <a:fillRect/>
          </a:stretch>
        </p:blipFill>
        <p:spPr>
          <a:xfrm>
            <a:off x="1349830" y="0"/>
            <a:ext cx="9884228" cy="4489935"/>
          </a:xfr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/>
        <p:txBody>
          <a:bodyPr/>
          <a:lstStyle/>
          <a:p>
            <a:endParaRPr lang="vi-VN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6492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796834" y="4591535"/>
            <a:ext cx="7178901" cy="1141608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evening/ sometimes watch TV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vi-VN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29" b="20829"/>
          <a:stretch>
            <a:fillRect/>
          </a:stretch>
        </p:blipFill>
        <p:spPr>
          <a:xfrm>
            <a:off x="1741714" y="0"/>
            <a:ext cx="9289143" cy="4489935"/>
          </a:xfr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/>
        <p:txBody>
          <a:bodyPr/>
          <a:lstStyle/>
          <a:p>
            <a:endParaRPr lang="vi-VN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3933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540000" y="706671"/>
            <a:ext cx="9652000" cy="563562"/>
          </a:xfrm>
        </p:spPr>
        <p:txBody>
          <a:bodyPr>
            <a:no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Let’s talk</a:t>
            </a:r>
            <a:endParaRPr lang="vi-V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1300163" y="2338250"/>
            <a:ext cx="10282236" cy="2299063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What do you do in the morning/ afternoon/ evening?</a:t>
            </a:r>
          </a:p>
          <a:p>
            <a:pPr marL="0" indent="0">
              <a:buNone/>
            </a:pP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 always/ usually/ often/ sometimes……………</a:t>
            </a:r>
          </a:p>
          <a:p>
            <a:pPr marL="0" indent="0">
              <a:buNone/>
            </a:pPr>
            <a:endParaRPr lang="vi-VN" dirty="0"/>
          </a:p>
        </p:txBody>
      </p:sp>
      <p:sp>
        <p:nvSpPr>
          <p:cNvPr id="3" name="Oval 2"/>
          <p:cNvSpPr/>
          <p:nvPr>
            <p:custDataLst>
              <p:tags r:id="rId4"/>
            </p:custDataLst>
          </p:nvPr>
        </p:nvSpPr>
        <p:spPr>
          <a:xfrm>
            <a:off x="1966686" y="805753"/>
            <a:ext cx="457200" cy="464480"/>
          </a:xfrm>
          <a:prstGeom prst="ellipse">
            <a:avLst/>
          </a:prstGeom>
          <a:solidFill>
            <a:sysClr val="windowText" lastClr="000000"/>
          </a:solidFill>
          <a:ln w="15875" cap="flat" cmpd="sng" algn="ctr">
            <a:solidFill>
              <a:srgbClr val="83992A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0" dirty="0">
                <a:solidFill>
                  <a:srgbClr val="FFFF00"/>
                </a:solidFill>
                <a:latin typeface="Garamond" panose="02020404030301010803"/>
              </a:rPr>
              <a:t>3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9708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mprod_title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67695" y="381355"/>
            <a:ext cx="8556325" cy="830925"/>
          </a:xfr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What do you do in the morning? </a:t>
            </a:r>
            <a:b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vi-VN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mmprod_feedback_7000"/>
          <p:cNvSpPr/>
          <p:nvPr>
            <p:custDataLst>
              <p:tags r:id="rId3"/>
            </p:custDataLst>
          </p:nvPr>
        </p:nvSpPr>
        <p:spPr bwMode="auto">
          <a:xfrm>
            <a:off x="1775461" y="4714241"/>
            <a:ext cx="3840478" cy="497840"/>
          </a:xfrm>
          <a:prstGeom prst="rect">
            <a:avLst/>
          </a:prstGeom>
          <a:solidFill>
            <a:schemeClr val="accent1"/>
          </a:solidFill>
          <a:ln w="16933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Correct - Click anywhere or press Control Y to continue</a:t>
            </a:r>
            <a:endParaRPr kumimoji="0" lang="vi-VN" sz="16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mmprod_feedback_7002"/>
          <p:cNvSpPr/>
          <p:nvPr>
            <p:custDataLst>
              <p:tags r:id="rId4"/>
            </p:custDataLst>
          </p:nvPr>
        </p:nvSpPr>
        <p:spPr bwMode="auto">
          <a:xfrm>
            <a:off x="6576059" y="4714241"/>
            <a:ext cx="3840479" cy="497840"/>
          </a:xfrm>
          <a:prstGeom prst="rect">
            <a:avLst/>
          </a:prstGeom>
          <a:solidFill>
            <a:schemeClr val="accent1"/>
          </a:solidFill>
          <a:ln w="16933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Incorrect - Click anywhere or press Control Y to continue</a:t>
            </a:r>
            <a:endParaRPr kumimoji="0" lang="vi-VN" sz="16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mmprod_feedback_7009"/>
          <p:cNvSpPr/>
          <p:nvPr>
            <p:custDataLst>
              <p:tags r:id="rId5"/>
            </p:custDataLst>
          </p:nvPr>
        </p:nvSpPr>
        <p:spPr bwMode="auto">
          <a:xfrm>
            <a:off x="3762079" y="5621955"/>
            <a:ext cx="3840479" cy="497841"/>
          </a:xfrm>
          <a:prstGeom prst="rect">
            <a:avLst/>
          </a:prstGeom>
          <a:solidFill>
            <a:schemeClr val="accent1"/>
          </a:solidFill>
          <a:ln w="16933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 answered this correctly!</a:t>
            </a:r>
            <a:endParaRPr kumimoji="0" lang="vi-VN" sz="16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mmprod_feedback_7006"/>
          <p:cNvSpPr/>
          <p:nvPr>
            <p:custDataLst>
              <p:tags r:id="rId6"/>
            </p:custDataLst>
          </p:nvPr>
        </p:nvSpPr>
        <p:spPr bwMode="auto">
          <a:xfrm>
            <a:off x="3754966" y="5755231"/>
            <a:ext cx="7680958" cy="497841"/>
          </a:xfrm>
          <a:prstGeom prst="rect">
            <a:avLst/>
          </a:prstGeom>
          <a:solidFill>
            <a:schemeClr val="accent1"/>
          </a:solidFill>
          <a:ln w="16933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Your answer:</a:t>
            </a:r>
            <a:endParaRPr kumimoji="0" lang="vi-VN" sz="16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mmprod_feedback_7010"/>
          <p:cNvSpPr/>
          <p:nvPr>
            <p:custDataLst>
              <p:tags r:id="rId7"/>
            </p:custDataLst>
          </p:nvPr>
        </p:nvSpPr>
        <p:spPr bwMode="auto">
          <a:xfrm>
            <a:off x="3887724" y="6189330"/>
            <a:ext cx="7680958" cy="497841"/>
          </a:xfrm>
          <a:prstGeom prst="rect">
            <a:avLst/>
          </a:prstGeom>
          <a:solidFill>
            <a:schemeClr val="accent1"/>
          </a:solidFill>
          <a:ln w="16933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 correct answer is:</a:t>
            </a:r>
            <a:endParaRPr kumimoji="0" lang="vi-VN" sz="16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mmprod_feedback_7011"/>
          <p:cNvSpPr/>
          <p:nvPr>
            <p:custDataLst>
              <p:tags r:id="rId8"/>
            </p:custDataLst>
          </p:nvPr>
        </p:nvSpPr>
        <p:spPr bwMode="auto">
          <a:xfrm>
            <a:off x="3754966" y="5816310"/>
            <a:ext cx="3840479" cy="497841"/>
          </a:xfrm>
          <a:prstGeom prst="rect">
            <a:avLst/>
          </a:prstGeom>
          <a:solidFill>
            <a:schemeClr val="accent1"/>
          </a:solidFill>
          <a:ln w="16933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 did not answer this question completely</a:t>
            </a:r>
            <a:endParaRPr kumimoji="0" lang="vi-VN" sz="16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mmprod_feedback_7007"/>
          <p:cNvSpPr/>
          <p:nvPr>
            <p:custDataLst>
              <p:tags r:id="rId9"/>
            </p:custDataLst>
          </p:nvPr>
        </p:nvSpPr>
        <p:spPr bwMode="auto">
          <a:xfrm>
            <a:off x="3955732" y="6119796"/>
            <a:ext cx="3840479" cy="497841"/>
          </a:xfrm>
          <a:prstGeom prst="rect">
            <a:avLst/>
          </a:prstGeom>
          <a:solidFill>
            <a:schemeClr val="accent1"/>
          </a:solidFill>
          <a:ln w="16933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 must answer the question before continuing</a:t>
            </a:r>
            <a:endParaRPr kumimoji="0" lang="vi-VN" sz="16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mmprod_Button104"/>
          <p:cNvGrpSpPr/>
          <p:nvPr>
            <p:custDataLst>
              <p:tags r:id="rId10"/>
            </p:custDataLst>
          </p:nvPr>
        </p:nvGrpSpPr>
        <p:grpSpPr>
          <a:xfrm>
            <a:off x="8134772" y="5577164"/>
            <a:ext cx="1321646" cy="298704"/>
            <a:chOff x="8134772" y="5577164"/>
            <a:chExt cx="1321646" cy="298704"/>
          </a:xfrm>
        </p:grpSpPr>
        <p:sp>
          <p:nvSpPr>
            <p:cNvPr id="25" name="mmprod_ButtonShape104"/>
            <p:cNvSpPr/>
            <p:nvPr>
              <p:custDataLst>
                <p:tags r:id="rId26"/>
              </p:custDataLst>
            </p:nvPr>
          </p:nvSpPr>
          <p:spPr bwMode="auto">
            <a:xfrm>
              <a:off x="8134772" y="5577164"/>
              <a:ext cx="1321646" cy="298704"/>
            </a:xfrm>
            <a:prstGeom prst="roundRect">
              <a:avLst/>
            </a:prstGeom>
            <a:solidFill>
              <a:schemeClr val="accent1"/>
            </a:solidFill>
            <a:ln w="21167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mmprod_ButtonText105"/>
            <p:cNvSpPr/>
            <p:nvPr>
              <p:custDataLst>
                <p:tags r:id="rId27"/>
              </p:custDataLst>
            </p:nvPr>
          </p:nvSpPr>
          <p:spPr bwMode="auto">
            <a:xfrm>
              <a:off x="8160172" y="5602564"/>
              <a:ext cx="1270846" cy="247904"/>
            </a:xfrm>
            <a:prstGeom prst="roundRect">
              <a:avLst/>
            </a:prstGeom>
            <a:solidFill>
              <a:schemeClr val="accent1"/>
            </a:solidFill>
            <a:ln w="21167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2B333C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Submit</a:t>
              </a:r>
            </a:p>
          </p:txBody>
        </p:sp>
      </p:grpSp>
      <p:grpSp>
        <p:nvGrpSpPr>
          <p:cNvPr id="30" name="mmprod_Button106"/>
          <p:cNvGrpSpPr/>
          <p:nvPr>
            <p:custDataLst>
              <p:tags r:id="rId11"/>
            </p:custDataLst>
          </p:nvPr>
        </p:nvGrpSpPr>
        <p:grpSpPr>
          <a:xfrm>
            <a:off x="9574951" y="5577164"/>
            <a:ext cx="1321646" cy="298704"/>
            <a:chOff x="9574951" y="5577164"/>
            <a:chExt cx="1321646" cy="298704"/>
          </a:xfrm>
        </p:grpSpPr>
        <p:sp>
          <p:nvSpPr>
            <p:cNvPr id="28" name="mmprod_ButtonShape106"/>
            <p:cNvSpPr/>
            <p:nvPr>
              <p:custDataLst>
                <p:tags r:id="rId24"/>
              </p:custDataLst>
            </p:nvPr>
          </p:nvSpPr>
          <p:spPr bwMode="auto">
            <a:xfrm>
              <a:off x="9574951" y="5577164"/>
              <a:ext cx="1321646" cy="298704"/>
            </a:xfrm>
            <a:prstGeom prst="roundRect">
              <a:avLst/>
            </a:prstGeom>
            <a:solidFill>
              <a:schemeClr val="accent1"/>
            </a:solidFill>
            <a:ln w="21167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mmprod_ButtonText107"/>
            <p:cNvSpPr/>
            <p:nvPr>
              <p:custDataLst>
                <p:tags r:id="rId25"/>
              </p:custDataLst>
            </p:nvPr>
          </p:nvSpPr>
          <p:spPr bwMode="auto">
            <a:xfrm>
              <a:off x="9600351" y="5602564"/>
              <a:ext cx="1270846" cy="247904"/>
            </a:xfrm>
            <a:prstGeom prst="roundRect">
              <a:avLst/>
            </a:prstGeom>
            <a:solidFill>
              <a:schemeClr val="accent1"/>
            </a:solidFill>
            <a:ln w="21167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2B333C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Clear</a:t>
              </a: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383" y="1212280"/>
            <a:ext cx="4105274" cy="3253040"/>
          </a:xfrm>
          <a:prstGeom prst="rect">
            <a:avLst/>
          </a:prstGeom>
        </p:spPr>
      </p:pic>
      <p:grpSp>
        <p:nvGrpSpPr>
          <p:cNvPr id="31" name="mmprod_answer10286"/>
          <p:cNvGrpSpPr/>
          <p:nvPr>
            <p:custDataLst>
              <p:tags r:id="rId12"/>
            </p:custDataLst>
          </p:nvPr>
        </p:nvGrpSpPr>
        <p:grpSpPr>
          <a:xfrm>
            <a:off x="1473803" y="1928620"/>
            <a:ext cx="6322408" cy="609600"/>
            <a:chOff x="1565243" y="2602651"/>
            <a:chExt cx="6322408" cy="609600"/>
          </a:xfrm>
        </p:grpSpPr>
        <p:sp>
          <p:nvSpPr>
            <p:cNvPr id="4" name="mmprod_s2_1041"/>
            <p:cNvSpPr txBox="1"/>
            <p:nvPr>
              <p:custDataLst>
                <p:tags r:id="rId21"/>
              </p:custDataLst>
            </p:nvPr>
          </p:nvSpPr>
          <p:spPr>
            <a:xfrm>
              <a:off x="2159000" y="2602651"/>
              <a:ext cx="1030288" cy="3048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0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A) </a:t>
              </a:r>
              <a:endParaRPr kumimoji="0" lang="vi-VN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mmprod_s1_1021"/>
            <p:cNvSpPr txBox="1"/>
            <p:nvPr>
              <p:custDataLst>
                <p:tags r:id="rId22"/>
              </p:custDataLst>
            </p:nvPr>
          </p:nvSpPr>
          <p:spPr>
            <a:xfrm>
              <a:off x="2675573" y="2602651"/>
              <a:ext cx="5212078" cy="6096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I often do morning excercise.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3" name="mmprod_answer_input10286"/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65243" y="2618152"/>
              <a:ext cx="205646" cy="204522"/>
            </a:xfrm>
            <a:prstGeom prst="rect">
              <a:avLst/>
            </a:prstGeom>
          </p:spPr>
        </p:pic>
      </p:grpSp>
      <p:grpSp>
        <p:nvGrpSpPr>
          <p:cNvPr id="33" name="mmprod_answer10288"/>
          <p:cNvGrpSpPr/>
          <p:nvPr>
            <p:custDataLst>
              <p:tags r:id="rId13"/>
            </p:custDataLst>
          </p:nvPr>
        </p:nvGrpSpPr>
        <p:grpSpPr>
          <a:xfrm>
            <a:off x="1473803" y="2720899"/>
            <a:ext cx="6324947" cy="304800"/>
            <a:chOff x="1565243" y="3242983"/>
            <a:chExt cx="6324947" cy="304800"/>
          </a:xfrm>
        </p:grpSpPr>
        <p:sp>
          <p:nvSpPr>
            <p:cNvPr id="9" name="mmprod_s2_1042"/>
            <p:cNvSpPr txBox="1"/>
            <p:nvPr>
              <p:custDataLst>
                <p:tags r:id="rId18"/>
              </p:custDataLst>
            </p:nvPr>
          </p:nvSpPr>
          <p:spPr>
            <a:xfrm>
              <a:off x="2159000" y="3242983"/>
              <a:ext cx="1030288" cy="3048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0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B) </a:t>
              </a:r>
              <a:endParaRPr kumimoji="0" lang="vi-VN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mmprod_s1_1022"/>
            <p:cNvSpPr txBox="1"/>
            <p:nvPr>
              <p:custDataLst>
                <p:tags r:id="rId19"/>
              </p:custDataLst>
            </p:nvPr>
          </p:nvSpPr>
          <p:spPr>
            <a:xfrm>
              <a:off x="2678112" y="3242983"/>
              <a:ext cx="5212078" cy="3048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I often brush my teeth.</a:t>
              </a:r>
              <a:endPara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2" name="mmprod_answer_input10288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65243" y="3258484"/>
              <a:ext cx="205646" cy="204522"/>
            </a:xfrm>
            <a:prstGeom prst="rect">
              <a:avLst/>
            </a:prstGeom>
          </p:spPr>
        </p:pic>
      </p:grpSp>
      <p:grpSp>
        <p:nvGrpSpPr>
          <p:cNvPr id="35" name="mmprod_answer10290"/>
          <p:cNvGrpSpPr/>
          <p:nvPr>
            <p:custDataLst>
              <p:tags r:id="rId14"/>
            </p:custDataLst>
          </p:nvPr>
        </p:nvGrpSpPr>
        <p:grpSpPr>
          <a:xfrm>
            <a:off x="1473803" y="3527176"/>
            <a:ext cx="6324947" cy="304800"/>
            <a:chOff x="1565243" y="3578515"/>
            <a:chExt cx="6324947" cy="304800"/>
          </a:xfrm>
        </p:grpSpPr>
        <p:sp>
          <p:nvSpPr>
            <p:cNvPr id="14" name="mmprod_s2_1043"/>
            <p:cNvSpPr txBox="1"/>
            <p:nvPr>
              <p:custDataLst>
                <p:tags r:id="rId15"/>
              </p:custDataLst>
            </p:nvPr>
          </p:nvSpPr>
          <p:spPr>
            <a:xfrm>
              <a:off x="2159000" y="3578515"/>
              <a:ext cx="1038225" cy="3048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0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C) </a:t>
              </a:r>
              <a:endParaRPr kumimoji="0" lang="vi-VN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mmprod_s1_1023"/>
            <p:cNvSpPr txBox="1"/>
            <p:nvPr>
              <p:custDataLst>
                <p:tags r:id="rId16"/>
              </p:custDataLst>
            </p:nvPr>
          </p:nvSpPr>
          <p:spPr>
            <a:xfrm>
              <a:off x="2690812" y="3578515"/>
              <a:ext cx="5199378" cy="3048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0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I often cook dinner.</a:t>
              </a:r>
              <a:endPara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4" name="mmprod_answer_input10290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65243" y="3594016"/>
              <a:ext cx="205646" cy="204522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927530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 autoUpdateAnimBg="0"/>
      <p:bldP spid="19" grpId="0" animBg="1" autoUpdateAnimBg="0"/>
      <p:bldP spid="20" grpId="0" animBg="1" autoUpdateAnimBg="0"/>
      <p:bldP spid="21" grpId="0" animBg="1" autoUpdateAnimBg="0"/>
      <p:bldP spid="22" grpId="0" animBg="1" autoUpdateAnimBg="0"/>
      <p:bldP spid="23" grpId="0" animBg="1" autoUpdateAnimBg="0"/>
      <p:bldP spid="24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>
            <p:custDataLst>
              <p:tags r:id="rId3"/>
            </p:custDataLst>
          </p:nvPr>
        </p:nvSpPr>
        <p:spPr>
          <a:xfrm>
            <a:off x="4498744" y="188166"/>
            <a:ext cx="33730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40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“Hello Song”</a:t>
            </a:r>
          </a:p>
        </p:txBody>
      </p:sp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2201" name="ShockwaveFlash1" r:id="rId4" imgW="10137600" imgH="5826240"/>
        </mc:Choice>
        <mc:Fallback>
          <p:control name="ShockwaveFlash1" r:id="rId4" imgW="10137600" imgH="5826240">
            <p:pic>
              <p:nvPicPr>
                <p:cNvPr id="0" name="ShockwaveFlash1"/>
                <p:cNvPicPr>
                  <a:picLocks/>
                </p:cNvPicPr>
                <p:nvPr>
                  <p:custDataLst>
                    <p:tags r:id="rId5"/>
                  </p:custDataLst>
                </p:nvPr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96963" y="1031875"/>
                  <a:ext cx="10137775" cy="58261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878773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mprod_title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88664" y="740"/>
            <a:ext cx="8911687" cy="1280890"/>
          </a:xfr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What do you do in the afternoon?</a:t>
            </a:r>
            <a:endParaRPr lang="vi-V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mmprod_feedback_7000"/>
          <p:cNvSpPr/>
          <p:nvPr>
            <p:custDataLst>
              <p:tags r:id="rId3"/>
            </p:custDataLst>
          </p:nvPr>
        </p:nvSpPr>
        <p:spPr bwMode="auto">
          <a:xfrm>
            <a:off x="1775461" y="4714241"/>
            <a:ext cx="3840478" cy="497840"/>
          </a:xfrm>
          <a:prstGeom prst="rect">
            <a:avLst/>
          </a:prstGeom>
          <a:solidFill>
            <a:schemeClr val="accent1"/>
          </a:solidFill>
          <a:ln w="16933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Correct - Click anywhere or press Control Y to continue</a:t>
            </a:r>
            <a:endParaRPr kumimoji="0" lang="vi-VN" sz="16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mmprod_feedback_7002"/>
          <p:cNvSpPr/>
          <p:nvPr>
            <p:custDataLst>
              <p:tags r:id="rId4"/>
            </p:custDataLst>
          </p:nvPr>
        </p:nvSpPr>
        <p:spPr bwMode="auto">
          <a:xfrm>
            <a:off x="6576059" y="4714241"/>
            <a:ext cx="3840479" cy="497840"/>
          </a:xfrm>
          <a:prstGeom prst="rect">
            <a:avLst/>
          </a:prstGeom>
          <a:solidFill>
            <a:schemeClr val="accent1"/>
          </a:solidFill>
          <a:ln w="16933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Incorrect - Click anywhere or press Control Y to continue</a:t>
            </a:r>
            <a:endParaRPr kumimoji="0" lang="vi-VN" sz="16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mmprod_feedback_7009"/>
          <p:cNvSpPr/>
          <p:nvPr>
            <p:custDataLst>
              <p:tags r:id="rId5"/>
            </p:custDataLst>
          </p:nvPr>
        </p:nvSpPr>
        <p:spPr bwMode="auto">
          <a:xfrm>
            <a:off x="3695700" y="5295054"/>
            <a:ext cx="3840479" cy="497841"/>
          </a:xfrm>
          <a:prstGeom prst="rect">
            <a:avLst/>
          </a:prstGeom>
          <a:solidFill>
            <a:schemeClr val="accent1"/>
          </a:solidFill>
          <a:ln w="16933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 answered this correctly!</a:t>
            </a:r>
            <a:endParaRPr kumimoji="0" lang="vi-VN" sz="16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mmprod_feedback_7006"/>
          <p:cNvSpPr/>
          <p:nvPr>
            <p:custDataLst>
              <p:tags r:id="rId6"/>
            </p:custDataLst>
          </p:nvPr>
        </p:nvSpPr>
        <p:spPr bwMode="auto">
          <a:xfrm>
            <a:off x="3695699" y="5046133"/>
            <a:ext cx="7680958" cy="497841"/>
          </a:xfrm>
          <a:prstGeom prst="rect">
            <a:avLst/>
          </a:prstGeom>
          <a:solidFill>
            <a:schemeClr val="accent1"/>
          </a:solidFill>
          <a:ln w="16933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Your answer:</a:t>
            </a:r>
            <a:endParaRPr kumimoji="0" lang="vi-VN" sz="16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mmprod_feedback_7010"/>
          <p:cNvSpPr/>
          <p:nvPr>
            <p:custDataLst>
              <p:tags r:id="rId7"/>
            </p:custDataLst>
          </p:nvPr>
        </p:nvSpPr>
        <p:spPr bwMode="auto">
          <a:xfrm>
            <a:off x="3695699" y="5543974"/>
            <a:ext cx="7680958" cy="497841"/>
          </a:xfrm>
          <a:prstGeom prst="rect">
            <a:avLst/>
          </a:prstGeom>
          <a:solidFill>
            <a:schemeClr val="accent1"/>
          </a:solidFill>
          <a:ln w="16933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 correct answer is:</a:t>
            </a:r>
            <a:endParaRPr kumimoji="0" lang="vi-VN" sz="16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mmprod_feedback_7011"/>
          <p:cNvSpPr/>
          <p:nvPr>
            <p:custDataLst>
              <p:tags r:id="rId8"/>
            </p:custDataLst>
          </p:nvPr>
        </p:nvSpPr>
        <p:spPr bwMode="auto">
          <a:xfrm>
            <a:off x="3695700" y="5295054"/>
            <a:ext cx="3840479" cy="497841"/>
          </a:xfrm>
          <a:prstGeom prst="rect">
            <a:avLst/>
          </a:prstGeom>
          <a:solidFill>
            <a:schemeClr val="accent1"/>
          </a:solidFill>
          <a:ln w="16933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 did not answer this question completely</a:t>
            </a:r>
            <a:endParaRPr kumimoji="0" lang="vi-VN" sz="16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mmprod_feedback_7007"/>
          <p:cNvSpPr/>
          <p:nvPr>
            <p:custDataLst>
              <p:tags r:id="rId9"/>
            </p:custDataLst>
          </p:nvPr>
        </p:nvSpPr>
        <p:spPr bwMode="auto">
          <a:xfrm>
            <a:off x="3887724" y="5679102"/>
            <a:ext cx="3840479" cy="497841"/>
          </a:xfrm>
          <a:prstGeom prst="rect">
            <a:avLst/>
          </a:prstGeom>
          <a:solidFill>
            <a:schemeClr val="accent1"/>
          </a:solidFill>
          <a:ln w="16933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 must answer the question before continuing</a:t>
            </a:r>
            <a:endParaRPr kumimoji="0" lang="vi-VN" sz="16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mmprod_Button104"/>
          <p:cNvGrpSpPr/>
          <p:nvPr>
            <p:custDataLst>
              <p:tags r:id="rId10"/>
            </p:custDataLst>
          </p:nvPr>
        </p:nvGrpSpPr>
        <p:grpSpPr>
          <a:xfrm>
            <a:off x="8134772" y="5577164"/>
            <a:ext cx="1321646" cy="298704"/>
            <a:chOff x="8134772" y="5577164"/>
            <a:chExt cx="1321646" cy="298704"/>
          </a:xfrm>
        </p:grpSpPr>
        <p:sp>
          <p:nvSpPr>
            <p:cNvPr id="25" name="mmprod_ButtonShape104"/>
            <p:cNvSpPr/>
            <p:nvPr>
              <p:custDataLst>
                <p:tags r:id="rId26"/>
              </p:custDataLst>
            </p:nvPr>
          </p:nvSpPr>
          <p:spPr bwMode="auto">
            <a:xfrm>
              <a:off x="8134772" y="5577164"/>
              <a:ext cx="1321646" cy="298704"/>
            </a:xfrm>
            <a:prstGeom prst="roundRect">
              <a:avLst/>
            </a:prstGeom>
            <a:solidFill>
              <a:schemeClr val="accent1"/>
            </a:solidFill>
            <a:ln w="21167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mmprod_ButtonText105"/>
            <p:cNvSpPr/>
            <p:nvPr>
              <p:custDataLst>
                <p:tags r:id="rId27"/>
              </p:custDataLst>
            </p:nvPr>
          </p:nvSpPr>
          <p:spPr bwMode="auto">
            <a:xfrm>
              <a:off x="8160172" y="5602564"/>
              <a:ext cx="1270846" cy="247904"/>
            </a:xfrm>
            <a:prstGeom prst="roundRect">
              <a:avLst/>
            </a:prstGeom>
            <a:solidFill>
              <a:schemeClr val="accent1"/>
            </a:solidFill>
            <a:ln w="21167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2B333C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Submit</a:t>
              </a:r>
            </a:p>
          </p:txBody>
        </p:sp>
      </p:grpSp>
      <p:grpSp>
        <p:nvGrpSpPr>
          <p:cNvPr id="30" name="mmprod_Button106"/>
          <p:cNvGrpSpPr/>
          <p:nvPr>
            <p:custDataLst>
              <p:tags r:id="rId11"/>
            </p:custDataLst>
          </p:nvPr>
        </p:nvGrpSpPr>
        <p:grpSpPr>
          <a:xfrm>
            <a:off x="9574951" y="5577164"/>
            <a:ext cx="1321646" cy="298704"/>
            <a:chOff x="9574951" y="5577164"/>
            <a:chExt cx="1321646" cy="298704"/>
          </a:xfrm>
        </p:grpSpPr>
        <p:sp>
          <p:nvSpPr>
            <p:cNvPr id="28" name="mmprod_ButtonShape106"/>
            <p:cNvSpPr/>
            <p:nvPr>
              <p:custDataLst>
                <p:tags r:id="rId24"/>
              </p:custDataLst>
            </p:nvPr>
          </p:nvSpPr>
          <p:spPr bwMode="auto">
            <a:xfrm>
              <a:off x="9574951" y="5577164"/>
              <a:ext cx="1321646" cy="298704"/>
            </a:xfrm>
            <a:prstGeom prst="roundRect">
              <a:avLst/>
            </a:prstGeom>
            <a:solidFill>
              <a:schemeClr val="accent1"/>
            </a:solidFill>
            <a:ln w="21167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mmprod_ButtonText107"/>
            <p:cNvSpPr/>
            <p:nvPr>
              <p:custDataLst>
                <p:tags r:id="rId25"/>
              </p:custDataLst>
            </p:nvPr>
          </p:nvSpPr>
          <p:spPr bwMode="auto">
            <a:xfrm>
              <a:off x="9600351" y="5602564"/>
              <a:ext cx="1270846" cy="247904"/>
            </a:xfrm>
            <a:prstGeom prst="roundRect">
              <a:avLst/>
            </a:prstGeom>
            <a:solidFill>
              <a:schemeClr val="accent1"/>
            </a:solidFill>
            <a:ln w="21167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2B333C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Clear</a:t>
              </a: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203" y="1123405"/>
            <a:ext cx="3962400" cy="3424887"/>
          </a:xfrm>
          <a:prstGeom prst="rect">
            <a:avLst/>
          </a:prstGeom>
        </p:spPr>
      </p:pic>
      <p:grpSp>
        <p:nvGrpSpPr>
          <p:cNvPr id="13" name="mmprod_answer10296"/>
          <p:cNvGrpSpPr/>
          <p:nvPr>
            <p:custDataLst>
              <p:tags r:id="rId12"/>
            </p:custDataLst>
          </p:nvPr>
        </p:nvGrpSpPr>
        <p:grpSpPr>
          <a:xfrm>
            <a:off x="1577281" y="1867051"/>
            <a:ext cx="6822497" cy="335280"/>
            <a:chOff x="1577281" y="2602652"/>
            <a:chExt cx="6822497" cy="335280"/>
          </a:xfrm>
        </p:grpSpPr>
        <p:sp>
          <p:nvSpPr>
            <p:cNvPr id="4" name="mmprod_s2_1041"/>
            <p:cNvSpPr txBox="1"/>
            <p:nvPr>
              <p:custDataLst>
                <p:tags r:id="rId21"/>
              </p:custDataLst>
            </p:nvPr>
          </p:nvSpPr>
          <p:spPr>
            <a:xfrm>
              <a:off x="2159000" y="2602652"/>
              <a:ext cx="1030288" cy="33528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2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A) </a:t>
              </a:r>
              <a:endParaRPr kumimoji="0" lang="vi-VN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mmprod_s1_1021"/>
            <p:cNvSpPr txBox="1"/>
            <p:nvPr>
              <p:custDataLst>
                <p:tags r:id="rId22"/>
              </p:custDataLst>
            </p:nvPr>
          </p:nvSpPr>
          <p:spPr>
            <a:xfrm>
              <a:off x="3187700" y="2602652"/>
              <a:ext cx="5212078" cy="33528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2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I usually watch TV.</a:t>
              </a:r>
              <a:endParaRPr kumimoji="0" lang="vi-V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" name="mmprod_answer_input10296"/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7281" y="2657406"/>
              <a:ext cx="205646" cy="204522"/>
            </a:xfrm>
            <a:prstGeom prst="rect">
              <a:avLst/>
            </a:prstGeom>
          </p:spPr>
        </p:pic>
      </p:grpSp>
      <p:grpSp>
        <p:nvGrpSpPr>
          <p:cNvPr id="32" name="mmprod_answer10298"/>
          <p:cNvGrpSpPr/>
          <p:nvPr>
            <p:custDataLst>
              <p:tags r:id="rId13"/>
            </p:custDataLst>
          </p:nvPr>
        </p:nvGrpSpPr>
        <p:grpSpPr>
          <a:xfrm>
            <a:off x="1577281" y="2603055"/>
            <a:ext cx="6822497" cy="335280"/>
            <a:chOff x="1577281" y="2968663"/>
            <a:chExt cx="6822497" cy="335280"/>
          </a:xfrm>
        </p:grpSpPr>
        <p:sp>
          <p:nvSpPr>
            <p:cNvPr id="9" name="mmprod_s2_1042"/>
            <p:cNvSpPr txBox="1"/>
            <p:nvPr>
              <p:custDataLst>
                <p:tags r:id="rId18"/>
              </p:custDataLst>
            </p:nvPr>
          </p:nvSpPr>
          <p:spPr>
            <a:xfrm>
              <a:off x="2159000" y="2968663"/>
              <a:ext cx="1030288" cy="33528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2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B) </a:t>
              </a:r>
              <a:endParaRPr kumimoji="0" lang="vi-VN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mmprod_s1_1022"/>
            <p:cNvSpPr txBox="1"/>
            <p:nvPr>
              <p:custDataLst>
                <p:tags r:id="rId19"/>
              </p:custDataLst>
            </p:nvPr>
          </p:nvSpPr>
          <p:spPr>
            <a:xfrm>
              <a:off x="3187700" y="2968663"/>
              <a:ext cx="5212078" cy="33528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I usually talk with friends online.</a:t>
              </a:r>
              <a:endParaRPr kumimoji="0" lang="vi-VN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1" name="mmprod_answer_input10298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7281" y="3023417"/>
              <a:ext cx="205646" cy="204522"/>
            </a:xfrm>
            <a:prstGeom prst="rect">
              <a:avLst/>
            </a:prstGeom>
          </p:spPr>
        </p:pic>
      </p:grpSp>
      <p:grpSp>
        <p:nvGrpSpPr>
          <p:cNvPr id="34" name="mmprod_answer10300"/>
          <p:cNvGrpSpPr/>
          <p:nvPr>
            <p:custDataLst>
              <p:tags r:id="rId14"/>
            </p:custDataLst>
          </p:nvPr>
        </p:nvGrpSpPr>
        <p:grpSpPr>
          <a:xfrm>
            <a:off x="1577281" y="3334674"/>
            <a:ext cx="6822497" cy="335280"/>
            <a:chOff x="1577281" y="3334674"/>
            <a:chExt cx="6822497" cy="335280"/>
          </a:xfrm>
        </p:grpSpPr>
        <p:sp>
          <p:nvSpPr>
            <p:cNvPr id="14" name="mmprod_s2_1043"/>
            <p:cNvSpPr txBox="1"/>
            <p:nvPr>
              <p:custDataLst>
                <p:tags r:id="rId15"/>
              </p:custDataLst>
            </p:nvPr>
          </p:nvSpPr>
          <p:spPr>
            <a:xfrm>
              <a:off x="2159000" y="3334674"/>
              <a:ext cx="1038225" cy="33528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2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C) </a:t>
              </a:r>
              <a:endParaRPr kumimoji="0" lang="vi-VN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mmprod_s1_1023"/>
            <p:cNvSpPr txBox="1"/>
            <p:nvPr>
              <p:custDataLst>
                <p:tags r:id="rId16"/>
              </p:custDataLst>
            </p:nvPr>
          </p:nvSpPr>
          <p:spPr>
            <a:xfrm>
              <a:off x="3200400" y="3334674"/>
              <a:ext cx="5199378" cy="33528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2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I usually cook dinner.</a:t>
              </a:r>
              <a:endParaRPr kumimoji="0" lang="vi-VN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3" name="mmprod_answer_input10300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7281" y="3389428"/>
              <a:ext cx="205646" cy="204522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476212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 autoUpdateAnimBg="0"/>
      <p:bldP spid="19" grpId="0" animBg="1" autoUpdateAnimBg="0"/>
      <p:bldP spid="20" grpId="0" animBg="1" autoUpdateAnimBg="0"/>
      <p:bldP spid="21" grpId="0" animBg="1" autoUpdateAnimBg="0"/>
      <p:bldP spid="22" grpId="0" animBg="1" autoUpdateAnimBg="0"/>
      <p:bldP spid="23" grpId="0" animBg="1" autoUpdateAnimBg="0"/>
      <p:bldP spid="24" grpId="0" animBg="1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mprod_title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050368" y="336863"/>
            <a:ext cx="8911687" cy="1280890"/>
          </a:xfr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What do you do in the evening?</a:t>
            </a:r>
            <a:endParaRPr lang="vi-V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mmprod_feedback_7000"/>
          <p:cNvSpPr/>
          <p:nvPr>
            <p:custDataLst>
              <p:tags r:id="rId3"/>
            </p:custDataLst>
          </p:nvPr>
        </p:nvSpPr>
        <p:spPr bwMode="auto">
          <a:xfrm>
            <a:off x="1775461" y="4714241"/>
            <a:ext cx="3840478" cy="497840"/>
          </a:xfrm>
          <a:prstGeom prst="rect">
            <a:avLst/>
          </a:prstGeom>
          <a:solidFill>
            <a:schemeClr val="accent1"/>
          </a:solidFill>
          <a:ln w="16933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Correct - Click anywhere or press Control Y to continue</a:t>
            </a:r>
            <a:endParaRPr kumimoji="0" lang="vi-VN" sz="16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mmprod_feedback_7002"/>
          <p:cNvSpPr/>
          <p:nvPr>
            <p:custDataLst>
              <p:tags r:id="rId4"/>
            </p:custDataLst>
          </p:nvPr>
        </p:nvSpPr>
        <p:spPr bwMode="auto">
          <a:xfrm>
            <a:off x="6576059" y="4714241"/>
            <a:ext cx="3840479" cy="497840"/>
          </a:xfrm>
          <a:prstGeom prst="rect">
            <a:avLst/>
          </a:prstGeom>
          <a:solidFill>
            <a:schemeClr val="accent1"/>
          </a:solidFill>
          <a:ln w="16933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Incorrect - Click anywhere or press Control Y to continue</a:t>
            </a:r>
            <a:endParaRPr kumimoji="0" lang="vi-VN" sz="16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mmprod_feedback_7009"/>
          <p:cNvSpPr/>
          <p:nvPr>
            <p:custDataLst>
              <p:tags r:id="rId5"/>
            </p:custDataLst>
          </p:nvPr>
        </p:nvSpPr>
        <p:spPr bwMode="auto">
          <a:xfrm>
            <a:off x="3695700" y="5295054"/>
            <a:ext cx="3840479" cy="497841"/>
          </a:xfrm>
          <a:prstGeom prst="rect">
            <a:avLst/>
          </a:prstGeom>
          <a:solidFill>
            <a:schemeClr val="accent1"/>
          </a:solidFill>
          <a:ln w="16933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 answered this correctly!</a:t>
            </a:r>
            <a:endParaRPr kumimoji="0" lang="vi-VN" sz="16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mmprod_feedback_7006"/>
          <p:cNvSpPr/>
          <p:nvPr>
            <p:custDataLst>
              <p:tags r:id="rId6"/>
            </p:custDataLst>
          </p:nvPr>
        </p:nvSpPr>
        <p:spPr bwMode="auto">
          <a:xfrm>
            <a:off x="3695699" y="5046133"/>
            <a:ext cx="7680958" cy="497841"/>
          </a:xfrm>
          <a:prstGeom prst="rect">
            <a:avLst/>
          </a:prstGeom>
          <a:solidFill>
            <a:schemeClr val="accent1"/>
          </a:solidFill>
          <a:ln w="16933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Your answer:</a:t>
            </a:r>
            <a:endParaRPr kumimoji="0" lang="vi-VN" sz="16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mmprod_feedback_7010"/>
          <p:cNvSpPr/>
          <p:nvPr>
            <p:custDataLst>
              <p:tags r:id="rId7"/>
            </p:custDataLst>
          </p:nvPr>
        </p:nvSpPr>
        <p:spPr bwMode="auto">
          <a:xfrm>
            <a:off x="3695699" y="5543974"/>
            <a:ext cx="7680958" cy="497841"/>
          </a:xfrm>
          <a:prstGeom prst="rect">
            <a:avLst/>
          </a:prstGeom>
          <a:solidFill>
            <a:schemeClr val="accent1"/>
          </a:solidFill>
          <a:ln w="16933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 correct answer is:</a:t>
            </a:r>
            <a:endParaRPr kumimoji="0" lang="vi-VN" sz="16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mmprod_feedback_7011"/>
          <p:cNvSpPr/>
          <p:nvPr>
            <p:custDataLst>
              <p:tags r:id="rId8"/>
            </p:custDataLst>
          </p:nvPr>
        </p:nvSpPr>
        <p:spPr bwMode="auto">
          <a:xfrm>
            <a:off x="3695700" y="5295054"/>
            <a:ext cx="3840479" cy="497841"/>
          </a:xfrm>
          <a:prstGeom prst="rect">
            <a:avLst/>
          </a:prstGeom>
          <a:solidFill>
            <a:schemeClr val="accent1"/>
          </a:solidFill>
          <a:ln w="16933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 did not answer this question completely</a:t>
            </a:r>
            <a:endParaRPr kumimoji="0" lang="vi-VN" sz="16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mmprod_feedback_7007"/>
          <p:cNvSpPr/>
          <p:nvPr>
            <p:custDataLst>
              <p:tags r:id="rId9"/>
            </p:custDataLst>
          </p:nvPr>
        </p:nvSpPr>
        <p:spPr bwMode="auto">
          <a:xfrm>
            <a:off x="3887724" y="5679102"/>
            <a:ext cx="3840479" cy="497841"/>
          </a:xfrm>
          <a:prstGeom prst="rect">
            <a:avLst/>
          </a:prstGeom>
          <a:solidFill>
            <a:schemeClr val="accent1"/>
          </a:solidFill>
          <a:ln w="16933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 must answer the question before continuing</a:t>
            </a:r>
            <a:endParaRPr kumimoji="0" lang="vi-VN" sz="16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mmprod_Button104"/>
          <p:cNvGrpSpPr/>
          <p:nvPr>
            <p:custDataLst>
              <p:tags r:id="rId10"/>
            </p:custDataLst>
          </p:nvPr>
        </p:nvGrpSpPr>
        <p:grpSpPr>
          <a:xfrm>
            <a:off x="8134772" y="5577164"/>
            <a:ext cx="1321646" cy="298704"/>
            <a:chOff x="8134772" y="5577164"/>
            <a:chExt cx="1321646" cy="298704"/>
          </a:xfrm>
        </p:grpSpPr>
        <p:sp>
          <p:nvSpPr>
            <p:cNvPr id="25" name="mmprod_ButtonShape104"/>
            <p:cNvSpPr/>
            <p:nvPr>
              <p:custDataLst>
                <p:tags r:id="rId26"/>
              </p:custDataLst>
            </p:nvPr>
          </p:nvSpPr>
          <p:spPr bwMode="auto">
            <a:xfrm>
              <a:off x="8134772" y="5577164"/>
              <a:ext cx="1321646" cy="298704"/>
            </a:xfrm>
            <a:prstGeom prst="roundRect">
              <a:avLst/>
            </a:prstGeom>
            <a:solidFill>
              <a:schemeClr val="accent1"/>
            </a:solidFill>
            <a:ln w="21167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mmprod_ButtonText105"/>
            <p:cNvSpPr/>
            <p:nvPr>
              <p:custDataLst>
                <p:tags r:id="rId27"/>
              </p:custDataLst>
            </p:nvPr>
          </p:nvSpPr>
          <p:spPr bwMode="auto">
            <a:xfrm>
              <a:off x="8160172" y="5602564"/>
              <a:ext cx="1270846" cy="247904"/>
            </a:xfrm>
            <a:prstGeom prst="roundRect">
              <a:avLst/>
            </a:prstGeom>
            <a:solidFill>
              <a:schemeClr val="accent1"/>
            </a:solidFill>
            <a:ln w="21167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2B333C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Submit</a:t>
              </a:r>
            </a:p>
          </p:txBody>
        </p:sp>
      </p:grpSp>
      <p:grpSp>
        <p:nvGrpSpPr>
          <p:cNvPr id="30" name="mmprod_Button106"/>
          <p:cNvGrpSpPr/>
          <p:nvPr>
            <p:custDataLst>
              <p:tags r:id="rId11"/>
            </p:custDataLst>
          </p:nvPr>
        </p:nvGrpSpPr>
        <p:grpSpPr>
          <a:xfrm>
            <a:off x="9574951" y="5577164"/>
            <a:ext cx="1321646" cy="298704"/>
            <a:chOff x="9574951" y="5577164"/>
            <a:chExt cx="1321646" cy="298704"/>
          </a:xfrm>
        </p:grpSpPr>
        <p:sp>
          <p:nvSpPr>
            <p:cNvPr id="28" name="mmprod_ButtonShape106"/>
            <p:cNvSpPr/>
            <p:nvPr>
              <p:custDataLst>
                <p:tags r:id="rId24"/>
              </p:custDataLst>
            </p:nvPr>
          </p:nvSpPr>
          <p:spPr bwMode="auto">
            <a:xfrm>
              <a:off x="9574951" y="5577164"/>
              <a:ext cx="1321646" cy="298704"/>
            </a:xfrm>
            <a:prstGeom prst="roundRect">
              <a:avLst/>
            </a:prstGeom>
            <a:solidFill>
              <a:schemeClr val="accent1"/>
            </a:solidFill>
            <a:ln w="21167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mmprod_ButtonText107"/>
            <p:cNvSpPr/>
            <p:nvPr>
              <p:custDataLst>
                <p:tags r:id="rId25"/>
              </p:custDataLst>
            </p:nvPr>
          </p:nvSpPr>
          <p:spPr bwMode="auto">
            <a:xfrm>
              <a:off x="9600351" y="5602564"/>
              <a:ext cx="1270846" cy="247904"/>
            </a:xfrm>
            <a:prstGeom prst="roundRect">
              <a:avLst/>
            </a:prstGeom>
            <a:solidFill>
              <a:schemeClr val="accent1"/>
            </a:solidFill>
            <a:ln w="21167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2B333C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Clear</a:t>
              </a: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050" y="1318779"/>
            <a:ext cx="4067557" cy="3219027"/>
          </a:xfrm>
          <a:prstGeom prst="rect">
            <a:avLst/>
          </a:prstGeom>
        </p:spPr>
      </p:pic>
      <p:grpSp>
        <p:nvGrpSpPr>
          <p:cNvPr id="13" name="mmprod_answer10306"/>
          <p:cNvGrpSpPr/>
          <p:nvPr>
            <p:custDataLst>
              <p:tags r:id="rId12"/>
            </p:custDataLst>
          </p:nvPr>
        </p:nvGrpSpPr>
        <p:grpSpPr>
          <a:xfrm>
            <a:off x="1673801" y="1848372"/>
            <a:ext cx="6822497" cy="335280"/>
            <a:chOff x="1577281" y="2602652"/>
            <a:chExt cx="6822497" cy="335280"/>
          </a:xfrm>
        </p:grpSpPr>
        <p:sp>
          <p:nvSpPr>
            <p:cNvPr id="4" name="mmprod_s2_1041"/>
            <p:cNvSpPr txBox="1"/>
            <p:nvPr>
              <p:custDataLst>
                <p:tags r:id="rId21"/>
              </p:custDataLst>
            </p:nvPr>
          </p:nvSpPr>
          <p:spPr>
            <a:xfrm>
              <a:off x="2159000" y="2602652"/>
              <a:ext cx="1030288" cy="33528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2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A) </a:t>
              </a:r>
              <a:endParaRPr kumimoji="0" lang="vi-VN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mmprod_s1_1021"/>
            <p:cNvSpPr txBox="1"/>
            <p:nvPr>
              <p:custDataLst>
                <p:tags r:id="rId22"/>
              </p:custDataLst>
            </p:nvPr>
          </p:nvSpPr>
          <p:spPr>
            <a:xfrm>
              <a:off x="3187700" y="2602652"/>
              <a:ext cx="5212078" cy="33528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I always brush my teeth.</a:t>
              </a:r>
              <a:endParaRPr kumimoji="0" lang="vi-V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" name="mmprod_answer_input10306"/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7281" y="2657406"/>
              <a:ext cx="205646" cy="204522"/>
            </a:xfrm>
            <a:prstGeom prst="rect">
              <a:avLst/>
            </a:prstGeom>
          </p:spPr>
        </p:pic>
      </p:grpSp>
      <p:grpSp>
        <p:nvGrpSpPr>
          <p:cNvPr id="32" name="mmprod_answer10308"/>
          <p:cNvGrpSpPr/>
          <p:nvPr>
            <p:custDataLst>
              <p:tags r:id="rId13"/>
            </p:custDataLst>
          </p:nvPr>
        </p:nvGrpSpPr>
        <p:grpSpPr>
          <a:xfrm>
            <a:off x="1673801" y="2644891"/>
            <a:ext cx="6822497" cy="335280"/>
            <a:chOff x="1577281" y="2968663"/>
            <a:chExt cx="6822497" cy="335280"/>
          </a:xfrm>
        </p:grpSpPr>
        <p:sp>
          <p:nvSpPr>
            <p:cNvPr id="9" name="mmprod_s2_1042"/>
            <p:cNvSpPr txBox="1"/>
            <p:nvPr>
              <p:custDataLst>
                <p:tags r:id="rId18"/>
              </p:custDataLst>
            </p:nvPr>
          </p:nvSpPr>
          <p:spPr>
            <a:xfrm>
              <a:off x="2159000" y="2968663"/>
              <a:ext cx="1030288" cy="33528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2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B) </a:t>
              </a:r>
              <a:endParaRPr kumimoji="0" lang="vi-VN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mmprod_s1_1022"/>
            <p:cNvSpPr txBox="1"/>
            <p:nvPr>
              <p:custDataLst>
                <p:tags r:id="rId19"/>
              </p:custDataLst>
            </p:nvPr>
          </p:nvSpPr>
          <p:spPr>
            <a:xfrm>
              <a:off x="3187700" y="2968663"/>
              <a:ext cx="5212078" cy="33528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2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I always watch TV.</a:t>
              </a:r>
              <a:endParaRPr kumimoji="0" lang="vi-V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1" name="mmprod_answer_input10308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7281" y="3023417"/>
              <a:ext cx="205646" cy="204522"/>
            </a:xfrm>
            <a:prstGeom prst="rect">
              <a:avLst/>
            </a:prstGeom>
          </p:spPr>
        </p:pic>
      </p:grpSp>
      <p:grpSp>
        <p:nvGrpSpPr>
          <p:cNvPr id="34" name="mmprod_answer10310"/>
          <p:cNvGrpSpPr/>
          <p:nvPr>
            <p:custDataLst>
              <p:tags r:id="rId14"/>
            </p:custDataLst>
          </p:nvPr>
        </p:nvGrpSpPr>
        <p:grpSpPr>
          <a:xfrm>
            <a:off x="1673801" y="3400313"/>
            <a:ext cx="6822497" cy="335280"/>
            <a:chOff x="1577281" y="3334674"/>
            <a:chExt cx="6822497" cy="335280"/>
          </a:xfrm>
        </p:grpSpPr>
        <p:sp>
          <p:nvSpPr>
            <p:cNvPr id="14" name="mmprod_s2_1043"/>
            <p:cNvSpPr txBox="1"/>
            <p:nvPr>
              <p:custDataLst>
                <p:tags r:id="rId15"/>
              </p:custDataLst>
            </p:nvPr>
          </p:nvSpPr>
          <p:spPr>
            <a:xfrm>
              <a:off x="2159000" y="3334674"/>
              <a:ext cx="1038225" cy="33528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2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C) </a:t>
              </a:r>
              <a:endParaRPr kumimoji="0" lang="vi-VN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mmprod_s1_1023"/>
            <p:cNvSpPr txBox="1"/>
            <p:nvPr>
              <p:custDataLst>
                <p:tags r:id="rId16"/>
              </p:custDataLst>
            </p:nvPr>
          </p:nvSpPr>
          <p:spPr>
            <a:xfrm>
              <a:off x="3200400" y="3334674"/>
              <a:ext cx="5199378" cy="33528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I always talk with friends online.</a:t>
              </a:r>
              <a:endParaRPr kumimoji="0" lang="vi-V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3" name="mmprod_answer_input10310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7281" y="3389428"/>
              <a:ext cx="205646" cy="204522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298202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 autoUpdateAnimBg="0"/>
      <p:bldP spid="19" grpId="0" animBg="1" autoUpdateAnimBg="0"/>
      <p:bldP spid="20" grpId="0" animBg="1" autoUpdateAnimBg="0"/>
      <p:bldP spid="21" grpId="0" animBg="1" autoUpdateAnimBg="0"/>
      <p:bldP spid="22" grpId="0" animBg="1" autoUpdateAnimBg="0"/>
      <p:bldP spid="23" grpId="0" animBg="1" autoUpdateAnimBg="0"/>
      <p:bldP spid="24" grpId="0" animBg="1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130663" y="679268"/>
            <a:ext cx="9652000" cy="1240972"/>
          </a:xfrm>
        </p:spPr>
        <p:txBody>
          <a:bodyPr>
            <a:noAutofit/>
          </a:bodyPr>
          <a:lstStyle/>
          <a:p>
            <a:pPr algn="ctr"/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Let’s sing a song</a:t>
            </a:r>
            <a:endParaRPr lang="vi-VN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377" y="1920239"/>
            <a:ext cx="7184572" cy="391885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62354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3437708" y="208371"/>
            <a:ext cx="5536474" cy="823595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Morning routines song</a:t>
            </a:r>
            <a:endParaRPr lang="vi-V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4"/>
            </p:custDataLst>
          </p:nvPr>
        </p:nvSpPr>
        <p:spPr/>
        <p:txBody>
          <a:bodyPr/>
          <a:lstStyle/>
          <a:p>
            <a:endParaRPr lang="vi-VN"/>
          </a:p>
        </p:txBody>
      </p:sp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6164" name="ShockwaveFlash1" r:id="rId5" imgW="10515600" imgH="5656320"/>
        </mc:Choice>
        <mc:Fallback>
          <p:control name="ShockwaveFlash1" r:id="rId5" imgW="10515600" imgH="5656320">
            <p:pic>
              <p:nvPicPr>
                <p:cNvPr id="0" name="ShockwaveFlash1"/>
                <p:cNvPicPr>
                  <a:picLocks/>
                </p:cNvPicPr>
                <p:nvPr>
                  <p:custDataLst>
                    <p:tags r:id="rId6"/>
                  </p:custDataLst>
                </p:nvPr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38200" y="1201738"/>
                  <a:ext cx="10515600" cy="565626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80742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29" y="0"/>
            <a:ext cx="11342234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03667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EB9A284-D97C-469B-BFE4-47466C0740DD}"/>
              </a:ext>
            </a:extLst>
          </p:cNvPr>
          <p:cNvSpPr>
            <a:spLocks noGrp="1"/>
          </p:cNvSpPr>
          <p:nvPr>
            <p:ph idx="4294967295"/>
            <p:custDataLst>
              <p:tags r:id="rId2"/>
            </p:custDataLst>
          </p:nvPr>
        </p:nvSpPr>
        <p:spPr>
          <a:xfrm>
            <a:off x="2381250" y="1651001"/>
            <a:ext cx="8596312" cy="4189412"/>
          </a:xfrm>
        </p:spPr>
        <p:txBody>
          <a:bodyPr/>
          <a:lstStyle/>
          <a:p>
            <a:pPr marL="0" indent="0">
              <a:buNone/>
            </a:pPr>
            <a:r>
              <a:rPr lang="en-US" sz="2800" i="1" u="sng" dirty="0">
                <a:latin typeface="Arial" panose="020B0604020202020204" pitchFamily="34" charset="0"/>
                <a:cs typeface="Arial" panose="020B0604020202020204" pitchFamily="34" charset="0"/>
              </a:rPr>
              <a:t>1, </a:t>
            </a:r>
            <a:r>
              <a:rPr lang="en-US" sz="28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Nguồn</a:t>
            </a:r>
            <a:r>
              <a:rPr lang="en-US" sz="2800" i="1" u="sng" dirty="0"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vi-VN" sz="2800" i="1" u="sng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800" i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800" i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2800" i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khảo</a:t>
            </a:r>
            <a:r>
              <a:rPr lang="en-US" sz="2800" i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Google,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Youtube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Sách giáo khoa và sách giáo viên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Tiếng Anh 5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của BGD&amp;ĐT</a:t>
            </a:r>
          </a:p>
          <a:p>
            <a:pPr marL="0" indent="0">
              <a:buNone/>
            </a:pPr>
            <a:r>
              <a:rPr lang="en-US" sz="2800" i="1" u="sng" dirty="0">
                <a:latin typeface="Arial" panose="020B0604020202020204" pitchFamily="34" charset="0"/>
                <a:cs typeface="Arial" panose="020B0604020202020204" pitchFamily="34" charset="0"/>
              </a:rPr>
              <a:t>2, </a:t>
            </a:r>
            <a:r>
              <a:rPr lang="en-US" sz="28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i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800" i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mềm</a:t>
            </a:r>
            <a:r>
              <a:rPr lang="en-US" sz="2800" i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800" i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endParaRPr lang="en-US" sz="2800" i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Microsoft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Powerpoint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Adobe Presenter 10.0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ơng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trình ghi âm Adobe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Audition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Chương trình cắt ghép video Camtasia 8.6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4088F5-D140-4065-907D-31481A3D54C4}"/>
              </a:ext>
            </a:extLst>
          </p:cNvPr>
          <p:cNvSpPr>
            <a:spLocks noGrp="1"/>
          </p:cNvSpPr>
          <p:nvPr>
            <p:ph type="title" idx="4294967295"/>
            <p:custDataLst>
              <p:tags r:id="rId3"/>
            </p:custDataLst>
          </p:nvPr>
        </p:nvSpPr>
        <p:spPr>
          <a:xfrm>
            <a:off x="0" y="633413"/>
            <a:ext cx="8596313" cy="688975"/>
          </a:xfrm>
        </p:spPr>
        <p:txBody>
          <a:bodyPr>
            <a:normAutofit/>
          </a:bodyPr>
          <a:lstStyle/>
          <a:p>
            <a:pPr algn="ctr"/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Tài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khảo</a:t>
            </a: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685159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Box 4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62708" y="194608"/>
            <a:ext cx="1138310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vi-VN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 2: I always get up </a:t>
            </a:r>
            <a:r>
              <a:rPr lang="en-US" altLang="vi-VN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early. How </a:t>
            </a:r>
            <a:r>
              <a:rPr lang="en-US" altLang="vi-VN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about you?</a:t>
            </a:r>
          </a:p>
          <a:p>
            <a:pPr algn="ctr"/>
            <a:r>
              <a:rPr lang="en-US" altLang="vi-VN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Lesson 1: (1,2,3)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639" y="2133600"/>
            <a:ext cx="9390548" cy="4724400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699938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756263" y="418011"/>
            <a:ext cx="6087292" cy="801189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OBJECTIVES</a:t>
            </a:r>
            <a:endParaRPr lang="vi-VN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1476102" y="1219200"/>
            <a:ext cx="9261566" cy="4689566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Knowledge: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students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will be able to ask and answer questions about someone’s daily routine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  <a:defRPr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Skills: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Listening – Speaking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  <a:defRPr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always, usually, often, sometimes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0" indent="0">
              <a:buNone/>
              <a:defRPr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Grammar:  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What do you do…? </a:t>
            </a:r>
          </a:p>
          <a:p>
            <a:pPr marL="0" indent="0">
              <a:buNone/>
              <a:defRPr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I always/ usually/ often…. </a:t>
            </a:r>
          </a:p>
          <a:p>
            <a:pPr marL="0" indent="0">
              <a:buNone/>
            </a:pPr>
            <a:endParaRPr lang="vi-VN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5442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252026" y="1940832"/>
            <a:ext cx="7830457" cy="1459594"/>
          </a:xfrm>
        </p:spPr>
        <p:txBody>
          <a:bodyPr>
            <a:noAutofit/>
          </a:bodyPr>
          <a:lstStyle/>
          <a:p>
            <a:pPr algn="ctr"/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New words </a:t>
            </a:r>
            <a:endParaRPr lang="vi-VN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4376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704012" y="5659845"/>
            <a:ext cx="3524204" cy="724989"/>
          </a:xfrm>
        </p:spPr>
        <p:txBody>
          <a:bodyPr>
            <a:no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Brush teeth </a:t>
            </a:r>
            <a:endParaRPr lang="vi-V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48" b="33248"/>
          <a:stretch>
            <a:fillRect/>
          </a:stretch>
        </p:blipFill>
        <p:spPr>
          <a:xfrm>
            <a:off x="2656114" y="0"/>
            <a:ext cx="7344229" cy="5659845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4007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672114" y="5820229"/>
            <a:ext cx="5979886" cy="754742"/>
          </a:xfrm>
        </p:spPr>
        <p:txBody>
          <a:bodyPr>
            <a:no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Do morning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excercise</a:t>
            </a:r>
            <a:endParaRPr lang="vi-V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40" b="10440"/>
          <a:stretch>
            <a:fillRect/>
          </a:stretch>
        </p:blipFill>
        <p:spPr>
          <a:xfrm>
            <a:off x="1436914" y="0"/>
            <a:ext cx="9521372" cy="5529944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5601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114699" y="5500914"/>
            <a:ext cx="4014787" cy="940481"/>
          </a:xfrm>
        </p:spPr>
        <p:txBody>
          <a:bodyPr>
            <a:no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Cook dinner</a:t>
            </a:r>
            <a:endParaRPr lang="vi-V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47" b="11647"/>
          <a:stretch>
            <a:fillRect/>
          </a:stretch>
        </p:blipFill>
        <p:spPr>
          <a:xfrm>
            <a:off x="1973943" y="0"/>
            <a:ext cx="8781143" cy="5617029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4216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PERSISTENCEDATA" val="MMPROD_UIPERSISTENCEDATA"/>
  <p:tag name="MMPROD_NEXTUNIQUEID" val="10319"/>
  <p:tag name="VIDEO_FILES_RECORD" val="&lt;Videos&gt;&lt;Video Name=&quot;Untitled_256_1_35438.mp4&quot; Position=&quot;1&quot; SlideID=&quot;319&quot;/&gt;&lt;Video Name=&quot;Hello Song for Kids - Greeting Song for Kids - The Singing Walr_293_1_60029.mp4&quot; Position=&quot;1&quot; SlideID=&quot;293&quot;/&gt;&lt;Video Name=&quot;Morning routines song - Daily routines song for children - elea_257_1_14456.mp4&quot; Position=&quot;1&quot; SlideID=&quot;318&quot;/&gt;&lt;/Videos&gt;&#10;"/>
  <p:tag name="MMPROD_DATA" val="&lt;object type=&quot;10002&quot; unique_id=&quot;901&quot;&gt;&lt;property id=&quot;10007&quot; value=&quot;Next&quot;/&gt;&lt;property id=&quot;10008&quot; value=&quot;Back&quot;/&gt;&lt;property id=&quot;10009&quot; value=&quot;Submit&quot;/&gt;&lt;property id=&quot;10012&quot; value=&quot;0&quot;/&gt;&lt;property id=&quot;10022&quot; value=&quot;Try again&quot;/&gt;&lt;property id=&quot;10068&quot; value=&quot;Correct - Click anywhere or press Control Y to continue&quot;/&gt;&lt;property id=&quot;10069&quot; value=&quot;Incorrect - Click anywhere or press Control Y to continue&quot;/&gt;&lt;property id=&quot;10124&quot; value=&quot;Click to continue&quot;/&gt;&lt;property id=&quot;10125&quot; value=&quot;Click to submit answer&quot;/&gt;&lt;property id=&quot;10126&quot; value=&quot;Click to go back&quot;/&gt;&lt;property id=&quot;10127&quot; value=&quot;Clear&quot;/&gt;&lt;property id=&quot;10128&quot; value=&quot;Click to clear&quot;/&gt;&lt;property id=&quot;10133&quot; value=&quot;0&quot;/&gt;&lt;property id=&quot;10134&quot; value=&quot;0&quot;/&gt;&lt;property id=&quot;10135&quot; value=&quot;,&quot;/&gt;&lt;property id=&quot;10136&quot; value=&quot;2&quot;/&gt;&lt;property id=&quot;10156&quot; value=&quot;1&quot;/&gt;&lt;property id=&quot;10157&quot; value=&quot;1&quot;/&gt;&lt;property id=&quot;10158&quot; value=&quot;1&quot;/&gt;&lt;property id=&quot;10177&quot; value=&quot;1&quot;/&gt;&lt;property id=&quot;10183&quot; value=&quot;You must answer the question before continuing&quot;/&gt;&lt;property id=&quot;10185&quot; value=&quot;1&quot;/&gt;&lt;property id=&quot;10188&quot; value=&quot;The time to answer this question has expired.&quot;/&gt;&lt;property id=&quot;10189&quot; value=&quot;1&quot;/&gt;&lt;property id=&quot;10194&quot; value=&quot;0&quot;/&gt;&lt;property id=&quot;10195&quot; value=&quot;1&quot;/&gt;&lt;property id=&quot;10196&quot; value=&quot;0&quot;/&gt;&lt;property id=&quot;10198&quot; value=&quot;100&quot;/&gt;&lt;property id=&quot;10200&quot; value=&quot;1&quot;/&gt;&lt;property id=&quot;10212&quot; value=&quot;1&quot;/&gt;&lt;property id=&quot;10213&quot; value=&quot;1&quot;/&gt;&lt;property id=&quot;10214&quot; value=&quot;0&quot;/&gt;&lt;property id=&quot;10215&quot; value=&quot;0&quot;/&gt;&lt;property id=&quot;10216&quot; value=&quot;0&quot;/&gt;&lt;property id=&quot;10217&quot; value=&quot;1&quot;/&gt;&lt;property id=&quot;10218&quot; value=&quot;0&quot;/&gt;&lt;property id=&quot;10219&quot; value=&quot;0&quot;/&gt;&lt;property id=&quot;10221&quot; value=&quot;&amp;lt;Format Name=&amp;quot;Presentation Default&amp;quot;&amp;gt;&amp;lt;Question FontName=&amp;quot;Garamond&amp;quot; IsBold=&amp;quot;0&amp;quot; IsItalic=&amp;quot;0&amp;quot; IsUnderline=&amp;quot;0&amp;quot; FontSize=&amp;quot;44&amp;quot;/&amp;gt;&amp;lt;Answer FontName=&amp;quot;Garamond&amp;quot; IsBold=&amp;quot;0&amp;quot; IsItalic=&amp;quot;0&amp;quot; IsUnderline=&amp;quot;0&amp;quot; FontSize=&amp;quot;44&amp;quot;/&amp;gt;&amp;lt;Button FontName=&amp;quot;Garamond&amp;quot; IsBold=&amp;quot;0&amp;quot; IsItalic=&amp;quot;0&amp;quot; IsUnderline=&amp;quot;0&amp;quot; FontSize=&amp;quot;14&amp;quot;/&amp;gt;&amp;lt;Message FontName=&amp;quot;Garamond&amp;quot; IsBold=&amp;quot;0&amp;quot; IsItalic=&amp;quot;0&amp;quot; IsUnderline=&amp;quot;0&amp;quot; FontSize=&amp;quot;18&amp;quot;/&amp;gt;&amp;lt;ButtonPlacement Orientation=&amp;quot;Horizontal&amp;quot; Position=&amp;quot;0&amp;quot;/&amp;gt;&amp;lt;/Format&amp;gt; &quot;/&gt;&lt;property id=&quot;10227&quot; value=&quot;1&quot;/&gt;&lt;property id=&quot;10229&quot; value=&quot;0&quot;/&gt;&lt;property id=&quot;10235&quot; value=&quot;0&quot;/&gt;&lt;property id=&quot;10236&quot; value=&quot;0&quot;/&gt;&lt;property id=&quot;10237&quot; value=&quot;0&quot;/&gt;&lt;property id=&quot;10238&quot; value=&quot;-1&quot;/&gt;&lt;property id=&quot;10239&quot; value=&quot;-1&quot;/&gt;&lt;property id=&quot;10240&quot; value=&quot;-1&quot;/&gt;&lt;property id=&quot;10241&quot; value=&quot;-1&quot;/&gt;&lt;property id=&quot;10242&quot; value=&quot;-1&quot;/&gt;&lt;property id=&quot;10243&quot; value=&quot;-1&quot;/&gt;&lt;property id=&quot;10244&quot; value=&quot;1&quot;/&gt;&lt;property id=&quot;10245&quot; value=&quot;0&quot;/&gt;&lt;object type=&quot;10054&quot; unique_id=&quot;10002&quot;&gt;&lt;property id=&quot;10139&quot; value=&quot;1.0&quot;/&gt;&lt;property id=&quot;10141&quot; value=&quot;80&quot;/&gt;&lt;property id=&quot;10143&quot; value=&quot;0&quot;/&gt;&lt;property id=&quot;10144&quot; value=&quot;0&quot;/&gt;&lt;property id=&quot;10145&quot; value=&quot;0&quot;/&gt;&lt;property id=&quot;10146&quot; value=&quot;1&quot;/&gt;&lt;property id=&quot;10147&quot; value=&quot;0&quot;/&gt;&lt;property id=&quot;10148&quot; value=&quot;0&quot;/&gt;&lt;property id=&quot;10149&quot; value=&quot;0&quot;/&gt;&lt;property id=&quot;10150&quot; value=&quot;0&quot;/&gt;&lt;/object&gt;&lt;object type=&quot;10042&quot; unique_id=&quot;903&quot;&gt;&lt;object type=&quot;10003&quot; unique_id=&quot;10004&quot;&gt;&lt;property id=&quot;10002&quot; value=&quot;Quiz&quot;/&gt;&lt;property id=&quot;10003&quot; value=&quot;0&quot;/&gt;&lt;property id=&quot;10004&quot; value=&quot;0&quot;/&gt;&lt;property id=&quot;10005&quot; value=&quot;0&quot;/&gt;&lt;property id=&quot;10006&quot; value=&quot;0&quot;/&gt;&lt;property id=&quot;10010&quot; value=&quot;1&quot;/&gt;&lt;property id=&quot;10014&quot; value=&quot;1&quot;/&gt;&lt;property id=&quot;10015&quot; value=&quot;1&quot;/&gt;&lt;property id=&quot;10016&quot; value=&quot;1&quot;/&gt;&lt;property id=&quot;10017&quot; value=&quot;1&quot;/&gt;&lt;property id=&quot;10018&quot; value=&quot;1&quot;/&gt;&lt;property id=&quot;10029&quot; value=&quot;2&quot;/&gt;&lt;property id=&quot;10072&quot; value=&quot;Quiz10004&quot;/&gt;&lt;property id=&quot;10123&quot; value=&quot;1&quot;/&gt;&lt;property id=&quot;10129&quot; value=&quot;0&quot;/&gt;&lt;property id=&quot;10130&quot; value=&quot;80&quot;/&gt;&lt;property id=&quot;10160&quot; value=&quot;1&quot;/&gt;&lt;property id=&quot;10161&quot; value=&quot;1&quot;/&gt;&lt;property id=&quot;10162&quot; value=&quot;1&quot;/&gt;&lt;property id=&quot;10163&quot; value=&quot;0&quot;/&gt;&lt;property id=&quot;10164&quot; value=&quot;0&quot;/&gt;&lt;property id=&quot;10165&quot; value=&quot;Passed&quot;/&gt;&lt;property id=&quot;10166&quot; value=&quot;Failed&quot;/&gt;&lt;property id=&quot;10167&quot; value=&quot;FFFFFFFF&quot;/&gt;&lt;property id=&quot;10169&quot; value=&quot;Question %d of %d&quot;/&gt;&lt;property id=&quot;10170&quot; value=&quot;Send E-mail&quot;/&gt;&lt;property id=&quot;10171&quot; value=&quot;You answered this correctly!&quot;/&gt;&lt;property id=&quot;10172&quot; value=&quot;You did not answer this question completely&quot;/&gt;&lt;property id=&quot;10173&quot; value=&quot;Your answer:&quot;/&gt;&lt;property id=&quot;10174&quot; value=&quot;The correct answer is:&quot;/&gt;&lt;property id=&quot;10208&quot; value=&quot;0&quot;/&gt;&lt;property id=&quot;10222&quot; value=&quot;0&quot;/&gt;&lt;property id=&quot;10223&quot; value=&quot;1&quot;/&gt;&lt;property id=&quot;10224&quot; value=&quot;1&quot;/&gt;&lt;property id=&quot;10225&quot; value=&quot;Instruction Slide Title&quot;/&gt;&lt;property id=&quot;10226&quot; value=&quot;Write instructions for quiz takers here...&quot;/&gt;&lt;property id=&quot;10228&quot; value=&quot;40&quot;/&gt;&lt;object type=&quot;10062&quot; unique_id=&quot;10006&quot;&gt;&lt;object type=&quot;10050&quot; unique_id=&quot;10007&quot;&gt;&lt;property id=&quot;10020&quot; value=&quot;2&quot;/&gt;&lt;property id=&quot;10102&quot; value=&quot;1&quot;/&gt;&lt;property id=&quot;10191&quot; value=&quot;-1&quot;/&gt;&lt;/object&gt;&lt;object type=&quot;10051&quot; unique_id=&quot;10008&quot;&gt;&lt;property id=&quot;10020&quot; value=&quot;2&quot;/&gt;&lt;property id=&quot;10102&quot; value=&quot;1&quot;/&gt;&lt;property id=&quot;10191&quot; value=&quot;-1&quot;/&gt;&lt;/object&gt;&lt;/object&gt;&lt;object type=&quot;10061&quot; unique_id=&quot;20000&quot;/&gt;&lt;/object&gt;&lt;object type=&quot;10003&quot; unique_id=&quot;10265&quot;&gt;&lt;property id=&quot;10002&quot; value=&quot;Quiz&quot;/&gt;&lt;property id=&quot;10003&quot; value=&quot;0&quot;/&gt;&lt;property id=&quot;10004&quot; value=&quot;0&quot;/&gt;&lt;property id=&quot;10005&quot; value=&quot;0&quot;/&gt;&lt;property id=&quot;10006&quot; value=&quot;0&quot;/&gt;&lt;property id=&quot;10010&quot; value=&quot;1&quot;/&gt;&lt;property id=&quot;10014&quot; value=&quot;1&quot;/&gt;&lt;property id=&quot;10015&quot; value=&quot;1&quot;/&gt;&lt;property id=&quot;10016&quot; value=&quot;1&quot;/&gt;&lt;property id=&quot;10017&quot; value=&quot;1&quot;/&gt;&lt;property id=&quot;10018&quot; value=&quot;1&quot;/&gt;&lt;property id=&quot;10029&quot; value=&quot;2&quot;/&gt;&lt;property id=&quot;10072&quot; value=&quot;Quiz10265&quot;/&gt;&lt;property id=&quot;10123&quot; value=&quot;1&quot;/&gt;&lt;property id=&quot;10129&quot; value=&quot;0&quot;/&gt;&lt;property id=&quot;10130&quot; value=&quot;80&quot;/&gt;&lt;property id=&quot;10160&quot; value=&quot;1&quot;/&gt;&lt;property id=&quot;10161&quot; value=&quot;1&quot;/&gt;&lt;property id=&quot;10162&quot; value=&quot;1&quot;/&gt;&lt;property id=&quot;10163&quot; value=&quot;0&quot;/&gt;&lt;property id=&quot;10164&quot; value=&quot;0&quot;/&gt;&lt;property id=&quot;10165&quot; value=&quot;Passed&quot;/&gt;&lt;property id=&quot;10166&quot; value=&quot;Failed&quot;/&gt;&lt;property id=&quot;10167&quot; value=&quot;FFFFFFFF&quot;/&gt;&lt;property id=&quot;10169&quot; value=&quot;Question %d of %d&quot;/&gt;&lt;property id=&quot;10170&quot; value=&quot;Send E-mail&quot;/&gt;&lt;property id=&quot;10171&quot; value=&quot;You answered this correctly!&quot;/&gt;&lt;property id=&quot;10172&quot; value=&quot;You did not answer this question completely&quot;/&gt;&lt;property id=&quot;10173&quot; value=&quot;Your answer:&quot;/&gt;&lt;property id=&quot;10174&quot; value=&quot;The correct answer is:&quot;/&gt;&lt;property id=&quot;10208&quot; value=&quot;0&quot;/&gt;&lt;property id=&quot;10222&quot; value=&quot;0&quot;/&gt;&lt;property id=&quot;10223&quot; value=&quot;1&quot;/&gt;&lt;property id=&quot;10224&quot; value=&quot;1&quot;/&gt;&lt;property id=&quot;10225&quot; value=&quot;Instruction Slide Title&quot;/&gt;&lt;property id=&quot;10226&quot; value=&quot;Write instructions for quiz takers here...&quot;/&gt;&lt;property id=&quot;10228&quot; value=&quot;0&quot;/&gt;&lt;object type=&quot;10062&quot; unique_id=&quot;10267&quot;&gt;&lt;object type=&quot;10050&quot; unique_id=&quot;10268&quot;&gt;&lt;property id=&quot;10020&quot; value=&quot;2&quot;/&gt;&lt;property id=&quot;10102&quot; value=&quot;1&quot;/&gt;&lt;property id=&quot;10191&quot; value=&quot;-1&quot;/&gt;&lt;/object&gt;&lt;object type=&quot;10051&quot; unique_id=&quot;10269&quot;&gt;&lt;property id=&quot;10020&quot; value=&quot;2&quot;/&gt;&lt;property id=&quot;10102&quot; value=&quot;1&quot;/&gt;&lt;property id=&quot;10191&quot; value=&quot;-1&quot;/&gt;&lt;/object&gt;&lt;/object&gt;&lt;object type=&quot;10061&quot; unique_id=&quot;20000&quot;/&gt;&lt;/object&gt;&lt;/object&gt;&lt;/object&gt;&#10;"/>
  <p:tag name="MMPROD_THEME_BG_IMAGE" val=""/>
  <p:tag name="MMPROD_225027PHOTO" val="/9j/4AAQSkZJRgABAQAAAQABAAD/2wBDAAMCAgMCAgMDAwMEAwMEBQgFBQQEBQoHBwYIDAoMDAsKCwsNDhIQDQ4RDgsLEBYQERMUFRUVDA8XGBYUGBIUFRT/2wBDAQMEBAUEBQkFBQkUDQsNFBQUFBQUFBQUFBQUFBQUFBQUFBQUFBQUFBQUFBQUFBQUFBQUFBQUFBQUFBQUFBQUFBT/wAARCAGRATk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4e3UwnFOA9aacmv1Gxw3AfWlpORRuoaGLQelL2PrSA8UgEXrSnpSdMGkLcVAD1+Y1I3DcVFAcnNPY5571cdgEZse9CHGc9TTWPFKhoSAkydvtTV4NGeKUDNaNAO3+xpC+cccCkPBoOMVNgFL+gpGPPNAAFKQDUhsGcfWnqcgGowMg0vOPehhe5KOme9RzH5Cc04crzTJc7D3PbFK6HYWE9P5VZQ9/0qpBkkDtVoLj61cEQ0Kzd6ZncevNKelNC8mraIsyVRheuTUY+YntzS54poBBPrSsUSr8tOyKYMntTiMDNOwCMwFIMGkYZGe9OU8A0rAG3rxxTCpzUucg0xjjHpQ0wHgnkdKiGdw5yKkx8pPeowetNIdixyBSKOOppqnjFLQIcBRj3NJupKAM8dqCM0i/d9acDikhsiIzQFyaWgnBoYhN3OKMikorMsKGxx2pQBg+tJgFTQAsZ54/GpPXNRxkAnB4pxPHWkmA0n2pwIzURbp9aUnniqvqBPkEUhIHHvUatnApScCruA84HejOaiJyKVHAB70uYCSlzx70xWJps8oiXJ49KyqTUI8zKjHm0HNKE4J4qtLq0MRIByawtU1KRpPKjOSemKuWGhXU0BcoemTmvl62ZO+h3woXRJJrDOeOB6CrUGo+ZGVJBNYx0+QXBAyO1TNby2x+YEelec8bUbumbKikjobU7iDxVuufsbxkIycjvW/HKJo9ynivpcuxiqrllucValbVDaVTg0EcYoRADyea9xHH0FbgUinBpX+bjNIiAfWiwiQdKKUHBobp+FFgGk9OKep46VGBmnJTQDi3FRuMkYp1IeooYCgYqPoTmpRyM1CT+9I7dakdydeOvelpqc/hTqBBRRRQBmJkmnK2DSJ7d6CMVS0LEY85oIyBTQM07OMVEgEJ496SgnNITg1LZKFpD096Xd9aaT1qShoyPpUjcCod2H+tSZyuetSkA0nigHB5oAGM0rvjFF0PcVX55OBTmYY61EGA696CwIo5uwxS+eBShvfmoRIO3FHmVLkBZVsAVlapcFn2gjjtV0y4UsTwO1YdxIHmLe9eRmFa1OyOmlG7NjwhoJ1XWEZk3qDyMZr22x8HwO5i8vaduRx1rkvhLpgSE3boSgPUDNent4ksjeR7UlU9CSuBXwtactj6XD0421PIvEPhcafqEispUZJHFUY9Iju4Hjf7wHBr37VvB8PiW08+JMsRkED2ry7WvDcuiXJ2o7nOCFHWsY1DqnRja6PKr2zawmKkZAPX2rW06QSW67Tnsa2fE2hvNafakgeIAfMGFcrpE/2eUxt93POa9TC4h05po8rEUlY2WGGIpy7c80x3y2R07UuPlJ/Ov0PD1VVpqR89Up2Y1zz147UKeaa5zihc8cV03ZjYnD+2Kdn+VRDNO359qpa7k2AyYPTj3py84qJuw61IDj607DJMZqJm/Sn5JFROcCkx6DkIxTY/mc54waE+7SW/zO+RmpETgYFLS4x24pKACiiigDKBwakHSosdCKeDxQnc0YpGKQgkUU3cQSM02hBTSOafniomOTWTDYWgtgYplGRUXAbIeRT1b5aiYkkdqVTu/wD11nz2KsKW96jLHPWlk4/nUTN2xWbkVYcW9+aN3y9aiZuaTecVnz2Cw8vt703zcd6jduOtRlsd8VlKpZFpXJJ5cRnJ4rMiie6lEaAl3OAB3qe5l+Qgda0vAEIuvFdlGRlS/IPSvm8bV5jvow1PdvC0Vx4b8NWkdvaGe6cfdI46Clt9d124vxFfaSsKZxuFeveGdHhSwjYoDwAPama9DbCQJhTIRznjFfI1ajUj6mjRbijX+HsRn0uVRFnjuOlea+NdbudF1x/L05p4t2D8uTXvPwst7K3snaaaNVIwSWwOlO1fQ7CXUSY0jdH5DA5zWKkztVJyVjyE6VZ+O/DM8K2Btrrbld6gEmvk3xbpNx4Y124tZRhlYgj2r9PfBngSC+w3kqAeAcdK+Iv20vDEHhn4nPDbIqoVJbHQnivSw77nm4qm0jyrT5lu0VQckDNWegIPUVh6BMzONuR2reuEwfevuMsr6cjPlsQupCSMgU4nGO1Rtw3Wnbtx6V9Mnc8+xKOhp2BjpzUatzT8iq2IsLjjNOU8Co2Y44p6MAvTpRcQ5zgVC3T8alZgw/CoW7USY0ORcZ9KS34eTnHNRvIVHFSwrwT61Cdx2JyaKB0ppHvWzSJHUU0dRS4PrWdgMgHJGOKmHABqJQByOtPDfLg1lHQsU4/rTOM9aWmt1q2wFLAKeM1CzZPWnvwcU0qM+tZNlDM4ozmlYAHpTGOOlZt2EkBOe/SmeZgCkLUxjXPKRdhzy571EW98U0t+dIeT6jFYykMQvk9aaZPxxSsBUZHX2rCTKswZ/wAaYX9ad0U1A7Y71hNvlsaRXYbOwJrc+Gw2eMbEns4/nXOM3zHtW34Jufs/iiwbOAZAP1FfOVrtu56lFao+1tAv/Lt1izg4zntVbXdKj1dZGklEQYbS27GaqWDq0ETqecdq5bxMmrPfABybLj5VbFfOzjzSsfYUtYpHeeHtKsBpo06S/wB9s5wV8wgivQZvCbaJpVtLbTNLBHzGxJOB6V5F4d0vRmtx5hlEuMBQxzur0Xwtb+J7axW2uA02kSNmMscsgp8iitD0I0+VHs3w/wBVkhsCSQCFzXwB+2Hrr6z8Tbks27ZkZ/EV96+HrY6fpkpcfdjJP5V+a/7RWqLe/EfVTEcp5pGevc10UNZHjY9rlOF0ScwXKc8dxXVXR+ZSOhGa42yOJFIOMjNdTBerPFH3IABNfUYGXLVSPkqsbwuIxJfNPQHPXFNY8+1PTivtos8l6DgpJqYrxUaHnFS5ycZ4rbcyY0DFOXpikPWnKtCQIRhxTCOlSOMfSoXJBOOMUS2GkQSnJxmrcPK4HaqbnLg571eiAC/hWcNxvQXoaQHNObAptbdCWxwPSjbQOmaN1QxGQvy07HI96ZkU484rJFjycU0nFGelJIcdKGAw8mk6j0oPSmEnArNjQ2Qnd1qMn8qdIc80xhxWMhjPvEikPSncikYZH1rmlqXuRn+dIeDilxt96a5z2rBjQ1z70zdweKUtTeuTUsuwY+UmqrPnParMrfKapsMVzzdi46FWYnefSpLS7e1uIp4z88bBhSTrlSQcEVApyQOleFWj7x3U5WPrb4eeMbfxJo8DxOBKihWQ9RXpOj2cOpkJJg+xr5H+Ed9LZaxIkUhUsMkZ4PWvonSPEFxaFSAQSOTnNfPYiPK9D67Cz5oqx65oXgi0F/E4ReeTxXsNtYxwaYsJwFUDA7V8+aL43uw6EglugI616Vp/jS5urDy2QlwMbjxXI5NHquUrbkfxk+I9r4A8B38wkAmaMouDyMivzE8QaxJrWqXF3IxZpnLEnk8mvqj9r67un8NQfvGCPINy546GvkhYdwBxXp4WPU+dxs29GXbRgpDHsDW5pBLwHOcZJBNYtpatM4XkCujt4lghCL0Awa+qwFCU6nP2Pm6s7QsTNyw96l2gqOahDinKx/CvsFoeU9SZExUwGKjTqKlrZEMa33hUi9KY1PB49KtCQxv5VBI1WWI/CqszDHSonsWiBhk/U1oxnKjjFZyDdKAOma1AML6cVFPVikMbrSUpOTSVoyApMj0pabUAY+PmOKlDdM9KjPBNB6dawZZIMHvQxAHrUR604HincaGFsHpSk55prDBp38FQwQxzmoycU9jgVH1NZsYh6UjdaDkjpS44rme5oiNjyfaoWy2OanfAzxUBBxWbK6kZHWkGT9KUk00kjOBWL0KI36471Cx61I571ATzzXHUZaVxrfdP0qoVwetW2HTtmtHTfDF5qoBihcr13beK8ytKKVztpxc9je+FqtJ4mgXHBGCRX0xp+necgwOnAzXkHwo8CS6bqC3U5y442kdK+gtEtcbQQPxr5bFSTeh9Ng04LUveGtKC3aM4yBz9K9Pt4YViG1Rk8muT023EI3jr6V1OmN5jqOteZzantRlofPP7WSpcaPDagAEMDXyjJbiLgDiv0f8AiR8KLDxvpj+cMS4OGr53vP2TZpGYrespOcA8V7uFqpJHh4ujKq7o+cbFcEVrIfkrvPFfwA8Q+EUMqQm9hH8UYyRXFrZzRhkeNkYZyCMEe1fdYCquXRnz1bDTWiVyEdz1xT19e1N2FcrjBp0algBmveg79TzZUnHdWJ48nHep8CoIgVNWB9a6Vc5WMY4Ip+7IpGxkUo6GrERu3FVpOFNWZgNuR1qpKTt64rGew0JbjMw54rTP51m2Y3zDPFaeMCimtGKRGRigHFL1NGBWm5AHkZpm2nnpRtqGBinB5ptPkGG9O1Nxzjv61lJFh2PrQDilC4oIyetRYBCNw9KjY/NipScHpUbfeyKmw9BGXjpTCvPpUnOKjcGoYxtFFIelYtFJjH600jPWnED8aZzg1lJFXuyJ/TpUR69aGzuNX9H01r+XkERjqccGuKpU5Fdno4XD1MVUVKmtWZ6QSSZCIWPsKli0G8uDxEQvuK7+x0uC1jAWMA9yec1dKBWGAB+FfP1sbfSJ+q4Dgtygp1pajvh98KLXVc3N0xm2jPlrzg17LpXg6Czt1iitURAMDjrXlnh3xHc+G7wz25BBI3RtzmvcvBnjPS/ESIvmLDckZMbHAzXh16lSZWM4beFd6S0Mm38Oy2N4GWLCtjoOK7LRdNlWRC6EDPNb6WsbJnarD1HNWbVQjbcfpXlzUup4yocjs0SG3CRjAxVvTrowMOOanWMGPJwPrTYbfzZBj1rG1y7eR0CXUtzZl04I4A7Gm2Xh6fUZszyBM88YFKt3BZwgSsIgB1Y4Fcr4u+NGkeE7aYQTpc3QXCqrZFdNO6NKODrV58sYkvxW1bTfBeiPHJMkszKQFOCTXxzfql/ezzMoAdiwAGMA10fjLxxeeM9Tlurp2IJO1M8Aelc23PTvXr0alSDumfqOWZBSp0uavG7ZnPpFrPJyhB6ZBqrfeF5IITLAd6jkr3rcigJYHvWpaFRlX5yMEH0r1aGZ1ac1dl4zhPBYyEuWFpHnKxlcZ696f0963vEukCzlEsS/un547GsEJluvFfoGGqqvTU0fzjnGV1MsxUqU1sITnBIp+PlpCMUvXvXW9D58ik6VTnOSauSnbnvWfM+c8VhUVkCJrIZkrSzms/Tlyc1oDvVUdYikNAwenNFFFama1EbpTac3Sm1kyrGW/PXrTCMVI3DdOKZnn3FOasMRfypcYOaXGKCcdKzauK40jg1GelSA59s0w9euRWbKsIp6jvTHPJGKeBwTTC2TWb0GR0h6UrEYqNn5rBspIG6VGZBg0M+OKgdq5ZzNkgjjaaXYgJycYFdtpNqLe1RAOQOa5/w1b+ZM8hGQOBmuvtB8p44FfM5hXd+VH7FwflUWvrE16E6NtHWnFww96iyd+AOaaZACR3rwd9T9pVloOfvUttcy20geJ2jbsykg1CGDAe9OXrVXuDpxno0dfo3xQ17RCvl3ZlQYyJOa6eL496oAN0EZf+8BxXlh+lKorKUUzgnk+GqO8onuel/GPWtT0a8mFmGeMgqccEf5xXNTfHHXnjIiZIie4ByK5rRfHtzoOjy2EUET7wf3rgkiuZMm4n1JzWfsonJRyShGq3KGh0+o/EDXtWY/aNSlI9FOBWFLdSyuWd2cnqWOTVVSVOT0qVTwc8mrVOx9DQwNGlbkiWE+fvgmlbr+NLbJuAwelTvbHaOfetEj2lS5kOXCJnue9Nkm8iMSdSTgCoZ5NiAZwQcVX803NyqdlNNGf8OVjektl1Cx2OOWGRnscVwV3bNa3DxsMFTiu+tblAwTGccGuf8AGFjsuEuV+7Jwa+syfFOM/Ztn5Vx7ksMThli4L3o7nNP1pBwRSscHpSbuOlfcPU/md6aEM4wDVCbke2auzfdPNUJjz1z7VzVWKKLun8ISPXirlVrBf3QwMDvVmtqaajYiWrCiiitSFoI3Sm05ulNrKW5RQmX2quVyc5q7IMn0qsy45qppgMPAo7dOKUjNGGA9qzSAY3NNwfXFSbajY44JrOSQ7kcjAYx+tRM2CelLJz7moj1965Jl3FZsioXY54609uQSevaoWPrXPJjG80nfFBOaWP5pFAHJOK5JuybO2jHnkonUaLAIbRMDljkmtiKfycgjIqpaxbIY1HQCrhjBXIr4/FS55s/pnIsMsPg6cV2GC9EchZsgHpiohKZWLjgdsVBdHbGwwMiltG3QqR+NcaR7Uqr9pyl9JMIAepqynNUQcH1qzbscHOBk1LsdtKTbLew56ZFBQqc01XOMA0u407HrwjdBwx5HNIVx9BRnnNKSB1pg10BWzgdqmXk/WoFIPbFPVsmg0iaNsMBcHNa0NuGAOM1kWhxgd+1b9h/COCf509z2sMr7mLr9u1tFv6Z5rK0+cASSn73QV0/i6DGmOw6jBzXHWpzHHGOD1pdbHlY793iFHyN7TmYgyN1Jq5rVv9t0Zx/EvIqhbyZ2pjGOta8OJLaSMjOVP8q78LU9nVUjhzGhHF4GpTl1TPOJMKcdxxUZOasXsYjuHHQqxB/Oq7d8V+nU5c0Ez+LcdS9hXnTfRlaY9apydRjvVucjnmqhwccc5rGe5xRNOyG2Ie4qeorXPlLxgVLXXHZGLeoUZ5xRSY+arYmIxpu//P8AkUr96bWbGiJx8tVpVG0+p6VaYHHSoJcYORiuia0JiVR1p27JxS5AB45pgOX9q42yxxbaBx1qvIctU7YI4qBgS1ZMaITxTCeTUjjBxUR61yTNFuIelQN1qYn5TzUMhwD9K5pDRC781d0iEXF7GDzzk1R/irb8Mw753kxjaMV52IlywbPocooe3xkInTpkHjjsKkc4Smp0AqOd9vGK+Mk3KTZ/TeGiqdFIo38mCc9Mc0/Tm3xjJ4yaz9RmwpzVnRn3Qbs461oloea6qeI5TSJwx9KmhfAx0GaqB+vrT1c5qLHuUpWZoB+lSF84qqj5xUobtSPZhPQk3cmnO2ag3YY8ZpDORxil1G5olU4A7U9Dz1qure1PV8GqQ1NGnbPyO1bmnSAOATjHAzXOwNkrWzanlXHbGc07HvYWWxo+KRnTCc5FefxTZmwDjFdt4nvAuksP9nNeb2lzvncZzzRZ3PAzjERpV4xOts5OhJyTW5ZSjA5x0FcvZSEFK6GxKtjv0qk+V3LoTU4WfU5XxJaG11SQYwGOR6EVktwDXW+N7UNHDcAc/dzXIO/Br9JwFb2tCLP5T4uwP1XMai2T1KU/BPeq+7LZqac4zmoAMtXTL4j4fobNqcwin0y1GIgKlBHpXdDYxeoHpTP4qkfpTKtkjWPXimce9PfpTKykUhG5FVpxnPpVhj+PtUUvTpjNdbV0Qii3U8ZpE+mKlYYNN6exrikjQTbgVEzYJqZmOOtVpCSeB71gxohmfDZFRnjNOlJB5pg5BNcE73NBOox0qKQc/hUhHy9c0yQfKKwkVHcrkYBrqvDcJjs8/wB45rljyRXb6TCIrSNR2ANeJmEuWFj9C4Tw/tsVzvoXVHQ9KrXTcHHJq1tGOtUrw7VPc4r5dbn75N8tM5vXLkQoeecHFXvDk/m2HXPY1zfiC58ybA6A4NXvCV1tWSI9OoruVO0Ln5osxX9qqm3odSG5FPVyM+uaiBJxx7/WlUHr27muTqfo8ZdUW0fI61KCe1VoFLECrsaZGD+dQ9D1aTckNUkH0pS3pTxHg8ngUuz5sUkdSiRBj3609ac0PcVZs4gc56cUxxg2x0DBSN3TOK1YnkWIMoynqKrfZUlJ7D+tPjE9sp8t8x9cHpTuexS56epQ8UaoX0lwThh8v1rhdMmIkbJ6nP61u+MbndEoK7CzZIHfrzXMQtjBB5znNe1RoKdFyPxbibN5U80hC+h2ljNwOR0FdBp1wAw5xzXFaZdZA+ldFZXGSD0GRXkTVmffZZifaRTRv+KI/tOiEgZ2EHNefScA9+K9De7iuNPliY4Mi4HpmvP7yJoGdT1BxX2WS1bwcWflPiJg37SNeK3Rm3DZPPFMjXLj3NJMcg+vWi3yGGTmvdbuz8NS0NmMbUA9qk2/WmpyopefSvSh8KMGI1JjNO7c8Gm05EjGFR59v1qVhmmbRWTKQVBOcqDiph0pkwynvXX0JKZY5FRO3NTN6d6ix82Otckx2IyeOlRyEjOKnYDB4qCQ/Ieea5pOxSRVlOTTegAoc4b6UZyvXmuCTNLCHpUch4AAzUqggDJ5pjcNzXO2aJDLWPzLmNTxk120BCqApz0GPwrldJXdeKMdRXVQqIzx06V85mMtVE/ZeCqMVCVRllQWXgHPY1masXhQ5yDjrW1G24D3rW0/w3P4ikWCG380EYORx9a8G9nc/WsTGNSg7Ox4dev5sjnOTk1d8ONtvAOnFev67+zVqyWb3doyu/Uw9685fwRrOh6lH9qspk2tyQuRivRVWLgfgc6NWhmPtHrqbqkuozwfWnfdHfFOEMigbkZR/tLinICQRXA2kz9kw2IjOK1HwkhR71diOFH5VTTO4ACrcStg8EULU+hoSJz1GOaD0pq5HepBzjmix60eVoF6YNWLVcc1EsZ69PSrtlbO+QFY+wGaLFQqwg9WWUCkZBAIqKZ9mFBwOvFaWneFdR1eQpa2ssr5xgLzXTwfAjxlfKvl6VKAe5qLmlXMqEI6yPCfGshM8Az6mqGn2Ml4mI1JJ74Jr6c0/wDYy8ReILyGTUybaEckAEk17R4P/Za0fw3brE1iJj3aRQTXr0cZGnS5D+fM5UMXmTrN+6fFeh+FnjiDTAk9ePSupttEhZAEXb9e9fUnxL/Zws00iXUNGTyZ4V3NCvAYV86IvlSvEww6EqwPBBBry3U52fsfDtTDVqahDdFIWRhxGYwyH26e9ef68uy/mQdAcV6lc5FszDgqCQa8n1iYy3UrtySecV9Pkyak2fLeJEoQwcIdWzEm4NLbn5xTZWyfSlt/9ZX1b+I/mS2htxj5B9Kfu+tRoflX6UtenBe6jmY7g03v7UZxSd6GrkgxximbqVzxUVYS3LFBwKGGR1xTd2AaQtlK6myCBvvfjUB6nipm+8aizgnP1rlnoNMYx4NVpOlWX6mq7nrk4rlmaRKb8tS7cKMGmyHMg+tO3ZGK4ZdTTYbuJGaRgetA4J9KCflrnexaLelSCO8QtwK6dDuArig5VgR1FblhrqlVSX5SOAa8XG0HP3kfpfC2aUsLelUdrnX6DYvqWoQ26nlyAT+NfSHhXQbPQLGKOJRvIyzY5P418/fDq7iXXomYhgQcY9cV7fb6sxfg4AwBXy1eLjofZ5rmjdoUpaHZCQY+9VWewt7g5khjlJ/vLmsmHUyxUHpV1b4Y69K5FJpHx0pOTu9ySPwfot+4SbToG3dflFZ+t/B7wzeDm1MDY4MXBre0nUYkJJGWHSrV1didyRwKIyfU7IYytDZnkOpfAm0DbrK+dFz0cdKyz8ErsOQmoL+Ir2KaTgnNP0byp9QRZSAhPJNac7R69LOsRTVrnkA/Z+8RT6fNdWpjufLBOxeCa5LQfB+oa3qj6esLQ3EZ2usqkYPvX2TqN+ng7ThfRvmDoSvIxXI+ILjR9ahfUtJWNNSYctEuC9L2kj0I8Q1krM868PfBG0t7gJfSi4l4JVTwK918C/BPSmhEq6dEwA/jXJNZPwn8My3OqRyai+6SY5wTX1LoPhu20u3nUDOFyuO1UpyZ5WJzfE1X8R84eJfCv/CD6/YSaZBGrXEoXykUFifSvoHS7X7Dp0TXEQWYqN6EAEGvJ/F2pJpHxV8PXN44jtI58kuMgcda7b4lfEnR49dWW01GCS3aL5wrjG7/ADmtDyXisVWlyptm5f8AiS1swVKqPqKwrjxRbykksAPQV5VrfxHs7xiIbiMkHruFc9dePYoGybqIcZILioSnJ2iYVIOHvT0PW9W8SW4hdN2UZSDn6V8VfFWO00bx5c+QQtvcfOQOgau88b/HSw0u3dIZhPcYICryM183eJfFV14m1KW9nYhiSFGegr1MJgq1WdraHp5XnKy2Tqc2iNjxN4ojt7QxQNuZhgkdq89uJTISW6mrFxIeCfm+tVJORX3uGwkcNGy3Pk+IeIaudVbzfurZFOQru561JAo3jnrUcgGc9TmpIVIYexrs6o+J6Gyowo69KUjFKn3B9KWvUj8JzMb+dJT6jI5pEjG54qLbUrDk1HWDLI260jdBTh0pP4a6WZ9CB+TUbjnjmpDnJzUTH5gK55lIjYkLzVWVsZ9Ksy9eKpTHBIriqM2joQqMsW64pr9RxUiCmyda896mg1Mk0ElePWnL9aRjWbAjPWmMcvTwM0j8dqza7msZuLumX9K1q50ydJYHKupyDmvT9D+NflIiX0PPQuK8dBxTHY+tebWwdOpqejDMKqVmz6HHxu0dFHzsSOwFB+ONiynyYpJD244r51iw8oXHU8V2NnZiGBMDBxzXgYnCRpH1mTynjZtM9TX45ywOGjtDjrz1r0bwL8SbTxZAqk+VdZwY2ODXzSUzVzS7+fR7pLm2dkmQ5BB4rzvZxPtJ5alHQ+tZnOSAeO9WgLP+z3dJwt2gyFyeTXlfgz4qQatbiG8dYroADLHANdhFc21rAbjzFncjLBTnFc042eh4M8PKm9Te0rxLqmo6e9rf2wW2f5SH5B9639CstI8L6e0xMccQGSXOcV55aePbPU4ZYYnYSJwFCkkGn+EfDWr+LWnGqzlbAN8qMcFhSSMXHU9R8MeLYtQ1JLixJEUZyJOgNfTXgfxHFrGhs7ygzdMZ61802+mWei2MdnYRKCABhegFdB4W8XDwfcF7qXFsAScngHFaJamipubUV1Mv9rDxZb6PZQ28RVr5ySuPvKK+Qbm8v7+cyy3twNxydrnArvPjD41k8ceMr29JJgDMkQzkbc//AFq4YNhQOMetbJH63k2T0aVBSqxu2J5V0IyVvZuR/fOa5LUtQvorh45bmY4PGXPIrtBllPFcr4ttys0MuMBxgH1r6TKYwlV5ZI8DjXAU4YH2tFWaMNpS55LEnue9ISTmmjg8jpS7+3X3r9BjSjD4UfzhKrJ6NjbjlCQMVRYkJmr0pwh78VnynI+nWpqaGCKzk5GO1Wbf5iO2TVcD5xnpVu1XL9OM5rkjrJFPY1YlxGBnjFLTl+6KbXrx2Od9xoPPNB4NO6jFNGMVMhEcnQ+9RVI/Ipm0+lc0tykQLIDkdh600v1pCu1jxTSOtayZIbsmoiOc0ucGmlsn1xWLYEb9TxVScZbpVt+pqvKcA8VzSNEVkBHJ6dKUru70EEf4UpHFcLNBm2mvxUlMkOenWoY7jccUx+1Sfw1G/UVlItEDCmN/FUh6VERzWEnZDVybTY/Mvo19xXb4wAOBxXKeG4BLqGSPujNdc2S3TpXzmNneR+u8K0LUpTZAy4egpwTUjpg59KIxuyM815R9+oX0KM2UcEEg9iCc16t8NBa3OkvcX2sOJN2wWpbk15lc2xZAQO45qxps0un3cU8Jw0bbgD0NJxTR52KwfN0PoTT9X0fSZSILJnlY8kISTXRWPiG+jJIQW8THgHqK8Hm+JOrTSozJFGB12KOa1f8AhZupXHzrEqADjPNYODR4ayurKWiPpCLxZZaXal7l1jAGWkc4NeI/Er4vP4o1MWunE2+nIcEg8yVwus+JtS1zH2m4JXGAo4GKxolCMcmhRZ9JgcojTmp1DroW862LE59+tQsdgBzxSaC/nWsi9eOtMl4TBPOcVvY/ToqKpLlLFtLucjOeKp+J7Q3GiLJjBjk/xotZdl2h6DOMeta95ELjRruPHPX9a9jLp8leLPjeKIe2yuojzI8MRikCg98VI4wxyMHNNPSv06L5lc/kyro7EMvyqfSqDt1q/cfc98VmS5zgVjWRMQVSz561dsxzn9KoKdvf2rTsVxg9c1y01eVxydkaEa7gO3FIwwadggelMPJr1lsc7Y0/WkpxGabUvUCNzxUe73qRyBkUbh6Cud3KRVcc5qI9WqYjGcn/AOtUcgBNaSROxEelRlRUuMGoiOe/Fc70H1I3qKTBB5qZ+pqJsbT61zSLRXKjBpoYcj0qVuc+lVUPzkVySRaJAM0x15px7e1IwOM1mxjB0NRvyRTiSajPFZSLSGHpUZBNOYjcaVTg44rnnsawV3Y3fCiASSuRxjArpM5PT8ax/DcG2zdvVuPyFbKoQM9vSvk8S7zP3nh2lyYSL7kcg46Dmo7fibrT5jxUNu2ZxzxXGfVJe8jW8gNbnIHSqyoAcVoKgNofXrWcjZkIz/8Arq+h61ekkkybHy+1WbQfIf61Wx8p56VZtBmNjUbmdOCvsOZgaik4Gcc0oJNEuFiLE4ApWOyyTN/wnLuEqe1LfEo7oeoJOfxqDwjIBcY9RzVnV1AvXHqDmme9TfNQuVUwSCDyCDXRWil4HHUMuD+VczFwPauk0uf9ymRkHiu2hLkmmfP5jS+sYSrT7pnnOoJ5V5MnoxFVj0rZ8VW32bV5gBwfmH4isYkAc1+o4afPTTP5BxkPZ1pR7Mr3TbUzis0kMc1fu3xGV61mM2HNTVl0OWJIeo4rWsgdoPrWSnJHFbNoAsYwetKkrsJ7FxTleaYelKORmo2NenbQ57AOaaW4pT0FMPWs2HUjfJPSmZPpUkpqLaf8msWaETE8jpTNpA9QakyWJpCcADHSqkQRNUZBHapT3qJhkiuaS1GyNhgdKiccHirLqCMYqB1IzWMkNFZxhTVUN85q4/Q1RdsOB0riqaGqRMTgCmuOaQ/X8KVm5ArJjERQCfaoXOSe1TFqiZeaykXEgK4JPrSRnc9OYYpI/vGuWo/dOimveO20RNmmJjuSa0Y+V9qq6SgGmQj2z+tWkAAr5Kq7yP6JyWmoYOmvIguchDxzVS0I89c1fucBDxzWdbn/AElcetcx7G00dMhzbDB5rJJ8u4I7mta2XMFZV6uycEUH0GIjajFonkx5dWbQfuD+tZ8snyj2rQtD/ohPcig5KK1GbsnGKS7yLUj3ohUl/Wn6h/qDQdHct+GJNl3GM8tWtrq4vMY7Vh+HSBdRnPQ1veJEIuY3zwRmg9vDu+HaM6Ekkrjit7TGxCvqDk1g2z/vW/lWzp7fI4Ix3rSL1OOylBxZheOF3aikmMBlFcrN6Cur8YyiZomHBAwQK5R+vtX6fl0ubDxP5Gz+l7HH1YeZTvOg5qgxwScVbvD1GapEZHXJrWpqz59FiLkjitm2AVQDWZbqARxWvAAy10UUTIeWx0qNutSMvHBqP/Cu96IyADimHrT/AEph61kwGTdKg3mp5eRVesWUholQD3qMyZJqd4lXPFNMQ29MVo0RcgZqYWxjNStGB0qF06VzyVmMQyAg81E7qo561KEAFQyRce1c0jREEjAjiqEx/fL3FWZUMZxnNV2XDg964KhsiXrTfvEcUoOVz2NCZI6c1kSI4IGfemN3psrOCeKjZmYHkj2qJOxohHOWpIurGmOWGadGflPriuGq9Dqw/wASPQtOG7S7cjj5f6mp1BA59Kz9HuBJpcABycYIrRjIfjPNfJ1PiP6PylqWDp27EVwuUasyDi7Qe9bE4+U/SsrpdofcVidz0kjp7VSYABxWXqcZWbr04rWtf9SOcZrN1dSHHOeaD6eqr4dMrsMrmtC2GLQY5rNBBTrWjbAraDBzQebh3qLEPmPelvhmAgdzTYhiTrTr8/uTgZ5oOxdRukDZNH9a6bxGCY4T6AfyrltKJSRSfWut18brGBuh2ig9XCa0ZGNar+8B/wA9a27T759SCaxrXqvb2rWsyVlJ9u9HVERXvHP+JwQ6kjgiucY8HjpXTeKx5kUbZwelcrMSqE1+mZQ74dH8qcXU+TM6i8zPu5AzntUBGCOO1EpZ3J7URKXJyfpXVJ3kfFou23JB7VrW2Ng5+tZdoh3DvWpGoXP6V3UFqRIcxAzzioSwJOOTT360EjHA5rrZmMBI7ZpG606hzUgRSjjpUG6rLrlDVesWUgbIPY0xpGz0qWYZII6VFIcEEVUiUiFmJ4ximE5GKe7cmo85NYNDsGBj6GmSj5T9KlC8Go5CAhrnkVsZsr8H2qs0vOCM59e1WZT1/OqbHkfWvNqGqZYA+UD0pydeeajXAAOc1ImMVmgCT6VXcCrL8/lVduDSaLWhCw61G3y55qVzgVA/NefiNIHTDRo7Dww27T/+BECtyMAEcc1h+Fx/xLc/7RrdjHPvXyVRXkf0RkV3gqbHSD5T9KyHP+loPQ5rXlPyn6Vksubwc96zSPcqK7R09mQYx7VS1cZI+tW7EfIOeaq6spFJn00lfDIzEGRjvmtm1G22ANYsYIbNbELD7OAarQ8rD7sci5am3hxF059adF1zRermLrUHTfRlWx5Zcetdpfp52kQseeMfpXE2R2yAH6V3DfPo0Yz2oPXwGsZIw7dCpHGcVo2pzcgeo/pVRRtqzaH/AEpT0H/1qfoOKtMy/FSlLdOO/wDWuOmfcrDpkGu18YKFtk/OuCuJNufev0LKJf7Ofy5xpDlzOZSLcn0qW3wQfWoPvE4PWp7fIJB9eteluz4Kxo2gyR7Vor932rPtV+cc1oD7v4V6lFHPIYxyaQY70NQODW7RIlI3SlzmkbpUsLWGtyuKh21O3CVDWTKQFfy7VCy569am9PSmsu6rkiVoVyvWogBgZ61O67Qec1FXNMdxpyOnNRyjKHJqUEUyYBkNc72KMyUdcVSkT5wM8VoyAbTVBxhhx3rzapoiTOMcVIh+Wos5IPtTh19qxWhViQkH8qjK5NKBhT65peOKe5RVlGM1AelWJfvN6dKgbjPevOxPwnTT1aOw8MnGmJ/vVsxtyKx/DIJ0tPrW0iZ9q+Tnuf0ZkKtgqY6TlCazFG66H1rSkyEPfNZ8XN0OO9ZnuTXvROis84FRat/qxx2qa15xjiotVOE/SpZ9LvhzBRzvI71twj/Rl7nFYcZ/fituHiAEUXPGw+7sPi6470l0x2EUqDJBouvuYpHbb3Sna/6wex4rt7PMmmjnoK4a2GJh65ruNKw2nEUHpZc90ZzptJ46UWjkzqB0NPnGM1FZn9/n3qtjWS5ZlXxsStmme5rz64bdz1Neh+OOdOib3xXnT/rzX3GVP9zY/mfjmNsxb8iGMZarUIyw44FV4+WJq1D8rCvegtT80bsaEAwQau5+XpVO361bB4r16WiOeTuRk00HNOzzntSVT1JQqgYprdKWis2U9RjfdNRZ9jUjjIFR7T/k1k2NAWJP9KaSfxoAyaD+lbSIuRMxKn0qucjirD/dquRzXLItDf4qWX7h9KUjFNc/uz7CueWpVijJ0PpVCQndxV+T7pqmy/MRXnVVctDB0p46Uz0pwbpXOaD8E0o460bs4pW4PPNX0C1yq3zMahk7/SpccmoZR2rzMVpA6qO6Oy8NjGlR+5zW3H2rH8OY/sqKtiIcg9K+Tnuf0hka/wBjp+g6RcqfpWdCuLn6GtJxkGqAjJn4NZNnuyXvI3bRumBzTdTQmIkjtSWOR3p+pElPapaPfj/BZzQPlzjI71vQnMArBY77n8a3YMeWBTseNhviZIh5HOc0l0vBpVQbg2eaS6b5TRY738JSt+Jx6V2uhsGtSvtmuJg++Oea7Lw//wAe7c80jsy52nYiulwW+tV7cYnGOKuX6gO+OlULY/vx1HNW9jurRtNEPjTjSo+/zf41542CenWvRPGn/IGQ+jV5s5+bPavs8pf7s/mrjyNsffyCIbXPersfzMDiqSfeB9avRAlQe1fSU9WfljNGEZxx2qbbwcioYM4H0qZ3zXrU17pzsYCMdKTOKavWlPSkyUBbJ6UtIozStxSuMjbqfSmZNSEZNJs/z/k1nYCBW5xjH1pWNMaZQaYbkdAOKuQkJIeD6VD1NSNLvBwMdqhORjvxmuaRpsO57+tNY4U+9NLnv3ozhT9K52NsqSDg1Tf5XPFXpXJXB/lVGcHcOOK4Kpa2Iw2TyKMkHim04ZPeuIqw5GI7Uskg/Goy2KYvz5PatLloARuI69aryk5qwI+c55qCY9a8zFv3DqpfEjtvDo26TDgZ6/zrYiJNZegLjSYPoT+takQIr5Wpa5/R+Rr/AGSmvIeThTVNci4HPB61adcqarKuJQT0xWWx9BJe8jZseFHHWnaiuYjz2qKzO4jmrGoLugP0oep70f4LOU6XP41vwL+6DH1rnm/4+PxrobY5t1FN7HiYb4mOB6U24Hv1p69QCKbMAUqDuv7pSRSsw7iux8OHKEdeM1yEeA+M5INdT4ffGR+FB14B/vET355aqMC4lzjvV2/OGPas+KQiUDqM1fQ9Ku/3iGeMlJ0LPo2a82Jyce1el+L33eH5PYj+YrzLBL5z1r6/J3+7Z/OnH8bYyL8hVHI44zWtFH8g9OtZsH3wD0zzWrCuAAehr6qkj8fkyeJDtBqQr8pJpyKAgwfwpJD8letH4TmZCOtOzmkVc04KBUPQYA4phOacT600DNTsAlFKRim7aTApNCVbBHFOMWO1XHQE+tQsMEgjgVTjchMqMmMnpTHqxKBtJzVcjJ+tcskaXIyevrTSdqH0FOkU5JxxUT/cNczGtRpkDDjH0qndHParC46Zpsygj3rjmro1RmkkE8804GllXDfhTQcCuFmqBuR6mmKcGnYOKbjPPek2IlWqkuPmqyD61Vmxk15uLdoHZh9ZI7/Q8jSbf1x/WtGDk1R0hP8AiWWw/wBmtGFcfhXy03qf0nksbYWn6D5OnpVReZSO2KtSdORk1XX5Zs4wCMYNZbnuyXvF6xPPSr1180RHtVS0G08CrVx80R+lPoe7S1pNHJTDbc/jW3btiID2rGuQRc+hzWvbcx1pbQ8CjpUZODwOKJBlD2pwAwKbI3yEYrNno9CrDkSZrptAb5jXLx8N1710uhsBIPekb4J2qIvaoOc47VlxcSr9a19UTKZFY8QJlH1qz1q+k7jvFq58OS/Uf0rzIkHtXqPiUb/D049AD+teWAYJ+tfW5P8ACz+fPECP+0Ql5E9spZwcYIrXiTpWfaLyK0olxX2VKJ+Kz3JlJFMlORUhIUDPeopBkA9jXp7IyYmdoHrSg9ajXOeuakHIrBvUQhOaSnHIptJgKTmkooqJAIkgNMY7h0qJG+alZ+euK1uKxFIOeBxUDEA1O78HHNRhAVJziueQyJ2De1Qy8RkZ6U6UEE45FROcJk1yT0RaRVXPGPxp55H1qKNvnI7ZqwEGPqa4maJFOdcGq5GB71enXBPrVJ+VPvXJNWLWpGr4Jp1QBtsoz0p7P1wetYXGOLYI4qvIcmpDnHJzUTckD8K87F/CduGX7xHpGljbp1t/u1eiOc+tU7BcWEH+4KuRHBNfLT3P6YylWw1P0Q+QYU1VH3xkdDV5uVPGRiqLj5jkYrNHuy7mjbP0wMD3q3Kf3Z57VRtiOAKuS/6tvpVs9Sg7wZy95/x8H61qWuTEKzbofvj9a1LIfuvwq9keNT0qMnUkDrSuMqaSlkGV4rI7b6FNV/ej610WjjLrx07VziDMv410WkHEgoN8J8Zr35Hl471jK22TPvWxe4Mec1ik4kA9+tWezXXvXLGtjzfD93j+6P515aUweDzXqeonGhXX+5/WvLupFfWZO9GfgPiGv3sJeRdtU4XJrTTnAxWfb/dX61dTPavu6OqPwuRKy7se1IVzkdeKBnHJpCcA12PQgix15xSqdoNIDkUEZrme4Ck5pKKcRmgBtFKOnpzSVEgKY6Gkk70UVT3Aib7lCUUVjICKXq1Vpf8AViiiuSpsaIqp98/WrC/dH1oorj6mhDc/e/CqT9DRRXPUGipJ3pU6UUVxlCt0/CoT978aKK8/F/Cd+F/io9Ms/wDkHwf7gqxF940UV8vPc/pjKf8AdoeiLR6Cqcv3qKKzR7s9i1a9RV6X/Vt9KKK0ex6ND4Gcxc/65vrWvZf6r8KKKfQ8eH8Rkx6Clb7poorM6uhUT/WVu6T98fWiig6sL/ERrXv+rrHb/Wj/AD3ooqz2sRuWdR/5Ad3/ANc68uTt9aKK+qyjqfgPiF8UDStv9UPrVxKKK+9obH4VLckHQ0xulFFdr2JRCnSpF6fhRRXK9wY2n0UUmIaen40lFFTID//Z"/>
  <p:tag name="MMPROD_225027LOGO" val="/9j/4AAQSkZJRgABAQAAAQABAAD/2wBDAAMCAgMCAgMDAwMEAwMEBQgFBQQEBQoHBwYIDAoMDAsKCwsNDhIQDQ4RDgsLEBYQERMUFRUVDA8XGBYUGBIUFRT/2wBDAQMEBAUEBQkFBQkUDQsNFBQUFBQUFBQUFBQUFBQUFBQUFBQUFBQUFBQUFBQUFBQUFBQUFBQUFBQUFBQUFBQUFBT/wAARCAD9AQg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qkhYkbQSav22n5w0nB7CrUMSxdAMfSpVI3e1fhOGyqnS96erPdnUb0Fij24wQFzzio7mR1wBzuODU6EIm7PGelVg3myoxH0r34JJWRg2WEXgc470joJUIboelOiwD0oYHcMdBRJKSswRi3Vq8DgZyuc1E2XIIPA4rfli80bWAII4rGu7RrVjkcZ4I7V8dmGAdN+0prQ2jPuVixUH1xTkyQpPXFMmIKbQcHrmnDgAZJGK+dNUKq5OCaeemBz71HuyadkY6ZpWNLjsZIIP4UjMQcYoxnvRvIxnkUWuSOPAA65py5wQDmmDDHpSluRjoDWbSHcfsJGScUHOOtNBw/JGPSn/KQSGGKLDAZXvQGODjqOKaoHIySacowcZp2uCYokZWxj6mnFjwAOPT1phB5z0zQwXaMHBqrW3Fe4/e7ArjA44oG5OOxpuT0ByTS87sZOT60+VbhcVsphgM5p+58g4GcVGOqjdTmJ7MP61Fh3YhYkAMPWlThTgZ4pBuYgZBpwBTOWzUMAJJwCoAxTQQOQM+1BzuGTkChV2nKAk96wau0irj2z6YpuMYp+Mnkc0PnA4wBWrgK4qjg59KKRSQD70UrFF9RxyaXAHNPwGOcYFDE9MAg/pX6+eZe5F5XAJOQT0pm0BumCvT2qx5YJGDimEqpO480loSx27GMHBpNw3jkgHrSkqTkcgUH5lXjJ/lT3AexCZ5yMcCoZFWaMhhwTTsbuO1K2APpzjFKUFJWa0FqYF7Zskjnqg6egpiZA9uma6ExLNEytyD29KxZbNrQlOoJzmvjcwy/wBi/aU9jpjK+5Aq7TyM0/PHTj0pjZJp/Ix0xivBsbXQDkcjjNLuxkYznpQxwnfk0i46de/SrcW9EhOQHO3kAGlVTtGckdafHC79EY5qwLBwhZzsAGSSegreOErVfhiHMVRzwAadkD6Vet9MRgH80OjDIZTkEVYXT4QDkEkcHjP4V2QyetL4tBOZko/JwKcw5BAx64rSuWstNwLieGA5xh3AJq3EsbIHUIyMAQRgg+4rsjkk/tSCTcVdoxdm9TgNnNPW1ZsAJ9c1tDjO1BwenSmsx67ecY4rthk1NfEzn9r2KcVggwWOT/KlvbdBDuAwRwSKtjAUYGMnmiUBrd1IBNdtTL6MaMowjqKM3cwsKOcnNICuSck0K6yMxBBGccU8kKDgV8HOLi2jrXcQbMjkinjaQRmmBgvJGakUr129a57XG2MOFJI5NOj5OenrTHYq3TApykkcDimooEyRgAeKCcgDvSbep9qcrAkcVTVyriDntRUmMZOAfailyjL4+VeT1owcnHINMJyBgU8nLAdOlfq55o0nsR05phQNmpJSVIwMmmqM98HuKpIBiqyIxzx2zUqcRg80yXHlgA85p4UYUZzipS94BCCucdevWkA5GT14xUzAEfKKb8vAxk1qTcaFX15plxbrOvJGfWngKCeOaVtoXpUzgqkeWSHzWMG4t/JYqSep/KolG8jGSe1bN1D9ohJUYI6/Ss61dYZxvXIzivisTglRrqL+Fm6ldXJbbTnlAMpwPSr8dlFGoxgketT7xgEDg9BSPtOOxr6ejgaEEmkYSm7jgFAGOPTAqHUwh0m/eQgRLA5djjj5Tz+tToCzYPyMBkk9MV4r8ZPiQLmSTw/pk58kE/apozw5xwv6/pXoQp3ajFHrZdhKmMrJJaE/wa8fPJqMvhq8m80MS1lK3Uf7P8vzrpPiX8S4/CKvptjKj6rIME/eEOe57Z4/Svniwv20vUre8t2MVzbOHjbPIIx/hSX9893cy3Vy7SzStlpCck12/VrtXP0BZBTdRTe3Y3tHs7zx94qtLK4vJZ5LqTEjuxOAMlj7ZAP519RWVjHplpb2sWRBAgjQAk8CvDf2ffs8vijVXCAyJZ7o2POP3ijP6n8697A3j1J5NY17RfKj5PPvdqqlFWUQ6Hg8Z60FCzjB4xmlQAA5NOyFANcvofJpDGYqpGM80m4Hr1xginMCRn3pWUcY61VtAejMSa28mcqqhFJJwB2pm3A46e9X9TgOzeCQazfu9TmvzvMKXsq0jtg7oUKxPb2qRSyqRjNQk8gg4qYblXOevavJsWMJy/zDin7QFBXp7UjHLDIxSg4+VeRWiQD8nByO1ImN1H8XX8KTbuYADFVawDyWGMdKKUEjPGQKKB3LjLjDZ4FLEvzFiTmkuWxCFxgk4qVdyqADnAwfrX6cnd2OERi5PBPPrSrHtUnOTik5ZxzjHWpCu3J7muixDZBNjIz6ingru6YqK+YxRqxHcU+3UnEh6HgClH4mJu5IF6kHmm5xgEd6kOQTgYx1qP8A1jZzxVki53DgZFMAYqMYxmnjC5HbHNDDAwDkHmgCMuclccdazL1DHMCBgMM/jWlEWLE46cVFqMf7oN2Xn3ryswo89NyW6NYbjrOUzWwJ5K8Y9qmT5jnsOo9aztOl2uVAyCMirOq6kmh6Te6i4BW2iMmD0JA4FVgarq0lc1jTdSaijhfi38Qj4bsjpdi+/UZkJkkB/wBWp7fXrXzy5OASMkHr61o6rqdzrGoT3lxIzTTNuJJzis11ZiSTnngdMV9LQpqMbn7BlWBhhaKstXuNJO7OOfTGaldsxkbBn1IxTGVuD/WlwxU5I57ZzW9j6E674TeIR4d8eWDyJiG5zayEdBu6Z/ECvpWbVIYtZg0xzieaNpEHY4zn+Rr5EsfMS+t5EYArKrA9MYYH+leq+JPiA138U/DtxaSjybFYYpWGCH3YL/8AoRFcdenzao+FzjLJYqspx7P8D22C8huJbiNHAkhcJIg/h/z/AEqbBbGDwMivKvDfi8v8ZtfsD8trf/cUcgOnTH13H8q9TAwcZwPWuFx5dGfn+Mws8JNRl1H7ABndz6Uqrx60mevHFJvP4UrHnDZYhNCykZOOKxHj8tiAMEHBrfViACaztSj2ybwMhuSAK+YzjC89NVIrY6KUuhmnbkEg5qb+HI44puVfAxkn1pxOFxjpXxqR1jVYNwRkU84K+lMA5HOB7UzzwJFjIYFgSD6Yx/jWkQJdnJ54xTkY8DNKH4x+P4Uo+XtWlrgAGWPNFDYIJxg0VHKBLLJLLeopA2qMnA4q2S28AAfhVe1i8yUzlzyMAL0q4BjBxgV+lYZ88efucL0EaMhdw696cpzt+lJtPGTxk0uAVOCAK7CVqVdRzIiADjI5/EVYThQoB46cVFdqfKHpkc1OJOBznjtUL4mQNlzg5PPFRkeVjvmpJmLKB26nNIyh0CjgkcGtLAIuMkdciiRtiepqNCVUqSCRyfpStliB1FIBsOdhyeTzSyoWhcY5A70+MjBAAJGRVe8uTAm3qW4rnxEoxpy5iovVGZaExzpk5ycDtisL4w6j5PgG9jjJG+SJWI/3xW2hDMPUnj2rK+JNnFe+AdSgXc0sYWX5RnO07j/KvAy6rJT5Olz18E0sTTb7nzYowBznnnmmMABgnHbNSOdpX5MAdaY3P3hX6BDZH7VS1SaEWNQAQSM00ovUE5OeppxCkAkkYPQUArwSGHNaGo1FP8L4PpU8RMTI4f51IIJ6j0qMFFYtjGaUrGxBwSfWoYSs0dB4N1Ka18c6Res7O6XALMTyc19WyxkyMucYJHTFfJ3guwOqeLtItkzvecYx04z/AIV9RStdSO0mSCTk89c15ONq+zatG5+XcSKPtopdi8d2MHoKUAketZxFyfX3OaRJ5LZ/nzj1ryfrPK/ei0j4rlNJM7RjnimTxm4icd/5URyCRAynHFSLwDz1PJrrmo1adujEnZmAyshI7j1pSWKjv0zVrUITHJkdG5zmqokCrwc1+cV6To1JRZ3Rdx4XoR2600pnBHBxgE9h/kUgbt2NKjEmuRIu4DCHvj61KG6HqDUbA7sg4+tG4DHt3rS9hk3Djpiio1ZhkgHFFO4GjZJsgAAxVntg9aqWU4ZAj8MPWrbZGOQQOlfpGFcfZpI4JDeM9M0wAHGAcU47gOevegP8pwPwrt6k3Irr/UuSGwBSwSJ9mMhdY0UZLOCAPxNLPl4GwMGvDP2p5J9P0Pw3Mk9xb20sksUqRPtD8J/jXVgsN9ZxCpt2uRJ2Vz0zWPid4S0FHF5r9qXwf3cEglYfgucVxF1+0zoC5GmadfauyAgeTGQD+YrqfBnwD8B6fY2l/HYNqrTxLIs92+8EEdeMV6Hp+gabpcQjs9NtIEB4EcQA/Wvr/wCzcNRfLK8jm9rJ7Hhj/HHxPesj6f8AD3UJUkAxvtpCB+IpyfF/4hKCP+FbXBHY+RLX0C0hVRghMDhVGKcs0jA/ORxWiw2GW0B88j5zn+OPjCyZmuvh3fRrjkxwSDH51SX9o+xeUDV9F1LTwnLBk6fpX0yWfbgAMevIzVK4srW7BE9hBLng74lIP6Vz1cuwVdWnD7mJVJI8o8OfF3wHr6hYNbSCXIyl3mPH4tgV3UcFlq1lIlvNFcWk8ZjZ4W3AqRg/zrN8QfBHwP4lV/t2hRRux3ebbfIwPr3/AJV53rH7Mt9oLveeBvFl9ZTjlbW+O5fXG7j+VcX9h4VP9y+X1No4icZKR5h4p0e48Oa7dafKhRonIBI+8vY/r+hrGUkngde3pXSePE8dw6nanxfpo3InlLqFvESj46ZP51zW1A+7fgHnls8+lTLCVKT5T9oyfMqWJw8fe1W4h3FsFe/UU8yMoC4BX6ZpGTBBJGCP72KTaQw+bJBxjPGKj2E+x73t6XcH3Zxtz9FpcsE+4SB1qQxlA3J4OMnpjsP5Uy3W/vLiODTrCbUrhmGIYlzk+9aU8PUqPlSOPE4+jh4c7lY9f+A/hGS4upPEdxCyRxAxWoI4Zj1f8MDH1NezXFxb2Sk3N1BbIOd0rhePXmvEtP8ACnxj8UafFbPLb+FNOUYRI1IIHpt/+vWvp37LyXZWfxB4r1HUp/4lgbywfzzW7ypSd6kkfjOZ5i8XXc1sd1efEXwjpzYuPEWnI+clPtKlj+GaxtQ+NHggxODrkbN22rkYp1l+zH4BsyGazurtu5uJdxz+AFbMfwK8C27IToEAA6EkkmieTYWpFxnJniqtK9zC0f4weDbjKnXrWJegMzbP511+meIdG1n5rLVrK8XHAt51Yn9aybn9n/wBqJO/Qo4jj70bYNc3q37K/hcxyPpN7qGkXOCVYS7lHHoAKzjk2HhDlpyfzD20nuehX0YeDOPxyDWMccADBrzC+0X4q/CeM3FpPD4q0dDhogp3hfpW14L+K+k+MZDaMDpuqrw9nO2CD3Ar8+z7I69N+1ormj1sdtGsnozuUG5sDk+lGcdqbCNrEkexB9fSlPK9K/Po6bo7txxjA5PJpDzgAU0N25peecUN2KJMsRgcCimBsqT1OKKyuBrzWomB52nrxxUKTNbZSbp0DYq+BvHv6imPGsoMbKGOMiv1N0rPmhuea3cbHlxuBDDHWjZxkcH0rM1DWtN8NxB7/U7S0iBAKzzKhB/E1wfiD9pHwXoCSrBeNqtyhwIoFJXOP73SvVw+Er4j4YMlyS3PQ9UvrfTLOS4up0trdRlpJGwo9q+bPj38WNM8c6bBpGj2U97b2M3mSXzIQi5HP57f0rW8LaR4h/aX1W41DVtVGmeGLOQRm0tmAZ24IGPoRya9S+IXw30bQPgt4i0rR7CO2Edo0olUEyMVB5Lde5r7PL8thhKkZ1H735HLOfMrI3fg3qP9pfC3wtdL9z7BEhCk8YUcV224OAT3ryL9lfVDefCSC3kcP9jupYu2Qufl/ka9bPyhRg5OSPpXZiY2quxkhroo5wM9qVQN2c8YpCpc80RJtTJ65rmLHDO04AHP40wly2MDoOaf5ZOefemEZIG/60AKS5HB9qOWU9z3oOc4U8UqoVAyc0ANlBuIjDMiywv1RuQa8Z+K37O2i65YX+saPO2jX0EbzukeRC+ASRjt09K9o2lm4wBVDxMwTwzrmVyn2GbI7H5Grog3zI2jWnT+B2Pzmmu7iEFRcykrxkNwaRdYuY0/4+ZAe4JzmmXOI+TEXHXIPWq4lVySYQSOQDmvso0abim4kPH4hO3O/vPdv2dfhfJ8Qr869qd5L/Y1hN5ZtWGVuJCDx9Bz+Qr610rS7LQ4Bb6daRWNv2SBdoP5V5x+zPpCaZ8H9KKjBuWedvfJJB/WvUACcY6V8njJfvWo6Iv6zVqx/eSbHvIQAM5HQ1DF94gAg9j3qRkzjPJPpSoMHAHOK8/XqYWHBPlwTkn86ULzknp05pQvHIw1DdPTHWp3JFwSPl4HoKblgCAcHoKepyODikXgkk5IPFFwGo0kakBiCRg44z9a+ZP2tdG0nR7vQb7TrZbTxFeS7vtEACsyZIycf7WK+nwoaRc5P0Ga+U/jrY3nxR/aBtfCmmShZ7WDyoZD92MiPzGz/wACWuilD2sXEpO2p7FoVvNb6HpqXMpmuxbJ5kj8szEZ/r+lXs4GGINeQ+Cvibq3hrXG8IeOoTY3sBEcF7Ku1ZBgbTnoRXrZGUBDgg8gg8V+C51ltbBYiTktG7rsexSqKUR+Oc44pWxgevPFNGUOCQD0waRSd53EAD3zXyzl3OkRMcjBopd21hgcHvRU8yA6HBXgc03OGBBABIB4zkZ6VI7BjwCD3qPPJIGO1fsa0PMPmu68HaTfftEXOheIRcT6dqEu+NRIVHIAUZOe4NfQFj8IfCGi6dd2mn6DaRAwvGHK5YnafWvD/wBpT7T4b8b+EfE8AyFVIyRwQ0bls/jvH5V9QCeOURyodyOqlSvIKmv0ehL9xTnB9Dinqz5t/ZIuv7N1fxp4dLbRDOZ1X02v5ZH/AI6a+gtY05NX0HUrEnie2kiOfcV89eDoo/A/7WGq6cUdItSDjcMBTvi80f8AjzV9KxhUYgjk5Brer8cZ9yF2Pm39j24P/CN+JNLZy0sV3DKR3AKvn+Yr6MHUc5PQfSvnD4GD/hGfjt4x8PpujRlnIAOFOyVQo/Imvo5FQBeSSQc+oNTiPiuUhobLHJ+oqdYwoBJ496gjgwScZBqx1AHQD1rhGMbGdwJ+lQShRKOOozVphjIqAoTNnGeMUAKwVQD096WNlYZByMUkpVVIIyB7ZpsQUrxjH0oWoDwAG71neLPl8Ja8R/z4zDB/3DWixwQBzx1rhfjH4av/ABH4OvZLPX7nRhYwPPIluOJ1x91uRxzW9BXmkxXPhCdp8KCgA28ZqvibYQUBPt9KklVgwVH3gAYIOAf85psFtO8oRXALMADu6Ekf4194lamcEnqfoD8HrE6d8J/CcDjDrpduzAjkExjNdgrYAOM1zXw40TXNB8KWOm6/d215eW6+WjWy7VWMD5QeByABXTAYOOoFfDV9ajZ2RdogWy3pTw2MgjHpTd2R04z0pdwBGRg+9ckti7inOBxk0fxelO9MUx+Tx1pRDccsfHJ/KjbhsZ47mmx8ZyDmnKTk8ZpWJDzkgV5WYARozkk4AAGf6V8zfs9RHxf8aPGXi4nMcRkETHnDyOD/AOgE17V8Y9dbw58L/EGoIdkqweVH6l2PT8ga4P8AZQ0F9M+F76hKiibU7p5N2OSiMVH5gCvQo+5TlIb2N/8AaC8EaR4r+HGqahqIMN3pdvJc292uN4Kgtt/HFeH+AvjpcaD4atE1nTr2+0+MmJdRjGQAMfKeOT0r1z9qjxQvh/4SXNshAl1GYRDjqigF/wBDW/8ABXw1HoXwf8P6bdQLK08Hn3EMifKXfqP0FcOKwVDG0LYiN1fQcajg7owPDHxG8OeL41OmanGZSOYpMBxx6V0ZGCO4IyDj9a8M/aa8GeH/AAz4i0NPD1lFYa1fMJG+z/KBltqnA6HJBr2jRbaSw0Sxt5pWlnjiUSSSNlnbHP8An2r8Y4kyehl3LOlLSXQ9SjVdTctlgAcHNFICSORxRX598jssdLtPUHimBsnGOBSRg7cZOfSlIIHUAV+znmnlH7SWhnVPh39uRSZrCcMpPICt97/0EV2/wV8SHxX8K/Dt7IwM626QTk8YkQYYfrVrxbop8SeENa0tSc3Nq6qfRsHBrzX9kLWpLjwZrmkyEiXT7pZArckhw2f5D86+5yyftcM4/wArOWorMx/2ipj4S+NHgnxBGm1LiWDzXU+koQ/+Og19JeYJGDgYDYYewOD/AFrwT9sPTJrjwXo2qQgiayuDHle24cfqRXr/AIM1Y694Q0TUV5FxaRnrkkj5T/Kvaqe9TjLtoYngeqY8NftdWxKGKHU5cl84z5kbv/NRX0rMm04Ucg4PrXzN+0tO+j/GDwVrMI+YPGrEcdGVP5Ma+nbqYzSPIuCrksMelTX1pwkUiNSwUH0pyHOTSQ5cYPHGS3b/AOtWLJ468OxTywnVbdpIjiQxksEOehrh3Yzcx8pOelQwEkucZ54qjB4o0i9trqa31O3mitjtmMbbhFwGw3pwQfxqG08W6DcuRDrVpImBna+cUgNR2bpjrTRuBxjHsamJBiVldWRhlWU5B981ANwbJcE+lWJk2046YzXO/ENzD8O/E+RgGxcE+nIrom3sF7CuY+KsqwfCzxazDIWxOSOv+sUVrS+NepJ+e4ESRrmTBxn9Kn0CzjvNd0yEuT51yi7QMk/N/wDWqCV4nVSsZzjGGPtXQ/DiKG9+IPhaBYyHkvkUndgd/b2r7uWlJ+hxPWVj9FbwBbiUBsgsQOMd6iQdutPmPmXEpPJznIOajK7Mdc18FJ3k2dsVohwUhjjg55oJyemfrSZO0nuD34GKMHvgZ4B6ViUx6napzxk01z82ARQxUAEnJxkjuKUDcQcc9CBzii1tQQISxPenkYJGeTgEUioMk5OOPxoUDcec88Gk3qDPCP2vtekt/BWkaHCzK2oXXnsFPJVPlA/HzP0r1jwDoQ8NeB9A0jyzE9rZRpIDx8+0bv1zXgnxQf8A4Tz9p3w/4fdg1tYhFdOoGMlv5JX00jKbvc2CoOSfQV31FyU4x7k7nzX+0fLJ49+KnhLwNbupi+RZwOcNK5U/+O7T+NfSVtbiCOG3RcRoNoA6ACvmT4ThfH/7UPiHxA4BtrEuyfNkA48tP1SvffiJ4mXwV4E1vWncKbe3by1zwXbgfzP5VNdWUIIErs+c7mV/ij+0xfzN+90zRyyqByoEXyKfxYA/jXt+dzZx3wQea8b/AGcdCkh0TU9cn5lv5iise6g/Mf8AvoV7RaxEHp0OK/EOJ8R9cxvsI7R0PToLljckitDIpxRV+IFABjrRXnU8tjyo35yzgBgc0OAGxng0pYMoIA+oppUNz6V9knfY5R3C/KCMY4NeA/BeOPwH8e/EnhwyoLe9SZIV6ZKupT/x0NXvOcsvXOQRgZBr55+MDJ4O+PXhXxBho47qSMF1BxkDY3/oYr6rJJ3nKm+qMKq6ns/x38PN4i+EmuW8ZBaFUugvfCOGb9Aaxv2ZtWGpfB2wBnR3sppLY4OSuMNj/wAer0/VrOHUdK1XTmbcl7aTQK3f542UH9RXzv8Asl6lHYN4x8OszOba5WYRsMDLFlP6IK+qp+9TlDtqcrZb/a+0kronhnWIyFa3uvLZx6kF/wD2QfnXuXhu9GreGdGvlYEXFlBJ7ZMa7v1zXn37SWlDVfhDe7wT9jmjmyO3VP8A2atD4A6uNa+EPh+Qvu8lJICcc4WRlHP4ClL3qCfZgrmZ+0t4g1Xwx8IdVudHmeC5mkS2aeNtrLG27dz26CrXwWg0/wAD/ATw/cuW+xvpsd7euF3h3ZQXZgOvU/rXdeIfDmm+LNDvdJ1a3W6sLuMxyRE44PcY71x2h/DXVPC/gK78HaZrscukPA1rbyXsJeeCE8bAVwDgcDIrgRoZHw8l8DT+GfH2peDr03tpeLLfXESwskSSC3A2ruAHO0H2ya4X9kLw7Za78MvFLavZRXKXWpzRESqrEoFHf8a9F+H/AMEx8M/hbrPg/StWM76kJQ17dLnZvTYcBcdAeKzfhz8HPEXwx8B33hfTPEdlJHeXElw2oPbMZoi6qDtB4428ZHc0xXOY/ZO8SarND4t8N393Le6fpdyosZZnLkJyMA88dPyr30Ivlg85xiuX+FPwr0X4S+GE0jTHlupXbzLi9uCGlnbB5Pp1PArrGWPJ3CgGOiH7sYJIHrXH/GyQwfBvxeykBzaxgZ9POj/+vXXQPwQpG3PeuG+P25fgx4r2kB3hiA6/89k/wNb0VepEOh8KyyMsn+q42jAIrsPgcjXvxe8IwmNQBfKx+Xnjv+tcfM0jkHOGx3Oa9J/Zps5bv4zaLv5EKSS8Dpgr/jX21d2oNrsecviPuDBEjDA4JGelOzlcdaCoLOOuT1zSbdo9a+DaPQjscf8AFzxFd+D/AIb6/rWm3sdnqFlbmaDzlUrIw/hw31rz74bfE/xp40+DMnjgXun3WowCZ30lolQPFE+Dyo3A7Qe2OldH+0nbWt18GvEPmWzXV+sP+hRxKXYy8chR1715b8JLrT/BfwBnuo9MvJfGt9b3VkdPWNzNKXbauYugHIOcdqlJDuekeDPi3qnxX0HwxqfhK3t7cXt1PBqyXmWFj5aBgOAcls8fUVj+D/jZ4r8Y/FfxT4IgtdLSTRElK3cucTsuMDAU4zk10H7Mfw0vvhf8N0j1pVttV1K6N/dRZAWDKhdvH+ygJ+pryr9nzVLe8/ac+INwHjSO4ErW7n/lryOh/Ciwz6M8D6tqWt+F7K81mwXT9Tcss1vG2VUjI4/KtyNkRw0jAICGYk4AHrTt7Dtkf3sYrkfi34gPhX4ZeJNSVAZVtWijA6l3BVf1xVxjzSQHiH7P8aeOPjp4v8XyIzeSrBQ3IDSt/Tyz+de7/EPXY/Cvw98Q6tKwQQ2rRqx4O5/kX9WFed/sq6Ktn8OJ9XaJUudTuyx28ZVOn/oZqn+134hfTvh3p+jwv+/1O7AMf95FBI/8eVa7ZfvKqh2MkyL9kbw19k8G6tr8sZWfU7vbGzDBaNQD/wChl/1qP9rbxT5fhzR/CkJZp9RmNxIAeVVcKB+O8/ka9V+FXh9fDHw58M6UqZeK2Vnwc5Z2Ln/0L9K+evEl8nxN/ace2wJdP0sFQc8bYu/5sPyrhxlaNKE6r2imaRV2j1jwhoKeFvCulaWq821uqyc5y+PmP55rftSSRnI5zULsJHLMucnPHSno3lsOOCelfznVxPtMTKtLqz2YxtGxrgEgYOaKhhuQynscUV9PTrwcU7kcoyO5a3kEUgwvY1fUgjPbHFVNRh3xhyQD15pNPuGdfLYkkdD1rppVHQm4TfoZtX1LO4jkYGTgZrxX9qbSzP4X0fV1g3zWFzsLDtuG7P5oPzr1a8u5FuCmSAvTsKwPiFpUniP4ca7ZqBLKsJljyuclTn+QNe5lGYwWMjBGM4aHYeAteXxL4M8P6ngN59pFvIPO4KFb9Qa8C+HmzwX+0/rWiiHylvRIq5bhzhSv/oRrtf2U/Ec+sfDN7O4TZNp100YBXBAYl+n/AAKuJ+N0s/hP9o7wpr2wJbSrA7SKnU72D8/QLX6lSVpSXc4Ge9/ELSxq/gLxDZFQ+6zZiM5B24b+leYfshaqL/4ZX9oV2PZ3zKFJzww3f+zV7ZqMXmW2o2wClXieLGOMFSB/MV84fsn3bWPiPxlohQKI5Cw4xysnln/0GsoK9OcQR9IjIJ/CnL94k9KRsnOe46evWhTsU8ZPvXnFbDzg5qPAwacjDnI6jikBHTgDH41SDcTJOABjmhx/s5OKeoOecA+1Bbg4OD60XHoV43HnYxhcV53+0Y4j+D2tqXCGQxqCeh+dT/SvQH83zhkDaa8w/ahkjj+E1wkpI33SKCvfgn+ldmH1qxJZ8Xy26AnM0YLDGASMV6/+yhaCT4tpKsqutvYTEgHJySnP6V40WhR9xJJA5AHNe6/se28c/j3WbhSSYbHaeOm49P8Ax019bivdoSOKPxH17wGPfmkVicnHFKcDPqMn9aQybWCYJBGc18Nc7l0GSxRXEW2RBIpOcNyB74pTCgfcIogVOVbYMg08BTjAwacUBAGR7e1FxCAGReeVOSe9RpYQRv5gtIUdejxooP0qcJ8o+bBpRGB3GKkBu1iF57dK8P8A2uNZu7HwJY6daB/Ovbguyp12qAVP4nNe4gDGd2Oh9eK+bPi9H/wn37SHhvw2s6SxWZginjB4C7zI5/75cV14ZXld9Bt6HuPw+0B/C/gPw/o8ikyW1qgdifvOR1/WvBPjRJP47/aJ8M+FrVg6WRjLr1H/AD1f8gpFfTbMIgWcjy403E54woPP6V80/s+Qt42+OPivxicSwQea0Dg8I0j4A/74Y1tTa5pzZHQ998X+Ij4L8JavrKx7/wCzrZ3iU4ALqp2r+OBXzt+zfo000Gs+I7tCZ7qXyo5WHzEAkt+eV/Ku1/a48RXOm/D200m1lUTahP50i7sMY0OcD6kEfhXQeAfBVx4Z8DaRYEgzxwhpsHkuep/lXxvEU6scE4Ut5P8AA6KKSkrmizE44IHvRgk81ZksLhG6ZHXrURjdG6EHvnpX4XUoVafxRPWTT2GBni5AOKKCZG4LAj+VFcntKkdLlGzcxJeRDDn2wapJZlHDiTYF65NWrJ0MaqMgjg1HGoa5mRslTzX6DVhGtyz6s5zPnikZ+MsWPBHerNvCRFcWkgwJozGAOuSMf1qWZVjeEKcAk02+xFNDJnowyc81WFpLDVPbLdEy10PE/wBmea48NfEjxd4ankOyQv5aluS0bdv+ArWt+2FpE934a8M6lBuRrW5eJnXIBDbcfyNYHiB4/h9+07pWpbxFa6kyKAOCTLGIif8Avpia9X/aG0KPXPhPrI/isit3GwGclM/41+14epzxp1F9pHlSVnY7DwfraeIvDuk6oDkXlrHOxz13Af4186eGdXtPhR+0N4hfVpWtdKmE26RULcuhlXp7sK774A+OdGs/g9pp1PVbexFgzW7CRsMFXp/WuM8d+NPgtrXim516a3uvEuqzFB5cbYgJVQo9T/CK66cHCcotaMV9DstV/at8GWEggtob7UZWJ2lI9gI/EVlL+1V9qJ+weCdTulwTuzkfoK5XTfHWtXZEPgn4X2NqrEbJHVpT9eQtab6D8ftbO6S40vw9Bj5QGEePwwatYekviX4jctTTf9p/WBgy/DzUkTqCVIz+dKn7XOlwyY1DwxqNk/dWYcfpXOXXwp8V3EZbxN8WrS1IPzCNg4B/MVg3nwt8CKf+Jj8V0uZR95orbGfb79aqhh2tf1J5mey6R+1J4C1MIJ7q605mOP38JwP0ruNC+IXhjxMD/ZOu2N6x6Ksy7vyzXyfceBvhbASIfiPOTjBAsQw/9DrIvvCPhS3Il0z4iRqyjI86y2ZH4SVEsLRl8DFzn2/cxSbg3zBRyBjrXkP7V1ykHwvtCYhKZNRRSCcD/Vuf6V4NZfE3xh4KZDpvi2HVrMHAjdtykfSr/wASvj3dfEjwTbaLc6WttqNtdCc3ETZR8Iy/d7fe9aVLCyhUi1qhueh5HLeQP9y0jDEYypORX0R+xdbxz6p4xuVi8oiK1QsDkHJl/wAK+cWeVnG6PBXrgZr2r9n74xaH8KtA11tRtZ7q/vZI/LiiUBSF3dT/AMC9K93FJzouMdznj8R9j8lWYDIPccipIlaRQQN5I/h5xXyfrX7YXiC4yukaRY6aDnaZszEj1/hrhdS/aD+IPiCZoTq8q7v+WdrHtGK+bhgKkt9DpukfdvkyLjzImQHox4BpjSwRH95KiZ4BZsV+fsuqeONayTa6peHryrc0xdM8Qqd11oWolsc5DVr9Qa3kDmj9BkeA4CzIw74apvJZ/uox9ABnNfn1AtlYqZNRsNZsj1farsB710Ok6l4RkA8vxjqukSnhWntyVH/j9Q8D/eDnPuIbIB5swaKNBucsOABk5/SvmL4FpH4x/aA8U+JnLPHbI5EuOCWLRD9FFV9F0Px5qWnsPCnxBtddtpI3R4nuTGzqwxjGD616H+z78O9W+HnhnV/7cs1ttRvLsuNkm/dGEUdcDuD+dSqaw8JXerJ5rnW/GjxEPCvwo8QajHKVn8vyImAwSzZ4H4A1w37IXhsaX8MP7QZTHLqtyz4IGSqEqD+OBWD+1/r8kfhTw94bjJZr+4NzImeflwq/+jD+Vev6NBbfDH4T2iSjyotF0xQ5Bx+9CdM+7Vlbkp2/mK30PDPGr23xR/aestJe4+0afo5WMgKSpVP3j5xx/ER+FfQgVQOH4ByOelfP37MGlDVdX8SeMLmORpLiUwxPIcnklmI/BwPwr6BATaMDmvjM6qJzjSX2TpprXUd5YYfeHvmo3tozkHbn2qU4VckYHrTMIDnHNfKzhGatJHTexSfSA5JRwg9DRV/5MHIJxRXnSy3Dyd+UrnZly/6Lc7xwjnjHQVFHdZkmOevApUuN8PlSkDaODVFGxIccjPJryKmK5XFw2NeUu3OPOgXGSMHrRqDBpVXHKnPPNQx3A373AOOBmoZZ2lYsQpLcct0FU8XeLXcXKeJ/tQ2ao2ga8BIWtJRGHj4IKnev6gV9C+XF438C+VHIfI1XTghZhu4ZcZP4g15V8a9KTVfh5qSmFZGttkwBYgLtILH8ga818I+O/iV4k8G2GheHLZbDTbVDC18qkEqTnl2yO56V+t5JmFKWXxlVmk4t7nBVg3I6G1/Z58EeCLNJvH3imMugDm3ibByBzwvzdz270yD4sfDbwlKLbwJ4IXVbvI8u6lttxJ45zgvV/wAOfs+2V1qAvfF2oz6tOpyYzIdpPoSefyNeo6NoOhaCR/ZmmW1lGhwojjyx/wCBHmujE8RYaEbQnzP7kRGkzymbxn8bvGQaOzRdBspASp8tEKA/+PfpTL34EeKNfbzfEnjie7dhloI3kdfyIx3r2iW4MsmGZi7nGM5OKuzSxxIg2bpGGCTXzs8/xFZS9lZI1VLueGWn7M3hRApvJ7m9KsC2CUBrqdP+Avw7jIjGjGTvmSVjXoVzDCsJjJIlJBAAqlIi2kwJyW4NeLLOsdSn787xK9lEwYfgb4AQgDw3antkjP61N/wpXwIM/wDFM2TAdMopNdNZ36zvtbj0NXT97AOe+fWvWo5nXrLmjN2IdOKPPL74CeAZ1z/YCxk8kxuVx+VYl3+zJ4LvNz2ovbOTOAyzFgPzNeuO3bHFJEVViMYHWu+GaYmmtJszdKLPAb39kkTXoa18TvHCCCVlj+apYv2UdNjwZfEN0zZ52wqRXvRfzH2r0I60oh2dcE56mtf7bxctFIFRjueGj9lHS3BYa7eJnp+6U/1qL/hlm4tJRNYeLriCRfu7ogpU/Va966NjPFO2YOQ2c01nOLW8w9imeJRfDH4t+H2D6R8RHmCD5Yp5ZDuHp0xTn8Z/tBeFlX7TY2uuxIeWRY9xH4c17WkTAkliMHjmmzXbQ42OxY8cE5Bq5Z/Vpq9RKQvY3PH7X9qe+spfs3i3wVd2x6SSRxbgffDYFdDYeKvg58UAEmt9PS5cZMd3ZiF8/wC9tx+tdu+lJexlr+CO8DdFmVW49K5LxB8DvB/iLdnS/sE7ciW1lZCPfrivQw+eUqivNOP4idFrYx9c/Ze8P3ROo+E799DuVyYzbnfHn6jp+Fcv/wAJp8U/gtIkXia2HiPw4vAuozuYLnru+9ke9OvPgv488F5n8IeMLiWJTzaXLqSef9oY/IVLZftB6t4aK6Z8RfDpe3DBZLiNDhxnrg5BH0r3KOKhXWkk1+Ji42ORl8WWnx5/aQ8NGxRzpUMSMI5eoRPvZH1Zfyr1n9rHxf8A2R8OV0yBPNudXugDEQcGNCWz/wB9KB+NQ/B3wl8PL/4h3HjHwRqkUr3Fq1udL3KGgLEEkDqPuiuR+Lo1L4jftCaZ4athMbDTTGJGCAgBQJJD09VI/GtK0ovVfDFFxPT/AIQ+H/8AhFPh1odi0IS5aIzTqowNzksP0IH4V2AYFsFcCmrlSqKoVEAVR3wOP6CpAZOu39K/M8TV9rVlN9TrgtBjp5mQc4HTtTwFUDCZHTmlaRzwV/PijedhwtcDRsMyM/cxRT5CW+8uOKKqyFY5sq5+8PwpBGw56Dt71LJGVx0JPfNMKkjryPevz9x5dzsbuxF3DqMe1Ny2TztpyoxIy360eW7F9m0vglQxwCcGtKceeXKBDNAk8TxyKJI3UqyleCDUaW6JEscaLGijCqoAA/Cs611PVLjXL3TFtLMz2kEMznzmAbfjKj6bj+VRReIbloPE0klhCv8AY/KqHYmU7Qf6178cvr8vKnobfVpy1RrMjIMjg49M1ExdVAIJGfpWUviuUjw0HsFB1mPzBtkz5eBmtDXdXXRJ9LiFtJcm/uPs6bWAAPqcnpXK8urRlykuhNPlsadrLHGQ8g5AwDUy3Qlk3FPnzgL/AFrAbX7VbDWbhorhptKyZ7JVXzBjv1285457GtSw1VJ7HS7tLacm/wAGMMFBQFSw3c+grtp4SvFJS0RjKjOKu0akSKu6WZctngGmzwLdEvtCemelRC/j/tOWymcm5SAXDJt4CkkD+X61DrfiC20PTPtt6WS1aQRFljLYJzjgc9v0rudBSjyNGahK6Vty1a2iRc5BOeoNXWYKvJwBXPJfxteT2sTkTwkGSJlKsFPQ89R/iKtx3qeeYC4kmUBmjzgoD0z+dRRqyot0+W1iZUp9UaDyM4+VePU0kcR3Zc/L0xUEGsWFzqs+mQ3avewp5kkIU5Vf73Tp/gaIr+2ksxercA2vUyEEDGcf1H5168YSauZOElui8CAABnA9ulKecAHJzwCO9VYNX0+8m8uC8hkfdtKq43A4HGPXmqV3cX99qU+nW4ggtnBRbtZgZQw6gL+I/WtY0pFxpzd9DYTGCp4POM9xSJsHQnPfPQVD59vbgxfaYQY8KVaZd5IHPfPao2vBcgLEMDkbxyDWFaXsltqLla3JLu7SP5A+XPfHAqK3eCJg8k2WPUBcihNNVhlySOpANWBaW8SjbExOAcZBNecqNerLnkkFuwrXkeTsJY+mMZpqSys2VTA7Zqwm3YPkK8ZPy54p6bSMcnnAFdKoVG9WMz7uS4A+VRyORVE6THqcUsd3aQXcTAho5hkEVrSruk7gDOc8VJFFtAwCp9D6V1QhUp6xkzFxTZ4z4j/ZwtXvRqHhK7fw3qK/MqRsTGT79Mf/AF6h+CPwx8ReG/HOv674mRJdQ2GGK4ExfzSxBLjgdefzr1u88Q2sN9JYR77jUljEiwBGAY+m7px359K1Y42+zI0hy5GWUHhW7jn8a9T67XVB05O9/vJdJrUaGY5yMdsClSXBAyfSngKAMMMkZz2pgiXJ569zXh2fUtaEgUlvvcehpyrI2BkdaYVAI59gc9acMJgBsHNTrYu4rLIrckGigoeu8H2JooEYMu0qCHyfpVYMrOcn2q27R84FVyycnaw57Cvi6sW9Tq2AxAY+bJ+tRugYgA45qZjG+OG/GmBYwS21sjpURsndlXMbw/YXDeO/EN5LE8cEywLDKVwCFRQf5GucOg3T+GPHU8llcLf3dxJ9mXbIGZSqhcDPsa7ouAepPPQHkfpTHA4w/U9692GaKFvd/E7I4lxf3fgcjNpcp1/wIixuqWNm6yfKQQcKMH9as+PrXzdd8IZcxxJdNI8gbCphTgn8q6RRhupHHBYc/Snb+QdwJ4BJ7Vos0g6im4h9avNSfQ4XUdM1O8sviTqcCgpqMYitI0BDOEHLD67v0NdRod3Fd6ToZimVktoknkIYZCrGQR+taanlvnO9QBnHbmhFVAQoCqRggDgj1rf+1Yz+KIqmIc1Zo5LVrmXSfG3hzW7p0jtdTL2TOJt3mBgTEceysv5VofFS6nbwrFFEDGjajbqA2ORk5/p+da9zCJRECVdIzlQf4T61OYE1FEiuY4p4wdwEoyo96SzGnOrGyE66bjJr4TP1G2lvvi/dS2uRZ2OlstzIACCxZCFPuAD+VYQNzY/EOG5lEgttatCitIBtLpkqAf8AdC12629rBbyQRRRyeaP3irkA85/pVTUNE+23kVxOkUyQFTaRNHzBgDkHPOSD+dehUr0qkJNItYqLb5l0sc14hhvNP8Z+GtSsnMU2pCXTLjCjlBsIb8Nx/Ou2gsbdRBZoga2VlQRYB4BGB+g/Ks240Q6hPZT3ltHK9szSQsx5iY45H5CpktZhciUuVcHIyeKinjJKMYKLOStVU1BLocf4WdEs/iDfC3UXVnfzS27KoBDxxKyn8wKzL65vLH4beG723YfaBdW8quVPmNK5fdk987Rx7CvQ9I8M2mim6e3jZDdy+fMCchnIAJ/QUQ+F7G3Fmp8yS3s5fOghdvlV+35ZOPqa9WNWUmdX1ikn/XY5rxzaQQ/ELwhH5YQXOo3Eso7v+7kyD7c11uo6ro/gzQTcahdQ6dpluSWnmbCjLE9T9abqfhyPVdc03VJpZhPp7M8KqwCDcCCSO/DH868d/bO+Jg8BfCC80+Jh/aOuN9ihBOSF6yP+C8D6iuiFP204wXU46+IjOMUuh1Wt/Ezw78QPhP4k1bwzqseoW9qywtJAWRkkz+B6H9as3OpLB488KBrSeGK30ae4kikaRRIyR8E5PPSuI/Zl+Dj+HfgDb6Zds1jqGvyDUbt/L3EKR+7QjI/hx+Zr2SXwzLL4j07VZrrzUtLV7U2/kgbwy4Y5z9a2mqdOcoxeh1YWvSjC1RdzjbjxJNZ/CKPxluzfm5FwxDkqU84rsxnH3VA/OugsdYfxB481bTmDRWOlW8QMcZwXkkDEk9+Nox9TSJ4VZrKLwzMpOhW0ouw5jGXHmF/K69iT+BFXrrQrm18V3etaY0IN7AsV1bzqVBKE7GDc/wB49vSsHKKHUq0JJ231sS2Wl3MVjNaPqDyyyTM0UzAbhGXyF/BeK5zSb/UbnxH4pRtUuPs2j3kJERVDvjEaPIn3e4J/Ou008PF5fm7ZWBJJHTrWF4f0GbT9Y8S3F8Ymg1ecNti5wnlqmD+C/rUqpE5KE4pS5zEXxVc23gXT/G9znzpLlWkgVVCiJyRtHGc8Dv8AyrT8TalqOla/o9smozCPU7+WJYwqERxhWZcfL/siqsfg+7fwdpvhaRYn062uFZ7ksQzwrkhdvqSfXtWt4p0m/wBX8S+G722t4HtbGV5ZzIdp+ZGX5ev96q9pFnY50X+P/ANu0SRbaOO6fzJ1JVnPAYZOP0xU+FC8n8qCWJ+4AOoA54zT1ZdoBGc9a82WrueRpfQCsbAYNIyoMHuaViAcbcU3PIyOKz3Fe4vykAA8/Sinqy8jGKKhvUDCZwMkIMegNRNJgZ2D6Zp7SMoOMA+uKvaJGl67eaitj2r5WjB4ioqfc6ZaamUrqMllGD05pGnTPHH411DaNayQnMYyD1qE+F7N8/eHHY17/wDq9Uf2kZe1scq0qhhyeT2p3mocHkAV0h8IWhAO+QHPXNJL4LtihxPKPpisXkNSL3Qe1uc+0yYABJzzUckibu9bTeDYRtIuZePUA1DL4WRP+Xlz9VFQ8lqLqhKaZmQujoc8e9Sl41IyRirr+GRC2BcEj0K//XqB9CIKjz+/9z/69ZvKqkexXtEV3aNlPPPNFuwLhDLsU9aSWxwceZ6/w1UkiK7vnzkelYPLqsZJpL7xc6ZtC6tbYbUOSD97HWn/AG0SHjOPpWLaxhYwzfOR608XrkHaAnXpXq08LWS1aJ5kacshZ1feQoPIA60y6vts4ABweQcVl3Nw+5VzxQuovuUFQfc1mqc27J2J5kzpIGLRqWIyRTyBjg45rFgvZXPUDHoKmSeR48lznNepC6jqZto2FDSDJfAxxXxJ8e0Pxf8A2uvC3gx2Munad5McyqcgZ/eyn/vkAfhX2TE7MxyzEema+NPgZ/xUP7aPjLULrmaD7cUA6DDrGP8Ax2vYwN1z1O0XYlvY+2k22qrGmAkY2qo4wAKcZpH6AkducVTeUo/AqRZDkV5DjNvVl8xZ/wBJkGcBR0Hzc1HKsyL88hJPGKaZHP8AFj8KiNw+4sTkj1q+R9WFy1BA8SDg49xmnyNzyMj6Yqus7gD5j+dPaUsRmoasNMmUYIIGfpUokkweCR+dVFmYuAOB7U7znU8HFJITZYVnwcqfypySMAQQCD/s1CLhzwTkULdSO+CRx7UrXE2SsxzwoHbpilZ/lAI5qEzsW55pBcsewqXEaJyxKj5eBzRTfOZM46Y6UVFmVc//2Q=="/>
  <p:tag name="MMPROD_UIDATA" val="&lt;database version=&quot;10.0&quot;&gt;&lt;object type=&quot;1&quot; unique_id=&quot;10001&quot;&gt;&lt;property id=&quot;20141&quot; value=&quot;Unit 2: I always get up early. How about you? - Lesson 1 (1, 2, 3)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1&quot;/&gt;&lt;property id=&quot;20181&quot; value=&quot;1&quot;/&gt;&lt;property id=&quot;20183&quot; value=&quot;1&quot;/&gt;&lt;property id=&quot;20184&quot; value=&quot;7&quot;/&gt;&lt;property id=&quot;20193&quot; value=&quot;-1&quot;/&gt;&lt;property id=&quot;20221&quot; value=&quot;C:\Users\MyPC\Desktop\Quế\&quot;/&gt;&lt;property id=&quot;20224&quot; value=&quot;C:\Users\MyPC\Desktop\Elearning tổng hợp 2018\Quế 1\BAIDUTHI&quot;/&gt;&lt;property id=&quot;20226&quot; value=&quot;C:\Users\MyPC\Desktop\Elearning tổng hợp 2018\Quế 1\TEPNGUON\Powerpoint\Presentation1.pptx&quot;/&gt;&lt;property id=&quot;20250&quot; value=&quot;0&quot;/&gt;&lt;property id=&quot;20251&quot; value=&quot;1&quot;/&gt;&lt;property id=&quot;20259&quot; value=&quot;1&quot;/&gt;&lt;property id=&quot;20263&quot; value=&quot;3&quot;/&gt;&lt;property id=&quot;20264&quot; value=&quot;1&quot;/&gt;&lt;property id=&quot;20700&quot; value=&quot;0&quot;/&gt;&lt;object type=&quot;8&quot; unique_id=&quot;32617&quot;&gt;&lt;/object&gt;&lt;object type=&quot;2&quot; unique_id=&quot;32618&quot;&gt;&lt;object type=&quot;3&quot; unique_id=&quot;32622&quot;&gt;&lt;property id=&quot;20148&quot; value=&quot;5&quot;/&gt;&lt;property id=&quot;20300&quot; value=&quot;Slide 5&quot;/&gt;&lt;property id=&quot;20301&quot; value=&quot;Lời dẫn vào bài&quot;/&gt;&lt;property id=&quot;20303&quot; value=&quot;Dương Ngọc Quế&quot;/&gt;&lt;property id=&quot;20307&quot; value=&quot;260&quot;/&gt;&lt;property id=&quot;20309&quot; value=&quot;225027&quot;/&gt;&lt;/object&gt;&lt;object type=&quot;3&quot; unique_id=&quot;32630&quot;&gt;&lt;property id=&quot;20148&quot; value=&quot;5&quot;/&gt;&lt;property id=&quot;20300&quot; value=&quot;Slide 14&quot;/&gt;&lt;property id=&quot;20301&quot; value=&quot;Dẫn vào trò chơi&quot;/&gt;&lt;property id=&quot;20303&quot; value=&quot;Dương Ngọc Quế&quot;/&gt;&lt;property id=&quot;20307&quot; value=&quot;268&quot;/&gt;&lt;property id=&quot;20309&quot; value=&quot;225027&quot;/&gt;&lt;/object&gt;&lt;object type=&quot;3&quot; unique_id=&quot;32633&quot;&gt;&lt;property id=&quot;20148&quot; value=&quot;5&quot;/&gt;&lt;property id=&quot;20300&quot; value=&quot;Slide 17&quot;/&gt;&lt;property id=&quot;20301&quot; value=&quot;Tranh a&quot;/&gt;&lt;property id=&quot;20303&quot; value=&quot;Dương Ngọc Quế&quot;/&gt;&lt;property id=&quot;20307&quot; value=&quot;271&quot;/&gt;&lt;property id=&quot;20309&quot; value=&quot;225027&quot;/&gt;&lt;/object&gt;&lt;object type=&quot;3&quot; unique_id=&quot;32634&quot;&gt;&lt;property id=&quot;20148&quot; value=&quot;5&quot;/&gt;&lt;property id=&quot;20300&quot; value=&quot;Slide 18&quot;/&gt;&lt;property id=&quot;20301&quot; value=&quot;Tranh b&quot;/&gt;&lt;property id=&quot;20303&quot; value=&quot;Dương Ngọc Quế&quot;/&gt;&lt;property id=&quot;20307&quot; value=&quot;272&quot;/&gt;&lt;property id=&quot;20309&quot; value=&quot;225027&quot;/&gt;&lt;/object&gt;&lt;object type=&quot;3&quot; unique_id=&quot;32635&quot;&gt;&lt;property id=&quot;20148&quot; value=&quot;5&quot;/&gt;&lt;property id=&quot;20300&quot; value=&quot;Slide 19&quot;/&gt;&lt;property id=&quot;20301&quot; value=&quot;Tranh c&quot;/&gt;&lt;property id=&quot;20303&quot; value=&quot;Dương Ngọc Quế&quot;/&gt;&lt;property id=&quot;20307&quot; value=&quot;273&quot;/&gt;&lt;property id=&quot;20309&quot; value=&quot;225027&quot;/&gt;&lt;/object&gt;&lt;object type=&quot;3&quot; unique_id=&quot;32636&quot;&gt;&lt;property id=&quot;20148&quot; value=&quot;5&quot;/&gt;&lt;property id=&quot;20300&quot; value=&quot;Slide 20&quot;/&gt;&lt;property id=&quot;20301&quot; value=&quot;Tranh d&quot;/&gt;&lt;property id=&quot;20303&quot; value=&quot;Dương Ngọc Quế&quot;/&gt;&lt;property id=&quot;20307&quot; value=&quot;274&quot;/&gt;&lt;property id=&quot;20309&quot; value=&quot;225027&quot;/&gt;&lt;/object&gt;&lt;object type=&quot;3&quot; unique_id=&quot;32638&quot;&gt;&lt;property id=&quot;20148&quot; value=&quot;5&quot;/&gt;&lt;property id=&quot;20300&quot; value=&quot;Slide 23 - &amp;quot;Example 1:&amp;quot;&quot;/&gt;&lt;property id=&quot;20301&quot; value=&quot;Ví dụ 1&quot;/&gt;&lt;property id=&quot;20303&quot; value=&quot;Dương Ngọc Quế&quot;/&gt;&lt;property id=&quot;20307&quot; value=&quot;276&quot;/&gt;&lt;property id=&quot;20309&quot; value=&quot;225027&quot;/&gt;&lt;/object&gt;&lt;object type=&quot;3&quot; unique_id=&quot;32639&quot;&gt;&lt;property id=&quot;20148&quot; value=&quot;5&quot;/&gt;&lt;property id=&quot;20300&quot; value=&quot;Slide 22 - &amp;quot;Grammar:&amp;quot;&quot;/&gt;&lt;property id=&quot;20301&quot; value=&quot;Mẫu câu&quot;/&gt;&lt;property id=&quot;20303&quot; value=&quot;Dương Ngọc Quế&quot;/&gt;&lt;property id=&quot;20307&quot; value=&quot;277&quot;/&gt;&lt;property id=&quot;20309&quot; value=&quot;225027&quot;/&gt;&lt;/object&gt;&lt;object type=&quot;3&quot; unique_id=&quot;32641&quot;&gt;&lt;property id=&quot;20148&quot; value=&quot;5&quot;/&gt;&lt;property id=&quot;20300&quot; value=&quot;Slide 25 - &amp;quot;2. Point and say &amp;quot;&quot;/&gt;&lt;property id=&quot;20301&quot; value=&quot;2. Point and say - tranh a&quot;/&gt;&lt;property id=&quot;20303&quot; value=&quot;Dương Ngọc Quế&quot;/&gt;&lt;property id=&quot;20307&quot; value=&quot;279&quot;/&gt;&lt;property id=&quot;20309&quot; value=&quot;225027&quot;/&gt;&lt;/object&gt;&lt;object type=&quot;3&quot; unique_id=&quot;32646&quot;&gt;&lt;property id=&quot;20148&quot; value=&quot;5&quot;/&gt;&lt;property id=&quot;20300&quot; value=&quot;Slide 35&quot;/&gt;&lt;property id=&quot;20301&quot; value=&quot;Lời chào tạm biệt&quot;/&gt;&lt;property id=&quot;20303&quot; value=&quot;Dương Ngọc Quế&quot;/&gt;&lt;property id=&quot;20307&quot; value=&quot;284&quot;/&gt;&lt;property id=&quot;20309&quot; value=&quot;225027&quot;/&gt;&lt;/object&gt;&lt;object type=&quot;3&quot; unique_id=&quot;33787&quot;&gt;&lt;property id=&quot;20148&quot; value=&quot;5&quot;/&gt;&lt;property id=&quot;20300&quot; value=&quot;Slide 3&quot;/&gt;&lt;property id=&quot;20301&quot; value=&quot;Lời dẫn vào bài hát khởi động&quot;/&gt;&lt;property id=&quot;20303&quot; value=&quot;Dương Ngọc Quế&quot;/&gt;&lt;property id=&quot;20307&quot; value=&quot;286&quot;/&gt;&lt;property id=&quot;20309&quot; value=&quot;225027&quot;/&gt;&lt;/object&gt;&lt;object type=&quot;3&quot; unique_id=&quot;222453&quot;&gt;&lt;property id=&quot;20148&quot; value=&quot;5&quot;/&gt;&lt;property id=&quot;20300&quot; value=&quot;Slide 1&quot;/&gt;&lt;property id=&quot;20301&quot; value=&quot;Trang bìa&quot;/&gt;&lt;property id=&quot;20303&quot; value=&quot;Dương Ngọc Quế&quot;/&gt;&lt;property id=&quot;20307&quot; value=&quot;289&quot;/&gt;&lt;property id=&quot;20309&quot; value=&quot;225027&quot;/&gt;&lt;/object&gt;&lt;object type=&quot;3&quot; unique_id=&quot;223079&quot;&gt;&lt;property id=&quot;20148&quot; value=&quot;5&quot;/&gt;&lt;property id=&quot;20300&quot; value=&quot;Slide 4&quot;/&gt;&lt;property id=&quot;20301&quot; value=&quot;Bài hát khởi động&quot;/&gt;&lt;property id=&quot;20303&quot; value=&quot;Dương Ngọc Quế&quot;/&gt;&lt;property id=&quot;20307&quot; value=&quot;293&quot;/&gt;&lt;property id=&quot;20309&quot; value=&quot;225027&quot;/&gt;&lt;/object&gt;&lt;object type=&quot;3&quot; unique_id=&quot;224169&quot;&gt;&lt;property id=&quot;20148&quot; value=&quot;5&quot;/&gt;&lt;property id=&quot;20300&quot; value=&quot;Slide 6 - &amp;quot;OBJECTIVES&amp;quot;&quot;/&gt;&lt;property id=&quot;20301&quot; value=&quot;Mục tiêu bài học&quot;/&gt;&lt;property id=&quot;20303&quot; value=&quot;Dương Ngọc Quế&quot;/&gt;&lt;property id=&quot;20307&quot; value=&quot;295&quot;/&gt;&lt;property id=&quot;20309&quot; value=&quot;225027&quot;/&gt;&lt;/object&gt;&lt;object type=&quot;3&quot; unique_id=&quot;224955&quot;&gt;&lt;property id=&quot;20148&quot; value=&quot;5&quot;/&gt;&lt;property id=&quot;20300&quot; value=&quot;Slide 24 - &amp;quot;Example 2:&amp;quot;&quot;/&gt;&lt;property id=&quot;20301&quot; value=&quot;Ví dụ 2&quot;/&gt;&lt;property id=&quot;20303&quot; value=&quot;Dương Ngọc Quế&quot;/&gt;&lt;property id=&quot;20307&quot; value=&quot;296&quot;/&gt;&lt;property id=&quot;20309&quot; value=&quot;225027&quot;/&gt;&lt;/object&gt;&lt;object type=&quot;3&quot; unique_id=&quot;225425&quot;&gt;&lt;property id=&quot;20148&quot; value=&quot;5&quot;/&gt;&lt;property id=&quot;20300&quot; value=&quot;Slide 36 - &amp;quot;Tài liệu tham khảo&amp;quot;&quot;/&gt;&lt;property id=&quot;20301&quot; value=&quot;Tài liệu tham khảo&quot;/&gt;&lt;property id=&quot;20303&quot; value=&quot;Dương Ngọc Quế&quot;/&gt;&lt;property id=&quot;20307&quot; value=&quot;297&quot;/&gt;&lt;property id=&quot;20309&quot; value=&quot;225027&quot;/&gt;&lt;/object&gt;&lt;object type=&quot;3&quot; unique_id=&quot;225670&quot;&gt;&lt;property id=&quot;20148&quot; value=&quot;5&quot;/&gt;&lt;property id=&quot;20300&quot; value=&quot;Slide 33 - &amp;quot;Let’s sing a song&amp;quot;&quot;/&gt;&lt;property id=&quot;20301&quot; value=&quot;Lời dẫn vào bài hát kết thúc&quot;/&gt;&lt;property id=&quot;20303&quot; value=&quot;Dương Ngọc Quế&quot;/&gt;&lt;property id=&quot;20307&quot; value=&quot;298&quot;/&gt;&lt;property id=&quot;20309&quot; value=&quot;225027&quot;/&gt;&lt;/object&gt;&lt;object type=&quot;3&quot; unique_id=&quot;225744&quot;&gt;&lt;property id=&quot;20148&quot; value=&quot;5&quot;/&gt;&lt;property id=&quot;20300&quot; value=&quot;Slide 29 - &amp;quot;Let’s talk&amp;quot;&quot;/&gt;&lt;property id=&quot;20301&quot; value=&quot;3. Let's talk&quot;/&gt;&lt;property id=&quot;20303&quot; value=&quot;Dương Ngọc Quế&quot;/&gt;&lt;property id=&quot;20307&quot; value=&quot;300&quot;/&gt;&lt;property id=&quot;20309&quot; value=&quot;225027&quot;/&gt;&lt;/object&gt;&lt;object type=&quot;3&quot; unique_id=&quot;226152&quot;&gt;&lt;property id=&quot;20148&quot; value=&quot;5&quot;/&gt;&lt;property id=&quot;20300&quot; value=&quot;Slide 7 - &amp;quot;New words &amp;quot;&quot;/&gt;&lt;property id=&quot;20301&quot; value=&quot;Lời dẫn vào phần từ vựng&quot;/&gt;&lt;property id=&quot;20303&quot; value=&quot;Dương Ngọc Quế&quot;/&gt;&lt;property id=&quot;20307&quot; value=&quot;301&quot;/&gt;&lt;property id=&quot;20309&quot; value=&quot;225027&quot;/&gt;&lt;/object&gt;&lt;object type=&quot;3&quot; unique_id=&quot;226500&quot;&gt;&lt;property id=&quot;20148&quot; value=&quot;5&quot;/&gt;&lt;property id=&quot;20300&quot; value=&quot;Slide 15 - &amp;quot;Match the English words in column 1 with their meanings  in column 2&amp;quot;&quot;/&gt;&lt;property id=&quot;20301&quot; value=&quot;Trò nối&quot;/&gt;&lt;property id=&quot;20303&quot; value=&quot;Dương Ngọc Quế&quot;/&gt;&lt;property id=&quot;20307&quot; value=&quot;302&quot;/&gt;&lt;property id=&quot;20309&quot; value=&quot;225027&quot;/&gt;&lt;/object&gt;&lt;object type=&quot;3&quot; unique_id=&quot;226858&quot;&gt;&lt;property id=&quot;20148&quot; value=&quot;5&quot;/&gt;&lt;property id=&quot;20300&quot; value=&quot;Slide 16 - &amp;quot;1. Look, listen and repeat&amp;quot;&quot;/&gt;&lt;property id=&quot;20301&quot; value=&quot;1. Look, listen and repeat&quot;/&gt;&lt;property id=&quot;20303&quot; value=&quot;Dương Ngọc Quế&quot;/&gt;&lt;property id=&quot;20307&quot; value=&quot;303&quot;/&gt;&lt;property id=&quot;20309&quot; value=&quot;225027&quot;/&gt;&lt;/object&gt;&lt;object type=&quot;3&quot; unique_id=&quot;227059&quot;&gt;&lt;property id=&quot;20148&quot; value=&quot;5&quot;/&gt;&lt;property id=&quot;20300&quot; value=&quot;Slide 32 - &amp;quot;What do you do in the evening?&amp;quot;&quot;/&gt;&lt;property id=&quot;20301&quot; value=&quot;Tranh c&quot;/&gt;&lt;property id=&quot;20303&quot; value=&quot;Dương Ngọc Quế&quot;/&gt;&lt;property id=&quot;20307&quot; value=&quot;306&quot;/&gt;&lt;property id=&quot;20309&quot; value=&quot;225027&quot;/&gt;&lt;/object&gt;&lt;object type=&quot;3&quot; unique_id=&quot;227456&quot;&gt;&lt;property id=&quot;20148&quot; value=&quot;5&quot;/&gt;&lt;property id=&quot;20300&quot; value=&quot;Slide 30 - &amp;quot;What do you do in the morning?  &amp;quot;&quot;/&gt;&lt;property id=&quot;20301&quot; value=&quot;Tranh a&quot;/&gt;&lt;property id=&quot;20303&quot; value=&quot;Dương Ngọc Quế&quot;/&gt;&lt;property id=&quot;20307&quot; value=&quot;304&quot;/&gt;&lt;property id=&quot;20309&quot; value=&quot;225027&quot;/&gt;&lt;/object&gt;&lt;object type=&quot;3&quot; unique_id=&quot;227457&quot;&gt;&lt;property id=&quot;20148&quot; value=&quot;5&quot;/&gt;&lt;property id=&quot;20300&quot; value=&quot;Slide 31 - &amp;quot;What do you do in the afternoon?&amp;quot;&quot;/&gt;&lt;property id=&quot;20301&quot; value=&quot;Tranh b&quot;/&gt;&lt;property id=&quot;20303&quot; value=&quot;Dương Ngọc Quế&quot;/&gt;&lt;property id=&quot;20307&quot; value=&quot;305&quot;/&gt;&lt;property id=&quot;20309&quot; value=&quot;225027&quot;/&gt;&lt;/object&gt;&lt;object type=&quot;3&quot; unique_id=&quot;228452&quot;&gt;&lt;property id=&quot;20148&quot; value=&quot;5&quot;/&gt;&lt;property id=&quot;20300&quot; value=&quot;Slide 8 - &amp;quot;Brush teeth &amp;quot;&quot;/&gt;&lt;property id=&quot;20301&quot; value=&quot;Brush teeth&quot;/&gt;&lt;property id=&quot;20303&quot; value=&quot;Dương Ngọc Quế&quot;/&gt;&lt;property id=&quot;20307&quot; value=&quot;307&quot;/&gt;&lt;property id=&quot;20309&quot; value=&quot;225027&quot;/&gt;&lt;/object&gt;&lt;object type=&quot;3&quot; unique_id=&quot;228453&quot;&gt;&lt;property id=&quot;20148&quot; value=&quot;5&quot;/&gt;&lt;property id=&quot;20300&quot; value=&quot;Slide 9 - &amp;quot;Do morning excercise&amp;quot;&quot;/&gt;&lt;property id=&quot;20301&quot; value=&quot;Do morning excercise&quot;/&gt;&lt;property id=&quot;20303&quot; value=&quot;Dương Ngọc Quế&quot;/&gt;&lt;property id=&quot;20307&quot; value=&quot;308&quot;/&gt;&lt;property id=&quot;20309&quot; value=&quot;225027&quot;/&gt;&lt;/object&gt;&lt;object type=&quot;3&quot; unique_id=&quot;228454&quot;&gt;&lt;property id=&quot;20148&quot; value=&quot;5&quot;/&gt;&lt;property id=&quot;20300&quot; value=&quot;Slide 10 - &amp;quot;Cook dinner&amp;quot;&quot;/&gt;&lt;property id=&quot;20301&quot; value=&quot;Cook dinner&quot;/&gt;&lt;property id=&quot;20303&quot; value=&quot;Dương Ngọc Quế&quot;/&gt;&lt;property id=&quot;20307&quot; value=&quot;309&quot;/&gt;&lt;property id=&quot;20309&quot; value=&quot;225027&quot;/&gt;&lt;/object&gt;&lt;object type=&quot;3&quot; unique_id=&quot;228455&quot;&gt;&lt;property id=&quot;20148&quot; value=&quot;5&quot;/&gt;&lt;property id=&quot;20300&quot; value=&quot;Slide 11 - &amp;quot;Watch TV&amp;quot;&quot;/&gt;&lt;property id=&quot;20301&quot; value=&quot;Watch TV&quot;/&gt;&lt;property id=&quot;20303&quot; value=&quot;Dương Ngọc Quế&quot;/&gt;&lt;property id=&quot;20307&quot; value=&quot;310&quot;/&gt;&lt;property id=&quot;20309&quot; value=&quot;225027&quot;/&gt;&lt;/object&gt;&lt;object type=&quot;3&quot; unique_id=&quot;228456&quot;&gt;&lt;property id=&quot;20148&quot; value=&quot;5&quot;/&gt;&lt;property id=&quot;20300&quot; value=&quot;Slide 12 - &amp;quot;Get up&amp;quot;&quot;/&gt;&lt;property id=&quot;20301&quot; value=&quot;Get up&quot;/&gt;&lt;property id=&quot;20303&quot; value=&quot;Dương Ngọc Quế&quot;/&gt;&lt;property id=&quot;20307&quot; value=&quot;311&quot;/&gt;&lt;property id=&quot;20309&quot; value=&quot;225027&quot;/&gt;&lt;/object&gt;&lt;object type=&quot;3&quot; unique_id=&quot;228457&quot;&gt;&lt;property id=&quot;20148&quot; value=&quot;5&quot;/&gt;&lt;property id=&quot;20300&quot; value=&quot;Slide 13 - &amp;quot;Talk with friends online&amp;quot;&quot;/&gt;&lt;property id=&quot;20301&quot; value=&quot;Talk with friends online&quot;/&gt;&lt;property id=&quot;20303&quot; value=&quot;Dương Ngọc Quế&quot;/&gt;&lt;property id=&quot;20307&quot; value=&quot;312&quot;/&gt;&lt;property id=&quot;20309&quot; value=&quot;225027&quot;/&gt;&lt;/object&gt;&lt;object type=&quot;3&quot; unique_id=&quot;228980&quot;&gt;&lt;property id=&quot;20148&quot; value=&quot;5&quot;/&gt;&lt;property id=&quot;20300&quot; value=&quot;Slide 21 - &amp;quot;Adverbs of frequency &amp;quot;&quot;/&gt;&lt;property id=&quot;20301&quot; value=&quot;Trạng từ chỉ tần suất&quot;/&gt;&lt;property id=&quot;20303&quot; value=&quot;Dương Ngọc Quế&quot;/&gt;&lt;property id=&quot;20307&quot; value=&quot;313&quot;/&gt;&lt;property id=&quot;20309&quot; value=&quot;225027&quot;/&gt;&lt;/object&gt;&lt;object type=&quot;3&quot; unique_id=&quot;228981&quot;&gt;&lt;property id=&quot;20148&quot; value=&quot;5&quot;/&gt;&lt;property id=&quot;20300&quot; value=&quot;Slide 26 - &amp;quot;morning/ usually do morning exercise &amp;quot;&quot;/&gt;&lt;property id=&quot;20301&quot; value=&quot;Tranh b&quot;/&gt;&lt;property id=&quot;20303&quot; value=&quot;Dương Ngọc Quế&quot;/&gt;&lt;property id=&quot;20307&quot; value=&quot;314&quot;/&gt;&lt;property id=&quot;20309&quot; value=&quot;225027&quot;/&gt;&lt;/object&gt;&lt;object type=&quot;3&quot; unique_id=&quot;228982&quot;&gt;&lt;property id=&quot;20148&quot; value=&quot;5&quot;/&gt;&lt;property id=&quot;20300&quot; value=&quot;Slide 27 - &amp;quot;afternoon/ often cook dinner &amp;quot;&quot;/&gt;&lt;property id=&quot;20301&quot; value=&quot;Tranh c&quot;/&gt;&lt;property id=&quot;20303&quot; value=&quot;Dương Ngọc Quế&quot;/&gt;&lt;property id=&quot;20307&quot; value=&quot;315&quot;/&gt;&lt;property id=&quot;20309&quot; value=&quot;225027&quot;/&gt;&lt;/object&gt;&lt;object type=&quot;3&quot; unique_id=&quot;228983&quot;&gt;&lt;property id=&quot;20148&quot; value=&quot;5&quot;/&gt;&lt;property id=&quot;20300&quot; value=&quot;Slide 28 - &amp;quot;evening/ sometimes watch TV &amp;quot;&quot;/&gt;&lt;property id=&quot;20301&quot; value=&quot;Tranh d&quot;/&gt;&lt;property id=&quot;20303&quot; value=&quot;Dương Ngọc Quế&quot;/&gt;&lt;property id=&quot;20307&quot; value=&quot;316&quot;/&gt;&lt;property id=&quot;20309&quot; value=&quot;225027&quot;/&gt;&lt;/object&gt;&lt;object type=&quot;3&quot; unique_id=&quot;229130&quot;&gt;&lt;property id=&quot;20148&quot; value=&quot;5&quot;/&gt;&lt;property id=&quot;20300&quot; value=&quot;Slide 2 - &amp;quot;Video giới thiệu&amp;quot;&quot;/&gt;&lt;property id=&quot;20301&quot; value=&quot;Video giới thiệu&quot;/&gt;&lt;property id=&quot;20303&quot; value=&quot;Dương Ngọc Quế&quot;/&gt;&lt;property id=&quot;20307&quot; value=&quot;319&quot;/&gt;&lt;property id=&quot;20309&quot; value=&quot;225027&quot;/&gt;&lt;/object&gt;&lt;object type=&quot;3&quot; unique_id=&quot;229131&quot;&gt;&lt;property id=&quot;20148&quot; value=&quot;5&quot;/&gt;&lt;property id=&quot;20300&quot; value=&quot;Slide 34 - &amp;quot;Morning routines song&amp;quot;&quot;/&gt;&lt;property id=&quot;20301&quot; value=&quot;Morning routines song&quot;/&gt;&lt;property id=&quot;20303&quot; value=&quot;Dương Ngọc Quế&quot;/&gt;&lt;property id=&quot;20307&quot; value=&quot;318&quot;/&gt;&lt;property id=&quot;20309&quot; value=&quot;225027&quot;/&gt;&lt;/object&gt;&lt;/object&gt;&lt;object type=&quot;4&quot; unique_id=&quot;34152&quot;&gt;&lt;object type=&quot;5&quot; unique_id=&quot;225027&quot;&gt;&lt;property id=&quot;20000&quot; value=&quot;0&quot;/&gt;&lt;property id=&quot;20149&quot; value=&quot;Dương Ngọc Quế&quot;/&gt;&lt;property id=&quot;20150&quot; value=&quot;Giáo viên&quot;/&gt;&lt;property id=&quot;20151&quot; value=&quot;anh chan dung6.jpg&quot;/&gt;&lt;property id=&quot;20153&quot; value=&quot;C1tichson.vinhyen@vinhphuc.edu.vn&quot;/&gt;&lt;property id=&quot;20159&quot; value=&quot;logo truong.jpg&quot;/&gt;&lt;/object&gt;&lt;/object&gt;&lt;object type=&quot;10&quot; unique_id=&quot;34153&quot;&gt;&lt;object type=&quot;11&quot; unique_id=&quot;34154&quot;&gt;&lt;property id=&quot;20180&quot; value=&quot;1&quot;/&gt;&lt;property id=&quot;20181&quot; value=&quot;1&quot;/&gt;&lt;property id=&quot;20183&quot; value=&quot;1&quot;/&gt;&lt;/object&gt;&lt;object type=&quot;12&quot; unique_id=&quot;225028&quot;&gt;&lt;/object&gt;&lt;/object&gt;&lt;/object&gt;&lt;/database&gt;"/>
  <p:tag name="MMPROD_TAG_VCONFIG" val="PD94bWwgdmVyc2lvbj0iMS4wIj8+DQo8Y29uZmlndXJhdGlvbj4NCgk8YnJhbmRpbmc+DQoJCTx1aWZvbnQgbmFtZT0iRk9OVF9OT1RFU19URVhUIiB2YWx1ZT0iVmVyZGFuYSw5LGZhbHNlLGZhbHNlLGZhbHNlIi8+DQoJPC9icmFuZGluZz4NCgk8Y29sb3JzPg0KCQk8dWljb2xvciBuYW1lPSJwcmltYXJ5IiB2YWx1ZT0iMHg2Rjg0ODgiLz4NCgkJPHVpY29sb3IgbmFtZT0iZ2xvdyIgdmFsdWU9IjB4NjA5NzczIi8+DQoJCTx1aWNvbG9yIG5hbWU9InRleHQiIHZhbHVlPSIweEZGRkZGRiIvPg0KCQk8dWljb2xvciBuYW1lPSJsaWdodCIgdmFsdWU9IjB4NEU1RDYwIi8+DQoJCTx1aWNvbG9yIG5hbWU9InNoYWRvdyIgdmFsdWU9IjB4MDAwMDAwIi8+DQoJCTx1aWNvbG9yIG5hbWU9ImJhY2tncm91bmQiIHZhbHVlPSIweDcyNzk3MSIvPg0KCTwvY29sb3JzPg0KCTxsYXlvdXQ+DQoJCTx1aXNob3cgbmFtZT0icHJlc2VudGF0aW9udGl0bGUiIHZhbHVlPSJ0cnVlIi8+PHVpc2hvdyBuYW1lPSJwcmVzZW50ZXJwaG90byIgdmFsdWU9InRydWUiLz48dWlzaG93IG5hbWU9InByZXNlbnRlcm5hbWUiIHZhbHVlPSJ0cnVlIi8+PHVpc2hvdyBuYW1lPSJwcmVzZW50ZXJ0aXRsZSIgdmFsdWU9InRydWUiLz48dWlzaG93IG5hbWU9InByZXNlbnRlcmVtYWlsIiB2YWx1ZT0idHJ1ZSIvPjx1aXNob3cgbmFtZT0icHJlc2VudGVyYmlvIiB2YWx1ZT0idHJ1ZSIvPjx1aXNob3cgbmFtZT0iY29tcGFueWxvZ28iIHZhbHVlPSJ0cnVlIi8+PHVpc2hvdyBuYW1lPSJzaWRlYmFyIiB2YWx1ZT0idHJ1ZSIvPjx1aXNob3cgbmFtZT0ib3V0bGluZSIgdmFsdWU9InRydWUiLz48dWlzaG93IG5hbWU9InRodW1ibmFpbCIgdmFsdWU9InRydWUiLz4NCgkJPHVpc2hvdyBuYW1lPSJub3RlcyIgdmFsdWU9InRydWUiLz48dWlzaG93IG5hbWU9InNlYXJjaCIgdmFsdWU9InRydWUiLz48dWlzaG93IG5hbWU9InF1aXoiIHZhbHVlPSJ0cnVlIi8+PHVpc2hvdyBuYW1lPSJhdHRhY2htZW50cyIgdmFsdWU9InRydWUiLz48dWlzaG93IG5hbWU9InV0aWxzIiB2YWx1ZT0idHJ1ZSIvPjx1aXNob3cgbmFtZT0idm9sdW1lIiB2YWx1ZT0idHJ1ZSIvPjx1aXNob3cgbmFtZT0icGxheWJhciIgdmFsdWU9InRydWUiLz48dWlzaG93IG5hbWU9InRhbGtpbmdoZWFkIiB2YWx1ZT0idHJ1ZSIvPjx1aXNob3cgbmFtZT0ic2lkZWJhcm9ucmlnaHQiIHZhbHVlPSJ0cnVlIi8+PHVpc2hvdyBuYW1lPSJ2aWV3Y2hhbmdlIiB2YWx1ZT0idHJ1ZSIvPjx1aXNob3cgbmFtZT0iYWx3YXlzU2NydW5jaCIgdmFsdWU9ImZhbHNlIi8+PHVpc2hvdyBuYW1lPSJpbml0aWFsZGlzcGxheW1vZGVpc25vcm1hbCIgdmFsdWU9InRydWUiLz48dWlyZXBsYWNlIG5hbWU9ImxvZ28iIHZhbHVlPSIiLz48dWlyZXBsYWNlIG5hbWU9ImJnaW1hZ2UiIHZhbHVlPSIiLz48dWlyZXBsYWNlIG5hbWU9ImluaXRpYWx0YWIiIHZhbHVlPSJvdXRsaW5lIi8+PHVpc2hvdyBuYW1lPSJjY3RleHRoaWdobGlnaHRpbmciIHZhbHVlPSJ0cnVlIi8+DQoJPC9sYXlvdXQ+DQoJPHByZWxvYWRlcj48c2V0Qm9vbCBuYW1lPSJkaXNhYmxlQXNzZXRQcmVsb2FkZXIiIHZhbHVlPSJ0cnVlIi8+PC9wcmVsb2FkZXI+PGxhbmd1YWdlIGlkPSJlb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TbGlkZSAlbiIvPg0KCQk8IS0tIHN1YnN0aXR1dGlvbjogJW4gPT0gc2xpZGUgbnVtYmVyIC0tPg0KCQk8IS0tIHN1YnN0aXR1dGlvbjogJXQgPT0gdG90YWwgc2xpZGUgY291bnQgLS0+DQoJCTx1aXRleHQgbmFtZT0iU0NSVUJCQVJTVEFUVVNfU0xJREVJTkZPIiB2YWx1ZT0iU2xpZGUgJW4gLyAldCB8ICIvPg0KCQk8dWl0ZXh0IG5hbWU9IlNDUlVCQkFSU1RBVFVTX1NUT1BQRUQiIHZhbHVlPSJTdG9wcGVkIi8+DQoJCTx1aXRleHQgbmFtZT0iU0NSVUJCQVJTVEFUVVNfUExBWUlORyIgdmFsdWU9IlBsYXlpbmciLz4NCgkJPHVpdGV4dCBuYW1lPSJTQ1JVQkJBUlNUQVRVU19OT0FVRElPIiB2YWx1ZT0iTm8gQXVkaW8iLz4NCgkJPHVpdGV4dCBuYW1lPSJTQ1JVQkJBUlNUQVRVU19WSURQTEFZSU5HIiB2YWx1ZT0iVmlkZW8gUGxheWluZyIvPg0KCQk8dWl0ZXh0IG5hbWU9IlNDUlVCQkFSU1RBVFVTX0xPQURJTkciIHZhbHVlPSJMb2FkaW5nIi8+DQoJCTx1aXRleHQgbmFtZT0iU0NSVUJCQVJTVEFUVVNfQlVGRkVSSU5HIiB2YWx1ZT0iQnVmZmVyaW5nIi8+DQoJCTx1aXRleHQgbmFtZT0iU0NSVUJCQVJTVEFUVVNfUVVFU1RJT04iIHZhbHVlPSJBbnN3ZXIgUXVlc3Rpb24iLz4NCgkJPHVpdGV4dCBuYW1lPSJTQ1JVQkJBUlNUQVRVU19SRVZJRVdRVUlaIiB2YWx1ZT0iUmV2aWV3aW5nIFF1aXoiLz4NCgkJPCEtLSBzdWJzdGl0dXRpb246ICVtID09IG1pbnV0ZXMgcmVtYWluaW5nIC0tPg0KCQk8IS0tIHN1YnN0aXR1dGlvbjogJXMgPT0gc2Vjb25kcyByZW1haW5pbmcgLS0+DQoJCTx1aXRleHQgbmFtZT0iRUxBUFNFRCIgdmFsdWU9IiVtIE1pbnV0ZXMgJXMgU2Vjb25kcyBSZW1haW5pbmciLz4NCgkJPHVpdGV4dCBuYW1lPSJOT1RGT1VORCIgdmFsdWU9Ik5vdGhpbmcgRm91bmQiLz4NCgkJPHVpdGV4dCBuYW1lPSJBVFRBQ0hNRU5UUyIgdmFsdWU9IkF0dGFjaG1lbnR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jdCIvPg0KCQk8dWl0ZXh0IG5hbWU9IlRBQl9RVUlaIiB2YWx1ZT0iUXVpeiIvPg0KCQk8dWl0ZXh0IG5hbWU9IlRBQl9PVVRMSU5FIiB2YWx1ZT0iT3V0bGluZSIvPg0KCQk8dWl0ZXh0IG5hbWU9IlRBQl9USFVNQiIgdmFsdWU9IlRodW1iIi8+DQoJCTx1aXRleHQgbmFtZT0iVEFCX05PVEVTIiB2YWx1ZT0iTm90ZXMiLz4NCgkJPHVpdGV4dCBuYW1lPSJUQUJfU0VBUkNIIiB2YWx1ZT0iU2VhcmNoIi8+DQoJCTx1aXRleHQgbmFtZT0iU0xJREVfSEVBRElORyIgdmFsdWU9IlNsaWRlIFRpdGxlIi8+DQoJCTx1aXRleHQgbmFtZT0iRFVSQVRJT05fSEVBRElORyIgdmFsdWU9IkR1cmF0aW9uIi8+DQoJCTx1aXRleHQgbmFtZT0iU0VBUkNIX0hFQURJTkciIHZhbHVlPSJTZWFyY2ggZm9yIHRleHQ6Ii8+DQoJCTx1aXRleHQgbmFtZT0iVEhVTUJfSEVBRElORyIgdmFsdWU9IlNsaWRlIi8+DQoJCTx1aXRleHQgbmFtZT0iVEhVTUJfSU5GTyIgdmFsdWU9IlNsaWRlIFRpdGxlL0R1cmF0aW9uIi8+DQoJCTx1aXRleHQgbmFtZT0iQVRUQUNITkFNRV9IRUFESU5HIiB2YWx1ZT0iRmlsZSBOYW1lIi8+DQoJCTx1aXRleHQgbmFtZT0iQVRUQUNIU0laRV9IRUFESU5HIiB2YWx1ZT0iU2l6ZSIvPg0KCQk8dWl0ZXh0IG5hbWU9IlNMSURFX05PVEVTIiB2YWx1ZT0iU2xpZGUgTm90ZXMiLz4NCgkJPHVpdGV4dCBuYW1lPSJDT1VSU0VfU1RBVFVTIiB2YWx1ZT0iTW9kdWxlIFN0YXR1cyIvPg0KCQk8dWl0ZXh0IG5hbWU9IlBBU1NFRF9TVFJJTkciIHZhbHVlPSJQYXNzZWQiLz4NCgkJPHVpdGV4dCBuYW1lPSJGQUlMRURfU1RSSU5HIiB2YWx1ZT0iRmFpbGVk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dWl0ZXh0IG5hbWU9IkNPVVJTRV9TVEFUVVMiIHZhbHVlPSJNb2R1bHN0YXR1cyIvPg0KCQk8dWl0ZXh0IG5hbWU9IlBBU1NFRF9TVFJJTkciIHZhbHVlPSJFcmZvbGdyZWljaCIvPg0KCQk8dWl0ZXh0IG5hbWU9IkZBSUxFRF9TVFJJTkciIHZhbHVlPSJGZWhsZ2VzY2hsYWd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BdXMiLz4NCgkJPHVpdGV4dCBuYW1lPSJET0NXUkFQX1RJVExFIiB2YWx1ZT0iUHJlc2VudGVyLUFuaGFuZyIvPg0KCQk8dWl0ZXh0IG5hbWU9IkRPQ1dSQVBfTVNHIiB2YWx1ZT0iQXVmIG1laW5lbSBBcmJlaXRzcGxhdHogc3BlaWNoZXJuIi8+DQoJCTx1aXRleHQgbmFtZT0iRE9DV1JBUF9QUk9NUFQiIHZhbHVlPSJadW0gSGVydW50ZXJsYWRlbiBrbGlja2VuIi8+DQoJPC9sYW5ndWFnZT4NCgk8bGFuZ3VhZ2UgaWQ9ImZy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lICVuIi8+DQoJCTwhLS0gc3Vic3RpdHV0aW9uOiAlbiA9PSBzbGlkZSBudW1iZXIgLS0+DQoJCTwhLS0gc3Vic3RpdHV0aW9uOiAldCA9PSB0b3RhbCBzbGlkZSBjb3VudCAtLT4NCgkJPHVpdGV4dCBuYW1lPSJTQ1JVQkJBUlNUQVRVU19TTElERUlORk8iIHZhbHVlPSJEaWFwb3NpdGl2ZSAlbiAvICV0IHwgIi8+DQoJCTx1aXRleHQgbmFtZT0iU0NSVUJCQVJTVEFUVVNfU1RPUFBFRCIgdmFsdWU9IkFycsOqdMOpZSIvPg0KCQk8dWl0ZXh0IG5hbWU9IlNDUlVCQkFSU1RBVFVTX1BMQVlJTkciIHZhbHVlPSJMZWN0dXJlIi8+DQoJCTx1aXRleHQgbmFtZT0iU0NSVUJCQVJTVEFUVVNfTk9BVURJTyIgdmFsdWU9IlBhcyBkZSBzb24iLz4NCgkJPHVpdGV4dCBuYW1lPSJTQ1JVQkJBUlNUQVRVU19WSURQTEFZSU5HIiB2YWx1ZT0iTGVjdHVyZSB2aWTDqW8gZW4gY291cnMiLz4NCgkJPHVpdGV4dCBuYW1lPSJTQ1JVQkJBUlNUQVRVU19MT0FESU5HIiB2YWx1ZT0iQ2hhcmdlbWVudCBlbiBjb3VycyIvPg0KCQk8dWl0ZXh0IG5hbWU9IlNDUlVCQkFSU1RBVFVTX0JVRkZFUklORyIgdmFsdWU9Ik1pc2UgZW4gbcOpbW9pcmUiLz4NCgkJPHVpdGV4dCBuYW1lPSJTQ1JVQkJBUlNUQVRVU19RVUVTVElPTiIgdmFsdWU9IlLDqXBvbmRyZSDDoCBsYSBxdWVzdGlvbiIvPg0KCQk8dWl0ZXh0IG5hbWU9IlNDUlVCQkFSU1RBVFVTX1JFVklFV1FVSVoiIHZhbHVlPSJSw6l2aXNpb24gZHUgcXVlc3Rpb25uYWlyZSIvPg0KCQk8IS0tIHN1YnN0aXR1dGlvbjogJW0gPT0gbWludXRlcyByZW1haW5pbmcgLS0+DQoJCTwhLS0gc3Vic3RpdHV0aW9uOiAlcyA9PSBzZWNvbmRzIHJlbWFpbmluZyAtLT4NCgkJPHVpdGV4dCBuYW1lPSJFTEFQU0VEIiB2YWx1ZT0iJW0gbWludXRlcyAlcyBzZWNvbmRlcyByZXN0YW50ZXMiLz4NCgkJPHVpdGV4dCBuYW1lPSJOT1RGT1VORCIgdmFsdWU9IlJpZW4gdHJvdXbDqSIvPg0KCQk8dWl0ZXh0IG5hbWU9IkFUVEFDSE1FTlRTIiB2YWx1ZT0iUGnDqGNlcyBqb2ludGVzIi8+DQoJCTwhLS0gc3Vic3RpdHV0aW9uOiAlcCA9PSBjdXJyZW50IHNwZWFrZXIncyB0aXRsZSAtLT4NCgkJPHVpdGV4dCBuYW1lPSJCSU9XSU5fVElUTEUiIHZhbHVlPSJCaW8gOiAlcCIvPg0KCQk8dWl0ZXh0IG5hbWU9IkJJT0JUTl9USVRMRSIgdmFsdWU9IkJpbyA6Ii8+DQoJCTx1aXRleHQgbmFtZT0iRElWSURFUkJUTl9USVRMRSIgdmFsdWU9InwiLz4NCgkJPHVpdGV4dCBuYW1lPSJDT05UQUNUQlROX1RJVExFIiB2YWx1ZT0iQ29udGFjdCIvPg0KCQk8dWl0ZXh0IG5hbWU9IlRBQl9RVUlaIiB2YWx1ZT0iUXVpeiIvPg0KCQk8dWl0ZXh0IG5hbWU9IlRBQl9PVVRMSU5FIiB2YWx1ZT0iUGxhbiIvPg0KCQk8dWl0ZXh0IG5hbWU9IlRBQl9USFVNQiIgdmFsdWU9IkRpYXBvcyIvPg0KCQk8dWl0ZXh0IG5hbWU9IlRBQl9OT1RFUyIgdmFsdWU9Ik5vdGVzIi8+DQoJCTx1aXRleHQgbmFtZT0iVEFCX1NFQVJDSCIgdmFsdWU9IlJlY2hlcmNoZSIvPg0KCQk8dWl0ZXh0IG5hbWU9IlNMSURFX0hFQURJTkciIHZhbHVlPSJUaXRyZSBkZSBsYSBkaWFwb3NpdGl2ZSIvPg0KCQk8dWl0ZXh0IG5hbWU9IkRVUkFUSU9OX0hFQURJTkciIHZhbHVlPSJEdXLDqWUiLz4NCgkJPHVpdGV4dCBuYW1lPSJTRUFSQ0hfSEVBRElORyIgdmFsdWU9IlJlY2hlcmNoZSBkZSB0ZXh0ZSA6Ii8+DQoJCTx1aXRleHQgbmFtZT0iVEhVTUJfSEVBRElORyIgdmFsdWU9IkRpYXBvc2l0aXZlIi8+DQoJCTx1aXRleHQgbmFtZT0iVEhVTUJfSU5GTyIgdmFsdWU9IlRpdHJlL2R1csOpZSIvPg0KCQk8dWl0ZXh0IG5hbWU9IkFUVEFDSE5BTUVfSEVBRElORyIgdmFsdWU9Ik5vbSBkZSBmaWNoaWVyIi8+DQoJCTx1aXRleHQgbmFtZT0iQVRUQUNIU0laRV9IRUFESU5HIiB2YWx1ZT0iVGFpbGxlIi8+DQoJCTx1aXRleHQgbmFtZT0iU0xJREVfTk9URVMiIHZhbHVlPSJDb21tZW50YWlyZXMgZGVzIGRpYXBvc2l0aXZlcyIvPg0KCQk8dWl0ZXh0IG5hbWU9IkNPVVJTRV9TVEFUVVMiIHZhbHVlPSJTdGF0dXQgZHUgbW9kdWxlIi8+DQoJCTx1aXRleHQgbmFtZT0iUEFTU0VEX1NUUklORyIgdmFsdWU9IlLDqXVzc2kiLz4NCgkJPHVpdGV4dCBuYW1lPSJGQUlMRURfU1RSSU5HIiB2YWx1ZT0iRWNob3XDqSIvPg0KCQk8IS0tcXVpeiBwb2QgYW5kIG1lc3NhZ2UgYm94IHRleHRzLS0+DQoJCTx1aXRleHQgbmFtZT0iUVVJWlBPRF9RVUlaX0FUVEVNUFQiIHZhbHVlPSJUZW50YXRpdmUgZGUgcXVlc3Rpb25uYWlyZSA6Ii8+DQoJCTx1aXRleHQgbmFtZT0iUVVJWlBPRF9RVUlaX0FUVEVNUFRfVkFMVUUiIHZhbHVlPSIlbiBzdXIgJXQiLz4NCgkJPHVpdGV4dCBuYW1lPSJRVUlaUE9EX1FVSVpfU0NPUkUiIHZhbHVlPSJOb3RlIG9idGVudWUgOiIvPg0KCQk8dWl0ZXh0IG5hbWU9IlFVSVpQT0RfUVVJWl9QQVNTU0NPUkUiIHZhbHVlPSJOb3RlIGQnYWRtaXNzaWJpbGl0w6nCoDoiLz4NCgkJPHVpdGV4dCBuYW1lPSJRVUlaUE9EX1FVSVpfTUFYU0NPUkUiIHZhbHVlPSJOb3RlIG1heGltYWxlIDoiLz4NCgkJPHVpdGV4dCBuYW1lPSJRVUlaUE9EX1FVRVNBVE1QVF9TVFIiIHZhbHVlPSJUZW50YXRpdmUgOiAlbiBzdXIgJXQiLz4NCgkJPHVpdGV4dCBuYW1lPSJRVUlaUE9EX1FVRVNUWVBFX1NUUiIgdmFsdWU9IlR5cGU6ICVzIi8+DQoJCTx1aXRleHQgbmFtZT0iUVVJWlBPRF9RVUVTVFlQRV9HUkQiIHZhbHVlPSJOb3TDqSIvPg0KCQk8dWl0ZXh0IG5hbWU9IlFVSVpQT0RfUVVFU1RZUEVfU1ZZIiB2YWx1ZT0iRW5xdcOqdGUiLz4NCgkJPHVpdGV4dCBuYW1lPSJRVUlaUE9EX1FVSVpBVE1QVF9JTkYiIHZhbHVlPSJJbGxpbWl0w6kiLz4NCgkJPHVpdGV4dCBuYW1lPSJRVUlaUE9EX1FVRVNBVE1QVF9JTkYiIHZhbHVlPSJJbGxpbWl0w6kiLz4NCgkJPHVpdGV4dCBuYW1lPSJXQVJOSU5HTVNHX1lFU1NUUklORyIgdmFsdWU9Ik91aSIvPg0KCQk8dWl0ZXh0IG5hbWU9IldBUk5JTkdNU0dfTk9TVFJJTkciIHZhbHVlPSJOb24iLz4NCgkJPHVpdGV4dCBuYW1lPSJXQVJOSU5HTVNHX1RJVExFU1RSSU5HIiB2YWx1ZT0iQXZlcnRpc3NlbWVudCBkZSBuYXZpZ2F0aW9uIGR1IHF1ZXN0aW9ubmFpcmUiLz4NCgkJPHVpdGV4dCBuYW1lPSJXQVJOSU5HTVNHX01TR1NUUklORyIgdmFsdWU9IlZvdXMgbidhdmV6IHBhcyByw6lwb25kdSDDoCBjZXJ0YWluZXMgcXVlc3Rpb25zIGRlIGNlIHF1ZXN0aW9ubmFpcmUuJiN4QTsmI3hBO1NpIHZvdXMgY2xpcXVleiBzdXIgT3VpLCB2b3VzIHF1aXR0ZXJleiBsZSBxdWVzdGlvbm5haXJlLiBDbGlxdWV6IHN1ciBOb24gcG91ciBjb250aW51ZXIgbGUgcXVlc3Rpb25uYWlyZS4iLz4NCgkJPHVpdGV4dCBuYW1lPSJJTkZPUk1BVElPTl9IMjY0X0ZMQVNIUExBWUVSIiB2YWx1ZT0iTGEgdmVyc2lvbiBkZSBGbGFzaCBQbGF5ZXIgYWN0dWVsbGVtZW50IGluc3RhbGzDqWUgc3VyIHZvdHJlIG1hY2hpbmUgbmUgcHJlbmQgcGFzIGVuIGNoYXJnZSBjZSB0eXBlIGRlIHZpZMOpby4gQ2xpcXVleiBzdXIgbGEgem9uZSB2aWTDqW8gcG91ciB0w6lsw6ljaGFyZ2VyIGxhIGRlcm5pw6hyZSB2ZXJzaW9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udHJlciBsJ2VuY2FkcsOpIGF1eCBwYXJ0aWNpcGFudHMiLz4NCgkJPHVpdGV4dCBuYW1lPSJNVVRFIiB2YWx1ZT0iTXVldCIvPg0KCQk8dWl0ZXh0IG5hbWU9IkRPQ1dSQVBfVElUTEUiIHZhbHVlPSJQacOoY2Ugam9pbnRlIFByZXNlbnRlciIvPg0KCQk8dWl0ZXh0IG5hbWU9IkRPQ1dSQVBfTVNHIiB2YWx1ZT0iRW5yZWdpc3RyZXIgc3VyIG1vbiBvcmRpbmF0ZXVyIi8+DQoJCTx1aXRleHQgbmFtZT0iRE9DV1JBUF9QUk9NUFQiIHZhbHVlPSJDbGlxdWVyIHBvdXIgdMOpbMOpY2hhcmdlciIvPg0KCTwvbGFuZ3VhZ2U+DQoJPGxhbmd1YWdlIGlkPSJqYSI+DQoJCTwhLS0gZm9ybWF0IGZvciB1aWZvbnQgdmFsdWUgaXMgImZvbnQsc2l6ZSxpc2JvbGQsaXNpdGFsaWMsaXNzaGFkb3dlZCIgLS0+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+DQoJCTx1aWZvbnQgbmFtZT0iRk9OVF9FTEFQU0VEVElNRSIgdmFsdWU9IlZlcmRhbmEsMTEsdHJ1ZSxmYWxzZSxmYWxzZSIvPg0KCQk8dWlmb250IG5hbWU9IkZPTlRfVVRJTFNNRU5VIiB2YWx1ZT0iVmVyZGFuYSw5LHRydWUsZmFsc2UsZmFsc2UiLz4NCgkJPHVpZm9udCBuYW1lPSJGT05UX1RBQlMiIHZhbHVlPSJWZXJkYW5hLDEwLGZhbHNlLGZhbHNlLGZhbHNlIi8+DQoJCTx1aWZvbnQgbmFtZT0iRk9OVF9QUkVTRU5UQVRJT05OQU1FIiB2YWx1ZT0iVmVyZGFuYSwxNSxmYWxzZSxmYWxzZSx0cnVlIi8+DQoJCTx1aWZvbnQgbmFtZT0iRk9OVF9QUkVTRU5URVJOQU1FIiB2YWx1ZT0iVmVyZGFuYSwxNSx0cnVlLGZhbHNlLHRydWUiLz4NCgkJPHVpZm9udCBuYW1lPSJGT05UX1BSRVNFTlRFUlRJVExFIiB2YWx1ZT0iVmVyZGFuYSwxMS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MTEsZmFsc2UsZmFsc2UsdHJ1ZSIvPg0KCQk8dWlmb250IG5hbWU9IkZPTlRfQklPV0lOIiB2YWx1ZT0iVmVyZGFuYSwxMSxmYWxzZSxmYWxzZSxmYWxzZSIvPg0KCQk8dWlmb250IG5hbWU9IkZPTlRfTElTVEhFQURJTkciIHZhbHVlPSJWZXJkYW5hLDExLGZhbHNlLGZhbHNlLGZhbHNlIi8+DQoJCTx1aWZvbnQgbmFtZT0iRk9OVF9XSU5USVRMRSIgdmFsdWU9IlZlcmRhbmEsMTE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44K544Op44Kk44OJIDogJW4iLz4NCgkJPCEtLSBzdWJzdGl0dXRpb246ICVuID09IHNsaWRlIG51bWJlciAtLT4NCgkJPCEtLSBzdWJzdGl0dXRpb246ICV0ID09IHRvdGFsIHNsaWRlIGNvdW50IC0tPg0KCQk8dWl0ZXh0IG5hbWU9IlNDUlVCQkFSU1RBVFVTX1NMSURFSU5GTyIgdmFsdWU9IuOCueODqeOCpOODiSA6ICVuIC8gJXQgfCAiLz4NCgkJPHVpdGV4dCBuYW1lPSJTQ1JVQkJBUlNUQVRVU19TVE9QUEVEIiB2YWx1ZT0i5YGc5q2iIi8+DQoJCTx1aXRleHQgbmFtZT0iU0NSVUJCQVJTVEFUVVNfUExBWUlORyIgdmFsdWU9IuWGjeeUn+S4rSIvPg0KCQk8dWl0ZXh0IG5hbWU9IlNDUlVCQkFSU1RBVFVTX05PQVVESU8iIHZhbHVlPSLpn7Plo7DjgarjgZciLz4NCgkJPHVpdGV4dCBuYW1lPSJTQ1JVQkJBUlNUQVRVU19WSURQTEFZSU5HIiB2YWx1ZT0i44OT44OH44Kq5YaN55Sf5LitIi8+DQoJCTx1aXRleHQgbmFtZT0iU0NSVUJCQVJTVEFUVVNfTE9BRElORyIgdmFsdWU9IuODreODvOODieS4rSIvPg0KCQk8dWl0ZXh0IG5hbWU9IlNDUlVCQkFSU1RBVFVTX0JVRkZFUklORyIgdmFsdWU9IuODkOODg+ODleOCoeS4rSIvPg0KCQk8dWl0ZXh0IG5hbWU9IlNDUlVCQkFSU1RBVFVTX1FVRVNUSU9OIiB2YWx1ZT0i6LOq5ZWP44Gr562U44GI44Gm5LiL44GV44GEIi8+DQoJCTx1aXRleHQgbmFtZT0iU0NSVUJCQVJTVEFUVVNfUkVWSUVXUVVJWiIgdmFsdWU9IuOCr+OCpOOCuuOCkuODrOODk+ODpeODvOOBl+OBpuOBhOOBvuOBmSIvPg0KCQk8IS0tIHN1YnN0aXR1dGlvbjogJW0gPT0gbWludXRlcyByZW1haW5pbmcgLS0+DQoJCTwhLS0gc3Vic3RpdHV0aW9uOiAlcyA9PSBzZWNvbmRzIHJlbWFpbmluZyAtLT4NCgkJPHVpdGV4dCBuYW1lPSJFTEFQU0VEIiB2YWx1ZT0i5q6L44KKIDogJW0g5YiGICVzIOenkiIvPg0KCQk8dWl0ZXh0IG5hbWU9Ik5PVEZPVU5EIiB2YWx1ZT0i5L2V44KC6KaL44Gk44GL44KK44G+44Gb44KTIi8+DQoJCTx1aXRleHQgbmFtZT0iQVRUQUNITUVOVFMiIHZhbHVlPSLmt7vku5giLz4NCgkJPCEtLSBzdWJzdGl0dXRpb246ICVwID09IGN1cnJlbnQgc3BlYWtlcidzIHRpdGxlIC0tPg0KCQk8dWl0ZXh0IG5hbWU9IkJJT1dJTl9USVRMRSIgdmFsdWU9Iue1jOattCA6ICVwIi8+DQoJCTx1aXRleHQgbmFtZT0iQklPQlROX1RJVExFIiB2YWx1ZT0i57WM5q20Ii8+DQoJCTx1aXRleHQgbmFtZT0iRElWSURFUkJUTl9USVRMRSIgdmFsdWU9InwiLz4NCgkJPHVpdGV4dCBuYW1lPSJDT05UQUNUQlROX1RJVExFIiB2YWx1ZT0i44GK5ZWP44GE5ZCI44KP44GbIi8+DQoJCTx1aXRleHQgbmFtZT0iVEFCX1FVSVoiIHZhbHVlPSLjgq/jgqTjgroiLz4NCgkJPHVpdGV4dCBuYW1lPSJUQUJfT1VUTElORSIgdmFsdWU9IuOCouOCpuODiOODqeOCpOODsyIvPg0KCQk8dWl0ZXh0IG5hbWU9IlRBQl9USFVNQiIgdmFsdWU9IuOCteODoOODjeODvOODqyIvPg0KCQk8dWl0ZXh0IG5hbWU9IlRBQl9OT1RFUyIgdmFsdWU9IuODjuODvOODiCIvPg0KCQk8dWl0ZXh0IG5hbWU9IlRBQl9TRUFSQ0giIHZhbHVlPSLmpJzntKIiLz4NCgkJPHVpdGV4dCBuYW1lPSJTTElERV9IRUFESU5HIiB2YWx1ZT0i44K544Op44Kk44OJ44K/44Kk44OI44OrIi8+DQoJCTx1aXRleHQgbmFtZT0iRFVSQVRJT05fSEVBRElORyIgdmFsdWU9IumVt+OBlSIvPg0KCQk8dWl0ZXh0IG5hbWU9IlNFQVJDSF9IRUFESU5HIiB2YWx1ZT0i5qSc57Si44GZ44KL44OG44Kt44K544OIIDogIi8+DQoJCTx1aXRleHQgbmFtZT0iVEhVTUJfSEVBRElORyIgdmFsdWU9IuOCueODqeOCpOODiSIvPg0KCQk8dWl0ZXh0IG5hbWU9IlRIVU1CX0lORk8iIHZhbHVlPSLjgrnjg6njgqTjg4njgr/jgqTjg4jjg6sgLyDplbfjgZUiLz4NCgkJPHVpdGV4dCBuYW1lPSJBVFRBQ0hOQU1FX0hFQURJTkciIHZhbHVlPSLjg5XjgqHjgqTjg6vlkI0iLz4NCgkJPHVpdGV4dCBuYW1lPSJBVFRBQ0hTSVpFX0hFQURJTkciIHZhbHVlPSLjgrXjgqTjgroiLz4NCgkJPHVpdGV4dCBuYW1lPSJTTElERV9OT1RFUyIgdmFsdWU9IuOCueODqeOCpOODieODjuODvOODiCIvPg0KCQk8dWl0ZXh0IG5hbWU9IkNPVVJTRV9TVEFUVVMiIHZhbHVlPSLjg6Ljgrjjg6Xjg7zjg6vjgrnjg4bjg7zjgr/jgrkiLz4NCgkJPHVpdGV4dCBuYW1lPSJQQVNTRURfU1RSSU5HIiB2YWx1ZT0i5ZCI5qC8Ii8+DQoJCTx1aXRleHQgbmFtZT0iRkFJTEVEX1NUUklORyIgdmFsdWU9IuS4jeWQiOagvCIvPg0KCQk8IS0tcXVpeiBwb2QgYW5kIG1lc3NhZ2UgYm94IHRleHRzLS0+DQoJCTx1aXRleHQgbmFtZT0iUVVJWlBPRF9RVUlaX0FUVEVNUFQiIHZhbHVlPSLjgq/jgqTjgrroqabooYzlm57mlbAgOiAiLz4NCgkJPHVpdGV4dCBuYW1lPSJRVUlaUE9EX1FVSVpfQVRURU1QVF9WQUxVRSIgdmFsdWU9IiVuIC8gJXQiLz4NCgkJPHVpdGV4dCBuYW1lPSJRVUlaUE9EX1FVSVpfU0NPUkUiIHZhbHVlPSLjgrnjgrPjgqIgOiAiLz4NCgkJPHVpdGV4dCBuYW1lPSJRVUlaUE9EX1FVSVpfUEFTU1NDT1JFIiB2YWx1ZT0i5ZCI5qC854K5IDoiLz4NCgkJPHVpdGV4dCBuYW1lPSJRVUlaUE9EX1FVSVpfTUFYU0NPUkUiIHZhbHVlPSLmnIDpq5jlvpfngrkgOiAiLz4NCgkJPHVpdGV4dCBuYW1lPSJRVUlaUE9EX1FVRVNBVE1QVF9TVFIiIHZhbHVlPSLoqabooYzlm57mlbAgOiAlbiAvICV0Ii8+DQoJCTx1aXRleHQgbmFtZT0iUVVJWlBPRF9RVUVTVFlQRV9TVFIiIHZhbHVlPSLjgr/jgqTjg5cgOiAlcyIvPg0KCQk8dWl0ZXh0IG5hbWU9IlFVSVpQT0RfUVVFU1RZUEVfR1JEIiB2YWx1ZT0i6KmV5L6hIi8+DQoJCTx1aXRleHQgbmFtZT0iUVVJWlBPRF9RVUVTVFlQRV9TVlkiIHZhbHVlPSLjgqLjg7PjgrHjg7zjg4giLz4NCgkJPHVpdGV4dCBuYW1lPSJRVUlaUE9EX1FVSVpBVE1QVF9JTkYiIHZhbHVlPSLnhKHliLbpmZAiLz4NCgkJPHVpdGV4dCBuYW1lPSJRVUlaUE9EX1FVRVNBVE1QVF9JTkYiIHZhbHVlPSLnhKHliLbpmZAiLz4NCgkJPHVpdGV4dCBuYW1lPSJXQVJOSU5HTVNHX1lFU1NUUklORyIgdmFsdWU9IuOBr+OBhCIvPg0KCQk8dWl0ZXh0IG5hbWU9IldBUk5JTkdNU0dfTk9TVFJJTkciIHZhbHVlPSLjgYTjgYTjgYgiLz4NCgkJPHVpdGV4dCBuYW1lPSJXQVJOSU5HTVNHX1RJVExFU1RSSU5HIiB2YWx1ZT0i44Kv44Kk44K644Gu44OK44OT44Ky44O844K344On44Oz44Gr6Zai44GZ44KL6K2m5ZGKIi8+DQoJCTx1aXRleHQgbmFtZT0iV0FSTklOR01TR19NU0dTVFJJTkciIHZhbHVlPSLjgZPjga7jgq/jgqTjgrrjgavjga/jgIHjgb7jgaDop6PnrZTjgZfjgabjgYTjgarjgYTos6rllY/jgYzjgYLjgorjgb7jgZnjgIImI3hBOyYjeEE7IOOCr+OCpOOCuuOCkue1guS6huOBmeOCi+OBq+OBr+OAgeOAjOOBr+OBhOOAjeOCkuOCr+ODquODg+OCr+OBl+OBvuOBmeOAguOCr+OCpOOCuuOCkue2muihjOOBmeOCi+OBq+OBr+OAgeOAjOOBhOOBhOOBiOOAjeOCkuOCr+ODquODg+OCr+OBl+OBvuOBmeOAgiIvPg0KCQk8dWl0ZXh0IG5hbWU9IklORk9STUFUSU9OX0gyNjRfRkxBU0hQTEFZRVIiIHZhbHVlPSLjgYrkvb/jgYTjga7jgrPjg7Pjg5Tjg6Xjg7zjgr/jgavnj77lnKjjgqTjg7Pjgrnjg4jjg7zjg6vjgZXjgozjgabjgYTjgosgRmxhc2ggUGxheWVyIOOBruODkOODvOOCuOODp+ODs+OBr+OAgeOBk+OBruODk+ODh+OCquOCkuOCteODneODvOODiOOBl+OBpuOBhOOBvuOBm+OCk+OAguacgOaWsOOBriBGbGFzaCBQbGF5ZXIg44KS44OA44Km44Oz44Ot44O844OJ44GZ44KL44Gr44Gv44CB44OT44OH44Kq6aCY5Z+f44KS44Kv44Oq44OD44Kv44GX44Gm44GP44Gg44GV44GE44CC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uOCteOCpOODieODkOODvOOCkuWPguWKoOiAheOBq+imi+OBm+OCiyIvPg0KCQk8dWl0ZXh0IG5hbWU9Ik1VVEUiIHZhbHVlPSLjg5/jg6Xjg7zjg4giLz4NCgkJPHVpdGV4dCBuYW1lPSJET0NXUkFQX1RJVExFIiB2YWx1ZT0iUHJlc2VudGVyIOa3u+S7mOODleOCoeOCpOODqyIvPg0KCQk8dWl0ZXh0IG5hbWU9IkRPQ1dSQVBfTVNHIiB2YWx1ZT0i44Oe44Kk44Kz44Oz44OU44Ol44O844K/44Gr5L+d5a2YIi8+DQoJCTx1aXRleHQgbmFtZT0iRE9DV1JBUF9QUk9NUFQiIHZhbHVlPSLjgq/jg6rjg4Pjgq/jgZfjgabjg4Djgqbjg7Pjg63jg7zjg4kiLz4NCgk8L2xhbmd1YWdlPg0KCTxsYW5ndWFnZSBpZD0ia28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S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S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yKrOudvOydtOuTnCAlbiIvPg0KCQk8IS0tIHN1YnN0aXR1dGlvbjogJW4gPT0gc2xpZGUgbnVtYmVyIC0tPg0KCQk8IS0tIHN1YnN0aXR1dGlvbjogJXQgPT0gdG90YWwgc2xpZGUgY291bnQgLS0+DQoJCTx1aXRleHQgbmFtZT0iU0NSVUJCQVJTVEFUVVNfU0xJREVJTkZPIiB2YWx1ZT0i7Iqs65287J2065OcICVuIC8gJXQgfCAiLz4NCgkJPHVpdGV4dCBuYW1lPSJTQ1JVQkJBUlNUQVRVU19TVE9QUEVEIiB2YWx1ZT0i7KSR7KeA65CoIi8+DQoJCTx1aXRleHQgbmFtZT0iU0NSVUJCQVJTVEFUVVNfUExBWUlORyIgdmFsdWU9IuyerOyDnSIvPg0KCQk8dWl0ZXh0IG5hbWU9IlNDUlVCQkFSU1RBVFVTX05PQVVESU8iIHZhbHVlPSLsmKTrlJTsmKQg7JeG7J2MIi8+DQoJCTx1aXRleHQgbmFtZT0iU0NSVUJCQVJTVEFUVVNfVklEUExBWUlORyIgdmFsdWU9Iuu5hOuUlOyYpCDsnqzsg50g7KSRIi8+DQoJCTx1aXRleHQgbmFtZT0iU0NSVUJCQVJTVEFUVVNfTE9BRElORyIgdmFsdWU9IuuhnOuUqSIvPg0KCQk8dWl0ZXh0IG5hbWU9IlNDUlVCQkFSU1RBVFVTX0JVRkZFUklORyIgdmFsdWU9IuuyhO2NvOungSIvPg0KCQk8dWl0ZXh0IG5hbWU9IlNDUlVCQkFSU1RBVFVTX1FVRVNUSU9OIiB2YWx1ZT0i7KeI66y47JeQIOuLte2VmOq4sCIvPg0KCQk8dWl0ZXh0IG5hbWU9IlNDUlVCQkFSU1RBVFVTX1JFVklFV1FVSVoiIHZhbHVlPSLsp4jrrLgg64uk7Iuc67O06riwIi8+DQoJCTwhLS0gc3Vic3RpdHV0aW9uOiAlbSA9PSBtaW51dGVzIHJlbWFpbmluZyAtLT4NCgkJPCEtLSBzdWJzdGl0dXRpb246ICVzID09IHNlY29uZHMgcmVtYWluaW5nIC0tPg0KCQk8dWl0ZXh0IG5hbWU9IkVMQVBTRUQiIHZhbHVlPSIlbeu2hCAlc+y0iCDrgqjsnYwiLz4NCgkJPHVpdGV4dCBuYW1lPSJOT1RGT1VORCIgdmFsdWU9IuyXhuydjCIvPg0KCQk8dWl0ZXh0IG5hbWU9IkFUVEFDSE1FTlRTIiB2YWx1ZT0i7LKo67aAIO2MjOydvCIvPg0KCQk8IS0tIHN1YnN0aXR1dGlvbjogJXAgPT0gY3VycmVudCBzcGVha2VyJ3MgdGl0bGUgLS0+DQoJCTx1aXRleHQgbmFtZT0iQklPV0lOX1RJVExFIiB2YWx1ZT0i6rK966ClIOyGjOqwnDogJXAiLz4NCgkJPHVpdGV4dCBuYW1lPSJCSU9CVE5fVElUTEUiIHZhbHVlPSLqsr3roKUg7IaM6rCcIi8+DQoJCTx1aXRleHQgbmFtZT0iRElWSURFUkJUTl9USVRMRSIgdmFsdWU9InwiLz4NCgkJPHVpdGV4dCBuYW1lPSJDT05UQUNUQlROX1RJVExFIiB2YWx1ZT0i7Jew65297LKYIi8+DQoJCTx1aXRleHQgbmFtZT0iVEFCX1FVSVoiIHZhbHVlPSLtgLTspogiLz4NCgkJPHVpdGV4dCBuYW1lPSJUQUJfT1VUTElORSIgdmFsdWU9IuqwnOyalCIvPg0KCQk8dWl0ZXh0IG5hbWU9IlRBQl9USFVNQiIgdmFsdWU9Iuy2leyGjO2MkCIvPg0KCQk8dWl0ZXh0IG5hbWU9IlRBQl9OT1RFUyIgdmFsdWU9IuuFuO2KuCIvPg0KCQk8dWl0ZXh0IG5hbWU9IlRBQl9TRUFSQ0giIHZhbHVlPSLqsoDsg4kiLz4NCgkJPHVpdGV4dCBuYW1lPSJTTElERV9IRUFESU5HIiB2YWx1ZT0i7Iqs65287J2065OcIOygnOuqqSIvPg0KCQk8dWl0ZXh0IG5hbWU9IkRVUkFUSU9OX0hFQURJTkciIHZhbHVlPSLsnqzsg53si5zqsIQiLz4NCgkJPHVpdGV4dCBuYW1lPSJTRUFSQ0hfSEVBRElORyIgdmFsdWU9Iu2FjeyKpO2KuCDqsoDsg4k6Ii8+DQoJCTx1aXRleHQgbmFtZT0iVEhVTUJfSEVBRElORyIgdmFsdWU9IuyKrOudvOydtOuTnCIvPg0KCQk8dWl0ZXh0IG5hbWU9IlRIVU1CX0lORk8iIHZhbHVlPSLsoJzrqqkv7J6s7IOd7Iuc6rCEIi8+DQoJCTx1aXRleHQgbmFtZT0iQVRUQUNITkFNRV9IRUFESU5HIiB2YWx1ZT0i7YyM7J28IOydtOumhCIvPg0KCQk8dWl0ZXh0IG5hbWU9IkFUVEFDSFNJWkVfSEVBRElORyIgdmFsdWU9Iu2BrOq4sCIvPg0KCQk8dWl0ZXh0IG5hbWU9IlNMSURFX05PVEVTIiB2YWx1ZT0i7Iqs65287J2065OcIOuFuO2KuCIvPg0KCQk8dWl0ZXh0IG5hbWU9IkNPVVJTRV9TVEFUVVMiIHZhbHVlPSLrqqjrk4gg7IOB7YOcIi8+DQoJCTx1aXRleHQgbmFtZT0iUEFTU0VEX1NUUklORyIgdmFsdWU9Iu2VqeqyqSIvPg0KCQk8dWl0ZXh0IG5hbWU9IkZBSUxFRF9TVFJJTkciIHZhbHVlPSLrtojtlanqsqk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dWl0ZXh0IG5hbWU9IkNPVVJTRV9TVEFUVVMiIHZhbHVlPSJFc3RhZG8gZGUgbW9kdWxvIi8+DQoJCTx1aXRleHQgbmFtZT0iUEFTU0VEX1NUUklORyIgdmFsdWU9IkFwcm9iYWRvIi8+DQoJCTx1aXRleHQgbmFtZT0iRkFJTEVEX1NUUklORyIgdmFsdWU9IlN1c3BlbnNvIi8+DQoJCTwhLS1xdWl6IHBvZCBhbmQgbWVzc2FnZSBib3ggdGV4dHMtLT4NCgkJPHVpdGV4dCBuYW1lPSJRVUlaUE9EX1FVSVpfQVRURU1QVCIgdmFsdWU9IkludGVudG8gZGUgcHJ1ZWJhOiIvPg0KCQk8dWl0ZXh0IG5hbWU9IlFVSVpQT0RfUVVJWl9BVFRFTVBUX1ZBTFVFIiB2YWx1ZT0iJW4gZGUgJXQiLz4NCgkJPHVpdGV4dCBuYW1lPSJRVUlaUE9EX1FVSVpfU0NPUkUiIHZhbHVlPSJQdW50dWFjacOzbjoiLz4NCgkJPHVpdGV4dCBuYW1lPSJRVUlaUE9EX1FVSVpfUEFTU1NDT1JFIiB2YWx1ZT0iUHVudHVhY2nDs24gcGFyYSBhcHJvYmFyOiIvPg0KCQk8dWl0ZXh0IG5hbWU9IlFVSVpQT0RfUVVJWl9NQVhTQ09SRSIgdmFsdWU9IlB1bnR1YWNpw7NuIG3DoXhpbWE6Ii8+DQoJCTx1aXRleHQgbmFtZT0iUVVJWlBPRF9RVUVTQVRNUFRfU1RSIiB2YWx1ZT0iSW50ZW50b3M6ICVuIGRlICV0Ii8+DQoJCTx1aXRleHQgbmFtZT0iUVVJWlBPRF9RVUVTVFlQRV9TVFIiIHZhbHVlPSJUaXBvOiAlcyIvPg0KCQk8dWl0ZXh0IG5hbWU9IlFVSVpQT0RfUVVFU1RZUEVfR1JEIiB2YWx1ZT0iQ29uIHB1bnR1YWNpw7NuIi8+DQoJCTx1aXRleHQgbmFtZT0iUVVJWlBPRF9RVUVTVFlQRV9TVlkiIHZhbHVlPSJFbmN1ZXN0YSIvPg0KCQk8dWl0ZXh0IG5hbWU9IlFVSVpQT0RfUVVJWkFUTVBUX0lORiIgdmFsdWU9IkluZmluaXRvIi8+DQoJCTx1aXRleHQgbmFtZT0iUVVJWlBPRF9RVUVTQVRNUFRfSU5GIiB2YWx1ZT0iSW5maW5pdG8iLz4NCgkJPHVpdGV4dCBuYW1lPSJXQVJOSU5HTVNHX1lFU1NUUklORyIgdmFsdWU9IlPDrSIvPg0KCQk8dWl0ZXh0IG5hbWU9IldBUk5JTkdNU0dfTk9TVFJJTkciIHZhbHVlPSJObyIvPg0KCQk8dWl0ZXh0IG5hbWU9IldBUk5JTkdNU0dfVElUTEVTVFJJTkciIHZhbHVlPSJBdmlzbyBkZSBuYXZlZ2FjacOzbiBkZSBwcnVlYmEiLz4NCgkJPHVpdGV4dCBuYW1lPSJXQVJOSU5HTVNHX01TR1NUUklORyIgdmFsdWU9IkhheSBwcmVndW50YXMgc2luIGludGVudG9zIGVuIGVzdGEgcHJ1ZWJhLiYjeEE7JiN4QTtQYXJhIHNhbGlyIGRlIGxhIHBydWViYSwgaGFnYSBjbGljIGVuIFPDrS4gUGFyYSBjb250aW51YXIsIGhhZ2EgY2xpYyBlbiBOby4iLz4NCgkJPHVpdGV4dCBuYW1lPSJJTkZPUk1BVElPTl9IMjY0X0ZMQVNIUExBWUVSIiB2YWx1ZT0iTGEgdmVyc2nDs24gYWN0dWFsIGRlIEZsYXNoIFBsYXllciBpbnN0YWxhZGEgZW4gZWwgb3JkZW5hZG9yIG5vIGVzIGNvbXBhdGlibGUgY29uIGVzdGUgdsOtZGVvLiBIYWdhIGNsaWMgZW4gZWwgw6FyZWEgZGUgdsOtZGVvIHBhcmEgZGVzY2FyZ2FyIGxhIMO6bHRpbWEgdmVyc2nDs24gZGUgRmxhc2ggUGxheWVyLiIvPg0KCQk8IS0tIHN1YnN0aXR1dGlvbjogJXAgPT0gcHJlc2VudGF0aW9uIHRpdGxlIC0tPg0KCQk8IS0tIHN1YnN0aXR1dGlvbjogJXMgPT0gc2xpZGUgdGl0bGUgLS0+DQoJCTwhLS0gc3Vic3RpdHV0aW9uOiAlbiA9PSBzbGlkZSBudW1iZXIgLS0+DQoJCTx1aXRleHQgbmFtZT0iQk9PS01BUksiIHZhbHVlPSJBZG9iZSBQcmVzZW50ZXI6ICVwIi8+DQoJCTwhLS0gc3Vic3RpdHV0aW9uOiAlcCA9PSBwcmVzZW50YXRpb24gdGl0bGUgLS0+DQoJCTwhLS0gc3Vic3RpdHV0aW9uOiAlcyA9PSBzbGlkZSB0aXRsZSAtLT4NCgkJPCEtLSBzdWJzdGl0dXRpb246ICVuID09IHNsaWRlIG51bWJlciAtLT4NCgkJPHVpdGV4dCBuYW1lPSJCT09LTUFSS1NMSURFIiB2YWx1ZT0iQWRvYmUgUHJlc2VudGVyOiAlcCAlcyIvPg0KCQk8dWl0ZXh0IG5hbWU9IlNIT1dTSURFQkFSIiB2YWx1ZT0iTW9zdHJhciBiYXJyYSBsYXRlcmFsIGEgbG9zIHBhcnRpY2lwYW50ZXMiLz4NCgkJPHVpdGV4dCBuYW1lPSJNVVRFIiB2YWx1ZT0iU2lsZW5jaWFyIi8+DQoJCTx1aXRleHQgbmFtZT0iRE9DV1JBUF9USVRMRSIgdmFsdWU9IkFyY2hpdm8gYWRqdW50byBkZSBQcmVzZW50ZXIiLz4NCgkJPHVpdGV4dCBuYW1lPSJET0NXUkFQX01TRyIgdmFsdWU9Ikd1YXJkYXIgZW4gTWkgUEMiLz4NCgkJPHVpdGV4dCBuYW1lPSJET0NXUkFQX1BST01QVCIgdmFsdWU9IkhhZ2EgY2xpYyBlbiBEZXNjYXJnYXIiLz4NCgk8L2xhbmd1YWdlPg0KCTxsYW5ndWFnZSBpZD0icHQ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GFyYWRvIi8+DQoJCTx1aXRleHQgbmFtZT0iU0NSVUJCQVJTVEFUVVNfUExBWUlORyIgdmFsdWU9IlJlcHJvZHV6aW5kbyIvPg0KCQk8dWl0ZXh0IG5hbWU9IlNDUlVCQkFSU1RBVFVTX05PQVVESU8iIHZhbHVlPSJTZW0gw6F1ZGlvIi8+DQoJCTx1aXRleHQgbmFtZT0iU0NSVUJCQVJTVEFUVVNfVklEUExBWUlORyIgdmFsdWU9IlbDrWRlbyBlbSByZXByb2R1w6fDo28iLz4NCgkJPHVpdGV4dCBuYW1lPSJTQ1JVQkJBUlNUQVRVU19MT0FESU5HIiB2YWx1ZT0iQ2FycmVnYW5kbyIvPg0KCQk8dWl0ZXh0IG5hbWU9IlNDUlVCQkFSU1RBVFVTX0JVRkZFUklORyIgdmFsdWU9IkFybWF6ZW5hbmRvIGVtIGJ1ZmZlciIvPg0KCQk8dWl0ZXh0IG5hbWU9IlNDUlVCQkFSU1RBVFVTX1FVRVNUSU9OIiB2YWx1ZT0iUmVzcG9uZGVyIHBlcmd1bnRhIi8+DQoJCTx1aXRleHQgbmFtZT0iU0NSVUJCQVJTVEFUVVNfUkVWSUVXUVVJWiIgdmFsdWU9IlJldmlzYW5kbyBxdWVzdGlvbsOhcmlvIi8+DQoJCTwhLS0gc3Vic3RpdHV0aW9uOiAlbSA9PSBtaW51dGVzIHJlbWFpbmluZyAtLT4NCgkJPCEtLSBzdWJzdGl0dXRpb246ICVzID09IHNlY29uZHMgcmVtYWluaW5nIC0tPg0KCQk8dWl0ZXh0IG5hbWU9IkVMQVBTRUQiIHZhbHVlPSIlbSBtaW51dG9zICVzIHNlZ3VuZG9zIHJlc3RhbnRlcyIvPg0KCQk8dWl0ZXh0IG5hbWU9Ik5PVEZPVU5EIiB2YWx1ZT0iTmFkYSBlbmNvbnRyYWRvIi8+DQoJCTx1aXRleHQgbmFtZT0iQVRUQUNITUVOVFMiIHZhbHVlPSJBbmV4b3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XRvIi8+DQoJCTx1aXRleHQgbmFtZT0iVEFCX1FVSVoiIHZhbHVlPSJRdWVzdC4iLz4NCgkJPHVpdGV4dCBuYW1lPSJUQUJfT1VUTElORSIgdmFsdWU9IkVzcXVlbWEiLz4NCgkJPHVpdGV4dCBuYW1lPSJUQUJfVEhVTUIiIHZhbHVlPSJNaW5pIi8+DQoJCTx1aXRleHQgbmFtZT0iVEFCX05PVEVTIiB2YWx1ZT0iTm90YXMiLz4NCgkJPHVpdGV4dCBuYW1lPSJUQUJfU0VBUkNIIiB2YWx1ZT0iQnVzY2EiLz4NCgkJPHVpdGV4dCBuYW1lPSJTTElERV9IRUFESU5HIiB2YWx1ZT0iVMOtdHVsbyBkbyBzbGlkZSIvPg0KCQk8dWl0ZXh0IG5hbWU9IkRVUkFUSU9OX0hFQURJTkciIHZhbHVlPSJEdXJhw6fDo28iLz4NCgkJPHVpdGV4dCBuYW1lPSJTRUFSQ0hfSEVBRElORyIgdmFsdWU9IlByb2N1cmFyIHRleHRvOiIvPg0KCQk8dWl0ZXh0IG5hbWU9IlRIVU1CX0hFQURJTkciIHZhbHVlPSJTbGlkZSIvPg0KCQk8dWl0ZXh0IG5hbWU9IlRIVU1CX0lORk8iIHZhbHVlPSJUw610dWxvL0R1cmHDp8OjbyBkbyBzbGlkZSIvPg0KCQk8dWl0ZXh0IG5hbWU9IkFUVEFDSE5BTUVfSEVBRElORyIgdmFsdWU9Ik5vbWUgZG8gYXJxdWl2byIvPg0KCQk8dWl0ZXh0IG5hbWU9IkFUVEFDSFNJWkVfSEVBRElORyIgdmFsdWU9IlRhbWFuaG8iLz4NCgkJPHVpdGV4dCBuYW1lPSJTTElERV9OT1RFUyIgdmFsdWU9IkFub3Rhw6fDtWVzIGRvIHNsaWRlIi8+DQoJCTx1aXRleHQgbmFtZT0iQ09VUlNFX1NUQVRVUyIgdmFsdWU9IlN0YXR1cyBkbyBtw7NkdWxvIi8+DQoJCTx1aXRleHQgbmFtZT0iUEFTU0VEX1NUUklORyIgdmFsdWU9IkFwcm92YWRvIi8+DQoJCTx1aXRleHQgbmFtZT0iRkFJTEVEX1NUUklORyIgdmFsdWU9IlJlcHJvdmFkby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HVpdGV4dCBuYW1lPSJDT1VSU0VfU1RBVFVTIiB2YWx1ZT0iTW9kdWxlIFN0YXR1cyIvPg0KCQk8dWl0ZXh0IG5hbWU9IlBBU1NFRF9TVFJJTkciIHZhbHVlPSJQYXNzZWQiLz4NCgkJPHVpdGV4dCBuYW1lPSJGQUlMRURfU1RSSU5HIiB2YWx1ZT0iRmFpbGVkIi8+DQoJCTwhLS1xdWl6IHBvZCBhbmQgbWVzc2FnZSBib3ggdGV4dHMtLT4NCgkJPHVpdGV4dCBuYW1lPSJRVUlaUE9EX1FVSVpfQVRURU1QVCIgdmFsdWU9IlRlbnRhdGl2byBxdWl6OiIvPg0KCQk8dWl0ZXh0IG5hbWU9IlFVSVpQT0RfUVVJWl9BVFRFTVBUX1ZBTFVFIiB2YWx1ZT0iJW4gZGkgJXQiLz4NCgkJPHVpdGV4dCBuYW1lPSJRVUlaUE9EX1FVSVpfU0NPUkUiIHZhbHVlPSJQdW50ZWdnaW86Ii8+DQoJCTx1aXRleHQgbmFtZT0iUVVJWlBPRF9RVUlaX1BBU1NTQ09SRSIgdmFsdWU9IlB1bnRlZ2dpbyBtaW5pbW86Ii8+DQoJCTx1aXRleHQgbmFtZT0iUVVJWlBPRF9RVUlaX01BWFNDT1JFIiB2YWx1ZT0iUHVudGVnZ2lvIG1hc3NpbW86Ii8+DQoJCTx1aXRleHQgbmFtZT0iUVVJWlBPRF9RVUVTQVRNUFRfU1RSIiB2YWx1ZT0iVGVudGF0aXZvOiAlbiBkaSAldCIvPg0KCQk8dWl0ZXh0IG5hbWU9IlFVSVpQT0RfUVVFU1RZUEVfU1RSIiB2YWx1ZT0iVGlwbzogJXMiLz4NCgkJPHVpdGV4dCBuYW1lPSJRVUlaUE9EX1FVRVNUWVBFX0dSRCIgdmFsdWU9IkNvbiB2YWx1dGF6aW9uZSIvPg0KCQk8dWl0ZXh0IG5hbWU9IlFVSVpQT0RfUVVFU1RZUEVfU1ZZIiB2YWx1ZT0iSW5kYWdpbmUiLz4NCgkJPHVpdGV4dCBuYW1lPSJRVUlaUE9EX1FVSVpBVE1QVF9JTkYiIHZhbHVlPSJJbmZpbml0aSIvPg0KCQk8dWl0ZXh0IG5hbWU9IlFVSVpQT0RfUVVFU0FUTVBUX0lORiIgdmFsdWU9IkluZmluaXRpIi8+DQoJCTx1aXRleHQgbmFtZT0iV0FSTklOR01TR19ZRVNTVFJJTkciIHZhbHVlPSJTw6wiLz4NCgkJPHVpdGV4dCBuYW1lPSJXQVJOSU5HTVNHX05PU1RSSU5HIiB2YWx1ZT0iTm8iLz4NCgkJPHVpdGV4dCBuYW1lPSJXQVJOSU5HTVNHX1RJVExFU1RSSU5HIiB2YWx1ZT0iQXZ2ZXJ0ZW56YSBuYXZpZ2F6aW9uZSBxdWl6Ii8+DQoJCTx1aXRleHQgbmFtZT0iV0FSTklOR01TR19NU0dTVFJJTkciIHZhbHVlPSJPY2NvcnJlIGFuY29yYSByaXNwb25kZXJlIGFkIGFsY3VuZSBkb21hbmRlIGRlbCBxdWl6LiYjeEE7JiN4QTtTZSBmYXRlIGNsaWMgc3UgU8OsLCB1c2NpcmV0ZSBkYWwgcXVpei4gRmF0ZSBjbGljIHN1IE5vIHBlciBjb250aW51YXJlIGlsIHF1aXouIi8+DQoJCTx1aXRleHQgbmFtZT0iSU5GT1JNQVRJT05fSDI2NF9GTEFTSFBMQVlFUiIgdmFsdWU9IkxhIHZlcnNpb25lIGRpIEZsYXNoIFBsYXllciBhdHR1YWxtZW50ZSBpbnN0YWxsYXRhIG5vbiBzdXBwb3J0YSBxdWVzdG8gdmlkZW8uIEZhdGUgY2xpYyBzdWxsJ2FyZWEgZGVsIHZpZGVvIHBlciBzY2FyaWNhcmUgbCd1bHRpbWEgdmVyc2lvbmUgZGkgRmxhc2ggUGxheWVy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Nb3N0cmEgYmFycmEgbGF0ZXJhbGUgYWkgcGFydGVjaXBhbnRpIi8+DQoJCTx1aXRleHQgbmFtZT0iTVVURSIgdmFsdWU9IkRpc2F0dGl2YSBhdWRpbyIvPg0KCQk8dWl0ZXh0IG5hbWU9IkRPQ1dSQVBfVElUTEUiIHZhbHVlPSJBbGxlZ2F0byBmaWxlIFByZXNlbnRlciIvPg0KCQk8dWl0ZXh0IG5hbWU9IkRPQ1dSQVBfTVNHIiB2YWx1ZT0iU2FsdmEgaW4gUmlzb3JzZSBkZWwgY29tcHV0ZXIiLz4NCgkJPHVpdGV4dCBuYW1lPSJET0NXUkFQX1BST01QVCIgdmFsdWU9IkNsaWMgcGVyIHNjYXJpY2FyZSIvPg0KCTwvbGFuZ3VhZ2U+DQoJPGxhbmd1YWdlIGlkPSJubC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EgJW4iLz4NCgkJPCEtLSBzdWJzdGl0dXRpb246ICVuID09IHNsaWRlIG51bWJlciAtLT4NCgkJPCEtLSBzdWJzdGl0dXRpb246ICV0ID09IHRvdGFsIHNsaWRlIGNvdW50IC0tPg0KCQk8dWl0ZXh0IG5hbWU9IlNDUlVCQkFSU1RBVFVTX1NMSURFSU5GTyIgdmFsdWU9IkRpYSAlbiAvICV0IHwgIi8+DQoJCTx1aXRleHQgbmFtZT0iU0NSVUJCQVJTVEFUVVNfU1RPUFBFRCIgdmFsdWU9Ikdlc3RvcHQiLz4NCgkJPHVpdGV4dCBuYW1lPSJTQ1JVQkJBUlNUQVRVU19QTEFZSU5HIiB2YWx1ZT0iQWZzcGVsZW4iLz4NCgkJPHVpdGV4dCBuYW1lPSJTQ1JVQkJBUlNUQVRVU19OT0FVRElPIiB2YWx1ZT0iR2VlbiBhdWRpbyIvPg0KCQk8dWl0ZXh0IG5hbWU9IlNDUlVCQkFSU1RBVFVTX1ZJRFBMQVlJTkciIHZhbHVlPSJWaWRlbyBhZnNwZWxlbiIvPg0KCQk8dWl0ZXh0IG5hbWU9IlNDUlVCQkFSU1RBVFVTX0xPQURJTkciIHZhbHVlPSJMYWRlbiIvPg0KCQk8dWl0ZXh0IG5hbWU9IlNDUlVCQkFSU1RBVFVTX0JVRkZFUklORyIgdmFsdWU9IkJ1ZmZlcmVuIi8+DQoJCTx1aXRleHQgbmFtZT0iU0NSVUJCQVJTVEFUVVNfUVVFU1RJT04iIHZhbHVlPSJWcmFhZyBtZXQgYW50d29vcmQiLz4NCgkJPHVpdGV4dCBuYW1lPSJTQ1JVQkJBUlNUQVRVU19SRVZJRVdRVUlaIiB2YWx1ZT0iUXVpeiBjb250cm9sZXJlbiIvPg0KCQk8IS0tIHN1YnN0aXR1dGlvbjogJW0gPT0gbWludXRlcyByZW1haW5pbmcgLS0+DQoJCTwhLS0gc3Vic3RpdHV0aW9uOiAlcyA9PSBzZWNvbmRzIHJlbWFpbmluZyAtLT4NCgkJPHVpdGV4dCBuYW1lPSJFTEFQU0VEIiB2YWx1ZT0iRXIgcmVzdGVyZW4gJW0gbWludXRlbiAlcyBzZWNvbmRlbiIvPg0KCQk8dWl0ZXh0IG5hbWU9Ik5PVEZPVU5EIiB2YWx1ZT0iTmlldHMgZ2V2b25kZW4iLz4NCgkJPHVpdGV4dCBuYW1lPSJBVFRBQ0hNRU5UUyIgdmFsdWU9IkJpamxhZ2VuIi8+DQoJCTwhLS0gc3Vic3RpdHV0aW9uOiAlcCA9PSBjdXJyZW50IHNwZWFrZXIncyB0aXRsZSAtLT4NCgkJPHVpdGV4dCBuYW1lPSJCSU9XSU5fVElUTEUiIHZhbHVlPSJCaW9ncmFmaWU6ICVwIi8+DQoJCTx1aXRleHQgbmFtZT0iQklPQlROX1RJVExFIiB2YWx1ZT0iQmlvZ3JhZmllIi8+DQoJCTx1aXRleHQgbmFtZT0iRElWSURFUkJUTl9USVRMRSIgdmFsdWU9InwiLz4NCgkJPHVpdGV4dCBuYW1lPSJDT05UQUNUQlROX1RJVExFIiB2YWx1ZT0iQ29udGFjdCIvPg0KCQk8dWl0ZXh0IG5hbWU9IlRBQl9RVUlaIiB2YWx1ZT0iUXVpeiIvPg0KCQk8dWl0ZXh0IG5hbWU9IlRBQl9PVVRMSU5FIiB2YWx1ZT0iT3ZlcnppY2h0Ii8+DQoJCTx1aXRleHQgbmFtZT0iVEFCX1RIVU1CIiB2YWx1ZT0iTWluaWF0dXVyIi8+DQoJCTx1aXRleHQgbmFtZT0iVEFCX05PVEVTIiB2YWx1ZT0iTm90aXRpZXMiLz4NCgkJPHVpdGV4dCBuYW1lPSJUQUJfU0VBUkNIIiB2YWx1ZT0iWm9la2VuIi8+DQoJCTx1aXRleHQgbmFtZT0iU0xJREVfSEVBRElORyIgdmFsdWU9IlRpdGVsIHZhbiBkaWEiLz4NCgkJPHVpdGV4dCBuYW1lPSJEVVJBVElPTl9IRUFESU5HIiB2YWx1ZT0iRHV1ciIvPg0KCQk8dWl0ZXh0IG5hbWU9IlNFQVJDSF9IRUFESU5HIiB2YWx1ZT0iWm9la2VuIG5hYXIgdGVrc3Q6Ii8+DQoJCTx1aXRleHQgbmFtZT0iVEhVTUJfSEVBRElORyIgdmFsdWU9IkRpYSIvPg0KCQk8dWl0ZXh0IG5hbWU9IlRIVU1CX0lORk8iIHZhbHVlPSJUaXRlbC9kdXVyIHZhbiBkaWEiLz4NCgkJPHVpdGV4dCBuYW1lPSJBVFRBQ0hOQU1FX0hFQURJTkciIHZhbHVlPSJCZXN0YW5kc25hYW0iLz4NCgkJPHVpdGV4dCBuYW1lPSJBVFRBQ0hTSVpFX0hFQURJTkciIHZhbHVlPSJHcm9vdHRlIi8+DQoJCTx1aXRleHQgbmFtZT0iU0xJREVfTk9URVMiIHZhbHVlPSJEaWFub3RpdGllcyIvPg0KCQk8dWl0ZXh0IG5hbWU9IkNPVVJTRV9TVEFUVVMiIHZhbHVlPSJNb2R1bGUgU3RhdHVzIi8+DQoJCTx1aXRleHQgbmFtZT0iUEFTU0VEX1NUUklORyIgdmFsdWU9IlBhc3NlZCIvPg0KCQk8dWl0ZXh0IG5hbWU9IkZBSUxFRF9TVFJJTkciIHZhbHVlPSJGYWlsZWQiLz4NCgkJPCEtLXF1aXogcG9kIGFuZCBtZXNzYWdlIGJveCB0ZXh0cy0tPg0KCQk8dWl0ZXh0IG5hbWU9IlFVSVpQT0RfUVVJWl9BVFRFTVBUIiB2YWx1ZT0iUXVpenBvZ2luZzoiLz4NCgkJPHVpdGV4dCBuYW1lPSJRVUlaUE9EX1FVSVpfQVRURU1QVF9WQUxVRSIgdmFsdWU9IiVuIHZhbiAldCIvPg0KCQk8dWl0ZXh0IG5hbWU9IlFVSVpQT0RfUVVJWl9TQ09SRSIgdmFsdWU9IkJlaGFhbGRlIHNjb3JlOiIvPg0KCQk8dWl0ZXh0IG5hbWU9IlFVSVpQT0RfUVVJWl9QQVNTU0NPUkUiIHZhbHVlPSJWb2xkb2VuZGUgc2NvcmU6Ii8+DQoJCTx1aXRleHQgbmFtZT0iUVVJWlBPRF9RVUlaX01BWFNDT1JFIiB2YWx1ZT0iTWF4aW1hYWwgaGFhbGJhcmUgc2NvcmU6Ii8+DQoJCTx1aXRleHQgbmFtZT0iUVVJWlBPRF9RVUVTQVRNUFRfU1RSIiB2YWx1ZT0iUG9naW5nOiAlbiB2YW4gJXQiLz4NCgkJPHVpdGV4dCBuYW1lPSJRVUlaUE9EX1FVRVNUWVBFX1NUUiIgdmFsdWU9IlR5cGU6ICVzIi8+DQoJCTx1aXRleHQgbmFtZT0iUVVJWlBPRF9RVUVTVFlQRV9HUkQiIHZhbHVlPSJUZWx0IHZvb3Igc2NvcmUiLz4NCgkJPHVpdGV4dCBuYW1lPSJRVUlaUE9EX1FVRVNUWVBFX1NWWSIgdmFsdWU9IkVucXXDqnRlIi8+DQoJCTx1aXRleHQgbmFtZT0iUVVJWlBPRF9RVUlaQVRNUFRfSU5GIiB2YWx1ZT0iT25iZXBlcmt0Ii8+DQoJCTx1aXRleHQgbmFtZT0iUVVJWlBPRF9RVUVTQVRNUFRfSU5GIiB2YWx1ZT0iT25iZXBlcmt0Ii8+DQoJCTx1aXRleHQgbmFtZT0iV0FSTklOR01TR19ZRVNTVFJJTkciIHZhbHVlPSJKYSIvPg0KCQk8dWl0ZXh0IG5hbWU9IldBUk5JTkdNU0dfTk9TVFJJTkciIHZhbHVlPSJOZWUiLz4NCgkJPHVpdGV4dCBuYW1lPSJXQVJOSU5HTVNHX1RJVExFU1RSSU5HIiB2YWx1ZT0iV2FhcnNjaHV3aW5nIG1ldCBiZXRyZWtraW5nIHRvdCBxdWl6bmF2aWdhdGllIi8+DQoJCTx1aXRleHQgbmFtZT0iV0FSTklOR01TR19NU0dTVFJJTkciIHZhbHVlPSJVIGhlYnQgbmlldCBhbGxlIHZyYWdlbiBpbiBkZXplIHF1aXogYmVhbnR3b29yZC4mI3hBOyYjeEE7S2xpayBvcCBKYSBvbSBkZSBxdWl6IGFmIHRlIHNsdWl0ZW4uIEtsaWsgb3AgTmVlIG9tIGRlIHF1aXogdm9vcnQgdGUgemV0dGVuLiIvPg0KCQk8dWl0ZXh0IG5hbWU9IklORk9STUFUSU9OX0gyNjRfRkxBU0hQTEFZRVIiIHZhbHVlPSJEZXplIHZpZGVvIHdvcmR0IG5pZXQgb25kZXJzdGV1bmQgZG9vciBkZSB2ZXJzaWUgdmFuIEZsYXNoIFBsYXllciBkaWUgbW9tZW50ZWVsIG9wIHV3IGNvbXB1dGVyIGlzIGdlw69uc3RhbGxlZXJkLiBLbGlrIGluIGRlIHZpZGVvIG9tIGRlIG5pZXV3c3RlIEZsYXNoIFBsYXllciB0ZSBkb3dubG9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aaWpwYW5lZWwgYWFuIGRlZWxuZW1lcnMgd2VlcmdldmVuIi8+DQoJCTx1aXRleHQgbmFtZT0iTVVURSIgdmFsdWU9IkRlbXBlbiIvPg0KCQk8dWl0ZXh0IG5hbWU9IkRPQ1dSQVBfVElUTEUiIHZhbHVlPSJQcmVzZW50ZXItYmVzdGFuZHNiaWpsYWdlIi8+DQoJCTx1aXRleHQgbmFtZT0iRE9DV1JBUF9NU0ciIHZhbHVlPSJPcHNsYWFuIGluIERlemUgY29tcHV0ZXIiLz4NCgkJPHVpdGV4dCBuYW1lPSJET0NXUkFQX1BST01QVCIgdmFsdWU9IktsaWsgb20gdGUgZG93bmxvYWRlbiIvPg0KCTwvbGFuZ3VhZ2U+DQoJPGxhbmd1YWdlIGlkPSJjbiI+DQoJCTwhLS0gZm9ybWF0IGZvciB1aWZvbnQgdmFsdWUgaXMgImZvbnQsc2l6ZSxpc2JvbGQsaXNpdGFsaWMsaXNzaGFkb3dlZCIgLS0+DQoJCTx1aWZvbnQgbmFtZT0iRk9OVF9RVUlaWklORyIgdmFsdWU9IuWui+S9ky0xODAzMCwxMCxmYWxzZSxmYWxzZSxmYWxzZSIvPg0KCQk8dWlmb250IG5hbWU9IkZPTlRfU0NSVUJTVEFUVVMiIHZhbHVlPSLlrovkvZMtMTgwMzAsMTAsdHJ1ZSxmYWxzZSx0cnVlIi8+DQoJCTx1aWZvbnQgbmFtZT0iRk9OVF9TQ1JVQlRJTUUiIHZhbHVlPSLlrovkvZMtMTgwMzAsMTAsZmFsc2UsZmFsc2UsdHJ1ZSIvPg0KCQk8dWlmb250IG5hbWU9IkZPTlRfRUxBUFNFRFRJTUUiIHZhbHVlPSLlrovkvZMtMTgwMzAsMTAsdHJ1ZSxmYWxzZSx0cnVlIi8+DQoJCTx1aWZvbnQgbmFtZT0iRk9OVF9VVElMU01FTlUiIHZhbHVlPSLlrovkvZMtMTgwMzAsMTAsdHJ1ZSxmYWxzZSxmYWxzZSIvPg0KCQk8dWlmb250IG5hbWU9IkZPTlRfVEFCUyIgdmFsdWU9IuWui+S9ky0xODAzMCwxNCx0cnVlLGZhbHNlLHRydWUiLz4NCgkJPHVpZm9udCBuYW1lPSJGT05UX1BSRVNFTlRBVElPTk5BTUUiIHZhbHVlPSLlrovkvZMtMTgwMzAsMTQsZmFsc2UsZmFsc2UsdHJ1ZSIvPg0KCQk8dWlmb250IG5hbWU9IkZPTlRfUFJFU0VOVEVSTkFNRSIgdmFsdWU9IuWui+S9ky0xODAzMCwxNCx0cnVlLGZhbHNlLHRydWUiLz4NCgkJPHVpZm9udCBuYW1lPSJGT05UX1BSRVNFTlRFUlRJVExFIiB2YWx1ZT0i5a6L5L2TLTE4MDMwLDEzLGZhbHNlLGZhbHNlLHRydWUiLz4NCgkJPHVpZm9udCBuYW1lPSJGT05UX0JJT0JUTiIgdmFsdWU9IuWui+S9ky0xODAzMCwxMCxmYWxzZSxmYWxzZSx0cnVlIi8+DQoJCTx1aWZvbnQgbmFtZT0iRk9OVF9OT1RFUyIgdmFsdWU9IuWui+S9ky0xODAzMCwxMixmYWxzZSxmYWxzZSxmYWxzZSIvPg0KCQk8dWlmb250IG5hbWU9IkZPTlRfT1VUTElORSIgdmFsdWU9IuWui+S9ky0xODAzMCwxMixmYWxzZSxmYWxzZSx0cnVlIi8+DQoJCTx1aWZvbnQgbmFtZT0iRk9OVF9TRUFSQ0giIHZhbHVlPSLlrovkvZMtMTgwMzAsMTIsZmFsc2UsZmFsc2UsdHJ1ZSIvPg0KCQk8dWlmb250IG5hbWU9IkZPTlRfVEhVTUIiIHZhbHVlPSLlrovkvZMtMTgwMzAsMTAsZmFsc2UsZmFsc2UsdHJ1ZSIvPg0KCQk8dWlmb250IG5hbWU9IkZPTlRfQklPV0lOIiB2YWx1ZT0i5a6L5L2TLTE4MDMwLDEyLGZhbHNlLGZhbHNlLGZhbHNlIi8+DQoJCTx1aWZvbnQgbmFtZT0iRk9OVF9MSVNUSEVBRElORyIgdmFsdWU9IuWui+S9ky0xODAzMCwxMCxmYWxzZSxmYWxzZSxmYWxzZSIvPg0KCQk8dWlmb250IG5hbWU9IkZPTlRfV0lOVElUTEUiIHZhbHVlPSLlrovkvZMtMTgwMzAsMTAsZmFsc2UsZmFsc2UsdHJ1ZSIvPg0KCQk8dWlmb250IG5hbWU9IkZPTlRfQVRUQUNITUVOVFMiIHZhbHVlPSLlrovkvZMtMTgwMzAsMTIsZmFsc2UsZmFsc2UsdHJ1ZSIvPg0KCQk8IS0tcXVpeiBwb2QgYW5kIG1lc3NhZ2UgYm94IHRleHQgZm9udHMtLT4NCgkJPHVpZm9udCBuYW1lPSJGT05UX01TR0JPWF9XSU5USVRMRSIgdmFsdWU9IuWui+S9ky0xODAzMCwxMix0cnVlLGZhbHNlLHRydWUiLz4NCgkJPHVpZm9udCBuYW1lPSJGT05UX01TR0JPWF9NU0ciIHZhbHVlPSLlrovkvZMtMTgwMzAsMTIsZmFsc2UsZmFsc2UsdHJ1ZSIvPg0KCQk8dWlmb250IG5hbWU9IkZPTlRfTVNHQk9YX09QVElPTlMiIHZhbHVlPSLlrovkvZMtMTgwMzAsMTAsdHJ1ZSxmYWxzZSx0cnVlIi8+DQoJCTx1aWZvbnQgbmFtZT0iRk9OVF9RVUlaUE9EX1FVSVpfVElUTEUiIHZhbHVlPSLlrovkvZMtMTgwMzAsMTIsdHJ1ZSxmYWxzZSx0cnVlIi8+DQoJCTx1aWZvbnQgbmFtZT0iRk9OVF9RVUlaUE9EX1FVSVpfQVRURU1QVCIgdmFsdWU9IuWui+S9ky0xODAzMCwxMCxmYWxzZSxmYWxzZSx0cnVlIi8+DQoJCTx1aWZvbnQgbmFtZT0iRk9OVF9RVUlaUE9EX1FVSVpfQVRURU1QVF9WQUxVRSIgdmFsdWU9IuWui+S9ky0xODAzMCwxMCx0cnVlLGZhbHNlLHRydWUiLz4NCgkJPHVpZm9udCBuYW1lPSJGT05UX1FVSVpQT0RfUVVFU1RJT05fU0NPUkUiIHZhbHVlPSLlrovkvZMtMTgwMzAsMTAsZmFsc2UsZmFsc2UsdHJ1ZSIvPg0KCQk8dWlmb250IG5hbWU9IkZPTlRfUVVJWlBPRF9RVUVTVElPTl9TQ09SRV9WQUxVRSIgdmFsdWU9IuWui+S9ky0xODAzMCwxMCx0cnVlLGZhbHNlLHRydWUiLz4NCgkJPHVpZm9udCBuYW1lPSJGT05UX1FVSVpQT0RfUVVFU1RJT05fQVRURU1QVCIgdmFsdWU9IuWui+S9ky0xODAzMCwxMCxmYWxzZSxmYWxzZSx0cnVlIi8+DQoJCTx1aWZvbnQgbmFtZT0iRk9OVF9RVUlaUE9EX1FVRVNUSU9OX0FUVEVNUFRfVkFMVUUiIHZhbHVlPSLlrovkvZMtMTgwMzAsMTAsdHJ1ZSxmYWxzZSx0cnVlIi8+DQoJCTx1aWZvbnQgbmFtZT0iRk9OVF9RVUlaUE9EX1FVRVNUSU9OX1RBRyIgdmFsdWU9IuWui+S9ky0xODAzMCwxMix0cnVlLGZhbHNlLHRydWUiLz4NCgkJPHVpZm9udCBuYW1lPSJGT05UX1FVSVpQT0RfUVVJWl9RVUVTVElPTl9DT1VOVCIgdmFsdWU9IuWui+S9ky0xODAzMCwxMCxmYWxzZSxmYWxzZSx0cnVlIi8+DQoJCTx1aWZvbnQgbmFtZT0iRk9OVF9RVUlaUE9EX1FVSVpfUVVFU1RJT05fQ09VTlRfVkFMVUUiIHZhbHVlPSLlrovkvZMtMTgwMzAsMTAsdHJ1ZSxmYWxzZSx0cnVlIi8+DQoJCTx1aWZvbnQgbmFtZT0iRk9OVF9RVUlaUE9EX1FVSVpfUVVFU1RJT05fQVRURU1QVEVEIiB2YWx1ZT0i5a6L5L2TLTE4MDMwLDEwLGZhbHNlLGZhbHNlLHRydWUiLz4NCgkJPHVpZm9udCBuYW1lPSJGT05UX1FVSVpQT0RfUVVJWl9RVUVTVElPTl9BVFRFTVBURURfVkFMVUUiIHZhbHVlPSLlrovkvZMtMTgwMzAsMTAsdHJ1ZSxmYWxzZSx0cnVlIi8+DQoJCTx1aWZvbnQgbmFtZT0iRk9OVF9RVUlaUE9EX1FVSVpfU0NPUkVfVEFHIiB2YWx1ZT0i5a6L5L2TLTE4MDMwLDEyLHRydWUsZmFsc2UsdHJ1ZSIvPg0KCQk8dWlmb250IG5hbWU9IkZPTlRfUVVJWlBPRF9RVUlaX1NDT1JFIiB2YWx1ZT0i5a6L5L2TLTE4MDMwLDEwLGZhbHNlLGZhbHNlLHRydWUiLz4NCgkJPHVpZm9udCBuYW1lPSJGT05UX1FVSVpQT0RfUVVJWl9TQ09SRV9WQUxVRSIgdmFsdWU9IuWui+S9ky0xODAzMCwxMCx0cnVlLGZhbHNlLHRydWUiLz4NCgkJPHVpZm9udCBuYW1lPSJGT05UX1FVSVpQT0RfUVVJWl9NQVhTQ09SRSIgdmFsdWU9IuWui+S9ky0xODAzMCwxMCxmYWxzZSxmYWxzZSx0cnVlIi8+DQoJCTx1aWZvbnQgbmFtZT0iRk9OVF9RVUlaUE9EX1FVSVpfTUFYU0NPUkVfVkFMVUUiIHZhbHVlPSLlrovkvZMtMTgwMzAsMTAsdHJ1ZSxmYWxzZSx0cnVlIi8+DQoJCTx1aWZvbnQgbmFtZT0iRk9OVF9RVUlaUE9EX1FVSVpfUEFTU1NDT1JFIiB2YWx1ZT0i5a6L5L2TLTE4MDMwLDEwLGZhbHNlLGZhbHNlLHRydWUiLz4NCgkJPHVpZm9udCBuYW1lPSJGT05UX1FVSVpQT0RfUVVJWl9QQVNTU0NPUkVfVkFMVUUiIHZhbHVlPSLlrovkvZMtMTgwMzAsMTAsdHJ1ZSxmYWxzZSx0cnVlIi8+DQoJCTwhLS0gdWl0ZXh0IC0tPg0KCQk8IS0tIHN1YnN0aXR1dGlvbjogJW4gPT0gc2xpZGUgbnVtYmVyIC0tPg0KCQk8dWl0ZXh0IG5hbWU9IlVOTkFNRURTTElERVRJVExFIiB2YWx1ZT0i5bm754Gv54mHICVuIi8+DQoJCTwhLS0gc3Vic3RpdHV0aW9uOiAlbiA9PSBzbGlkZSBudW1iZXIgLS0+DQoJCTwhLS0gc3Vic3RpdHV0aW9uOiAldCA9PSB0b3RhbCBzbGlkZSBjb3VudCAtLT4NCgkJPHVpdGV4dCBuYW1lPSJTQ1JVQkJBUlNUQVRVU19TTElERUlORk8iIHZhbHVlPSLlubvnga/niYcgJW4gLyAldCB8ICIvPg0KCQk8dWl0ZXh0IG5hbWU9IlNDUlVCQkFSU1RBVFVTX1NUT1BQRUQiIHZhbHVlPSLlt7LlgZzmraIiLz4NCgkJPHVpdGV4dCBuYW1lPSJTQ1JVQkJBUlNUQVRVU19QTEFZSU5HIiB2YWx1ZT0i5q2j5Zyo5pKt5pS+Ii8+DQoJCTx1aXRleHQgbmFtZT0iU0NSVUJCQVJTVEFUVVNfTk9BVURJTyIgdmFsdWU9IuaXoOmfs+mikSIvPg0KCQk8dWl0ZXh0IG5hbWU9IlNDUlVCQkFSU1RBVFVTX1ZJRFBMQVlJTkciIHZhbHVlPSLop4bpopHmkq3mlL4iLz4NCgkJPHVpdGV4dCBuYW1lPSJTQ1JVQkJBUlNUQVRVU19MT0FESU5HIiB2YWx1ZT0i5q2j5Zyo6L295YWlIi8+DQoJCTx1aXRleHQgbmFtZT0iU0NSVUJCQVJTVEFUVVNfQlVGRkVSSU5HIiB2YWx1ZT0i5q2j5Zyo6L+b6KGM57yT5Yay5aSE55CGIi8+DQoJCTx1aXRleHQgbmFtZT0iU0NSVUJCQVJTVEFUVVNfUVVFU1RJT04iIHZhbHVlPSLlm57nrZTpl67popgiLz4NCgkJPHVpdGV4dCBuYW1lPSJTQ1JVQkJBUlNUQVRVU19SRVZJRVdRVUlaIiB2YWx1ZT0i5q2j5Zyo5a6h6ZiF5rWL6aqMIi8+DQoJCTwhLS0gc3Vic3RpdHV0aW9uOiAlbSA9PSBtaW51dGVzIHJlbWFpbmluZyAtLT4NCgkJPCEtLSBzdWJzdGl0dXRpb246ICVzID09IHNlY29uZHMgcmVtYWluaW5nIC0tPg0KCQk8dWl0ZXh0IG5hbWU9IkVMQVBTRUQiIHZhbHVlPSLliankvZkgJW0g5YiG6ZKfICVzIOenkiIvPg0KCQk8dWl0ZXh0IG5hbWU9Ik5PVEZPVU5EIiB2YWx1ZT0i5pyq5om+5Yiw5Lu75L2V5YaF5a65Ii8+DQoJCTx1aXRleHQgbmFtZT0iQVRUQUNITUVOVFMiIHZhbHVlPSLpmYTku7YiLz4NCgkJPCEtLSBzdWJzdGl0dXRpb246ICVwID09IGN1cnJlbnQgc3BlYWtlcidzIHRpdGxlIC0tPg0KCQk8dWl0ZXh0IG5hbWU9IkJJT1dJTl9USVRMRSIgdmFsdWU9IuS4quS6uueugOS7izogJXAiLz4NCgkJPHVpdGV4dCBuYW1lPSJCSU9CVE5fVElUTEUiIHZhbHVlPSLkuKrkurrnroDku4siLz4NCgkJPHVpdGV4dCBuYW1lPSJESVZJREVSQlROX1RJVExFIiB2YWx1ZT0ifCIvPg0KCQk8dWl0ZXh0IG5hbWU9IkNPTlRBQ1RCVE5fVElUTEUiIHZhbHVlPSLogZTns7vmlrnlvI8iLz4NCgkJPHVpdGV4dCBuYW1lPSJUQUJfUVVJWiIgdmFsdWU9Iua1i+mqjCIvPg0KCQk8dWl0ZXh0IG5hbWU9IlRBQl9PVVRMSU5FIiB2YWx1ZT0i5aSn57qyIi8+DQoJCTx1aXRleHQgbmFtZT0iVEFCX1RIVU1CIiB2YWx1ZT0i57yp55Wl5Zu+Ii8+DQoJCTx1aXRleHQgbmFtZT0iVEFCX05PVEVTIiB2YWx1ZT0i5aSH5rOoIi8+DQoJCTx1aXRleHQgbmFtZT0iVEFCX1NFQVJDSCIgdmFsdWU9IuaQnOe0oiIvPg0KCQk8dWl0ZXh0IG5hbWU9IlNMSURFX0hFQURJTkciIHZhbHVlPSLlubvnga/niYfmoIfpopgiLz4NCgkJPHVpdGV4dCBuYW1lPSJEVVJBVElPTl9IRUFESU5HIiB2YWx1ZT0i5oyB57ut5pe26Ze0Ii8+DQoJCTx1aXRleHQgbmFtZT0iU0VBUkNIX0hFQURJTkciIHZhbHVlPSLmkJzntKLmlofmnKw6Ii8+DQoJCTx1aXRleHQgbmFtZT0iVEhVTUJfSEVBRElORyIgdmFsdWU9IuW5u+eBr+eJhyIvPg0KCQk8dWl0ZXh0IG5hbWU9IlRIVU1CX0lORk8iIHZhbHVlPSLlubvnga/niYfmoIfpopgv5oyB57ut5pe26Ze0Ii8+DQoJCTx1aXRleHQgbmFtZT0iQVRUQUNITkFNRV9IRUFESU5HIiB2YWx1ZT0i5paH5Lu25ZCNIi8+DQoJCTx1aXRleHQgbmFtZT0iQVRUQUNIU0laRV9IRUFESU5HIiB2YWx1ZT0i5aSn5bCPIi8+DQoJCTx1aXRleHQgbmFtZT0iU0xJREVfTk9URVMiIHZhbHVlPSLlubvnga/niYflpIfms6giLz4NCgkJPHVpdGV4dCBuYW1lPSJDT1VSU0VfU1RBVFVTIiB2YWx1ZT0iTW9kdWxlIFN0YXR1cyIvPg0KCQk8dWl0ZXh0IG5hbWU9IlBBU1NFRF9TVFJJTkciIHZhbHVlPSJQYXNzZWQiLz4NCgkJPHVpdGV4dCBuYW1lPSJGQUlMRURfU1RSSU5HIiB2YWx1ZT0iRmFpbGVk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JPGxhbmd1YWdlIGlkPSJ0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TbGF5dCAlbiIvPg0KCQk8IS0tIHN1YnN0aXR1dGlvbjogJW4gPT0gc2xpZGUgbnVtYmVyIC0tPg0KCQk8IS0tIHN1YnN0aXR1dGlvbjogJXQgPT0gdG90YWwgc2xpZGUgY291bnQgLS0+DQoJCTx1aXRleHQgbmFtZT0iU0NSVUJCQVJTVEFUVVNfU0xJREVJTkZPIiB2YWx1ZT0iU2xheXQgJW4gLyAldCB8ICIvPg0KCQk8dWl0ZXh0IG5hbWU9IlNDUlVCQkFSU1RBVFVTX1NUT1BQRUQiIHZhbHVlPSJEdXJkdXJ1bGR1Ii8+DQoJCTx1aXRleHQgbmFtZT0iU0NSVUJCQVJTVEFUVVNfUExBWUlORyIgdmFsdWU9Ik95bmF0xLFsxLF5b3IiLz4NCgkJPHVpdGV4dCBuYW1lPSJTQ1JVQkJBUlNUQVRVU19OT0FVRElPIiB2YWx1ZT0iU2VzIFlvayIvPg0KCQk8dWl0ZXh0IG5hbWU9IlNDUlVCQkFSU1RBVFVTX1ZJRFBMQVlJTkciIHZhbHVlPSJWaWRlbyBPeW5hdMSxbMSxeW9yIi8+DQoJCTx1aXRleHQgbmFtZT0iU0NSVUJCQVJTVEFUVVNfTE9BRElORyIgdmFsdWU9IlnDvGtsZW5peW9yIi8+DQoJCTx1aXRleHQgbmFtZT0iU0NSVUJCQVJTVEFUVVNfQlVGRkVSSU5HIiB2YWx1ZT0iQXJhYmVsbGXEn2UgQWzEsW7EsXlvciIvPg0KCQk8dWl0ZXh0IG5hbWU9IlNDUlVCQkFSU1RBVFVTX1FVRVNUSU9OIiB2YWx1ZT0iU29ydXl1IFlhbsSxdGxhIi8+DQoJCTx1aXRleHQgbmFtZT0iU0NSVUJCQVJTVEFUVVNfUkVWSUVXUVVJWiIgdmFsdWU9IlPEsW5hdiDEsG5jZWxlbml5b3IiLz4NCgkJPCEtLSBzdWJzdGl0dXRpb246ICVtID09IG1pbnV0ZXMgcmVtYWluaW5nIC0tPg0KCQk8IS0tIHN1YnN0aXR1dGlvbjogJXMgPT0gc2Vjb25kcyByZW1haW5pbmcgLS0+DQoJCTx1aXRleHQgbmFtZT0iRUxBUFNFRCIgdmFsdWU9IiVtIERha2lrYSAlcyBTYW5peWUgS2FsZMSxIi8+DQoJCTx1aXRleHQgbmFtZT0iTk9URk9VTkQiIHZhbHVlPSJIZXJoYW5naSBCaXIgxZ5leSBCdWx1bm1hZMSxIi8+DQoJCTx1aXRleHQgbmFtZT0iQVRUQUNITUVOVFMiIHZhbHVlPSJFa2xlci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sSwcnRpYmF0Ii8+DQoJCTx1aXRleHQgbmFtZT0iVEFCX1FVSVoiIHZhbHVlPSJTxLFuYXYiLz4NCgkJPHVpdGV4dCBuYW1lPSJUQUJfT1VUTElORSIgdmFsdWU9IkFuYSBIYXQiLz4NCgkJPHVpdGV4dCBuYW1lPSJUQUJfVEhVTUIiIHZhbHVlPSJSZXNpbSIvPg0KCQk8dWl0ZXh0IG5hbWU9IlRBQl9OT1RFUyIgdmFsdWU9Ik5vdGxhciIvPg0KCQk8dWl0ZXh0IG5hbWU9IlRBQl9TRUFSQ0giIHZhbHVlPSJBcmEiLz4NCgkJPHVpdGV4dCBuYW1lPSJTTElERV9IRUFESU5HIiB2YWx1ZT0iU2xheXQgQmHFn2zEscSfxLEiLz4NCgkJPHVpdGV4dCBuYW1lPSJEVVJBVElPTl9IRUFESU5HIiB2YWx1ZT0iU8O8cmUiLz4NCgkJPHVpdGV4dCBuYW1lPSJTRUFSQ0hfSEVBRElORyIgdmFsdWU9Ik1ldG5pIGFyYToiLz4NCgkJPHVpdGV4dCBuYW1lPSJUSFVNQl9IRUFESU5HIiB2YWx1ZT0iU2xheXQiLz4NCgkJPHVpdGV4dCBuYW1lPSJUSFVNQl9JTkZPIiB2YWx1ZT0iU2xheXQgQmHFn2zEscSfxLEvU8O8cmVzaSIvPg0KCQk8dWl0ZXh0IG5hbWU9IkFUVEFDSE5BTUVfSEVBRElORyIgdmFsdWU9IkRvc3lhIEFkxLEiLz4NCgkJPHVpdGV4dCBuYW1lPSJBVFRBQ0hTSVpFX0hFQURJTkciIHZhbHVlPSJCb3l1dCIvPg0KCQk8dWl0ZXh0IG5hbWU9IlNMSURFX05PVEVTIiB2YWx1ZT0iU2xheXQgTm90bGFyxLEiLz4NCgkJPHVpdGV4dCBuYW1lPSJDT1VSU0VfU1RBVFVTIiB2YWx1ZT0iTW9kdWxlIFN0YXR1cyIvPg0KCQk8dWl0ZXh0IG5hbWU9IlBBU1NFRF9TVFJJTkciIHZhbHVlPSJQYXNzZWQiLz4NCgkJPHVpdGV4dCBuYW1lPSJGQUlMRURfU1RSSU5HIiB2YWx1ZT0iRmFpbGVkIi8+DQoJCTwhLS1xdWl6IHBvZCBhbmQgbWVzc2FnZSBib3ggdGV4dHMtLT4NCgkJPHVpdGV4dCBuYW1lPSJRVUlaUE9EX1FVSVpfQVRURU1QVCIgdmFsdWU9IlPEsW5hdiBEZW5lbWVzaToiLz4NCgkJPHVpdGV4dCBuYW1lPSJRVUlaUE9EX1FVSVpfQVRURU1QVF9WQUxVRSIgdmFsdWU9IiVuLyV0Ii8+DQoJCTx1aXRleHQgbmFtZT0iUVVJWlBPRF9RVUlaX1NDT1JFIiB2YWx1ZT0iUHVhbjoiLz4NCgkJPHVpdGV4dCBuYW1lPSJRVUlaUE9EX1FVSVpfUEFTU1NDT1JFIiB2YWx1ZT0iR2XDp21lIFB1YW7EsToiLz4NCgkJPHVpdGV4dCBuYW1lPSJRVUlaUE9EX1FVSVpfTUFYU0NPUkUiIHZhbHVlPSJNYWtzaW11bSBQdWFuOiIvPg0KCQk8dWl0ZXh0IG5hbWU9IlFVSVpQT0RfUVVFU0FUTVBUX1NUUiIgdmFsdWU9IkRlbmVtZTogJW4vJXQiLz4NCgkJPHVpdGV4dCBuYW1lPSJRVUlaUE9EX1FVRVNUWVBFX1NUUiIgdmFsdWU9IlTDvHI6ICVzIi8+DQoJCTx1aXRleHQgbmFtZT0iUVVJWlBPRF9RVUVTVFlQRV9HUkQiIHZhbHVlPSJCYXNhbWFrbMSxIi8+DQoJCTx1aXRleHQgbmFtZT0iUVVJWlBPRF9RVUVTVFlQRV9TVlkiIHZhbHVlPSJBbmtldCIvPg0KCQk8dWl0ZXh0IG5hbWU9IlFVSVpQT0RfUVVJWkFUTVBUX0lORiIgdmFsdWU9IlPEsW7EsXJzxLF6Ii8+DQoJCTx1aXRleHQgbmFtZT0iUVVJWlBPRF9RVUVTQVRNUFRfSU5GIiB2YWx1ZT0iU8SxbsSxcnPEsXoiLz4NCgkJPHVpdGV4dCBuYW1lPSJXQVJOSU5HTVNHX1lFU1NUUklORyIgdmFsdWU9IkV2ZXQiLz4NCgkJPHVpdGV4dCBuYW1lPSJXQVJOSU5HTVNHX05PU1RSSU5HIiB2YWx1ZT0iSGF5xLFyIi8+DQoJCTx1aXRleHQgbmFtZT0iV0FSTklOR01TR19USVRMRVNUUklORyIgdmFsdWU9IlPEsW5hdiBHZXppbm1lIFV5YXLEsXPEsSIvPg0KCQk8dWl0ZXh0IG5hbWU9IldBUk5JTkdNU0dfTVNHU1RSSU5HIiB2YWx1ZT0iQnUgU8SxbmF2ZGEgZGVuZW5tZW1pxZ8gc29ydWxhciB2YXIuJiN4QTsmI3hBO0V2ZXQgc2XDp2VuZcSfaW5pIHTEsWtsYXTEsXJzYW7EsXogU8SxbmF2ZGFuIMOnxLFrYWNha3PEsW7EsXouIFPEsW5hdmEgZGV2YW0gZXRtZWsgacOnaW4gSGF5xLFyIHNlw6dlbmXEn2luaSB0xLFrbGF0xLFuLiIvPg0KCQk8dWl0ZXh0IG5hbWU9IklORk9STUFUSU9OX0gyNjRfRkxBU0hQTEFZRVIiIHZhbHVlPSJCaWxnaXNheWFyxLFuxLF6YSB5w7xrbMO8IG9sYW4gZ2XDp2VybGkgRmxhc2ggUGxheWVyIHPDvHLDvG3DvCBidSB2aWRlb3l1IGRlc3Rla2xlbWl5b3IuIEVuIHNvbiBGbGFzaCBQbGF5ZXIgc8O8csO8bcO8bsO8IGluZGlybWVrIGnDp2luIHZpZGVvIGFsYW7EsW7EsSB0xLFrbGF0xLF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LYXTEsWzEsW1jxLFsYXJhIGtlbmFyIMOndWJ1xJ91bnUgZ8O2c3RlciIvPg0KCQk8dWl0ZXh0IG5hbWU9Ik1VVEUiIHZhbHVlPSJTZXNzaXoiLz4NCgkJPHVpdGV4dCBuYW1lPSJET0NXUkFQX1RJVExFIiB2YWx1ZT0iUHJlc2VudGVyIERvc3lhIEVraSIvPg0KCQk8dWl0ZXh0IG5hbWU9IkRPQ1dSQVBfTVNHIiB2YWx1ZT0iQmlsZ2lzYXlhcsSxbWEgS2F5ZGV0Ii8+DQoJCTx1aXRleHQgbmFtZT0iRE9DV1JBUF9QUk9NUFQiIHZhbHVlPSLEsG5kaXJtZWsgacOnaW4gVMSxa2xhdMSxbiIvPg0KCTwvbGFuZ3VhZ2U+DQoJPGxhbmd1YWdlIGlkPSJydS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QodC70LDQudC0ICVuIi8+DQoJCTwhLS0gc3Vic3RpdHV0aW9uOiAlbiA9PSBzbGlkZSBudW1iZXIgLS0+DQoJCTwhLS0gc3Vic3RpdHV0aW9uOiAldCA9PSB0b3RhbCBzbGlkZSBjb3VudCAtLT4NCgkJPHVpdGV4dCBuYW1lPSJTQ1JVQkJBUlNUQVRVU19TTElERUlORk8iIHZhbHVlPSLQodC70LDQudC0ICVuIC8gJXQgfCAiLz4NCgkJPHVpdGV4dCBuYW1lPSJTQ1JVQkJBUlNUQVRVU19TVE9QUEVEIiB2YWx1ZT0i0J7RgdGC0LDQvdC+0LLQu9C10L3QviIvPg0KCQk8dWl0ZXh0IG5hbWU9IlNDUlVCQkFSU1RBVFVTX1BMQVlJTkciIHZhbHVlPSLQktC+0YHQv9GA0L7QuNC30LLQtdC00LXQvdC40LUiLz4NCgkJPHVpdGV4dCBuYW1lPSJTQ1JVQkJBUlNUQVRVU19OT0FVRElPIiB2YWx1ZT0i0J3QtdGCINCw0YPQtNC40L4iLz4NCgkJPHVpdGV4dCBuYW1lPSJTQ1JVQkJBUlNUQVRVU19WSURQTEFZSU5HIiB2YWx1ZT0i0JLQvtGB0L/RgNC+0LjQt9Cy0LXQtNC10L3QuNC1INCy0LjQtNC10L4iLz4NCgkJPHVpdGV4dCBuYW1lPSJTQ1JVQkJBUlNUQVRVU19MT0FESU5HIiB2YWx1ZT0i0JfQsNCz0YDRg9C30LrQsCIvPg0KCQk8dWl0ZXh0IG5hbWU9IlNDUlVCQkFSU1RBVFVTX0JVRkZFUklORyIgdmFsdWU9ItCR0YPRhNC10YDQuNC30LDRhtC40Y8iLz4NCgkJPHVpdGV4dCBuYW1lPSJTQ1JVQkJBUlNUQVRVU19RVUVTVElPTiIgdmFsdWU9ItCe0YLQstC10YIg0L3QsCDQstC+0L/RgNC+0YEiLz4NCgkJPHVpdGV4dCBuYW1lPSJTQ1JVQkJBUlNUQVRVU19SRVZJRVdRVUlaIiB2YWx1ZT0i0J7QsdC30L7RgCDQvtC/0YDQvtGB0LAiLz4NCgkJPCEtLSBzdWJzdGl0dXRpb246ICVtID09IG1pbnV0ZXMgcmVtYWluaW5nIC0tPg0KCQk8IS0tIHN1YnN0aXR1dGlvbjogJXMgPT0gc2Vjb25kcyByZW1haW5pbmcgLS0+DQoJCTx1aXRleHQgbmFtZT0iRUxBUFNFRCIgdmFsdWU9ItCe0YHRgtCw0LvQvtGB0YwgJW0g0LzQuNC9LiAlcyDRgSIvPg0KCQk8dWl0ZXh0IG5hbWU9Ik5PVEZPVU5EIiB2YWx1ZT0i0J3QuNGH0LXQs9C+INC90LUg0L3QsNC50LTQtdC90L4iLz4NCgkJPHVpdGV4dCBuYW1lPSJBVFRBQ0hNRU5UUyIgdmFsdWU9ItCS0LvQvtC20LXQvdC40Y8iLz4NCgkJPCEtLSBzdWJzdGl0dXRpb246ICVwID09IGN1cnJlbnQgc3BlYWtlcidzIHRpdGxlIC0tPg0KCQk8dWl0ZXh0IG5hbWU9IkJJT1dJTl9USVRMRSIgdmFsdWU9ItCR0LjQvtCz0YDQsNGE0LjRjzogJXAiLz4NCgkJPHVpdGV4dCBuYW1lPSJCSU9CVE5fVElUTEUiIHZhbHVlPSLQkdC40L7Qs9GA0LDRhNC40Y8iLz4NCgkJPHVpdGV4dCBuYW1lPSJESVZJREVSQlROX1RJVExFIiB2YWx1ZT0ifCIvPg0KCQk8dWl0ZXh0IG5hbWU9IkNPTlRBQ1RCVE5fVElUTEUiIHZhbHVlPSLQmtC+0L3RgtCw0LrRgiIvPg0KCQk8dWl0ZXh0IG5hbWU9IlRBQl9RVUlaIiB2YWx1ZT0i0J7Qv9GA0L7RgSIvPg0KCQk8dWl0ZXh0IG5hbWU9IlRBQl9PVVRMSU5FIiB2YWx1ZT0i0KHRhdC10LzQsCIvPg0KCQk8dWl0ZXh0IG5hbWU9IlRBQl9USFVNQiIgdmFsdWU9ItCR0LXQs9GD0L3QvtC6Ii8+DQoJCTx1aXRleHQgbmFtZT0iVEFCX05PVEVTIiB2YWx1ZT0i0JfQsNC80LXRgtC60LgiLz4NCgkJPHVpdGV4dCBuYW1lPSJUQUJfU0VBUkNIIiB2YWx1ZT0i0J/QvtC40YHQuiIvPg0KCQk8dWl0ZXh0IG5hbWU9IlNMSURFX0hFQURJTkciIHZhbHVlPSLQl9Cw0LPQvtC70L7QstC+0Log0YHQu9Cw0LnQtNCwIi8+DQoJCTx1aXRleHQgbmFtZT0iRFVSQVRJT05fSEVBRElORyIgdmFsdWU9ItCU0LvQuNGCLdGB0YLRjCIvPg0KCQk8dWl0ZXh0IG5hbWU9IlNFQVJDSF9IRUFESU5HIiB2YWx1ZT0i0J/QvtC40YHQuiDRgtC10LrRgdGC0LA6Ii8+DQoJCTx1aXRleHQgbmFtZT0iVEhVTUJfSEVBRElORyIgdmFsdWU9ItCh0LvQsNC50LQiLz4NCgkJPHVpdGV4dCBuYW1lPSJUSFVNQl9JTkZPIiB2YWx1ZT0i0J3QsNC30LLQsNC90LjQtS/QtNC70LjRgi3QvdC+0YHRgtGMIi8+DQoJCTx1aXRleHQgbmFtZT0iQVRUQUNITkFNRV9IRUFESU5HIiB2YWx1ZT0i0JjQvNGPINGE0LDQudC70LAiLz4NCgkJPHVpdGV4dCBuYW1lPSJBVFRBQ0hTSVpFX0hFQURJTkciIHZhbHVlPSLQoNCw0LfQvNC10YAiLz4NCgkJPHVpdGV4dCBuYW1lPSJTTElERV9OT1RFUyIgdmFsdWU9ItCX0LDQvNC10YLQutC4INC6INGB0LvQsNC50LTRgyIvPg0KCQk8dWl0ZXh0IG5hbWU9IkNPVVJTRV9TVEFUVVMiIHZhbHVlPSJNb2R1bGUgU3RhdHVzIi8+DQoJCTx1aXRleHQgbmFtZT0iUEFTU0VEX1NUUklORyIgdmFsdWU9IlBhc3NlZCIvPg0KCQk8dWl0ZXh0IG5hbWU9IkZBSUxFRF9TVFJJTkciIHZhbHVlPSJGYWlsZWQiLz4NCgkJPCEtLXF1aXogcG9kIGFuZCBtZXNzYWdlIGJveCB0ZXh0cy0tPg0KCQk8dWl0ZXh0IG5hbWU9IlFVSVpQT0RfUVVJWl9BVFRFTVBUIiB2YWx1ZT0i0J/QvtC/0YvRgtC60LAg0L/RgNC+0LnRgtC4INC+0L/RgNC+0YE6Ii8+DQoJCTx1aXRleHQgbmFtZT0iUVVJWlBPRF9RVUlaX0FUVEVNUFRfVkFMVUUiIHZhbHVlPSIlbiDQuNC3ICV0Ii8+DQoJCTx1aXRleHQgbmFtZT0iUVVJWlBPRF9RVUlaX1NDT1JFIiB2YWx1ZT0i0J3QsNCx0YDQsNC90L4g0LHQsNC70LvQvtCyOiIvPg0KCQk8dWl0ZXh0IG5hbWU9IlFVSVpQT0RfUVVJWl9QQVNTU0NPUkUiIHZhbHVlPSLQn9GA0L7RhdC+0LTQvdC+0Lkg0YDQtdC30YPQu9GM0YLQsNGCOiIvPg0KCQk8dWl0ZXh0IG5hbWU9IlFVSVpQT0RfUVVJWl9NQVhTQ09SRSIgdmFsdWU9ItCc0LDQutGB0LjQvNCw0LvRjNC90YvQuSDRgNC10LfRg9C70YzRgtCw0YI6Ii8+DQoJCTx1aXRleHQgbmFtZT0iUVVJWlBPRF9RVUVTQVRNUFRfU1RSIiB2YWx1ZT0i0J/QvtC/0YvRgtC60LA6ICVuINC40LcgJXQiLz4NCgkJPHVpdGV4dCBuYW1lPSJRVUlaUE9EX1FVRVNUWVBFX1NUUiIgdmFsdWU9ItCi0LjQvzogJXMiLz4NCgkJPHVpdGV4dCBuYW1lPSJRVUlaUE9EX1FVRVNUWVBFX0dSRCIgdmFsdWU9ItChINC+0YbQtdC90LrQvtC5Ii8+DQoJCTx1aXRleHQgbmFtZT0iUVVJWlBPRF9RVUVTVFlQRV9TVlkiIHZhbHVlPSLQntCx0LfQvtGAIi8+DQoJCTx1aXRleHQgbmFtZT0iUVVJWlBPRF9RVUlaQVRNUFRfSU5GIiB2YWx1ZT0i0JHQvtC70YzRiNC+0LUg0YfQuNGB0LvQviIvPg0KCQk8dWl0ZXh0IG5hbWU9IlFVSVpQT0RfUVVFU0FUTVBUX0lORiIgdmFsdWU9ItCR0L7Qu9GM0YjQvtC1INGH0LjRgdC70L4iLz4NCgkJPHVpdGV4dCBuYW1lPSJXQVJOSU5HTVNHX1lFU1NUUklORyIgdmFsdWU9ItCU0LAiLz4NCgkJPHVpdGV4dCBuYW1lPSJXQVJOSU5HTVNHX05PU1RSSU5HIiB2YWx1ZT0i0J3QtdGCIi8+DQoJCTx1aXRleHQgbmFtZT0iV0FSTklOR01TR19USVRMRVNUUklORyIgdmFsdWU9ItCf0YDQtdC00YPQv9GA0LXQttC00LXQvdC40LUg0L4g0L3QsNCy0LjQs9Cw0YbQuNC4INCyINC+0L/RgNC+0YHQtSIvPg0KCQk8dWl0ZXh0IG5hbWU9IldBUk5JTkdNU0dfTVNHU1RSSU5HIiB2YWx1ZT0i0JIg0L7Qv9GA0L7RgdC1INC+0YHRgtCw0LvQuNGB0Ywg0L3QtdC+0YLQstC10YfQtdC90L3Ri9C1INCy0L7Qv9GA0L7RgdGLLtCd0LDQttCw0YLQuNC1INC60L3QvtC/0LrQuCAmcXVvdDvQlNCwJnF1b3Q7INC/0YDQuNCy0LXQtNC10YIg0Log0LfQsNC60YDRi9GC0LjRjiDQvtC/0YDQvtGB0LAuINCd0LDQttCw0YLQuNC1INC60L3QvtC/0LrQuCAmcXVvdDvQndC10YImcXVvdDsg0L/RgNC+0LTQvtC70LbQuNGCINC+0L/RgNC+0YEuIi8+DQoJCTx1aXRleHQgbmFtZT0iSU5GT1JNQVRJT05fSDI2NF9GTEFTSFBMQVlFUiIgdmFsdWU9ItCi0LXQutGD0YnQsNGPINCy0LXRgNGB0LjRjyDQv9GA0L7QuNCz0YDRi9Cy0LDRgtC10LvRjyBGbGFzaCBQbGF5ZXIsINGD0YHRgtCw0L3QvtCy0LvQtdC90L3QsNGPINC90LAg0Y3RgtC+0Lwg0LrQvtC80L/RjNGO0YLQtdGA0LUsINC90LUg0L/QvtC00LTQtdGA0LbQuNCy0LDQtdGCINGN0YLQviDQstC40LTQtdC+LiDQqdC10LvQutC90LjRgtC1INCyINC+0LHQu9Cw0YHRgtC4INCy0LjQtNC10L4sINGH0YLQvtCx0Ysg0LfQsNCz0YDRg9C30LjRgtGMINC/0L7RgdC70LXQtNC90Y7RjiDQstC10YDRgdC40Y4g0L/RgNC+0LjQs9GA0YvQstCw0YLQtdC70Y8gRmxhc2ggUGxheWVy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Qn9C+0LrQsNC30YvQstCw0YLRjCDQstGA0LXQt9C60YMg0YPRh9Cw0YHRgtC90LjQutCw0LwiLz4NCgkJPHVpdGV4dCBuYW1lPSJNVVRFIiB2YWx1ZT0i0J7RgtC60LvRjtGH0LjRgtGMINC30LLRg9C6Ii8+DQoJCTx1aXRleHQgbmFtZT0iRE9DV1JBUF9USVRMRSIgdmFsdWU9ItCS0LvQvtC20LXQvdC40LUg0LIg0YTQsNC50LsgQWRvYmUgUHJlc2VudGVyIi8+DQoJCTx1aXRleHQgbmFtZT0iRE9DV1JBUF9NU0ciIHZhbHVlPSLQodC+0YXRgNCw0L3QuNGC0Ywg0LIg0L/QsNC/0LrRgyAmcXVvdDvQnNC+0Lkg0LrQvtC80L/RjNGO0YLQtdGAJnF1b3Q7Ii8+DQoJCTx1aXRleHQgbmFtZT0iRE9DV1JBUF9QUk9NUFQiIHZhbHVlPSLQqdC10LvQutC90YPRgtGMINC00LvRjyDQt9Cw0LPRgNGD0LfQutC4Ii8+DQoJPC9sYW5ndWFnZT4NCjwvY29uZmlndXJhdGlvbj4NCg=="/>
  <p:tag name="SECTOMILLISECCONVERTED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27&quot;/&gt;&lt;lineCharCount val=&quot;5&quot;/&gt;&lt;/TableIndex&gt;&lt;/ShapeTextInfo&gt;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3&quot;/&gt;&lt;lineCharCount val=&quot;41&quot;/&gt;&lt;lineCharCount val=&quot;5&quot;/&gt;&lt;lineCharCount val=&quot;17&quot;/&gt;&lt;/TableIndex&gt;&lt;/ShapeTextInfo&gt;"/>
  <p:tag name="HTML_SHAPEINFO" val="&lt;ThreeDShapeInfo&gt;&lt;uuid val=&quot;&quot;/&gt;&lt;isInvalidForFieldText val=&quot;0&quot;/&gt;&lt;Image&gt;&lt;filename val=&quot;C:\Users\MyPC\AppData\Local\Temp\PR\data\asimages\{B545C4B4-92E7-43A4-BA1F-87C3E310A0CC}_5.png&quot;/&gt;&lt;left val=&quot;96&quot;/&gt;&lt;top val=&quot;6&quot;/&gt;&lt;width val=&quot;808&quot;/&gt;&lt;height val=&quot;181&quot;/&gt;&lt;hasText val=&quot;1&quot;/&gt;&lt;/Image&gt;&lt;/ThreeDShapeInfo&gt;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5,2136149514,C:\Users\MyPC\Desktop\Elearning tổng hợp 2018\Quế 1\TEPNGUON\Powerpoint\Presentation1_pptx\Media.ppcx"/>
  <p:tag name="HTML_SHAPEINFO" val="&lt;SlideThumbPath val=&quot;Slide6.PNG&quot;/&gt;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0&quot;/&gt;&lt;/TableIndex&gt;&lt;/ShapeTextInfo&gt;"/>
  <p:tag name="HTML_SHAPEINFO" val="&lt;ThreeDShapeInfo&gt;&lt;uuid val=&quot;&quot;/&gt;&lt;isInvalidForFieldText val=&quot;0&quot;/&gt;&lt;Image&gt;&lt;filename val=&quot;C:\Users\MyPC\AppData\Local\Temp\PR\data\asimages\{7223281A-8A12-4304-8B64-9C8DDA81662E}_6.png&quot;/&gt;&lt;left val=&quot;216&quot;/&gt;&lt;top val=&quot;25&quot;/&gt;&lt;width val=&quot;480&quot;/&gt;&lt;height val=&quot;76&quot;/&gt;&lt;hasText val=&quot;1&quot;/&gt;&lt;/Image&gt;&lt;/ThreeDShapeInfo&gt;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9&quot;/&gt;&lt;lineCharCount val=&quot;51&quot;/&gt;&lt;lineCharCount val=&quot;41&quot;/&gt;&lt;lineCharCount val=&quot;1&quot;/&gt;&lt;lineCharCount val=&quot;30&quot;/&gt;&lt;lineCharCount val=&quot;1&quot;/&gt;&lt;lineCharCount val=&quot;47&quot;/&gt;&lt;lineCharCount val=&quot;1&quot;/&gt;&lt;lineCharCount val=&quot;29&quot;/&gt;&lt;lineCharCount val=&quot;52&quot;/&gt;&lt;/TableIndex&gt;&lt;/ShapeTextInfo&gt;"/>
  <p:tag name="HTML_SHAPEINFO" val="&lt;TextEffect&gt;&lt;Image&gt;&lt;filename val=&quot;C:\Users\MyPC\AppData\Local\Temp\PR\data\asimages\{47EC9D14-BAC9-4568-95F7-AD216313ACD9}_1.png_crop.png&quot;/&gt;&lt;left val=&quot;125&quot;/&gt;&lt;top val=&quot;103&quot;/&gt;&lt;width val=&quot;667&quot;/&gt;&lt;height val=&quot;56&quot;/&gt;&lt;hasText val=&quot;1&quot;/&gt;&lt;paraId val=&quot;1&quot;/&gt;&lt;/Image&gt;&lt;Image&gt;&lt;filename val=&quot;C:\Users\MyPC\AppData\Local\Temp\PR\data\asimages\{406DA1C9-5432-4D7D-BBF3-003A88D39BC4}_1.png_crop.png&quot;/&gt;&lt;left val=&quot;845&quot;/&gt;&lt;top val=&quot;465&quot;/&gt;&lt;width val=&quot;0&quot;/&gt;&lt;height val=&quot;0&quot;/&gt;&lt;hasText val=&quot;1&quot;/&gt;&lt;paraId val=&quot;2&quot;/&gt;&lt;/Image&gt;&lt;Image&gt;&lt;filename val=&quot;C:\Users\MyPC\AppData\Local\Temp\PR\data\asimages\{CB4D2E0F-DFB6-43A2-967F-5BC41E87FEC1}_1.png_crop.png&quot;/&gt;&lt;left val=&quot;125&quot;/&gt;&lt;top val=&quot;213&quot;/&gt;&lt;width val=&quot;371&quot;/&gt;&lt;height val=&quot;26&quot;/&gt;&lt;hasText val=&quot;1&quot;/&gt;&lt;paraId val=&quot;3&quot;/&gt;&lt;/Image&gt;&lt;Image&gt;&lt;filename val=&quot;C:\Users\MyPC\AppData\Local\Temp\PR\data\asimages\{26BA4C49-EF72-4121-81D9-271B4BC1041C}_1.png_crop.png&quot;/&gt;&lt;left val=&quot;845&quot;/&gt;&lt;top val=&quot;465&quot;/&gt;&lt;width val=&quot;0&quot;/&gt;&lt;height val=&quot;0&quot;/&gt;&lt;hasText val=&quot;1&quot;/&gt;&lt;paraId val=&quot;4&quot;/&gt;&lt;/Image&gt;&lt;Image&gt;&lt;filename val=&quot;C:\Users\MyPC\AppData\Local\Temp\PR\data\asimages\{84C0C69A-EB86-44DE-9171-D51052B172F3}_1.png_crop.png&quot;/&gt;&lt;left val=&quot;125&quot;/&gt;&lt;top val=&quot;294&quot;/&gt;&lt;width val=&quot;618&quot;/&gt;&lt;height val=&quot;26&quot;/&gt;&lt;hasText val=&quot;1&quot;/&gt;&lt;paraId val=&quot;5&quot;/&gt;&lt;/Image&gt;&lt;Image&gt;&lt;filename val=&quot;C:\Users\MyPC\AppData\Local\Temp\PR\data\asimages\{DE117B8B-1390-45F1-864E-74D0A71569BE}_1.png_crop.png&quot;/&gt;&lt;left val=&quot;845&quot;/&gt;&lt;top val=&quot;465&quot;/&gt;&lt;width val=&quot;0&quot;/&gt;&lt;height val=&quot;0&quot;/&gt;&lt;hasText val=&quot;1&quot;/&gt;&lt;paraId val=&quot;6&quot;/&gt;&lt;/Image&gt;&lt;Image&gt;&lt;filename val=&quot;C:\Users\MyPC\AppData\Local\Temp\PR\data\asimages\{511C767B-606A-4227-8052-30A88CCBD1AE}_1.png_crop.png&quot;/&gt;&lt;left val=&quot;125&quot;/&gt;&lt;top val=&quot;375&quot;/&gt;&lt;width val=&quot;413&quot;/&gt;&lt;height val=&quot;26&quot;/&gt;&lt;hasText val=&quot;1&quot;/&gt;&lt;paraId val=&quot;7&quot;/&gt;&lt;/Image&gt;&lt;Image&gt;&lt;filename val=&quot;C:\Users\MyPC\AppData\Local\Temp\PR\data\asimages\{E71FB2CF-2220-40B6-94C2-892FDD4D68F4}_1.png_crop.png&quot;/&gt;&lt;left val=&quot;311&quot;/&gt;&lt;top val=&quot;415&quot;/&gt;&lt;width val=&quot;312&quot;/&gt;&lt;height val=&quot;26&quot;/&gt;&lt;hasText val=&quot;1&quot;/&gt;&lt;paraId val=&quot;8&quot;/&gt;&lt;/Image&gt;&lt;/TextEffect&gt;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6,2136149514,C:\Users\MyPC\Desktop\Elearning tổng hợp 2018\Quế 1\TEPNGUON\Powerpoint\Presentation1_pptx\Media.ppcx"/>
  <p:tag name="HTML_SHAPEINFO" val="&lt;SlideThumbPath val=&quot;Slide7.PNG&quot;/&gt;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0&quot;/&gt;&lt;/TableIndex&gt;&lt;/ShapeTextInfo&gt;"/>
  <p:tag name="HTML_SHAPEINFO" val="&lt;ThreeDShapeInfo&gt;&lt;uuid val=&quot;&quot;/&gt;&lt;isInvalidForFieldText val=&quot;0&quot;/&gt;&lt;Image&gt;&lt;filename val=&quot;C:\Users\MyPC\AppData\Local\Temp\PR\data\asimages\{562BE278-8F87-4078-8B64-1B906B1965F8}_7.png&quot;/&gt;&lt;left val=&quot;176&quot;/&gt;&lt;top val=&quot;134&quot;/&gt;&lt;width val=&quot;617&quot;/&gt;&lt;height val=&quot;152&quot;/&gt;&lt;hasText val=&quot;1&quot;/&gt;&lt;/Image&gt;&lt;/ThreeDShapeInfo&gt;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7,2136149514,C:\Users\MyPC\Desktop\Elearning tổng hợp 2018\Quế 1\TEPNGUON\Powerpoint\Presentation1_pptx\Media.ppcx"/>
  <p:tag name="HTML_SHAPEINFO" val="&lt;SlideThumbPath val=&quot;Slide8.PNG&quot;/&gt;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2&quot;/&gt;&lt;/TableIndex&gt;&lt;/ShapeTextInfo&gt;"/>
  <p:tag name="HTML_SHAPEINFO" val="&lt;ThreeDShapeInfo&gt;&lt;uuid val=&quot;&quot;/&gt;&lt;isInvalidForFieldText val=&quot;0&quot;/&gt;&lt;Image&gt;&lt;filename val=&quot;C:\Users\MyPC\AppData\Local\Temp\PR\data\asimages\{FDB258CE-F90D-4F93-B5BE-588994FF96C4}_8.png&quot;/&gt;&lt;left val=&quot;353&quot;/&gt;&lt;top val=&quot;438&quot;/&gt;&lt;width val=&quot;295&quot;/&gt;&lt;height val=&quot;85&quot;/&gt;&lt;hasText val=&quot;1&quot;/&gt;&lt;/Image&gt;&lt;/ThreeDShapeInfo&gt;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8,2136149514,C:\Users\MyPC\Desktop\Elearning tổng hợp 2018\Quế 1\TEPNGUON\Powerpoint\Presentation1_pptx\Media.ppcx"/>
  <p:tag name="HTML_SHAPEINFO" val="&lt;SlideThumbPath val=&quot;Slide9.PNG&quot;/&gt;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0&quot;/&gt;&lt;/TableIndex&gt;&lt;/ShapeTextInfo&gt;"/>
  <p:tag name="HTML_SHAPEINFO" val="&lt;ThreeDShapeInfo&gt;&lt;uuid val=&quot;&quot;/&gt;&lt;isInvalidForFieldText val=&quot;0&quot;/&gt;&lt;Image&gt;&lt;filename val=&quot;C:\Users\MyPC\AppData\Local\Temp\PR\data\asimages\{669931AD-C38E-4D5D-9A26-18892B89187F}_9.png&quot;/&gt;&lt;left val=&quot;271&quot;/&gt;&lt;top val=&quot;453&quot;/&gt;&lt;width val=&quot;488&quot;/&gt;&lt;height val=&quot;85&quot;/&gt;&lt;hasText val=&quot;1&quot;/&gt;&lt;/Image&gt;&lt;/ThreeDShapeInfo&gt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5&quot;/&gt;&lt;/TableIndex&gt;&lt;/ShapeTextInfo&gt;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9,2136149514,C:\Users\MyPC\Desktop\Elearning tổng hợp 2018\Quế 1\TEPNGUON\Powerpoint\Presentation1_pptx\Media.ppcx"/>
  <p:tag name="HTML_SHAPEINFO" val="&lt;SlideThumbPath val=&quot;Slide10.PNG&quot;/&gt;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1&quot;/&gt;&lt;/TableIndex&gt;&lt;/ShapeTextInfo&gt;"/>
  <p:tag name="HTML_SHAPEINFO" val="&lt;ThreeDShapeInfo&gt;&lt;uuid val=&quot;&quot;/&gt;&lt;isInvalidForFieldText val=&quot;0&quot;/&gt;&lt;Image&gt;&lt;filename val=&quot;C:\Users\MyPC\AppData\Local\Temp\PR\data\asimages\{839526FD-0C4B-4F5E-96D2-314E17FAC01E}_10.png&quot;/&gt;&lt;left val=&quot;385&quot;/&gt;&lt;top val=&quot;432&quot;/&gt;&lt;width val=&quot;334&quot;/&gt;&lt;height val=&quot;95&quot;/&gt;&lt;hasText val=&quot;1&quot;/&gt;&lt;/Image&gt;&lt;/ThreeDShapeInfo&gt;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10,2136149514,C:\Users\MyPC\Desktop\Elearning tổng hợp 2018\Quế 1\TEPNGUON\Powerpoint\Presentation1_pptx\Media.ppcx"/>
  <p:tag name="HTML_SHAPEINFO" val="&lt;SlideThumbPath val=&quot;Slide11.PNG&quot;/&gt;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  <p:tag name="HTML_SHAPEINFO" val="&lt;ThreeDShapeInfo&gt;&lt;uuid val=&quot;&quot;/&gt;&lt;isInvalidForFieldText val=&quot;0&quot;/&gt;&lt;Image&gt;&lt;filename val=&quot;C:\Users\MyPC\AppData\Local\Temp\PR\data\asimages\{99448F42-DE5C-475E-AD9B-8CDF3067354A}_11.png&quot;/&gt;&lt;left val=&quot;403&quot;/&gt;&lt;top val=&quot;441&quot;/&gt;&lt;width val=&quot;283&quot;/&gt;&lt;height val=&quot;90&quot;/&gt;&lt;hasText val=&quot;1&quot;/&gt;&lt;/Image&gt;&lt;/ThreeDShapeInfo&gt;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11,2136149514,C:\Users\MyPC\Desktop\Elearning tổng hợp 2018\Quế 1\TEPNGUON\Powerpoint\Presentation1_pptx\Media.ppcx"/>
  <p:tag name="HTML_SHAPEINFO" val="&lt;SlideThumbPath val=&quot;Slide12.PNG&quot;/&gt;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6&quot;/&gt;&lt;/TableIndex&gt;&lt;/ShapeTextInfo&gt;"/>
  <p:tag name="HTML_SHAPEINFO" val="&lt;ThreeDShapeInfo&gt;&lt;uuid val=&quot;&quot;/&gt;&lt;isInvalidForFieldText val=&quot;0&quot;/&gt;&lt;Image&gt;&lt;filename val=&quot;C:\Users\MyPC\AppData\Local\Temp\PR\data\asimages\{D2A9A5B4-7D34-4DCF-A7A0-38186EC31EE7}_12.png&quot;/&gt;&lt;left val=&quot;411&quot;/&gt;&lt;top val=&quot;447&quot;/&gt;&lt;width val=&quot;343&quot;/&gt;&lt;height val=&quot;88&quot;/&gt;&lt;hasText val=&quot;1&quot;/&gt;&lt;/Image&gt;&lt;/ThreeDShapeInfo&gt;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12,2136149514,C:\Users\MyPC\Desktop\Elearning tổng hợp 2018\Quế 1\TEPNGUON\Powerpoint\Presentation1_pptx\Media.ppcx"/>
  <p:tag name="HTML_SHAPEINFO" val="&lt;SlideThumbPath val=&quot;Slide13.PNG&quot;/&gt;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4&quot;/&gt;&lt;/TableIndex&gt;&lt;/ShapeTextInfo&gt;"/>
  <p:tag name="HTML_SHAPEINFO" val="&lt;ThreeDShapeInfo&gt;&lt;uuid val=&quot;&quot;/&gt;&lt;isInvalidForFieldText val=&quot;0&quot;/&gt;&lt;Image&gt;&lt;filename val=&quot;C:\Users\MyPC\AppData\Local\Temp\PR\data\asimages\{F7D97882-8F9E-4770-9144-05D81CB08465}_13.png&quot;/&gt;&lt;left val=&quot;271&quot;/&gt;&lt;top val=&quot;440&quot;/&gt;&lt;width val=&quot;478&quot;/&gt;&lt;height val=&quot;86&quot;/&gt;&lt;hasText val=&quot;1&quot;/&gt;&lt;/Image&gt;&lt;/ThreeDShapeInfo&gt;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13,2136149514,C:\Users\MyPC\Desktop\Elearning tổng hợp 2018\Quế 1\TEPNGUON\Powerpoint\Presentation1_pptx\Media.ppcx"/>
  <p:tag name="HTML_SHAPEINFO" val="&lt;SlideThumbPath val=&quot;Slide14.PNG&quot;/&gt;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2&quot;/&gt;&lt;lineCharCount val=&quot;15&quot;/&gt;&lt;/TableIndex&gt;&lt;/ShapeTextInfo&gt;"/>
  <p:tag name="HTML_SHAPEINFO" val="&lt;ThreeDShapeInfo&gt;&lt;uuid val=&quot;&quot;/&gt;&lt;isInvalidForFieldText val=&quot;0&quot;/&gt;&lt;Image&gt;&lt;filename val=&quot;C:\Users\MyPC\AppData\Local\Temp\PR\data\asimages\{C6779B7C-205B-407B-A2AC-F0D3D1C4DC7B}_14.png&quot;/&gt;&lt;left val=&quot;67&quot;/&gt;&lt;top val=&quot;153&quot;/&gt;&lt;width val=&quot;775&quot;/&gt;&lt;height val=&quot;199&quot;/&gt;&lt;hasText val=&quot;1&quot;/&gt;&lt;/Image&gt;&lt;/ThreeDShapeInfo&gt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0&quot;/&gt;&lt;/TableIndex&gt;&lt;/ShapeTextInfo&gt;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SlideID&gt;&lt;![CDATA[302]]&gt;&lt;/SlideID&gt;&lt;/ChangeData&gt;"/>
  <p:tag name="MMPROD_PASSDATA" val="&lt;object type=&quot;10050&quot; unique_id=&quot;10244&quot;&gt;&lt;property id=&quot;10020&quot; value=&quot;2&quot;/&gt;&lt;property id=&quot;10102&quot; value=&quot;1&quot;/&gt;&lt;property id=&quot;10191&quot; value=&quot;-1&quot;/&gt;&lt;/object&gt;"/>
  <p:tag name="MMPROD_FAILDATA" val="&lt;object type=&quot;10051&quot; unique_id=&quot;10245&quot;&gt;&lt;property id=&quot;10020&quot; value=&quot;2&quot;/&gt;&lt;property id=&quot;10102&quot; value=&quot;1&quot;/&gt;&lt;property id=&quot;10191&quot; value=&quot;-1&quot;/&gt;&lt;/object&gt;"/>
  <p:tag name="MMPROD_ID" val="10242"/>
  <p:tag name="MMPROD_TYPE" val="10016"/>
  <p:tag name="MMPROD_DATA" val="&lt;property id=&quot;10026&quot; value=&quot;10&quot;/&gt;&lt;property id=&quot;10027&quot; value=&quot;Interaction10242&quot;/&gt;&lt;property id=&quot;10028&quot; value=&quot;0&quot;/&gt;&lt;property id=&quot;10070&quot; value=&quot;Matching&quot;/&gt;&lt;property id=&quot;10098&quot; value=&quot;Matching&quot;/&gt;&lt;property id=&quot;10100&quot; value=&quot;0&quot;/&gt;&lt;property id=&quot;10108&quot; value=&quot;1&quot;/&gt;&lt;property id=&quot;10109&quot; value=&quot;1&quot;/&gt;&lt;property id=&quot;10110&quot; value=&quot;0&quot;/&gt;&lt;property id=&quot;10111&quot; value=&quot;1&quot;/&gt;&lt;property id=&quot;10112&quot; value=&quot;1&quot;/&gt;&lt;property id=&quot;10115&quot; value=&quot;1&quot;/&gt;&lt;property id=&quot;10120&quot; value=&quot;1&quot;/&gt;&lt;property id=&quot;10131&quot; value=&quot;1&quot;/&gt;&lt;property id=&quot;10132&quot; value=&quot;1&quot;/&gt;&lt;property id=&quot;10159&quot; value=&quot;0&quot;/&gt;&lt;property id=&quot;10178&quot; value=&quot;1&quot;/&gt;&lt;property id=&quot;10182&quot; value=&quot;1&quot;/&gt;&lt;property id=&quot;10206&quot; value=&quot;0&quot;/&gt;&lt;property id=&quot;10207&quot; value=&quot;0&quot;/&gt;"/>
  <p:tag name="MMPROD_COLLECTIONCONTAINERID" val="20000"/>
  <p:tag name="MMPROD_PARENTID" val="10004"/>
  <p:tag name="MMPROD_PARENTQUESTIONGROUPID" val="-1"/>
  <p:tag name="QUIZCLIPSSOURCE" val="2136149514,C:\Users\MyPC\Desktop\Quế\Presentation1_pptx\Media.ppcx"/>
  <p:tag name="PPSNARRATION" val="14,2136149514,C:\Users\MyPC\Desktop\Elearning tổng hợp 2018\Quế 1\TEPNGUON\Powerpoint\Presentation1_pptx\Media.ppcx"/>
  <p:tag name="HTML_SHAPEINFO" val="&lt;SlideThumbPath val=&quot;Slide15.PNG&quot;/&gt;"/>
  <p:tag name="MMPROD_ANSWERCOUNT" val="6"/>
  <p:tag name="MMPROD_ITEMCOUNT" val="6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ID" val="10242"/>
  <p:tag name="MMPROD_ABSOLUTEPOSITIONID" val="100"/>
  <p:tag name="MMPROD_LASTVALUES" val="&lt;ChangeData&gt;&lt;Text&gt;&lt;![CDATA[Match the English words in column 1 with their meanings  in column 2]]&gt;&lt;/Text&gt;&lt;FontSize&gt;&lt;![CDATA[44]]&gt;&lt;/FontSize&gt;&lt;Left&gt;&lt;![CDATA[0]]&gt;&lt;/Left&gt;&lt;Top&gt;&lt;![CDATA[0]]&gt;&lt;/Top&gt;&lt;/ChangeData&gt;"/>
  <p:tag name="PRESENTER_SHAPETEXTINFO" val="&lt;ShapeTextInfo&gt;&lt;TableIndex row=&quot;-1&quot; col=&quot;-1&quot;&gt;&lt;linesCount val=&quot;2&quot;/&gt;&lt;lineCharCount val=&quot;47&quot;/&gt;&lt;lineCharCount val=&quot;21&quot;/&gt;&lt;/TableIndex&gt;&lt;/ShapeTextInfo&gt;"/>
  <p:tag name="HTML_SHAPEINFO" val="&lt;ThreeDShapeInfo&gt;&lt;uuid val=&quot;100&quot;/&gt;&lt;isInvalidForFieldText val=&quot;0&quot;/&gt;&lt;Image&gt;&lt;filename val=&quot;C:\Users\MyPC\AppData\Local\Temp\PR\data\asimages\{C46563D4-41F9-4C10-B67D-BF9C333A7235}_15.png&quot;/&gt;&lt;left val=&quot;114&quot;/&gt;&lt;top val=&quot;12&quot;/&gt;&lt;width val=&quot;794&quot;/&gt;&lt;height val=&quot;120&quot;/&gt;&lt;hasText val=&quot;1&quot;/&gt;&lt;/Image&gt;&lt;/ThreeDShapeInfo&gt;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3090"/>
  <p:tag name="MMPROD_LASTVALUES" val="&lt;ChangeData&gt;&lt;Text&gt;&lt;![CDATA[Column 1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8&quot;/&gt;&lt;/TableIndex&gt;&lt;/ShapeTextInfo&gt;"/>
  <p:tag name="HTML_SHAPEINFO" val="&lt;ThreeDShapeInfo&gt;&lt;uuid val=&quot;3090&quot;/&gt;&lt;isInvalidForFieldText val=&quot;0&quot;/&gt;&lt;Image&gt;&lt;filename val=&quot;C:\Users\MyPC\AppData\Local\Temp\PR\data\asimages\{DC1C28CF-9D0A-4760-A39E-9B17DE264C5D}_15.png&quot;/&gt;&lt;left val=&quot;79&quot;/&gt;&lt;top val=&quot;120&quot;/&gt;&lt;width val=&quot;378&quot;/&gt;&lt;height val=&quot;76&quot;/&gt;&lt;hasText val=&quot;1&quot;/&gt;&lt;/Image&gt;&lt;/ThreeDShapeInfo&gt;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30910"/>
  <p:tag name="MMPROD_LASTVALUES" val="&lt;ChangeData&gt;&lt;Text&gt;&lt;![CDATA[Column 2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8&quot;/&gt;&lt;/TableIndex&gt;&lt;/ShapeTextInfo&gt;"/>
  <p:tag name="HTML_SHAPEINFO" val="&lt;ThreeDShapeInfo&gt;&lt;uuid val=&quot;30910&quot;/&gt;&lt;isInvalidForFieldText val=&quot;0&quot;/&gt;&lt;Image&gt;&lt;filename val=&quot;C:\Users\MyPC\AppData\Local\Temp\PR\data\asimages\{6010122D-42D2-4A34-B47A-9D624DA5073D}_15.png&quot;/&gt;&lt;left val=&quot;478&quot;/&gt;&lt;top val=&quot;120&quot;/&gt;&lt;width val=&quot;378&quot;/&gt;&lt;height val=&quot;76&quot;/&gt;&lt;hasText val=&quot;1&quot;/&gt;&lt;/Image&gt;&lt;/ThreeDShapeInfo&gt;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Left&gt;&lt;![CDATA[502,6799]]&gt;&lt;/Left&gt;&lt;Top&gt;&lt;![CDATA[231,0666]]&gt;&lt;/Top&gt;&lt;/ChangeData&gt;"/>
  <p:tag name="MMPROD_ABSOLUTEPOSITIONID" val="4001"/>
  <p:tag name="MMPROD_ID" val="10247"/>
  <p:tag name="MMPROD_TYPE" val="10023"/>
  <p:tag name="MMPROD_DATA" val="&lt;property id=&quot;10193&quot; value=&quot;A&quot;/&gt;&lt;property id=&quot;10199&quot; value=&quot;0&quot;/&gt;"/>
  <p:tag name="MMPROD_COLLECTIONCONTAINERID" val="10243"/>
  <p:tag name="MMPROD_PARENTID" val="10242"/>
  <p:tag name="HTML_SHAPEINFO" val="&lt;ThreeDShapeInfo&gt;&lt;uuid val=&quot;4001&quot;/&gt;&lt;isInvalidForFieldText val=&quot;0&quot;/&gt;&lt;Image&gt;&lt;filename val=&quot;C:\Users\MyPC\AppData\Local\Temp\PR\data\asimages\{B5CABCF3-4F48-40AE-B950-60009F50C914}_15.png&quot;/&gt;&lt;left val=&quot;497&quot;/&gt;&lt;top val=&quot;190&quot;/&gt;&lt;width val=&quot;347&quot;/&gt;&lt;height val=&quot;30&quot;/&gt;&lt;hasText val=&quot;1&quot;/&gt;&lt;/Image&gt;&lt;/ThreeDShapeInfo&gt;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Left&gt;&lt;![CDATA[502,6801]]&gt;&lt;/Left&gt;&lt;Top&gt;&lt;![CDATA[250,2864]]&gt;&lt;/Top&gt;&lt;/ChangeData&gt;"/>
  <p:tag name="MMPROD_ABSOLUTEPOSITIONID" val="4002"/>
  <p:tag name="MMPROD_ID" val="10248"/>
  <p:tag name="MMPROD_TYPE" val="10023"/>
  <p:tag name="MMPROD_DATA" val="&lt;property id=&quot;10193&quot; value=&quot;B&quot;/&gt;&lt;property id=&quot;10199&quot; value=&quot;0&quot;/&gt;"/>
  <p:tag name="MMPROD_COLLECTIONCONTAINERID" val="10243"/>
  <p:tag name="MMPROD_PARENTID" val="10242"/>
  <p:tag name="HTML_SHAPEINFO" val="&lt;ThreeDShapeInfo&gt;&lt;uuid val=&quot;4002&quot;/&gt;&lt;isInvalidForFieldText val=&quot;0&quot;/&gt;&lt;Image&gt;&lt;filename val=&quot;C:\Users\MyPC\AppData\Local\Temp\PR\data\asimages\{30713360-0368-4E49-BA2D-9B4464192155}_15.png&quot;/&gt;&lt;left val=&quot;496&quot;/&gt;&lt;top val=&quot;214&quot;/&gt;&lt;width val=&quot;348&quot;/&gt;&lt;height val=&quot;30&quot;/&gt;&lt;hasText val=&quot;1&quot;/&gt;&lt;/Image&gt;&lt;/ThreeDShapeInfo&gt;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Left&gt;&lt;![CDATA[502,6801]]&gt;&lt;/Left&gt;&lt;Top&gt;&lt;![CDATA[269,5062]]&gt;&lt;/Top&gt;&lt;/ChangeData&gt;"/>
  <p:tag name="MMPROD_ABSOLUTEPOSITIONID" val="4003"/>
  <p:tag name="MMPROD_ID" val="10249"/>
  <p:tag name="MMPROD_TYPE" val="10023"/>
  <p:tag name="MMPROD_DATA" val="&lt;property id=&quot;10193&quot; value=&quot;C&quot;/&gt;&lt;property id=&quot;10199&quot; value=&quot;0&quot;/&gt;"/>
  <p:tag name="MMPROD_COLLECTIONCONTAINERID" val="10243"/>
  <p:tag name="MMPROD_PARENTID" val="10242"/>
  <p:tag name="HTML_SHAPEINFO" val="&lt;ThreeDShapeInfo&gt;&lt;uuid val=&quot;4003&quot;/&gt;&lt;isInvalidForFieldText val=&quot;0&quot;/&gt;&lt;Image&gt;&lt;filename val=&quot;C:\Users\MyPC\AppData\Local\Temp\PR\data\asimages\{3BB62AB3-47C8-4DAA-B246-4257C2C04B75}_15.png&quot;/&gt;&lt;left val=&quot;496&quot;/&gt;&lt;top val=&quot;244&quot;/&gt;&lt;width val=&quot;348&quot;/&gt;&lt;height val=&quot;30&quot;/&gt;&lt;hasText val=&quot;1&quot;/&gt;&lt;/Image&gt;&lt;/ThreeDShapeInfo&gt;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Left&gt;&lt;![CDATA[502,6799]]&gt;&lt;/Left&gt;&lt;Top&gt;&lt;![CDATA[288,726]]&gt;&lt;/Top&gt;&lt;/ChangeData&gt;"/>
  <p:tag name="MMPROD_ABSOLUTEPOSITIONID" val="4004"/>
  <p:tag name="MMPROD_ID" val="10250"/>
  <p:tag name="MMPROD_TYPE" val="10023"/>
  <p:tag name="MMPROD_DATA" val="&lt;property id=&quot;10193&quot; value=&quot;D&quot;/&gt;&lt;property id=&quot;10199&quot; value=&quot;0&quot;/&gt;"/>
  <p:tag name="MMPROD_COLLECTIONCONTAINERID" val="10243"/>
  <p:tag name="MMPROD_PARENTID" val="10242"/>
  <p:tag name="HTML_SHAPEINFO" val="&lt;ThreeDShapeInfo&gt;&lt;uuid val=&quot;4004&quot;/&gt;&lt;isInvalidForFieldText val=&quot;0&quot;/&gt;&lt;Image&gt;&lt;filename val=&quot;C:\Users\MyPC\AppData\Local\Temp\PR\data\asimages\{FF5B7CCB-2291-4953-A77A-A4812E1294A7}_15.png&quot;/&gt;&lt;left val=&quot;497&quot;/&gt;&lt;top val=&quot;271&quot;/&gt;&lt;width val=&quot;347&quot;/&gt;&lt;height val=&quot;30&quot;/&gt;&lt;hasText val=&quot;1&quot;/&gt;&lt;/Image&gt;&lt;/ThreeDShapeInfo&gt;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Left&gt;&lt;![CDATA[502,68]]&gt;&lt;/Left&gt;&lt;Top&gt;&lt;![CDATA[307,9457]]&gt;&lt;/Top&gt;&lt;/ChangeData&gt;"/>
  <p:tag name="MMPROD_ABSOLUTEPOSITIONID" val="4005"/>
  <p:tag name="MMPROD_ID" val="10251"/>
  <p:tag name="MMPROD_TYPE" val="10023"/>
  <p:tag name="MMPROD_DATA" val="&lt;property id=&quot;10193&quot; value=&quot;E&quot;/&gt;&lt;property id=&quot;10199&quot; value=&quot;0&quot;/&gt;"/>
  <p:tag name="MMPROD_COLLECTIONCONTAINERID" val="10243"/>
  <p:tag name="MMPROD_PARENTID" val="10242"/>
  <p:tag name="HTML_SHAPEINFO" val="&lt;ThreeDShapeInfo&gt;&lt;uuid val=&quot;4005&quot;/&gt;&lt;isInvalidForFieldText val=&quot;0&quot;/&gt;&lt;Image&gt;&lt;filename val=&quot;C:\Users\MyPC\AppData\Local\Temp\PR\data\asimages\{AFD81DD8-5E0C-43A5-AFCE-36F10839005A}_15.png&quot;/&gt;&lt;left val=&quot;496&quot;/&gt;&lt;top val=&quot;302&quot;/&gt;&lt;width val=&quot;349&quot;/&gt;&lt;height val=&quot;30&quot;/&gt;&lt;hasText val=&quot;1&quot;/&gt;&lt;/Image&gt;&lt;/ThreeDShapeInfo&gt;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Left&gt;&lt;![CDATA[502,6801]]&gt;&lt;/Left&gt;&lt;Top&gt;&lt;![CDATA[327,1655]]&gt;&lt;/Top&gt;&lt;/ChangeData&gt;"/>
  <p:tag name="MMPROD_ABSOLUTEPOSITIONID" val="4006"/>
  <p:tag name="MMPROD_ID" val="10252"/>
  <p:tag name="MMPROD_TYPE" val="10023"/>
  <p:tag name="MMPROD_DATA" val="&lt;property id=&quot;10193&quot; value=&quot;F&quot;/&gt;&lt;property id=&quot;10199&quot; value=&quot;0&quot;/&gt;"/>
  <p:tag name="MMPROD_COLLECTIONCONTAINERID" val="10243"/>
  <p:tag name="MMPROD_PARENTID" val="10242"/>
  <p:tag name="HTML_SHAPEINFO" val="&lt;ThreeDShapeInfo&gt;&lt;uuid val=&quot;4006&quot;/&gt;&lt;isInvalidForFieldText val=&quot;0&quot;/&gt;&lt;Image&gt;&lt;filename val=&quot;C:\Users\MyPC\AppData\Local\Temp\PR\data\asimages\{402EA350-7C39-429E-8B72-B2A14BA2223D}_15.png&quot;/&gt;&lt;left val=&quot;497&quot;/&gt;&lt;top val=&quot;326&quot;/&gt;&lt;width val=&quot;351&quot;/&gt;&lt;height val=&quot;31&quot;/&gt;&lt;hasText val=&quot;1&quot;/&gt;&lt;/Image&gt;&lt;/ThreeDShapeInfo&gt;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CONTROLTYPE" val="5"/>
  <p:tag name="MMPROD_LASTVALUES" val="&lt;ChangeData&gt;&lt;Left&gt;&lt;![CDATA[102,0001]]&gt;&lt;/Left&gt;&lt;Top&gt;&lt;![CDATA[231,0665]]&gt;&lt;/Top&gt;&lt;/ChangeData&gt;"/>
  <p:tag name="MMPROD_ABSOLUTEPOSITIONID" val="3001"/>
  <p:tag name="MMPROD_ID" val="10253"/>
  <p:tag name="MMPROD_TYPE" val="10028"/>
  <p:tag name="MMPROD_COLLECTIONCONTAINERID" val="10246"/>
  <p:tag name="MMPROD_PARENTID" val="10242"/>
  <p:tag name="HTML_AUTOSHAPE_INFO" val="&lt;ThreeDShapeInfo&gt;&lt;uuid val=&quot;3001&quot;/&gt;&lt;isInvalidForFieldText val=&quot;0&quot;/&gt;&lt;hasMultipleQuizShape val=&quot;1&quot;/&gt;&lt;Image&gt;&lt;filename val=&quot;C:\Users\MyPC\AppData\Local\Temp\PR\data\asimages\{777B6F3F-5AF8-47DE-A571-8A6F726457D0}_15.png&quot;/&gt;&lt;left val=&quot;96&quot;/&gt;&lt;top val=&quot;185&quot;/&gt;&lt;width val=&quot;27&quot;/&gt;&lt;height val=&quot;30&quot;/&gt;&lt;hasText val=&quot;1&quot;/&gt;&lt;/Image&gt;&lt;Image&gt;&lt;filename val=&quot;C:\Users\MyPC\AppData\Local\Temp\PR\data\asimages\{F3EC8F03-041D-4396-8A21-B1C12BE8311F}_15.png&quot;/&gt;&lt;left val=&quot;114&quot;/&gt;&lt;top val=&quot;185&quot;/&gt;&lt;width val=&quot;343&quot;/&gt;&lt;height val=&quot;30&quot;/&gt;&lt;hasText val=&quot;1&quot;/&gt;&lt;/Image&gt;&lt;/ThreeDShapeInfo&gt;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CONTROLTYPE" val="5"/>
  <p:tag name="MMPROD_LASTVALUES" val="&lt;ChangeData&gt;&lt;Left&gt;&lt;![CDATA[102,0001]]&gt;&lt;/Left&gt;&lt;Top&gt;&lt;![CDATA[252,8665]]&gt;&lt;/Top&gt;&lt;/ChangeData&gt;"/>
  <p:tag name="MMPROD_ABSOLUTEPOSITIONID" val="3002"/>
  <p:tag name="MMPROD_ID" val="10254"/>
  <p:tag name="MMPROD_TYPE" val="10028"/>
  <p:tag name="MMPROD_COLLECTIONCONTAINERID" val="10246"/>
  <p:tag name="MMPROD_PARENTID" val="10242"/>
  <p:tag name="HTML_AUTOSHAPE_INFO" val="&lt;ThreeDShapeInfo&gt;&lt;uuid val=&quot;3002&quot;/&gt;&lt;isInvalidForFieldText val=&quot;0&quot;/&gt;&lt;hasMultipleQuizShape val=&quot;1&quot;/&gt;&lt;Image&gt;&lt;filename val=&quot;C:\Users\MyPC\AppData\Local\Temp\PR\data\asimages\{4249AB87-3E86-4D29-B51E-EE8907DE6A0A}_15.png&quot;/&gt;&lt;left val=&quot;96&quot;/&gt;&lt;top val=&quot;214&quot;/&gt;&lt;width val=&quot;27&quot;/&gt;&lt;height val=&quot;30&quot;/&gt;&lt;hasText val=&quot;1&quot;/&gt;&lt;/Image&gt;&lt;Image&gt;&lt;filename val=&quot;C:\Users\MyPC\AppData\Local\Temp\PR\data\asimages\{95057250-23AF-455C-AE18-512A0396AA2E}_15.png&quot;/&gt;&lt;left val=&quot;114&quot;/&gt;&lt;top val=&quot;214&quot;/&gt;&lt;width val=&quot;343&quot;/&gt;&lt;height val=&quot;30&quot;/&gt;&lt;hasText val=&quot;1&quot;/&gt;&lt;/Image&gt;&lt;/ThreeDShapeInfo&gt;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CONTROLTYPE" val="5"/>
  <p:tag name="MMPROD_LASTVALUES" val="&lt;ChangeData&gt;&lt;Left&gt;&lt;![CDATA[102,0001]]&gt;&lt;/Left&gt;&lt;Top&gt;&lt;![CDATA[274,6665]]&gt;&lt;/Top&gt;&lt;/ChangeData&gt;"/>
  <p:tag name="MMPROD_ABSOLUTEPOSITIONID" val="3003"/>
  <p:tag name="MMPROD_ID" val="10255"/>
  <p:tag name="MMPROD_TYPE" val="10028"/>
  <p:tag name="MMPROD_COLLECTIONCONTAINERID" val="10246"/>
  <p:tag name="MMPROD_PARENTID" val="10242"/>
  <p:tag name="HTML_AUTOSHAPE_INFO" val="&lt;ThreeDShapeInfo&gt;&lt;uuid val=&quot;3003&quot;/&gt;&lt;isInvalidForFieldText val=&quot;0&quot;/&gt;&lt;hasMultipleQuizShape val=&quot;1&quot;/&gt;&lt;Image&gt;&lt;filename val=&quot;C:\Users\MyPC\AppData\Local\Temp\PR\data\asimages\{5116FBCB-069C-4F39-B72B-501AF4C7966A}_15.png&quot;/&gt;&lt;left val=&quot;96&quot;/&gt;&lt;top val=&quot;242&quot;/&gt;&lt;width val=&quot;27&quot;/&gt;&lt;height val=&quot;30&quot;/&gt;&lt;hasText val=&quot;1&quot;/&gt;&lt;/Image&gt;&lt;Image&gt;&lt;filename val=&quot;C:\Users\MyPC\AppData\Local\Temp\PR\data\asimages\{1A704B1E-8CCF-4D36-80C7-2DC452349CE6}_15.png&quot;/&gt;&lt;left val=&quot;114&quot;/&gt;&lt;top val=&quot;242&quot;/&gt;&lt;width val=&quot;343&quot;/&gt;&lt;height val=&quot;30&quot;/&gt;&lt;hasText val=&quot;1&quot;/&gt;&lt;/Image&gt;&lt;/ThreeDShapeInfo&gt;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CONTROLTYPE" val="5"/>
  <p:tag name="MMPROD_LASTVALUES" val="&lt;ChangeData&gt;&lt;Left&gt;&lt;![CDATA[102,0001]]&gt;&lt;/Left&gt;&lt;Top&gt;&lt;![CDATA[296,4665]]&gt;&lt;/Top&gt;&lt;/ChangeData&gt;"/>
  <p:tag name="MMPROD_ABSOLUTEPOSITIONID" val="3004"/>
  <p:tag name="MMPROD_ID" val="10256"/>
  <p:tag name="MMPROD_TYPE" val="10028"/>
  <p:tag name="MMPROD_COLLECTIONCONTAINERID" val="10246"/>
  <p:tag name="MMPROD_PARENTID" val="10242"/>
  <p:tag name="HTML_AUTOSHAPE_INFO" val="&lt;ThreeDShapeInfo&gt;&lt;uuid val=&quot;3004&quot;/&gt;&lt;isInvalidForFieldText val=&quot;0&quot;/&gt;&lt;hasMultipleQuizShape val=&quot;1&quot;/&gt;&lt;Image&gt;&lt;filename val=&quot;C:\Users\MyPC\AppData\Local\Temp\PR\data\asimages\{CD967260-F3C3-4C8D-839D-3FD188F9FB45}_15.png&quot;/&gt;&lt;left val=&quot;96&quot;/&gt;&lt;top val=&quot;268&quot;/&gt;&lt;width val=&quot;27&quot;/&gt;&lt;height val=&quot;30&quot;/&gt;&lt;hasText val=&quot;1&quot;/&gt;&lt;/Image&gt;&lt;Image&gt;&lt;filename val=&quot;C:\Users\MyPC\AppData\Local\Temp\PR\data\asimages\{450148EA-63F1-4798-BCD6-9F10F6E6C15E}_15.png&quot;/&gt;&lt;left val=&quot;114&quot;/&gt;&lt;top val=&quot;268&quot;/&gt;&lt;width val=&quot;343&quot;/&gt;&lt;height val=&quot;30&quot;/&gt;&lt;hasText val=&quot;1&quot;/&gt;&lt;/Image&gt;&lt;/ThreeDShapeInfo&gt;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CONTROLTYPE" val="5"/>
  <p:tag name="MMPROD_LASTVALUES" val="&lt;ChangeData&gt;&lt;Left&gt;&lt;![CDATA[102,0001]]&gt;&lt;/Left&gt;&lt;Top&gt;&lt;![CDATA[318,2666]]&gt;&lt;/Top&gt;&lt;/ChangeData&gt;"/>
  <p:tag name="MMPROD_ABSOLUTEPOSITIONID" val="3005"/>
  <p:tag name="MMPROD_ID" val="10257"/>
  <p:tag name="MMPROD_TYPE" val="10028"/>
  <p:tag name="MMPROD_COLLECTIONCONTAINERID" val="10246"/>
  <p:tag name="MMPROD_PARENTID" val="10242"/>
  <p:tag name="HTML_AUTOSHAPE_INFO" val="&lt;ThreeDShapeInfo&gt;&lt;uuid val=&quot;3005&quot;/&gt;&lt;isInvalidForFieldText val=&quot;0&quot;/&gt;&lt;hasMultipleQuizShape val=&quot;1&quot;/&gt;&lt;Image&gt;&lt;filename val=&quot;C:\Users\MyPC\AppData\Local\Temp\PR\data\asimages\{1470127B-1BF3-4BCF-94F1-45225A90E838}_15.png&quot;/&gt;&lt;left val=&quot;97&quot;/&gt;&lt;top val=&quot;297&quot;/&gt;&lt;width val=&quot;26&quot;/&gt;&lt;height val=&quot;30&quot;/&gt;&lt;hasText val=&quot;1&quot;/&gt;&lt;/Image&gt;&lt;Image&gt;&lt;filename val=&quot;C:\Users\MyPC\AppData\Local\Temp\PR\data\asimages\{D048EE68-EEC3-455D-A608-907A9436ED61}_15.png&quot;/&gt;&lt;left val=&quot;114&quot;/&gt;&lt;top val=&quot;297&quot;/&gt;&lt;width val=&quot;343&quot;/&gt;&lt;height val=&quot;30&quot;/&gt;&lt;hasText val=&quot;1&quot;/&gt;&lt;/Image&gt;&lt;/ThreeDShapeInfo&gt;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CONTROLTYPE" val="5"/>
  <p:tag name="MMPROD_LASTVALUES" val="&lt;ChangeData&gt;&lt;Left&gt;&lt;![CDATA[102,0001]]&gt;&lt;/Left&gt;&lt;Top&gt;&lt;![CDATA[340,0666]]&gt;&lt;/Top&gt;&lt;/ChangeData&gt;"/>
  <p:tag name="MMPROD_ABSOLUTEPOSITIONID" val="3006"/>
  <p:tag name="MMPROD_ID" val="10258"/>
  <p:tag name="MMPROD_TYPE" val="10028"/>
  <p:tag name="MMPROD_COLLECTIONCONTAINERID" val="10246"/>
  <p:tag name="MMPROD_PARENTID" val="10242"/>
  <p:tag name="HTML_AUTOSHAPE_INFO" val="&lt;ThreeDShapeInfo&gt;&lt;uuid val=&quot;3006&quot;/&gt;&lt;isInvalidForFieldText val=&quot;0&quot;/&gt;&lt;hasMultipleQuizShape val=&quot;1&quot;/&gt;&lt;Image&gt;&lt;filename val=&quot;C:\Users\MyPC\AppData\Local\Temp\PR\data\asimages\{C1684820-DE6C-4CDE-9AEC-6CACE7508E2D}_15.png&quot;/&gt;&lt;left val=&quot;96&quot;/&gt;&lt;top val=&quot;326&quot;/&gt;&lt;width val=&quot;27&quot;/&gt;&lt;height val=&quot;30&quot;/&gt;&lt;hasText val=&quot;1&quot;/&gt;&lt;/Image&gt;&lt;Image&gt;&lt;filename val=&quot;C:\Users\MyPC\AppData\Local\Temp\PR\data\asimages\{5E2AB4ED-70F2-4FE0-954E-9FF527E7F996}_15.png&quot;/&gt;&lt;left val=&quot;114&quot;/&gt;&lt;top val=&quot;326&quot;/&gt;&lt;width val=&quot;343&quot;/&gt;&lt;height val=&quot;30&quot;/&gt;&lt;hasText val=&quot;1&quot;/&gt;&lt;/Image&gt;&lt;/ThreeDShapeInfo&gt;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0"/>
  <p:tag name="MMPROD_LASTVALUES" val="&lt;ChangeData&gt;&lt;Text&gt;&lt;![CDATA[Correct - Click anywhere or press Control Y to continue]]&gt;&lt;/Text&gt;&lt;FontSize&gt;&lt;![CDATA[16]]&gt;&lt;/FontSize&gt;&lt;Left&gt;&lt;![CDATA[0]]&gt;&lt;/Left&gt;&lt;Top&gt;&lt;![CDATA[0]]&gt;&lt;/Top&gt;&lt;/ChangeData&gt;"/>
  <p:tag name="PRESENTER_SHAPETEXTINFO" val="&lt;ShapeTextInfo&gt;&lt;TableIndex row=&quot;-1&quot; col=&quot;-1&quot;&gt;&lt;linesCount val=&quot;2&quot;/&gt;&lt;lineCharCount val=&quot;42&quot;/&gt;&lt;lineCharCount val=&quot;13&quot;/&gt;&lt;/TableIndex&gt;&lt;/ShapeTextInfo&gt;"/>
  <p:tag name="PRESENTER_SHAPEINFO" val="&lt;ThreeDShapeInfo&gt;&lt;uuid val=&quot;{D4AF3C00-C405-42FB-B4E8-33525A4A6436}&quot;/&gt;&lt;isInvalidForFieldText val=&quot;0&quot;/&gt;&lt;Image&gt;&lt;filename val=&quot;C:\Users\MyPC\AppData\Local\Temp\PR\data\asimages\{D4AF3C00-C405-42FB-B4E8-33525A4A6436}_15.png&quot;/&gt;&lt;left val=&quot;165&quot;/&gt;&lt;top val=&quot;374&quot;/&gt;&lt;width val=&quot;328&quot;/&gt;&lt;height val=&quot;63&quot;/&gt;&lt;hasText val=&quot;1&quot;/&gt;&lt;/Image&gt;&lt;/ThreeDShapeInfo&gt;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2"/>
  <p:tag name="MMPROD_LASTVALUES" val="&lt;ChangeData&gt;&lt;Text&gt;&lt;![CDATA[Incorrect - Click anywhere or press Control Y to continue]]&gt;&lt;/Text&gt;&lt;FontSize&gt;&lt;![CDATA[16]]&gt;&lt;/FontSize&gt;&lt;Left&gt;&lt;![CDATA[0]]&gt;&lt;/Left&gt;&lt;Top&gt;&lt;![CDATA[0]]&gt;&lt;/Top&gt;&lt;/ChangeData&gt;"/>
  <p:tag name="PRESENTER_SHAPETEXTINFO" val="&lt;ShapeTextInfo&gt;&lt;TableIndex row=&quot;-1&quot; col=&quot;-1&quot;&gt;&lt;linesCount val=&quot;2&quot;/&gt;&lt;lineCharCount val=&quot;36&quot;/&gt;&lt;lineCharCount val=&quot;21&quot;/&gt;&lt;/TableIndex&gt;&lt;/ShapeTextInfo&gt;"/>
  <p:tag name="PRESENTER_SHAPEINFO" val="&lt;ThreeDShapeInfo&gt;&lt;uuid val=&quot;{2B586B4A-98D4-46BD-8BFA-A6A3E326127C}&quot;/&gt;&lt;isInvalidForFieldText val=&quot;0&quot;/&gt;&lt;Image&gt;&lt;filename val=&quot;C:\Users\MyPC\AppData\Local\Temp\PR\data\asimages\{2B586B4A-98D4-46BD-8BFA-A6A3E326127C}_15.png&quot;/&gt;&lt;left val=&quot;539&quot;/&gt;&lt;top val=&quot;374&quot;/&gt;&lt;width val=&quot;314&quot;/&gt;&lt;height val=&quot;64&quot;/&gt;&lt;hasText val=&quot;1&quot;/&gt;&lt;/Image&gt;&lt;/ThreeDShapeInfo&gt;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9"/>
  <p:tag name="MMPROD_LASTVALUES" val="&lt;ChangeData&gt;&lt;Text&gt;&lt;![CDATA[You answered this correctly!]]&gt;&lt;/Text&gt;&lt;FontSize&gt;&lt;![CDATA[16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28&quot;/&gt;&lt;/TableIndex&gt;&lt;/ShapeTextInfo&gt;"/>
  <p:tag name="PRESENTER_SHAPEINFO" val="&lt;ThreeDShapeInfo&gt;&lt;uuid val=&quot;{724D7ADC-D73C-4F93-A918-40A25B1F3F68}&quot;/&gt;&lt;isInvalidForFieldText val=&quot;0&quot;/&gt;&lt;Image&gt;&lt;filename val=&quot;C:\Users\MyPC\AppData\Local\Temp\PR\data\asimages\{724D7ADC-D73C-4F93-A918-40A25B1F3F68}_15.png&quot;/&gt;&lt;left val=&quot;277&quot;/&gt;&lt;top val=&quot;426&quot;/&gt;&lt;width val=&quot;314&quot;/&gt;&lt;height val=&quot;51&quot;/&gt;&lt;hasText val=&quot;1&quot;/&gt;&lt;/Image&gt;&lt;/ThreeDShapeInfo&gt;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6"/>
  <p:tag name="MMPROD_LASTVALUES" val="&lt;ChangeData&gt;&lt;Text&gt;&lt;![CDATA[Your answer:]]&gt;&lt;/Text&gt;&lt;FontSize&gt;&lt;![CDATA[16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12&quot;/&gt;&lt;/TableIndex&gt;&lt;/ShapeTextInfo&gt;"/>
  <p:tag name="PRESENTER_SHAPEINFO" val="&lt;ThreeDShapeInfo&gt;&lt;uuid val=&quot;{D4F47298-2AA1-4720-9B08-87645411BAF5}&quot;/&gt;&lt;isInvalidForFieldText val=&quot;0&quot;/&gt;&lt;Image&gt;&lt;filename val=&quot;C:\Users\MyPC\AppData\Local\Temp\PR\data\asimages\{D4F47298-2AA1-4720-9B08-87645411BAF5}_15.png&quot;/&gt;&lt;left val=&quot;276&quot;/&gt;&lt;top val=&quot;440&quot;/&gt;&lt;width val=&quot;626&quot;/&gt;&lt;height val=&quot;56&quot;/&gt;&lt;hasText val=&quot;1&quot;/&gt;&lt;/Image&gt;&lt;/ThreeDShapeInfo&gt;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10"/>
  <p:tag name="MMPROD_LASTVALUES" val="&lt;ChangeData&gt;&lt;Text&gt;&lt;![CDATA[The correct answer is:]]&gt;&lt;/Text&gt;&lt;FontSize&gt;&lt;![CDATA[16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22&quot;/&gt;&lt;/TableIndex&gt;&lt;/ShapeTextInfo&gt;"/>
  <p:tag name="PRESENTER_SHAPEINFO" val="&lt;ThreeDShapeInfo&gt;&lt;uuid val=&quot;{A9974394-666C-42E6-B774-C02A9ADEC6F7}&quot;/&gt;&lt;isInvalidForFieldText val=&quot;0&quot;/&gt;&lt;Image&gt;&lt;filename val=&quot;C:\Users\MyPC\AppData\Local\Temp\PR\data\asimages\{A9974394-666C-42E6-B774-C02A9ADEC6F7}_15.png&quot;/&gt;&lt;left val=&quot;251&quot;/&gt;&lt;top val=&quot;473&quot;/&gt;&lt;width val=&quot;318&quot;/&gt;&lt;height val=&quot;55&quot;/&gt;&lt;hasText val=&quot;1&quot;/&gt;&lt;/Image&gt;&lt;/ThreeDShapeInfo&gt;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11"/>
  <p:tag name="MMPROD_LASTVALUES" val="&lt;ChangeData&gt;&lt;Text&gt;&lt;![CDATA[You did not answer this question completely]]&gt;&lt;/Text&gt;&lt;FontSize&gt;&lt;![CDATA[16]]&gt;&lt;/FontSize&gt;&lt;Left&gt;&lt;![CDATA[0]]&gt;&lt;/Left&gt;&lt;Top&gt;&lt;![CDATA[0]]&gt;&lt;/Top&gt;&lt;/ChangeData&gt;"/>
  <p:tag name="PRESENTER_SHAPETEXTINFO" val="&lt;ShapeTextInfo&gt;&lt;TableIndex row=&quot;-1&quot; col=&quot;-1&quot;&gt;&lt;linesCount val=&quot;2&quot;/&gt;&lt;lineCharCount val=&quot;33&quot;/&gt;&lt;lineCharCount val=&quot;10&quot;/&gt;&lt;/TableIndex&gt;&lt;/ShapeTextInfo&gt;"/>
  <p:tag name="PRESENTER_SHAPEINFO" val="&lt;ThreeDShapeInfo&gt;&lt;uuid val=&quot;{4B311796-2FC8-4801-8EE8-92C4CD9D5FCD}&quot;/&gt;&lt;isInvalidForFieldText val=&quot;0&quot;/&gt;&lt;Image&gt;&lt;filename val=&quot;C:\Users\MyPC\AppData\Local\Temp\PR\data\asimages\{4B311796-2FC8-4801-8EE8-92C4CD9D5FCD}_15.png&quot;/&gt;&lt;left val=&quot;266&quot;/&gt;&lt;top val=&quot;468&quot;/&gt;&lt;width val=&quot;314&quot;/&gt;&lt;height val=&quot;63&quot;/&gt;&lt;hasText val=&quot;1&quot;/&gt;&lt;/Image&gt;&lt;/ThreeDShapeInfo&gt;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7"/>
  <p:tag name="MMPROD_LASTVALUES" val="&lt;ChangeData&gt;&lt;Text&gt;&lt;![CDATA[You must answer the question before continuing]]&gt;&lt;/Text&gt;&lt;FontSize&gt;&lt;![CDATA[16]]&gt;&lt;/FontSize&gt;&lt;Left&gt;&lt;![CDATA[0]]&gt;&lt;/Left&gt;&lt;Top&gt;&lt;![CDATA[0]]&gt;&lt;/Top&gt;&lt;/ChangeData&gt;"/>
  <p:tag name="PRESENTER_SHAPETEXTINFO" val="&lt;ShapeTextInfo&gt;&lt;TableIndex row=&quot;-1&quot; col=&quot;-1&quot;&gt;&lt;linesCount val=&quot;2&quot;/&gt;&lt;lineCharCount val=&quot;36&quot;/&gt;&lt;lineCharCount val=&quot;10&quot;/&gt;&lt;/TableIndex&gt;&lt;/ShapeTextInfo&gt;"/>
  <p:tag name="PRESENTER_SHAPEINFO" val="&lt;ThreeDShapeInfo&gt;&lt;uuid val=&quot;{1D7E7328-B018-48F7-8654-06BF67496984}&quot;/&gt;&lt;isInvalidForFieldText val=&quot;0&quot;/&gt;&lt;Image&gt;&lt;filename val=&quot;C:\Users\MyPC\AppData\Local\Temp\PR\data\asimages\{1D7E7328-B018-48F7-8654-06BF67496984}_15.png&quot;/&gt;&lt;left val=&quot;263&quot;/&gt;&lt;top val=&quot;466&quot;/&gt;&lt;width val=&quot;314&quot;/&gt;&lt;height val=&quot;64&quot;/&gt;&lt;hasText val=&quot;1&quot;/&gt;&lt;/Image&gt;&lt;/ThreeDShapeInfo&gt;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4"/>
  <p:tag name="MMPROD_LASTVALUES" val="&lt;ChangeData&gt;&lt;Left&gt;&lt;![CDATA[640,5332]]&gt;&lt;/Left&gt;&lt;Top&gt;&lt;![CDATA[439,1468]]&gt;&lt;/Top&gt;&lt;/ChangeData&gt;"/>
  <p:tag name="HTML_SHAPEINFO" val="&lt;ThreeDShapeInfo&gt;&lt;uuid val=&quot;104&quot;/&gt;&lt;isInvalidForFieldText val=&quot;0&quot;/&gt;&lt;Image&gt;&lt;filename val=&quot;C:\Users\MyPC\AppData\Local\Temp\PR\data\asimages\{0DBF98D1-EF5D-4969-9AF0-A2EF6C69F824}_15.png&quot;/&gt;&lt;left val=&quot;639&quot;/&gt;&lt;top val=&quot;437&quot;/&gt;&lt;width val=&quot;105&quot;/&gt;&lt;height val=&quot;30&quot;/&gt;&lt;hasText val=&quot;1&quot;/&gt;&lt;/Image&gt;&lt;/ThreeDShapeInfo&gt;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6"/>
  <p:tag name="MMPROD_LASTVALUES" val="&lt;ChangeData&gt;&lt;Left&gt;&lt;![CDATA[753,9332]]&gt;&lt;/Left&gt;&lt;Top&gt;&lt;![CDATA[439,1468]]&gt;&lt;/Top&gt;&lt;/ChangeData&gt;"/>
  <p:tag name="HTML_SHAPEINFO" val="&lt;ThreeDShapeInfo&gt;&lt;uuid val=&quot;106&quot;/&gt;&lt;isInvalidForFieldText val=&quot;0&quot;/&gt;&lt;Image&gt;&lt;filename val=&quot;C:\Users\MyPC\AppData\Local\Temp\PR\data\asimages\{8042A106-252B-4BF7-B12D-F0481B8B0979}_15.png&quot;/&gt;&lt;left val=&quot;753&quot;/&gt;&lt;top val=&quot;437&quot;/&gt;&lt;width val=&quot;105&quot;/&gt;&lt;height val=&quot;30&quot;/&gt;&lt;hasText val=&quot;1&quot;/&gt;&lt;/Image&gt;&lt;/ThreeDShapeInfo&gt;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7"/>
  <p:tag name="MMPROD_LASTVALUES" val="&lt;ChangeData&gt;&lt;Text&gt;&lt;![CDATA[Clear]]&gt;&lt;/Text&gt;&lt;FontSize&gt;&lt;![CDATA[14]]&gt;&lt;/FontSize&gt;&lt;Left&gt;&lt;![CDATA[755,9332]]&gt;&lt;/Left&gt;&lt;Top&gt;&lt;![CDATA[441,1468]]&gt;&lt;/Top&gt;&lt;/ChangeData&gt;"/>
  <p:tag name="PRESENTER_SHAPETEXTINFO" val="&lt;ShapeTextInfo&gt;&lt;TableIndex row=&quot;-1&quot; col=&quot;-1&quot;&gt;&lt;linesCount val=&quot;1&quot;/&gt;&lt;lineCharCount val=&quot;5&quot;/&gt;&lt;/TableIndex&gt;&lt;/ShapeTextInfo&gt;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5"/>
  <p:tag name="MMPROD_LASTVALUES" val="&lt;ChangeData&gt;&lt;Text&gt;&lt;![CDATA[Submit]]&gt;&lt;/Text&gt;&lt;FontSize&gt;&lt;![CDATA[14]]&gt;&lt;/FontSize&gt;&lt;Left&gt;&lt;![CDATA[642,5332]]&gt;&lt;/Left&gt;&lt;Top&gt;&lt;![CDATA[441,1468]]&gt;&lt;/Top&gt;&lt;/ChangeData&gt;"/>
  <p:tag name="PRESENTER_SHAPETEXTINFO" val="&lt;ShapeTextInfo&gt;&lt;TableIndex row=&quot;-1&quot; col=&quot;-1&quot;&gt;&lt;linesCount val=&quot;1&quot;/&gt;&lt;lineCharCount val=&quot;6&quot;/&gt;&lt;/TableIndex&gt;&lt;/ShapeTextInfo&gt;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2"/>
  <p:tag name="MMPROD_TEXTSHAPE" val="3016"/>
  <p:tag name="MMPROD_ABSOLUTEPOSITIONID" val="3026"/>
  <p:tag name="MMPROD_LASTVALUES" val="&lt;ChangeData&gt;&lt;Text&gt;&lt;![CDATA[E]]&gt;&lt;/Text&gt;&lt;FontSize&gt;&lt;![CDATA[14]]&gt;&lt;/FontSize&gt;&lt;Left&gt;&lt;![CDATA[102,0001]]&gt;&lt;/Left&gt;&lt;Top&gt;&lt;![CDATA[339,1655]]&gt;&lt;/Top&gt;&lt;/ChangeData&gt;"/>
  <p:tag name="PRESENTER_SHAPETEXTINFO" val="&lt;ShapeTextInfo&gt;&lt;TableIndex row=&quot;-1&quot; col=&quot;-1&quot;&gt;&lt;linesCount val=&quot;1&quot;/&gt;&lt;lineCharCount val=&quot;1&quot;/&gt;&lt;/TableIndex&gt;&lt;/ShapeTextInfo&gt;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_CONTENT_WIDTH" val="257"/>
  <p:tag name="MAX_POSSIBLE_WIDTH" val="355,3199"/>
  <p:tag name="MMPROD_LASTVALUES" val="&lt;ChangeData&gt;&lt;Text&gt;&lt;![CDATA[6. Brush teeth]]&gt;&lt;/Text&gt;&lt;FontSize&gt;&lt;![CDATA[14]]&gt;&lt;/FontSize&gt;&lt;Left&gt;&lt;![CDATA[123,8401]]&gt;&lt;/Left&gt;&lt;Top&gt;&lt;![CDATA[339,1655]]&gt;&lt;/Top&gt;&lt;/ChangeData&gt;"/>
  <p:tag name="MMPROD_ABSOLUTEPOSITIONID" val="3016"/>
  <p:tag name="PRESENTER_SHAPETEXTINFO" val="&lt;ShapeTextInfo&gt;&lt;TableIndex row=&quot;-1&quot; col=&quot;-1&quot;&gt;&lt;linesCount val=&quot;1&quot;/&gt;&lt;lineCharCount val=&quot;14&quot;/&gt;&lt;/TableIndex&gt;&lt;/ShapeTextInfo&gt;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2"/>
  <p:tag name="MMPROD_TEXTSHAPE" val="3015"/>
  <p:tag name="MMPROD_ABSOLUTEPOSITIONID" val="3025"/>
  <p:tag name="MMPROD_LASTVALUES" val="&lt;ChangeData&gt;&lt;Text&gt;&lt;![CDATA[F]]&gt;&lt;/Text&gt;&lt;FontSize&gt;&lt;![CDATA[14]]&gt;&lt;/FontSize&gt;&lt;Left&gt;&lt;![CDATA[102,0001]]&gt;&lt;/Left&gt;&lt;Top&gt;&lt;![CDATA[317,5457]]&gt;&lt;/Top&gt;&lt;/ChangeData&gt;"/>
  <p:tag name="PRESENTER_SHAPETEXTINFO" val="&lt;ShapeTextInfo&gt;&lt;TableIndex row=&quot;-1&quot; col=&quot;-1&quot;&gt;&lt;linesCount val=&quot;1&quot;/&gt;&lt;lineCharCount val=&quot;1&quot;/&gt;&lt;/TableIndex&gt;&lt;/ShapeTextInfo&gt;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_CONTENT_WIDTH" val="274"/>
  <p:tag name="MAX_POSSIBLE_WIDTH" val="355,3199"/>
  <p:tag name="MMPROD_LASTVALUES" val="&lt;ChangeData&gt;&lt;Text&gt;&lt;![CDATA[5. Cook dinner]]&gt;&lt;/Text&gt;&lt;FontSize&gt;&lt;![CDATA[14]]&gt;&lt;/FontSize&gt;&lt;Left&gt;&lt;![CDATA[123,8401]]&gt;&lt;/Left&gt;&lt;Top&gt;&lt;![CDATA[317,5457]]&gt;&lt;/Top&gt;&lt;/ChangeData&gt;"/>
  <p:tag name="MMPROD_ABSOLUTEPOSITIONID" val="3015"/>
  <p:tag name="PRESENTER_SHAPETEXTINFO" val="&lt;ShapeTextInfo&gt;&lt;TableIndex row=&quot;-1&quot; col=&quot;-1&quot;&gt;&lt;linesCount val=&quot;1&quot;/&gt;&lt;lineCharCount val=&quot;14&quot;/&gt;&lt;/TableIndex&gt;&lt;/ShapeTextInfo&gt;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2"/>
  <p:tag name="MMPROD_TEXTSHAPE" val="3014"/>
  <p:tag name="MMPROD_ABSOLUTEPOSITIONID" val="3024"/>
  <p:tag name="MMPROD_LASTVALUES" val="&lt;ChangeData&gt;&lt;Text&gt;&lt;![CDATA[B]]&gt;&lt;/Text&gt;&lt;FontSize&gt;&lt;![CDATA[14]]&gt;&lt;/FontSize&gt;&lt;Left&gt;&lt;![CDATA[102,0001]]&gt;&lt;/Left&gt;&lt;Top&gt;&lt;![CDATA[295,9258]]&gt;&lt;/Top&gt;&lt;/ChangeData&gt;"/>
  <p:tag name="PRESENTER_SHAPETEXTINFO" val="&lt;ShapeTextInfo&gt;&lt;TableIndex row=&quot;-1&quot; col=&quot;-1&quot;&gt;&lt;linesCount val=&quot;1&quot;/&gt;&lt;lineCharCount val=&quot;1&quot;/&gt;&lt;/TableIndex&gt;&lt;/ShapeTextInfo&gt;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_CONTENT_WIDTH" val="458"/>
  <p:tag name="MAX_POSSIBLE_WIDTH" val="355,3199"/>
  <p:tag name="MMPROD_LASTVALUES" val="&lt;ChangeData&gt;&lt;Text&gt;&lt;![CDATA[4. Talk with friends online]]&gt;&lt;/Text&gt;&lt;FontSize&gt;&lt;![CDATA[14]]&gt;&lt;/FontSize&gt;&lt;Left&gt;&lt;![CDATA[123,8401]]&gt;&lt;/Left&gt;&lt;Top&gt;&lt;![CDATA[295,9258]]&gt;&lt;/Top&gt;&lt;/ChangeData&gt;"/>
  <p:tag name="MMPROD_ABSOLUTEPOSITIONID" val="3014"/>
  <p:tag name="PRESENTER_SHAPETEXTINFO" val="&lt;ShapeTextInfo&gt;&lt;TableIndex row=&quot;-1&quot; col=&quot;-1&quot;&gt;&lt;linesCount val=&quot;1&quot;/&gt;&lt;lineCharCount val=&quot;27&quot;/&gt;&lt;/TableIndex&gt;&lt;/ShapeTextInfo&gt;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2"/>
  <p:tag name="MMPROD_TEXTSHAPE" val="3013"/>
  <p:tag name="MMPROD_ABSOLUTEPOSITIONID" val="3023"/>
  <p:tag name="MMPROD_LASTVALUES" val="&lt;ChangeData&gt;&lt;Text&gt;&lt;![CDATA[A]]&gt;&lt;/Text&gt;&lt;FontSize&gt;&lt;![CDATA[14]]&gt;&lt;/FontSize&gt;&lt;Left&gt;&lt;![CDATA[102,0001]]&gt;&lt;/Left&gt;&lt;Top&gt;&lt;![CDATA[274,3061]]&gt;&lt;/Top&gt;&lt;/ChangeData&gt;"/>
  <p:tag name="PRESENTER_SHAPETEXTINFO" val="&lt;ShapeTextInfo&gt;&lt;TableIndex row=&quot;-1&quot; col=&quot;-1&quot;&gt;&lt;linesCount val=&quot;1&quot;/&gt;&lt;lineCharCount val=&quot;1&quot;/&gt;&lt;/TableIndex&gt;&lt;/ShapeTextInfo&gt;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_CONTENT_WIDTH" val="234"/>
  <p:tag name="MAX_POSSIBLE_WIDTH" val="355,3199"/>
  <p:tag name="MMPROD_LASTVALUES" val="&lt;ChangeData&gt;&lt;Text&gt;&lt;![CDATA[3. Watch TV]]&gt;&lt;/Text&gt;&lt;FontSize&gt;&lt;![CDATA[14]]&gt;&lt;/FontSize&gt;&lt;Left&gt;&lt;![CDATA[123,8401]]&gt;&lt;/Left&gt;&lt;Top&gt;&lt;![CDATA[274,3061]]&gt;&lt;/Top&gt;&lt;/ChangeData&gt;"/>
  <p:tag name="MMPROD_ABSOLUTEPOSITIONID" val="3013"/>
  <p:tag name="PRESENTER_SHAPETEXTINFO" val="&lt;ShapeTextInfo&gt;&lt;TableIndex row=&quot;-1&quot; col=&quot;-1&quot;&gt;&lt;linesCount val=&quot;1&quot;/&gt;&lt;lineCharCount val=&quot;11&quot;/&gt;&lt;/TableIndex&gt;&lt;/ShapeTextInfo&gt;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2"/>
  <p:tag name="MMPROD_TEXTSHAPE" val="3012"/>
  <p:tag name="MMPROD_ABSOLUTEPOSITIONID" val="3022"/>
  <p:tag name="MMPROD_LASTVALUES" val="&lt;ChangeData&gt;&lt;Text&gt;&lt;![CDATA[C]]&gt;&lt;/Text&gt;&lt;FontSize&gt;&lt;![CDATA[14]]&gt;&lt;/FontSize&gt;&lt;Left&gt;&lt;![CDATA[102,0001]]&gt;&lt;/Left&gt;&lt;Top&gt;&lt;![CDATA[252,6864]]&gt;&lt;/Top&gt;&lt;/ChangeData&gt;"/>
  <p:tag name="PRESENTER_SHAPETEXTINFO" val="&lt;ShapeTextInfo&gt;&lt;TableIndex row=&quot;-1&quot; col=&quot;-1&quot;&gt;&lt;linesCount val=&quot;1&quot;/&gt;&lt;lineCharCount val=&quot;1&quot;/&gt;&lt;/TableIndex&gt;&lt;/ShapeTextInfo&gt;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_CONTENT_WIDTH" val="443"/>
  <p:tag name="MAX_POSSIBLE_WIDTH" val="355,3199"/>
  <p:tag name="MMPROD_LASTVALUES" val="&lt;ChangeData&gt;&lt;Text&gt;&lt;![CDATA[2. Do morning excercise]]&gt;&lt;/Text&gt;&lt;FontSize&gt;&lt;![CDATA[14]]&gt;&lt;/FontSize&gt;&lt;Left&gt;&lt;![CDATA[123,8401]]&gt;&lt;/Left&gt;&lt;Top&gt;&lt;![CDATA[252,6864]]&gt;&lt;/Top&gt;&lt;/ChangeData&gt;"/>
  <p:tag name="MMPROD_ABSOLUTEPOSITIONID" val="3012"/>
  <p:tag name="PRESENTER_SHAPETEXTINFO" val="&lt;ShapeTextInfo&gt;&lt;TableIndex row=&quot;-1&quot; col=&quot;-1&quot;&gt;&lt;linesCount val=&quot;1&quot;/&gt;&lt;lineCharCount val=&quot;23&quot;/&gt;&lt;/TableIndex&gt;&lt;/ShapeTextInfo&gt;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2"/>
  <p:tag name="MMPROD_TEXTSHAPE" val="3011"/>
  <p:tag name="MMPROD_ABSOLUTEPOSITIONID" val="3021"/>
  <p:tag name="MMPROD_LASTVALUES" val="&lt;ChangeData&gt;&lt;Text&gt;&lt;![CDATA[D]]&gt;&lt;/Text&gt;&lt;FontSize&gt;&lt;![CDATA[14]]&gt;&lt;/FontSize&gt;&lt;Left&gt;&lt;![CDATA[102,0001]]&gt;&lt;/Left&gt;&lt;Top&gt;&lt;![CDATA[231,0665]]&gt;&lt;/Top&gt;&lt;/ChangeData&gt;"/>
  <p:tag name="PRESENTER_SHAPETEXTINFO" val="&lt;ShapeTextInfo&gt;&lt;TableIndex row=&quot;-1&quot; col=&quot;-1&quot;&gt;&lt;linesCount val=&quot;1&quot;/&gt;&lt;lineCharCount val=&quot;1&quot;/&gt;&lt;/TableIndex&gt;&lt;/ShapeTextInfo&gt;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_CONTENT_WIDTH" val="174"/>
  <p:tag name="MAX_POSSIBLE_WIDTH" val="355,3199"/>
  <p:tag name="MMPROD_LASTVALUES" val="&lt;ChangeData&gt;&lt;Text&gt;&lt;![CDATA[1. Get up]]&gt;&lt;/Text&gt;&lt;FontSize&gt;&lt;![CDATA[14]]&gt;&lt;/FontSize&gt;&lt;Left&gt;&lt;![CDATA[123,8401]]&gt;&lt;/Left&gt;&lt;Top&gt;&lt;![CDATA[231,0665]]&gt;&lt;/Top&gt;&lt;/ChangeData&gt;"/>
  <p:tag name="MMPROD_ABSOLUTEPOSITIONID" val="3011"/>
  <p:tag name="PRESENTER_SHAPETEXTINFO" val="&lt;ShapeTextInfo&gt;&lt;TableIndex row=&quot;-1&quot; col=&quot;-1&quot;&gt;&lt;linesCount val=&quot;1&quot;/&gt;&lt;lineCharCount val=&quot;9&quot;/&gt;&lt;/TableIndex&gt;&lt;/ShapeTextInfo&gt;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3"/>
  <p:tag name="MMPROD_TEXTSHAPE" val="4016"/>
  <p:tag name="MMPROD_ABSOLUTEPOSITIONID" val="4026"/>
  <p:tag name="MMPROD_LASTVALUES" val="&lt;ChangeData&gt;&lt;Text&gt;&lt;![CDATA[F.]]&gt;&lt;/Text&gt;&lt;FontSize&gt;&lt;![CDATA[14]]&gt;&lt;/FontSize&gt;&lt;Left&gt;&lt;![CDATA[502,6801]]&gt;&lt;/Left&gt;&lt;Top&gt;&lt;![CDATA[721,4666]]&gt;&lt;/Top&gt;&lt;/ChangeData&gt;"/>
  <p:tag name="PRESENTER_SHAPETEXTINFO" val="&lt;ShapeTextInfo&gt;&lt;TableIndex row=&quot;-1&quot; col=&quot;-1&quot;&gt;&lt;linesCount val=&quot;1&quot;/&gt;&lt;lineCharCount val=&quot;2&quot;/&gt;&lt;/TableIndex&gt;&lt;/ShapeTextInfo&gt;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Nấu bữa tối]]&gt;&lt;/Text&gt;&lt;FontSize&gt;&lt;![CDATA[14]]&gt;&lt;/FontSize&gt;&lt;Left&gt;&lt;![CDATA[525,5991]]&gt;&lt;/Left&gt;&lt;Top&gt;&lt;![CDATA[721,4666]]&gt;&lt;/Top&gt;&lt;/ChangeData&gt;"/>
  <p:tag name="MMPROD_ABSOLUTEPOSITIONID" val="4016"/>
  <p:tag name="PRESENTER_SHAPETEXTINFO" val="&lt;ShapeTextInfo&gt;&lt;TableIndex row=&quot;-1&quot; col=&quot;-1&quot;&gt;&lt;linesCount val=&quot;1&quot;/&gt;&lt;lineCharCount val=&quot;11&quot;/&gt;&lt;/TableIndex&gt;&lt;/ShapeTextInfo&gt;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3"/>
  <p:tag name="MMPROD_TEXTSHAPE" val="4015"/>
  <p:tag name="MMPROD_ABSOLUTEPOSITIONID" val="4025"/>
  <p:tag name="MMPROD_LASTVALUES" val="&lt;ChangeData&gt;&lt;Text&gt;&lt;![CDATA[E.]]&gt;&lt;/Text&gt;&lt;FontSize&gt;&lt;![CDATA[14]]&gt;&lt;/FontSize&gt;&lt;Left&gt;&lt;![CDATA[502,68]]&gt;&lt;/Left&gt;&lt;Top&gt;&lt;![CDATA[655,0666]]&gt;&lt;/Top&gt;&lt;/ChangeData&gt;"/>
  <p:tag name="PRESENTER_SHAPETEXTINFO" val="&lt;ShapeTextInfo&gt;&lt;TableIndex row=&quot;-1&quot; col=&quot;-1&quot;&gt;&lt;linesCount val=&quot;1&quot;/&gt;&lt;lineCharCount val=&quot;2&quot;/&gt;&lt;/TableIndex&gt;&lt;/ShapeTextInfo&gt;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Đánh răng]]&gt;&lt;/Text&gt;&lt;FontSize&gt;&lt;![CDATA[14]]&gt;&lt;/FontSize&gt;&lt;Left&gt;&lt;![CDATA[528,0299]]&gt;&lt;/Left&gt;&lt;Top&gt;&lt;![CDATA[655,0666]]&gt;&lt;/Top&gt;&lt;/ChangeData&gt;"/>
  <p:tag name="MMPROD_ABSOLUTEPOSITIONID" val="4015"/>
  <p:tag name="PRESENTER_SHAPETEXTINFO" val="&lt;ShapeTextInfo&gt;&lt;TableIndex row=&quot;-1&quot; col=&quot;-1&quot;&gt;&lt;linesCount val=&quot;1&quot;/&gt;&lt;lineCharCount val=&quot;9&quot;/&gt;&lt;/TableIndex&gt;&lt;/ShapeTextInfo&gt;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3"/>
  <p:tag name="MMPROD_TEXTSHAPE" val="4014"/>
  <p:tag name="MMPROD_ABSOLUTEPOSITIONID" val="4024"/>
  <p:tag name="MMPROD_LASTVALUES" val="&lt;ChangeData&gt;&lt;Text&gt;&lt;![CDATA[D.]]&gt;&lt;/Text&gt;&lt;FontSize&gt;&lt;![CDATA[14]]&gt;&lt;/FontSize&gt;&lt;Left&gt;&lt;![CDATA[502,6799]]&gt;&lt;/Left&gt;&lt;Top&gt;&lt;![CDATA[588,6666]]&gt;&lt;/Top&gt;&lt;/ChangeData&gt;"/>
  <p:tag name="PRESENTER_SHAPETEXTINFO" val="&lt;ShapeTextInfo&gt;&lt;TableIndex row=&quot;-1&quot; col=&quot;-1&quot;&gt;&lt;linesCount val=&quot;1&quot;/&gt;&lt;lineCharCount val=&quot;2&quot;/&gt;&lt;/TableIndex&gt;&lt;/ShapeTextInfo&gt;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Thức dậy]]&gt;&lt;/Text&gt;&lt;FontSize&gt;&lt;![CDATA[14]]&gt;&lt;/FontSize&gt;&lt;Left&gt;&lt;![CDATA[530,1423]]&gt;&lt;/Left&gt;&lt;Top&gt;&lt;![CDATA[588,6666]]&gt;&lt;/Top&gt;&lt;/ChangeData&gt;"/>
  <p:tag name="MMPROD_ABSOLUTEPOSITIONID" val="4014"/>
  <p:tag name="PRESENTER_SHAPETEXTINFO" val="&lt;ShapeTextInfo&gt;&lt;TableIndex row=&quot;-1&quot; col=&quot;-1&quot;&gt;&lt;linesCount val=&quot;1&quot;/&gt;&lt;lineCharCount val=&quot;8&quot;/&gt;&lt;/TableIndex&gt;&lt;/ShapeTextInfo&gt;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3"/>
  <p:tag name="MMPROD_TEXTSHAPE" val="4013"/>
  <p:tag name="MMPROD_ABSOLUTEPOSITIONID" val="4023"/>
  <p:tag name="MMPROD_LASTVALUES" val="&lt;ChangeData&gt;&lt;Text&gt;&lt;![CDATA[C.]]&gt;&lt;/Text&gt;&lt;FontSize&gt;&lt;![CDATA[14]]&gt;&lt;/FontSize&gt;&lt;Left&gt;&lt;![CDATA[502,6801]]&gt;&lt;/Left&gt;&lt;Top&gt;&lt;![CDATA[469,4666]]&gt;&lt;/Top&gt;&lt;/ChangeData&gt;"/>
  <p:tag name="PRESENTER_SHAPETEXTINFO" val="&lt;ShapeTextInfo&gt;&lt;TableIndex row=&quot;-1&quot; col=&quot;-1&quot;&gt;&lt;linesCount val=&quot;1&quot;/&gt;&lt;lineCharCount val=&quot;2&quot;/&gt;&lt;/TableIndex&gt;&lt;/ShapeTextInfo&gt;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Tập thể dục buổi sáng]]&gt;&lt;/Text&gt;&lt;FontSize&gt;&lt;![CDATA[14]]&gt;&lt;/FontSize&gt;&lt;Left&gt;&lt;![CDATA[529,1677]]&gt;&lt;/Left&gt;&lt;Top&gt;&lt;![CDATA[469,4666]]&gt;&lt;/Top&gt;&lt;/ChangeData&gt;"/>
  <p:tag name="MMPROD_ABSOLUTEPOSITIONID" val="4013"/>
  <p:tag name="PRESENTER_SHAPETEXTINFO" val="&lt;ShapeTextInfo&gt;&lt;TableIndex row=&quot;-1&quot; col=&quot;-1&quot;&gt;&lt;linesCount val=&quot;1&quot;/&gt;&lt;lineCharCount val=&quot;21&quot;/&gt;&lt;/TableIndex&gt;&lt;/ShapeTextInfo&gt;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3"/>
  <p:tag name="MMPROD_TEXTSHAPE" val="4012"/>
  <p:tag name="MMPROD_ABSOLUTEPOSITIONID" val="4022"/>
  <p:tag name="MMPROD_LASTVALUES" val="&lt;ChangeData&gt;&lt;Text&gt;&lt;![CDATA[B.]]&gt;&lt;/Text&gt;&lt;FontSize&gt;&lt;![CDATA[14]]&gt;&lt;/FontSize&gt;&lt;Left&gt;&lt;![CDATA[502,6801]]&gt;&lt;/Left&gt;&lt;Top&gt;&lt;![CDATA[297,4665]]&gt;&lt;/Top&gt;&lt;/ChangeData&gt;"/>
  <p:tag name="PRESENTER_SHAPETEXTINFO" val="&lt;ShapeTextInfo&gt;&lt;TableIndex row=&quot;-1&quot; col=&quot;-1&quot;&gt;&lt;linesCount val=&quot;1&quot;/&gt;&lt;lineCharCount val=&quot;2&quot;/&gt;&lt;/TableIndex&gt;&lt;/ShapeTextInfo&gt;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5&quot;/&gt;&lt;lineCharCount val=&quot;24&quot;/&gt;&lt;lineCharCount val=&quot;13&quot;/&gt;&lt;lineCharCount val=&quot;12&quot;/&gt;&lt;lineCharCount val=&quot;13&quot;/&gt;&lt;lineCharCount val=&quot;11&quot;/&gt;&lt;/TableIndex&gt;&lt;/ShapeTextInfo&gt;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Nói chuyện trên mạng với bạn bè]]&gt;&lt;/Text&gt;&lt;FontSize&gt;&lt;![CDATA[14]]&gt;&lt;/FontSize&gt;&lt;Left&gt;&lt;![CDATA[529,1677]]&gt;&lt;/Left&gt;&lt;Top&gt;&lt;![CDATA[297,4666]]&gt;&lt;/Top&gt;&lt;/ChangeData&gt;"/>
  <p:tag name="MMPROD_ABSOLUTEPOSITIONID" val="4012"/>
  <p:tag name="PRESENTER_SHAPETEXTINFO" val="&lt;ShapeTextInfo&gt;&lt;TableIndex row=&quot;-1&quot; col=&quot;-1&quot;&gt;&lt;linesCount val=&quot;1&quot;/&gt;&lt;lineCharCount val=&quot;31&quot;/&gt;&lt;/TableIndex&gt;&lt;/ShapeTextInfo&gt;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3"/>
  <p:tag name="MMPROD_TEXTSHAPE" val="4011"/>
  <p:tag name="MMPROD_ABSOLUTEPOSITIONID" val="4021"/>
  <p:tag name="MMPROD_LASTVALUES" val="&lt;ChangeData&gt;&lt;Text&gt;&lt;![CDATA[A.]]&gt;&lt;/Text&gt;&lt;FontSize&gt;&lt;![CDATA[14]]&gt;&lt;/FontSize&gt;&lt;Left&gt;&lt;![CDATA[502,6799]]&gt;&lt;/Left&gt;&lt;Top&gt;&lt;![CDATA[231,0666]]&gt;&lt;/Top&gt;&lt;/ChangeData&gt;"/>
  <p:tag name="PRESENTER_SHAPETEXTINFO" val="&lt;ShapeTextInfo&gt;&lt;TableIndex row=&quot;-1&quot; col=&quot;-1&quot;&gt;&lt;linesCount val=&quot;1&quot;/&gt;&lt;lineCharCount val=&quot;2&quot;/&gt;&lt;/TableIndex&gt;&lt;/ShapeTextInfo&gt;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Xem tivi]]&gt;&lt;/Text&gt;&lt;FontSize&gt;&lt;![CDATA[14]]&gt;&lt;/FontSize&gt;&lt;Left&gt;&lt;![CDATA[530,1423]]&gt;&lt;/Left&gt;&lt;Top&gt;&lt;![CDATA[231,0666]]&gt;&lt;/Top&gt;&lt;/ChangeData&gt;"/>
  <p:tag name="MMPROD_ABSOLUTEPOSITIONID" val="4011"/>
  <p:tag name="PRESENTER_SHAPETEXTINFO" val="&lt;ShapeTextInfo&gt;&lt;TableIndex row=&quot;-1&quot; col=&quot;-1&quot;&gt;&lt;linesCount val=&quot;1&quot;/&gt;&lt;lineCharCount val=&quot;8&quot;/&gt;&lt;/TableIndex&gt;&lt;/ShapeTextInfo&gt;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15,2136149514,C:\Users\MyPC\Desktop\Elearning tổng hợp 2018\Quế 1\TEPNGUON\Powerpoint\Presentation1_pptx\Media.ppcx"/>
  <p:tag name="HTML_SHAPEINFO" val="&lt;SlideThumbPath val=&quot;Slide16.PNG&quot;/&gt;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6&quot;/&gt;&lt;/TableIndex&gt;&lt;/ShapeTextInfo&gt;"/>
  <p:tag name="HTML_SHAPEINFO" val="&lt;ThreeDShapeInfo&gt;&lt;uuid val=&quot;&quot;/&gt;&lt;isInvalidForFieldText val=&quot;0&quot;/&gt;&lt;Image&gt;&lt;filename val=&quot;C:\Users\MyPC\AppData\Local\Temp\PR\data\asimages\{8081DF30-BE0F-4F26-91E9-AB4A5BCCCA2D}_16.png&quot;/&gt;&lt;left val=&quot;120&quot;/&gt;&lt;top val=&quot;0&quot;/&gt;&lt;width val=&quot;529&quot;/&gt;&lt;height val=&quot;85&quot;/&gt;&lt;hasText val=&quot;1&quot;/&gt;&lt;/Image&gt;&lt;/ThreeDShapeInfo&gt;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17.PNG&quot;/&gt;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6&quot;/&gt;&lt;/TableIndex&gt;&lt;/ShapeTextInfo&gt;"/>
  <p:tag name="HTML_SHAPEINFO" val="&lt;ThreeDShapeInfo&gt;&lt;uuid val=&quot;&quot;/&gt;&lt;isInvalidForFieldText val=&quot;0&quot;/&gt;&lt;Image&gt;&lt;filename val=&quot;C:\Users\MyPC\AppData\Local\Temp\PR\data\asimages\{9BE91C3B-C8AB-48EE-AE67-56316140D19D}_17.png&quot;/&gt;&lt;left val=&quot;138&quot;/&gt;&lt;top val=&quot;154&quot;/&gt;&lt;width val=&quot;372&quot;/&gt;&lt;height val=&quot;86&quot;/&gt;&lt;hasText val=&quot;1&quot;/&gt;&lt;/Image&gt;&lt;/ThreeDShapeInfo&gt;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27&quot;/&gt;&lt;lineCharCount val=&quot;24&quot;/&gt;&lt;/TableIndex&gt;&lt;/ShapeTextInfo&gt;"/>
  <p:tag name="HTML_SHAPEINFO" val="&lt;ThreeDShapeInfo&gt;&lt;uuid val=&quot;&quot;/&gt;&lt;isInvalidForFieldText val=&quot;0&quot;/&gt;&lt;Image&gt;&lt;filename val=&quot;C:\Users\MyPC\AppData\Local\Temp\PR\data\asimages\{79FFC92F-1B86-4FF4-BF85-3F10CF4F5B98}_17.png&quot;/&gt;&lt;left val=&quot;416&quot;/&gt;&lt;top val=&quot;358&quot;/&gt;&lt;width val=&quot;362&quot;/&gt;&lt;height val=&quot;162&quot;/&gt;&lt;hasText val=&quot;1&quot;/&gt;&lt;/Image&gt;&lt;/ThreeDShapeInfo&gt;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18.PNG&quot;/&gt;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3&quot;/&gt;&lt;lineCharCount val=&quot;29&quot;/&gt;&lt;lineCharCount val=&quot;28&quot;/&gt;&lt;lineCharCount val=&quot;22&quot;/&gt;&lt;/TableIndex&gt;&lt;/ShapeTextInfo&gt;"/>
  <p:tag name="HTML_SHAPEINFO" val="&lt;ThreeDShapeInfo&gt;&lt;uuid val=&quot;&quot;/&gt;&lt;isInvalidForFieldText val=&quot;0&quot;/&gt;&lt;Image&gt;&lt;filename val=&quot;C:\Users\MyPC\AppData\Local\Temp\PR\data\asimages\{9FAAA8FF-930E-4634-A4B4-AB3B05E97EB6}_18.png&quot;/&gt;&lt;left val=&quot;143&quot;/&gt;&lt;top val=&quot;43&quot;/&gt;&lt;width val=&quot;416&quot;/&gt;&lt;height val=&quot;186&quot;/&gt;&lt;hasText val=&quot;1&quot;/&gt;&lt;/Image&gt;&lt;/ThreeDShapeInfo&gt;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0&quot;/&gt;&lt;/TableIndex&gt;&lt;/ShapeTextInfo&gt;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0&quot;/&gt;&lt;/TableIndex&gt;&lt;/ShapeTextInfo&gt;"/>
  <p:tag name="HTML_SHAPEINFO" val="&lt;ThreeDShapeInfo&gt;&lt;uuid val=&quot;&quot;/&gt;&lt;isInvalidForFieldText val=&quot;0&quot;/&gt;&lt;Image&gt;&lt;filename val=&quot;C:\Users\MyPC\AppData\Local\Temp\PR\data\asimages\{21772EB5-A1C9-4DD7-B06C-E8249288CC19}_18.png&quot;/&gt;&lt;left val=&quot;401&quot;/&gt;&lt;top val=&quot;355&quot;/&gt;&lt;width val=&quot;354&quot;/&gt;&lt;height val=&quot;148&quot;/&gt;&lt;hasText val=&quot;1&quot;/&gt;&lt;/Image&gt;&lt;/ThreeDShapeInfo&gt;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19.PNG&quot;/&gt;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22&quot;/&gt;&lt;lineCharCount val=&quot;10&quot;/&gt;&lt;/TableIndex&gt;&lt;/ShapeTextInfo&gt;"/>
  <p:tag name="HTML_SHAPEINFO" val="&lt;ThreeDShapeInfo&gt;&lt;uuid val=&quot;&quot;/&gt;&lt;isInvalidForFieldText val=&quot;0&quot;/&gt;&lt;Image&gt;&lt;filename val=&quot;C:\Users\MyPC\AppData\Local\Temp\PR\data\asimages\{798DEAD7-849B-49D8-BEAB-BE8DA019AC8F}_19.png&quot;/&gt;&lt;left val=&quot;461&quot;/&gt;&lt;top val=&quot;95&quot;/&gt;&lt;width val=&quot;381&quot;/&gt;&lt;height val=&quot;187&quot;/&gt;&lt;hasText val=&quot;1&quot;/&gt;&lt;/Image&gt;&lt;/ThreeDShapeInfo&gt;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3&quot;/&gt;&lt;lineCharCount val=&quot;16&quot;/&gt;&lt;lineCharCount val=&quot;14&quot;/&gt;&lt;lineCharCount val=&quot;9&quot;/&gt;&lt;/TableIndex&gt;&lt;/ShapeTextInfo&gt;"/>
  <p:tag name="HTML_SHAPEINFO" val="&lt;ThreeDShapeInfo&gt;&lt;uuid val=&quot;&quot;/&gt;&lt;isInvalidForFieldText val=&quot;0&quot;/&gt;&lt;Image&gt;&lt;filename val=&quot;C:\Users\MyPC\AppData\Local\Temp\PR\data\asimages\{4512B2E9-6008-4E53-8881-26D312622A0C}_19.png&quot;/&gt;&lt;left val=&quot;124&quot;/&gt;&lt;top val=&quot;238&quot;/&gt;&lt;width val=&quot;355&quot;/&gt;&lt;height val=&quot;285&quot;/&gt;&lt;hasText val=&quot;1&quot;/&gt;&lt;/Image&gt;&lt;/ThreeDShapeInfo&gt;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20.PNG&quot;/&gt;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26&quot;/&gt;&lt;lineCharCount val=&quot;20&quot;/&gt;&lt;/TableIndex&gt;&lt;/ShapeTextInfo&gt;"/>
  <p:tag name="HTML_SHAPEINFO" val="&lt;ThreeDShapeInfo&gt;&lt;uuid val=&quot;&quot;/&gt;&lt;isInvalidForFieldText val=&quot;0&quot;/&gt;&lt;Image&gt;&lt;filename val=&quot;C:\Users\MyPC\AppData\Local\Temp\PR\data\asimages\{A6834432-F241-4AC2-A159-337FF7993DC5}_20.png&quot;/&gt;&lt;left val=&quot;119&quot;/&gt;&lt;top val=&quot;81&quot;/&gt;&lt;width val=&quot;360&quot;/&gt;&lt;height val=&quot;198&quot;/&gt;&lt;hasText val=&quot;1&quot;/&gt;&lt;/Image&gt;&lt;/ThreeDShapeInfo&gt;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1&quot;/&gt;&lt;/TableIndex&gt;&lt;/ShapeTextInfo&gt;"/>
  <p:tag name="HTML_SHAPEINFO" val="&lt;ThreeDShapeInfo&gt;&lt;uuid val=&quot;&quot;/&gt;&lt;isInvalidForFieldText val=&quot;0&quot;/&gt;&lt;Image&gt;&lt;filename val=&quot;C:\Users\MyPC\AppData\Local\Temp\PR\data\asimages\{9F39E25C-163A-4B9D-A259-9A25F1FA3AC7}_20.png&quot;/&gt;&lt;left val=&quot;475&quot;/&gt;&lt;top val=&quot;431&quot;/&gt;&lt;width val=&quot;357&quot;/&gt;&lt;height val=&quot;92&quot;/&gt;&lt;hasText val=&quot;1&quot;/&gt;&lt;/Image&gt;&lt;/ThreeDShapeInfo&gt;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16,2136149514,C:\Users\MyPC\Desktop\Elearning tổng hợp 2018\Quế 1\TEPNGUON\Powerpoint\Presentation1_pptx\Media.ppcx"/>
  <p:tag name="HTML_SHAPEINFO" val="&lt;SlideThumbPath val=&quot;Slide21.PNG&quot;/&gt;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1&quot;/&gt;&lt;/TableIndex&gt;&lt;/ShapeTextInfo&gt;"/>
  <p:tag name="HTML_SHAPEINFO" val="&lt;ThreeDShapeInfo&gt;&lt;uuid val=&quot;&quot;/&gt;&lt;isInvalidForFieldText val=&quot;0&quot;/&gt;&lt;Image&gt;&lt;filename val=&quot;C:\Users\MyPC\AppData\Local\Temp\PR\data\asimages\{F9E1943E-AF2E-4E61-A24C-898120ACE9AD}_21.png&quot;/&gt;&lt;left val=&quot;254&quot;/&gt;&lt;top val=&quot;32&quot;/&gt;&lt;width val=&quot;553&quot;/&gt;&lt;height val=&quot;85&quot;/&gt;&lt;hasText val=&quot;1&quot;/&gt;&lt;/Image&gt;&lt;/ThreeDShapeInfo&gt;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9&quot;/&gt;&lt;lineCharCount val=&quot;10&quot;/&gt;&lt;lineCharCount val=&quot;13&quot;/&gt;&lt;lineCharCount val=&quot;13&quot;/&gt;&lt;lineCharCount val=&quot;13&quot;/&gt;&lt;lineCharCount val=&quot;13&quot;/&gt;&lt;lineCharCount val=&quot;11&quot;/&gt;&lt;lineCharCount val=&quot;7&quot;/&gt;&lt;lineCharCount val=&quot;9&quot;/&gt;&lt;lineCharCount val=&quot;14&quot;/&gt;&lt;/TableIndex&gt;&lt;/ShapeTextInfo&gt;"/>
  <p:tag name="HTML_SHAPEINFO" val="&lt;ThreeDShapeInfo&gt;&lt;uuid val=&quot;&quot;/&gt;&lt;isInvalidForFieldText val=&quot;0&quot;/&gt;&lt;Image&gt;&lt;filename val=&quot;C:\Users\MyPC\AppData\Local\Temp\PR\data\asimages\{51C135F1-318C-4B5B-9627-752C5FFB1486}_21.png&quot;/&gt;&lt;left val=&quot;511&quot;/&gt;&lt;top val=&quot;136&quot;/&gt;&lt;width val=&quot;344&quot;/&gt;&lt;height val=&quot;386&quot;/&gt;&lt;hasText val=&quot;1&quot;/&gt;&lt;/Image&gt;&lt;/ThreeDShapeInfo&gt;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17,2136149514,C:\Users\MyPC\Desktop\Elearning tổng hợp 2018\Quế 1\TEPNGUON\Powerpoint\Presentation1_pptx\Media.ppcx"/>
  <p:tag name="HTML_SHAPEINFO" val="&lt;SlideThumbPath val=&quot;Slide22.PNG&quot;/&gt;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9&quot;/&gt;&lt;/TableIndex&gt;&lt;/ShapeTextInfo&gt;"/>
  <p:tag name="HTML_SHAPEINFO" val="&lt;ThreeDShapeInfo&gt;&lt;uuid val=&quot;&quot;/&gt;&lt;isInvalidForFieldText val=&quot;0&quot;/&gt;&lt;Image&gt;&lt;filename val=&quot;C:\Users\MyPC\AppData\Local\Temp\PR\data\asimages\{20894FCC-CA33-4F5E-8DF4-E97CFAE938FA}_22.png&quot;/&gt;&lt;left val=&quot;222&quot;/&gt;&lt;top val=&quot;117&quot;/&gt;&lt;width val=&quot;680&quot;/&gt;&lt;height val=&quot;98&quot;/&gt;&lt;hasText val=&quot;1&quot;/&gt;&lt;/Image&gt;&lt;/ThreeDShapeInfo&gt;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26&quot;/&gt;&lt;lineCharCount val=&quot;15&quot;/&gt;&lt;/TableIndex&gt;&lt;/ShapeTextInfo&gt;"/>
  <p:tag name="HTML_SHAPEINFO" val="&lt;ThreeDShapeInfo&gt;&lt;uuid val=&quot;&quot;/&gt;&lt;isInvalidForFieldText val=&quot;0&quot;/&gt;&lt;Image&gt;&lt;filename val=&quot;C:\Users\MyPC\AppData\Local\Temp\PR\data\asimages\{2F32F059-274C-4B19-BC8C-659F8A86CC60}_22.png&quot;/&gt;&lt;left val=&quot;208&quot;/&gt;&lt;top val=&quot;329&quot;/&gt;&lt;width val=&quot;568&quot;/&gt;&lt;height val=&quot;211&quot;/&gt;&lt;hasText val=&quot;1&quot;/&gt;&lt;/Image&gt;&lt;/ThreeDShapeInfo&gt;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  <p:tag name="HTML_SHAPEINFO" val="&lt;ThreeDShapeInfo&gt;&lt;uuid val=&quot;&quot;/&gt;&lt;isInvalidForFieldText val=&quot;0&quot;/&gt;&lt;Image&gt;&lt;filename val=&quot;C:\Users\MyPC\AppData\Local\Temp\PR\data\asimages\{6C9E4D44-0995-4034-9CFC-0B3AD1C6C562}_22.png&quot;/&gt;&lt;left val=&quot;131&quot;/&gt;&lt;top val=&quot;2&quot;/&gt;&lt;width val=&quot;224&quot;/&gt;&lt;height val=&quot;76&quot;/&gt;&lt;hasText val=&quot;1&quot;/&gt;&lt;/Image&gt;&lt;/ThreeDShapeInfo&gt;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18,2136149514,C:\Users\MyPC\Desktop\Elearning tổng hợp 2018\Quế 1\TEPNGUON\Powerpoint\Presentation1_pptx\Media.ppcx"/>
  <p:tag name="HTML_SHAPEINFO" val="&lt;SlideThumbPath val=&quot;Slide23.PNG&quot;/&gt;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22&quot;/&gt;&lt;lineCharCount val=&quot;8&quot;/&gt;&lt;/TableIndex&gt;&lt;/ShapeTextInfo&gt;"/>
  <p:tag name="HTML_SHAPEINFO" val="&lt;ThreeDShapeInfo&gt;&lt;uuid val=&quot;&quot;/&gt;&lt;isInvalidForFieldText val=&quot;0&quot;/&gt;&lt;Image&gt;&lt;filename val=&quot;C:\Users\MyPC\AppData\Local\Temp\PR\data\asimages\{D118B04D-E7FC-4BB5-9424-429163E7A46F}_23.png&quot;/&gt;&lt;left val=&quot;234&quot;/&gt;&lt;top val=&quot;115&quot;/&gt;&lt;width val=&quot;607&quot;/&gt;&lt;height val=&quot;99&quot;/&gt;&lt;hasText val=&quot;1&quot;/&gt;&lt;/Image&gt;&lt;/ThreeDShapeInfo&gt;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3&quot;/&gt;&lt;lineCharCount val=&quot;7&quot;/&gt;&lt;/TableIndex&gt;&lt;/ShapeTextInfo&gt;"/>
  <p:tag name="HTML_SHAPEINFO" val="&lt;ThreeDShapeInfo&gt;&lt;uuid val=&quot;&quot;/&gt;&lt;isInvalidForFieldText val=&quot;0&quot;/&gt;&lt;Image&gt;&lt;filename val=&quot;C:\Users\MyPC\AppData\Local\Temp\PR\data\asimages\{A52B6608-22F6-4AD6-BA44-EA1901909D4F}_23.png&quot;/&gt;&lt;left val=&quot;282&quot;/&gt;&lt;top val=&quot;351&quot;/&gt;&lt;width val=&quot;456&quot;/&gt;&lt;height val=&quot;106&quot;/&gt;&lt;hasText val=&quot;1&quot;/&gt;&lt;/Image&gt;&lt;/ThreeDShapeInfo&gt;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0&quot;/&gt;&lt;/TableIndex&gt;&lt;/ShapeTextInfo&gt;"/>
  <p:tag name="HTML_SHAPEINFO" val="&lt;ThreeDShapeInfo&gt;&lt;uuid val=&quot;&quot;/&gt;&lt;isInvalidForFieldText val=&quot;0&quot;/&gt;&lt;Image&gt;&lt;filename val=&quot;C:\Users\MyPC\AppData\Local\Temp\PR\data\asimages\{9EA93C84-6FC8-44C0-BEE8-31584345FD90}_23.png&quot;/&gt;&lt;left val=&quot;115&quot;/&gt;&lt;top val=&quot;11&quot;/&gt;&lt;width val=&quot;253&quot;/&gt;&lt;height val=&quot;76&quot;/&gt;&lt;hasText val=&quot;1&quot;/&gt;&lt;/Image&gt;&lt;/ThreeDShapeInfo&gt;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19,2136149514,C:\Users\MyPC\Desktop\Elearning tổng hợp 2018\Quế 1\TEPNGUON\Powerpoint\Presentation1_pptx\Media.ppcx"/>
  <p:tag name="HTML_SHAPEINFO" val="&lt;SlideThumbPath val=&quot;Slide24.PNG&quot;/&gt;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0&quot;/&gt;&lt;/TableIndex&gt;&lt;/ShapeTextInfo&gt;"/>
  <p:tag name="HTML_SHAPEINFO" val="&lt;ThreeDShapeInfo&gt;&lt;uuid val=&quot;&quot;/&gt;&lt;isInvalidForFieldText val=&quot;0&quot;/&gt;&lt;Image&gt;&lt;filename val=&quot;C:\Users\MyPC\AppData\Local\Temp\PR\data\asimages\{C3470548-B0A4-48BB-B822-5511D8C0E4C7}_24.png&quot;/&gt;&lt;left val=&quot;117&quot;/&gt;&lt;top val=&quot;16&quot;/&gt;&lt;width val=&quot;232&quot;/&gt;&lt;height val=&quot;76&quot;/&gt;&lt;hasText val=&quot;1&quot;/&gt;&lt;/Image&gt;&lt;/ThreeDShape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8334929F-C7CB-4A66-BCBB-C50C4CB7FAE0}&quot;/&gt;&lt;isInvalidForFieldText val=&quot;0&quot;/&gt;&lt;Image&gt;&lt;filename val=&quot;C:\Users\MyPC\AppData\Local\Temp\PR\data\asimages\{8334929F-C7CB-4A66-BCBB-C50C4CB7FAE0}_MtorLt.png&quot;/&gt;&lt;left val=&quot;-1&quot;/&gt;&lt;top val=&quot;0&quot;/&gt;&lt;width val=&quot;964&quot;/&gt;&lt;height val=&quot;540&quot;/&gt;&lt;hasText val=&quot;1&quot;/&gt;&lt;/Image&gt;&lt;/ThreeDShapeInfo&gt;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22&quot;/&gt;&lt;lineCharCount val=&quot;10&quot;/&gt;&lt;/TableIndex&gt;&lt;/ShapeTextInfo&gt;"/>
  <p:tag name="HTML_SHAPEINFO" val="&lt;ThreeDShapeInfo&gt;&lt;uuid val=&quot;&quot;/&gt;&lt;isInvalidForFieldText val=&quot;0&quot;/&gt;&lt;Image&gt;&lt;filename val=&quot;C:\Users\MyPC\AppData\Local\Temp\PR\data\asimages\{EC5F34E0-EC3E-4C4C-A577-7B35E0196FD0}_24.png&quot;/&gt;&lt;left val=&quot;194&quot;/&gt;&lt;top val=&quot;113&quot;/&gt;&lt;width val=&quot;579&quot;/&gt;&lt;height val=&quot;98&quot;/&gt;&lt;hasText val=&quot;1&quot;/&gt;&lt;/Image&gt;&lt;/ThreeDShapeInfo&gt;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5&quot;/&gt;&lt;lineCharCount val=&quot;10&quot;/&gt;&lt;/TableIndex&gt;&lt;/ShapeTextInfo&gt;"/>
  <p:tag name="HTML_SHAPEINFO" val="&lt;ThreeDShapeInfo&gt;&lt;uuid val=&quot;&quot;/&gt;&lt;isInvalidForFieldText val=&quot;0&quot;/&gt;&lt;Image&gt;&lt;filename val=&quot;C:\Users\MyPC\AppData\Local\Temp\PR\data\asimages\{BAD72086-3863-4845-ABF3-6F183B18A7C1}_24.png&quot;/&gt;&lt;left val=&quot;266&quot;/&gt;&lt;top val=&quot;333&quot;/&gt;&lt;width val=&quot;432&quot;/&gt;&lt;height val=&quot;106&quot;/&gt;&lt;hasText val=&quot;1&quot;/&gt;&lt;/Image&gt;&lt;/ThreeDShapeInfo&gt;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0,2136149514,C:\Users\MyPC\Desktop\Elearning tổng hợp 2018\Quế 1\TEPNGUON\Powerpoint\Presentation1_pptx\Media.ppcx"/>
  <p:tag name="HTML_SHAPEINFO" val="&lt;SlideThumbPath val=&quot;Slide25.PNG&quot;/&gt;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7&quot;/&gt;&lt;/TableIndex&gt;&lt;/ShapeTextInfo&gt;"/>
  <p:tag name="HTML_SHAPEINFO" val="&lt;ThreeDShapeInfo&gt;&lt;uuid val=&quot;&quot;/&gt;&lt;isInvalidForFieldText val=&quot;0&quot;/&gt;&lt;Image&gt;&lt;filename val=&quot;C:\Users\MyPC\AppData\Local\Temp\PR\data\asimages\{889FA03C-D204-46F5-A2EE-ED16F76BE75C}_25.png&quot;/&gt;&lt;left val=&quot;60&quot;/&gt;&lt;top val=&quot;15&quot;/&gt;&lt;width val=&quot;722&quot;/&gt;&lt;height val=&quot;99&quot;/&gt;&lt;hasText val=&quot;1&quot;/&gt;&lt;/Image&gt;&lt;/ThreeDShapeInfo&gt;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1&quot;/&gt;&lt;/TableIndex&gt;&lt;/ShapeTextInfo&gt;"/>
  <p:tag name="HTML_SHAPEINFO" val="&lt;ThreeDShapeInfo&gt;&lt;uuid val=&quot;&quot;/&gt;&lt;isInvalidForFieldText val=&quot;0&quot;/&gt;&lt;Image&gt;&lt;filename val=&quot;C:\Users\MyPC\AppData\Local\Temp\PR\data\asimages\{67B896D3-D3A9-4541-8C6C-CF85A7C5E511}_25.png&quot;/&gt;&lt;left val=&quot;185&quot;/&gt;&lt;top val=&quot;358&quot;/&gt;&lt;width val=&quot;717&quot;/&gt;&lt;height val=&quot;76&quot;/&gt;&lt;hasText val=&quot;1&quot;/&gt;&lt;/Image&gt;&lt;/ThreeDShapeInfo&gt;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1,2136149514,C:\Users\MyPC\Desktop\Elearning tổng hợp 2018\Quế 1\TEPNGUON\Powerpoint\Presentation1_pptx\Media.ppcx"/>
  <p:tag name="HTML_SHAPEINFO" val="&lt;SlideThumbPath val=&quot;Slide26.PNG&quot;/&gt;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7&quot;/&gt;&lt;/TableIndex&gt;&lt;/ShapeTextInfo&gt;"/>
  <p:tag name="HTML_SHAPEINFO" val="&lt;ThreeDShapeInfo&gt;&lt;uuid val=&quot;&quot;/&gt;&lt;isInvalidForFieldText val=&quot;0&quot;/&gt;&lt;Image&gt;&lt;filename val=&quot;C:\Users\MyPC\AppData\Local\Temp\PR\data\asimages\{A937A330-44A8-4187-BC14-48677F04F384}_26.png&quot;/&gt;&lt;left val=&quot;164&quot;/&gt;&lt;top val=&quot;348&quot;/&gt;&lt;width val=&quot;717&quot;/&gt;&lt;height val=&quot;86&quot;/&gt;&lt;hasText val=&quot;1&quot;/&gt;&lt;/Image&gt;&lt;/ThreeDShapeInfo&gt;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2,2136149514,C:\Users\MyPC\Desktop\Elearning tổng hợp 2018\Quế 1\TEPNGUON\Powerpoint\Presentation1_pptx\Media.ppcx"/>
  <p:tag name="HTML_SHAPEINFO" val="&lt;SlideThumbPath val=&quot;Slide27.PNG&quot;/&gt;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9&quot;/&gt;&lt;/TableIndex&gt;&lt;/ShapeTextInfo&gt;"/>
  <p:tag name="HTML_SHAPEINFO" val="&lt;ThreeDShapeInfo&gt;&lt;uuid val=&quot;&quot;/&gt;&lt;isInvalidForFieldText val=&quot;0&quot;/&gt;&lt;Image&gt;&lt;filename val=&quot;C:\Users\MyPC\AppData\Local\Temp\PR\data\asimages\{767751CC-ABE3-49E7-BF57-87119B34374F}_27.png&quot;/&gt;&lt;left val=&quot;235&quot;/&gt;&lt;top val=&quot;356&quot;/&gt;&lt;width val=&quot;587&quot;/&gt;&lt;height val=&quot;84&quot;/&gt;&lt;hasText val=&quot;1&quot;/&gt;&lt;/Image&gt;&lt;/ThreeDShapeInfo&gt;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0&quot;/&gt;&lt;/TableIndex&gt;&lt;/ShapeTextInfo&gt;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3,2136149514,C:\Users\MyPC\Desktop\Elearning tổng hợp 2018\Quế 1\TEPNGUON\Powerpoint\Presentation1_pptx\Media.ppcx"/>
  <p:tag name="HTML_SHAPEINFO" val="&lt;SlideThumbPath val=&quot;Slide28.PNG&quot;/&gt;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8&quot;/&gt;&lt;/TableIndex&gt;&lt;/ShapeTextInfo&gt;"/>
  <p:tag name="HTML_SHAPEINFO" val="&lt;ThreeDShapeInfo&gt;&lt;uuid val=&quot;&quot;/&gt;&lt;isInvalidForFieldText val=&quot;0&quot;/&gt;&lt;Image&gt;&lt;filename val=&quot;C:\Users\MyPC\AppData\Local\Temp\PR\data\asimages\{112C7F66-3B6A-4D2F-AB29-7E411BE0B959}_28.png&quot;/&gt;&lt;left val=&quot;205&quot;/&gt;&lt;top val=&quot;360&quot;/&gt;&lt;width val=&quot;580&quot;/&gt;&lt;height val=&quot;90&quot;/&gt;&lt;hasText val=&quot;1&quot;/&gt;&lt;/Image&gt;&lt;/ThreeDShapeInfo&gt;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4,2136149514,C:\Users\MyPC\Desktop\Elearning tổng hợp 2018\Quế 1\TEPNGUON\Powerpoint\Presentation1_pptx\Media.ppcx"/>
  <p:tag name="HTML_SHAPEINFO" val="&lt;SlideThumbPath val=&quot;Slide29.PNG&quot;/&gt;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0&quot;/&gt;&lt;/TableIndex&gt;&lt;/ShapeTextInfo&gt;"/>
  <p:tag name="HTML_SHAPEINFO" val="&lt;ThreeDShapeInfo&gt;&lt;uuid val=&quot;&quot;/&gt;&lt;isInvalidForFieldText val=&quot;0&quot;/&gt;&lt;Image&gt;&lt;filename val=&quot;C:\Users\MyPC\AppData\Local\Temp\PR\data\asimages\{3D6E4667-A805-474D-A34E-DB50F281A8C6}_29.png&quot;/&gt;&lt;left val=&quot;182&quot;/&gt;&lt;top val=&quot;46&quot;/&gt;&lt;width val=&quot;777&quot;/&gt;&lt;height val=&quot;85&quot;/&gt;&lt;hasText val=&quot;1&quot;/&gt;&lt;/Image&gt;&lt;/ThreeDShapeInfo&gt;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3&quot;/&gt;&lt;lineCharCount val=&quot;52&quot;/&gt;&lt;lineCharCount val=&quot;1&quot;/&gt;&lt;lineCharCount val=&quot;42&quot;/&gt;&lt;/TableIndex&gt;&lt;/ShapeTextInfo&gt;"/>
  <p:tag name="HTML_SHAPEINFO" val="&lt;ThreeDShapeInfo&gt;&lt;uuid val=&quot;&quot;/&gt;&lt;isInvalidForFieldText val=&quot;0&quot;/&gt;&lt;Image&gt;&lt;filename val=&quot;C:\Users\MyPC\AppData\Local\Temp\PR\data\asimages\{629B643A-B423-4548-A432-3F35D7312874}_29.png&quot;/&gt;&lt;left val=&quot;101&quot;/&gt;&lt;top val=&quot;177&quot;/&gt;&lt;width val=&quot;810&quot;/&gt;&lt;height val=&quot;188&quot;/&gt;&lt;hasText val=&quot;1&quot;/&gt;&lt;/Image&gt;&lt;/ThreeDShapeInfo&gt;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&quot;/&gt;&lt;/TableIndex&gt;&lt;/ShapeTextInfo&gt;"/>
  <p:tag name="HTML_SHAPEINFO" val="&lt;ThreeDShapeInfo&gt;&lt;uuid val=&quot;&quot;/&gt;&lt;isInvalidForFieldText val=&quot;0&quot;/&gt;&lt;Image&gt;&lt;filename val=&quot;C:\Users\MyPC\AppData\Local\Temp\PR\data\asimages\{48D28262-15DE-486E-9A1F-07000B56C90F}_29.png&quot;/&gt;&lt;left val=&quot;145&quot;/&gt;&lt;top val=&quot;52&quot;/&gt;&lt;width val=&quot;54&quot;/&gt;&lt;height val=&quot;68&quot;/&gt;&lt;hasText val=&quot;1&quot;/&gt;&lt;/Image&gt;&lt;/ThreeDShapeInfo&gt;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SlideID&gt;&lt;![CDATA[304]]&gt;&lt;/SlideID&gt;&lt;/ChangeData&gt;"/>
  <p:tag name="MMPROD_PASSDATA" val="&lt;object type=&quot;10050&quot; unique_id=&quot;10284&quot;&gt;&lt;property id=&quot;10020&quot; value=&quot;2&quot;/&gt;&lt;property id=&quot;10102&quot; value=&quot;1&quot;/&gt;&lt;property id=&quot;10191&quot; value=&quot;-1&quot;/&gt;&lt;/object&gt;"/>
  <p:tag name="MMPROD_FAILDATA" val="&lt;object type=&quot;10051&quot; unique_id=&quot;10285&quot;&gt;&lt;property id=&quot;10020&quot; value=&quot;2&quot;/&gt;&lt;property id=&quot;10102&quot; value=&quot;1&quot;/&gt;&lt;property id=&quot;10191&quot; value=&quot;-1&quot;/&gt;&lt;/object&gt;"/>
  <p:tag name="MMPROD_ID" val="10313"/>
  <p:tag name="MMPROD_TYPE" val="10008"/>
  <p:tag name="MMPROD_DATA" val="&lt;property id=&quot;10026&quot; value=&quot;10&quot;/&gt;&lt;property id=&quot;10027&quot; value=&quot;Interaction10282&quot;/&gt;&lt;property id=&quot;10028&quot; value=&quot;0&quot;/&gt;&lt;property id=&quot;10063&quot; value=&quot;2&quot;/&gt;&lt;property id=&quot;10070&quot; value=&quot;Multiple choice&quot;/&gt;&lt;property id=&quot;10098&quot; value=&quot;Multiple choice&quot;/&gt;&lt;property id=&quot;10100&quot; value=&quot;0&quot;/&gt;&lt;property id=&quot;10108&quot; value=&quot;1&quot;/&gt;&lt;property id=&quot;10109&quot; value=&quot;1&quot;/&gt;&lt;property id=&quot;10110&quot; value=&quot;0&quot;/&gt;&lt;property id=&quot;10111&quot; value=&quot;1&quot;/&gt;&lt;property id=&quot;10112&quot; value=&quot;1&quot;/&gt;&lt;property id=&quot;10115&quot; value=&quot;1&quot;/&gt;&lt;property id=&quot;10120&quot; value=&quot;1&quot;/&gt;&lt;property id=&quot;10131&quot; value=&quot;1&quot;/&gt;&lt;property id=&quot;10132&quot; value=&quot;1&quot;/&gt;&lt;property id=&quot;10159&quot; value=&quot;0&quot;/&gt;&lt;property id=&quot;10178&quot; value=&quot;1&quot;/&gt;&lt;property id=&quot;10182&quot; value=&quot;1&quot;/&gt;&lt;property id=&quot;10206&quot; value=&quot;0&quot;/&gt;&lt;property id=&quot;10207&quot; value=&quot;0&quot;/&gt;"/>
  <p:tag name="MMPROD_COLLECTIONCONTAINERID" val="20000"/>
  <p:tag name="MMPROD_PARENTID" val="10004"/>
  <p:tag name="MMPROD_PARENTQUESTIONGROUPID" val="-1"/>
  <p:tag name="QUIZCLIPSSOURCE" val="2136149514,C:\Users\MyPC\Desktop\Quế\Presentation1_pptx\Media.ppcx"/>
  <p:tag name="HTML_SHAPEINFO" val="&lt;SlideThumbPath val=&quot;Slide30.PNG&quot;/&gt;"/>
  <p:tag name="MMPROD_ANSWERCOUNT" val="3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ID" val="10282"/>
  <p:tag name="MMPROD_ABSOLUTEPOSITIONID" val="100"/>
  <p:tag name="MMPROD_LASTVALUES" val="&lt;ChangeData&gt;&lt;Text&gt;&lt;![CDATA[What do you do in the morning? &amp;#x0D;&amp;#x0A;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32&quot;/&gt;&lt;/TableIndex&gt;&lt;/ShapeTextInfo&gt;"/>
  <p:tag name="HTML_SHAPEINFO" val="&lt;ThreeDShapeInfo&gt;&lt;uuid val=&quot;100&quot;/&gt;&lt;isInvalidForFieldText val=&quot;0&quot;/&gt;&lt;Image&gt;&lt;filename val=&quot;C:\Users\MyPC\AppData\Local\Temp\PR\data\asimages\{B0D05747-3075-4068-A95F-DF26F72A7133}_30.png&quot;/&gt;&lt;left val=&quot;60&quot;/&gt;&lt;top val=&quot;18&quot;/&gt;&lt;width val=&quot;674&quot;/&gt;&lt;height val=&quot;77&quot;/&gt;&lt;hasText val=&quot;1&quot;/&gt;&lt;/Image&gt;&lt;/ThreeDShapeInfo&gt;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0"/>
  <p:tag name="MMPROD_LASTVALUES" val="&lt;ChangeData&gt;&lt;Text&gt;&lt;![CDATA[Correct - Click anywhere or press Control Y to continue]]&gt;&lt;/Text&gt;&lt;FontSize&gt;&lt;![CDATA[16]]&gt;&lt;/FontSize&gt;&lt;Left&gt;&lt;![CDATA[0]]&gt;&lt;/Left&gt;&lt;Top&gt;&lt;![CDATA[0]]&gt;&lt;/Top&gt;&lt;/ChangeData&gt;"/>
  <p:tag name="PRESENTER_SHAPETEXTINFO" val="&lt;ShapeTextInfo&gt;&lt;TableIndex row=&quot;-1&quot; col=&quot;-1&quot;&gt;&lt;linesCount val=&quot;2&quot;/&gt;&lt;lineCharCount val=&quot;42&quot;/&gt;&lt;lineCharCount val=&quot;13&quot;/&gt;&lt;/TableIndex&gt;&lt;/ShapeTextInfo&gt;"/>
  <p:tag name="PRESENTER_SHAPEINFO" val="&lt;ThreeDShapeInfo&gt;&lt;uuid val=&quot;{EDB4C99E-7B3C-4406-9BC8-0A4191957DDB}&quot;/&gt;&lt;isInvalidForFieldText val=&quot;0&quot;/&gt;&lt;Image&gt;&lt;filename val=&quot;C:\Users\MyPC\AppData\Local\Temp\PR\data\asimages\{EDB4C99E-7B3C-4406-9BC8-0A4191957DDB}_30.png&quot;/&gt;&lt;left val=&quot;132&quot;/&gt;&lt;top val=&quot;365&quot;/&gt;&lt;width val=&quot;328&quot;/&gt;&lt;height val=&quot;63&quot;/&gt;&lt;hasText val=&quot;1&quot;/&gt;&lt;/Image&gt;&lt;/ThreeDShapeInfo&gt;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2"/>
  <p:tag name="MMPROD_LASTVALUES" val="&lt;ChangeData&gt;&lt;Text&gt;&lt;![CDATA[Incorrect - Click anywhere or press Control Y to continue]]&gt;&lt;/Text&gt;&lt;FontSize&gt;&lt;![CDATA[16]]&gt;&lt;/FontSize&gt;&lt;Left&gt;&lt;![CDATA[0]]&gt;&lt;/Left&gt;&lt;Top&gt;&lt;![CDATA[0]]&gt;&lt;/Top&gt;&lt;/ChangeData&gt;"/>
  <p:tag name="PRESENTER_SHAPETEXTINFO" val="&lt;ShapeTextInfo&gt;&lt;TableIndex row=&quot;-1&quot; col=&quot;-1&quot;&gt;&lt;linesCount val=&quot;2&quot;/&gt;&lt;lineCharCount val=&quot;36&quot;/&gt;&lt;lineCharCount val=&quot;21&quot;/&gt;&lt;/TableIndex&gt;&lt;/ShapeTextInfo&gt;"/>
  <p:tag name="PRESENTER_SHAPEINFO" val="&lt;ThreeDShapeInfo&gt;&lt;uuid val=&quot;{C89D07DB-B45F-4D7F-B7A0-8475AD444225}&quot;/&gt;&lt;isInvalidForFieldText val=&quot;0&quot;/&gt;&lt;Image&gt;&lt;filename val=&quot;C:\Users\MyPC\AppData\Local\Temp\PR\data\asimages\{C89D07DB-B45F-4D7F-B7A0-8475AD444225}_30.png&quot;/&gt;&lt;left val=&quot;515&quot;/&gt;&lt;top val=&quot;365&quot;/&gt;&lt;width val=&quot;314&quot;/&gt;&lt;height val=&quot;63&quot;/&gt;&lt;hasText val=&quot;1&quot;/&gt;&lt;/Image&gt;&lt;/ThreeDShapeInfo&gt;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9"/>
  <p:tag name="MMPROD_LASTVALUES" val="&lt;ChangeData&gt;&lt;Text&gt;&lt;![CDATA[You answered this correctly!]]&gt;&lt;/Text&gt;&lt;FontSize&gt;&lt;![CDATA[16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28&quot;/&gt;&lt;/TableIndex&gt;&lt;/ShapeTextInfo&gt;"/>
  <p:tag name="PRESENTER_SHAPEINFO" val="&lt;ThreeDShapeInfo&gt;&lt;uuid val=&quot;{8AE517CF-4504-4328-AFFE-38D69C72C066}&quot;/&gt;&lt;isInvalidForFieldText val=&quot;0&quot;/&gt;&lt;Image&gt;&lt;filename val=&quot;C:\Users\MyPC\AppData\Local\Temp\PR\data\asimages\{8AE517CF-4504-4328-AFFE-38D69C72C066}_30.png&quot;/&gt;&lt;left val=&quot;294&quot;/&gt;&lt;top val=&quot;440&quot;/&gt;&lt;width val=&quot;314&quot;/&gt;&lt;height val=&quot;51&quot;/&gt;&lt;hasText val=&quot;1&quot;/&gt;&lt;/Image&gt;&lt;/ThreeDShapeInfo&gt;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6"/>
  <p:tag name="MMPROD_LASTVALUES" val="&lt;ChangeData&gt;&lt;Text&gt;&lt;![CDATA[Your answer:]]&gt;&lt;/Text&gt;&lt;FontSize&gt;&lt;![CDATA[16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12&quot;/&gt;&lt;/TableIndex&gt;&lt;/ShapeTextInfo&gt;"/>
  <p:tag name="PRESENTER_SHAPEINFO" val="&lt;ThreeDShapeInfo&gt;&lt;uuid val=&quot;{135EE5FA-5FBE-40B7-BFAB-1EF6E321AA13}&quot;/&gt;&lt;isInvalidForFieldText val=&quot;0&quot;/&gt;&lt;Image&gt;&lt;filename val=&quot;C:\Users\MyPC\AppData\Local\Temp\PR\data\asimages\{135EE5FA-5FBE-40B7-BFAB-1EF6E321AA13}_30.png&quot;/&gt;&lt;left val=&quot;284&quot;/&gt;&lt;top val=&quot;446&quot;/&gt;&lt;width val=&quot;626&quot;/&gt;&lt;height val=&quot;56&quot;/&gt;&lt;hasText val=&quot;1&quot;/&gt;&lt;/Image&gt;&lt;/ThreeDShapeInfo&gt;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10"/>
  <p:tag name="MMPROD_LASTVALUES" val="&lt;ChangeData&gt;&lt;Text&gt;&lt;![CDATA[The correct answer is:]]&gt;&lt;/Text&gt;&lt;FontSize&gt;&lt;![CDATA[16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22&quot;/&gt;&lt;/TableIndex&gt;&lt;/ShapeTextInfo&gt;"/>
  <p:tag name="PRESENTER_SHAPEINFO" val="&lt;ThreeDShapeInfo&gt;&lt;uuid val=&quot;{EBED23EB-4FBF-4B92-A5E2-C66C306CB77B}&quot;/&gt;&lt;isInvalidForFieldText val=&quot;0&quot;/&gt;&lt;Image&gt;&lt;filename val=&quot;C:\Users\MyPC\AppData\Local\Temp\PR\data\asimages\{EBED23EB-4FBF-4B92-A5E2-C66C306CB77B}_30.png&quot;/&gt;&lt;left val=&quot;294&quot;/&gt;&lt;top val=&quot;480&quot;/&gt;&lt;width val=&quot;626&quot;/&gt;&lt;height val=&quot;55&quot;/&gt;&lt;hasText val=&quot;1&quot;/&gt;&lt;/Image&gt;&lt;/ThreeDShapeInfo&gt;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11"/>
  <p:tag name="MMPROD_LASTVALUES" val="&lt;ChangeData&gt;&lt;Text&gt;&lt;![CDATA[You did not answer this question completely]]&gt;&lt;/Text&gt;&lt;FontSize&gt;&lt;![CDATA[16]]&gt;&lt;/FontSize&gt;&lt;Left&gt;&lt;![CDATA[0]]&gt;&lt;/Left&gt;&lt;Top&gt;&lt;![CDATA[0]]&gt;&lt;/Top&gt;&lt;/ChangeData&gt;"/>
  <p:tag name="PRESENTER_SHAPETEXTINFO" val="&lt;ShapeTextInfo&gt;&lt;TableIndex row=&quot;-1&quot; col=&quot;-1&quot;&gt;&lt;linesCount val=&quot;2&quot;/&gt;&lt;lineCharCount val=&quot;33&quot;/&gt;&lt;lineCharCount val=&quot;10&quot;/&gt;&lt;/TableIndex&gt;&lt;/ShapeTextInfo&gt;"/>
  <p:tag name="PRESENTER_SHAPEINFO" val="&lt;ThreeDShapeInfo&gt;&lt;uuid val=&quot;{D27CE698-CF17-45BE-975F-C33C2481D36A}&quot;/&gt;&lt;isInvalidForFieldText val=&quot;0&quot;/&gt;&lt;Image&gt;&lt;filename val=&quot;C:\Users\MyPC\AppData\Local\Temp\PR\data\asimages\{D27CE698-CF17-45BE-975F-C33C2481D36A}_30.png&quot;/&gt;&lt;left val=&quot;293&quot;/&gt;&lt;top val=&quot;451&quot;/&gt;&lt;width val=&quot;314&quot;/&gt;&lt;height val=&quot;64&quot;/&gt;&lt;hasText val=&quot;1&quot;/&gt;&lt;/Image&gt;&lt;/ThreeDShapeInfo&gt;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7"/>
  <p:tag name="MMPROD_LASTVALUES" val="&lt;ChangeData&gt;&lt;Text&gt;&lt;![CDATA[You must answer the question before continuing]]&gt;&lt;/Text&gt;&lt;FontSize&gt;&lt;![CDATA[16]]&gt;&lt;/FontSize&gt;&lt;Left&gt;&lt;![CDATA[0]]&gt;&lt;/Left&gt;&lt;Top&gt;&lt;![CDATA[0]]&gt;&lt;/Top&gt;&lt;/ChangeData&gt;"/>
  <p:tag name="PRESENTER_SHAPETEXTINFO" val="&lt;ShapeTextInfo&gt;&lt;TableIndex row=&quot;-1&quot; col=&quot;-1&quot;&gt;&lt;linesCount val=&quot;2&quot;/&gt;&lt;lineCharCount val=&quot;36&quot;/&gt;&lt;lineCharCount val=&quot;10&quot;/&gt;&lt;/TableIndex&gt;&lt;/ShapeTextInfo&gt;"/>
  <p:tag name="PRESENTER_SHAPEINFO" val="&lt;ThreeDShapeInfo&gt;&lt;uuid val=&quot;{255123F0-0848-4471-B6C9-6C35E4916ECE}&quot;/&gt;&lt;isInvalidForFieldText val=&quot;0&quot;/&gt;&lt;Image&gt;&lt;filename val=&quot;C:\Users\MyPC\AppData\Local\Temp\PR\data\asimages\{255123F0-0848-4471-B6C9-6C35E4916ECE}_30.png&quot;/&gt;&lt;left val=&quot;309&quot;/&gt;&lt;top val=&quot;475&quot;/&gt;&lt;width val=&quot;314&quot;/&gt;&lt;height val=&quot;64&quot;/&gt;&lt;hasText val=&quot;1&quot;/&gt;&lt;/Image&gt;&lt;/ThreeDShapeInfo&gt;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4"/>
  <p:tag name="MMPROD_LASTVALUES" val="&lt;ChangeData&gt;&lt;Left&gt;&lt;![CDATA[640,5332]]&gt;&lt;/Left&gt;&lt;Top&gt;&lt;![CDATA[439,1468]]&gt;&lt;/Top&gt;&lt;/ChangeData&gt;"/>
  <p:tag name="HTML_SHAPEINFO" val="&lt;ThreeDShapeInfo&gt;&lt;uuid val=&quot;104&quot;/&gt;&lt;isInvalidForFieldText val=&quot;0&quot;/&gt;&lt;Image&gt;&lt;filename val=&quot;C:\Users\MyPC\AppData\Local\Temp\PR\data\asimages\{D0124217-8634-4840-A412-929F4E43D870}_30.png&quot;/&gt;&lt;left val=&quot;639&quot;/&gt;&lt;top val=&quot;437&quot;/&gt;&lt;width val=&quot;105&quot;/&gt;&lt;height val=&quot;30&quot;/&gt;&lt;hasText val=&quot;1&quot;/&gt;&lt;/Image&gt;&lt;/ThreeDShapeInfo&gt;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6"/>
  <p:tag name="MMPROD_LASTVALUES" val="&lt;ChangeData&gt;&lt;Left&gt;&lt;![CDATA[753,9332]]&gt;&lt;/Left&gt;&lt;Top&gt;&lt;![CDATA[439,1468]]&gt;&lt;/Top&gt;&lt;/ChangeData&gt;"/>
  <p:tag name="HTML_SHAPEINFO" val="&lt;ThreeDShapeInfo&gt;&lt;uuid val=&quot;106&quot;/&gt;&lt;isInvalidForFieldText val=&quot;0&quot;/&gt;&lt;Image&gt;&lt;filename val=&quot;C:\Users\MyPC\AppData\Local\Temp\PR\data\asimages\{2B107071-8568-4A27-9D0C-A6F6C5ACC3F4}_30.png&quot;/&gt;&lt;left val=&quot;753&quot;/&gt;&lt;top val=&quot;437&quot;/&gt;&lt;width val=&quot;105&quot;/&gt;&lt;height val=&quot;30&quot;/&gt;&lt;hasText val=&quot;1&quot;/&gt;&lt;/Image&gt;&lt;/ThreeDShapeInfo&gt;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01"/>
  <p:tag name="MMPROD_LASTVALUES" val="&lt;ChangeData&gt;&lt;Left&gt;&lt;![CDATA[123,2475]]&gt;&lt;/Left&gt;&lt;Top&gt;&lt;![CDATA[204,9332]]&gt;&lt;/Top&gt;&lt;/ChangeData&gt;"/>
  <p:tag name="MMPROD_ID" val="10286"/>
  <p:tag name="MMPROD_TYPE" val="10018"/>
  <p:tag name="MMPROD_DATA" val="&lt;property id=&quot;10074&quot; value=&quot;1&quot;/&gt;&lt;property id=&quot;10193&quot; value=&quot;A&quot;/&gt;&lt;property id=&quot;10199&quot; value=&quot;0&quot;/&gt;&lt;object type=&quot;10049&quot; unique_id=&quot;10287&quot;&gt;&lt;property id=&quot;10020&quot; value=&quot;9&quot;/&gt;&lt;property id=&quot;10102&quot; value=&quot;0&quot;/&gt;&lt;property id=&quot;10191&quot; value=&quot;-1&quot;/&gt;&lt;/object&gt;"/>
  <p:tag name="MMPROD_COLLECTIONCONTAINERID" val="10283"/>
  <p:tag name="MMPROD_PARENTID" val="10313"/>
  <p:tag name="MMPROD_ANSWERLETTER" val="A) "/>
  <p:tag name="HTML_AUTOSHAPE_INFO" val="&lt;ThreeDShapeInfo&gt;&lt;uuid val=&quot;1001&quot;/&gt;&lt;isInvalidForFieldText val=&quot;0&quot;/&gt;&lt;hasMultipleQuizShape val=&quot;1&quot;/&gt;&lt;Image&gt;&lt;filename val=&quot;C:\Users\MyPC\AppData\Local\Temp\PR\data\asimages\{29CBCC0B-20D0-49B2-8026-7C333099F3A1}_30.png&quot;/&gt;&lt;left val=&quot;150&quot;/&gt;&lt;top val=&quot;145&quot;/&gt;&lt;width val=&quot;94&quot;/&gt;&lt;height val=&quot;43&quot;/&gt;&lt;hasText val=&quot;1&quot;/&gt;&lt;/Image&gt;&lt;Image&gt;&lt;filename val=&quot;C:\Users\MyPC\AppData\Local\Temp\PR\data\asimages\{FC80D247-CCB9-4A56-8625-7A4CE70E0B26}_30.png&quot;/&gt;&lt;left val=&quot;190&quot;/&gt;&lt;top val=&quot;145&quot;/&gt;&lt;width val=&quot;423&quot;/&gt;&lt;height val=&quot;55&quot;/&gt;&lt;hasText val=&quot;1&quot;/&gt;&lt;/Image&gt;&lt;Image&gt;&lt;filename val=&quot;C:\Users\MyPC\AppData\Local\Temp\PR\data\asimages\{C619D7D4-91EE-4E12-923B-A48594C8A001}_30.png&quot;/&gt;&lt;left val=&quot;115&quot;/&gt;&lt;top val=&quot;152&quot;/&gt;&lt;width val=&quot;17&quot;/&gt;&lt;height val=&quot;17&quot;/&gt;&lt;hasText val=&quot;1&quot;/&gt;&lt;/Image&gt;&lt;/ThreeDShapeInfo&gt;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02"/>
  <p:tag name="MMPROD_LASTVALUES" val="&lt;ChangeData&gt;&lt;Left&gt;&lt;![CDATA[123,2475]]&gt;&lt;/Left&gt;&lt;Top&gt;&lt;![CDATA[255,353]]&gt;&lt;/Top&gt;&lt;/ChangeData&gt;"/>
  <p:tag name="MMPROD_ID" val="10288"/>
  <p:tag name="MMPROD_TYPE" val="10018"/>
  <p:tag name="MMPROD_DATA" val="&lt;property id=&quot;10074&quot; value=&quot;0&quot;/&gt;&lt;property id=&quot;10193&quot; value=&quot;B&quot;/&gt;&lt;property id=&quot;10199&quot; value=&quot;0&quot;/&gt;&lt;object type=&quot;10049&quot; unique_id=&quot;10289&quot;&gt;&lt;property id=&quot;10020&quot; value=&quot;9&quot;/&gt;&lt;property id=&quot;10102&quot; value=&quot;0&quot;/&gt;&lt;property id=&quot;10191&quot; value=&quot;-1&quot;/&gt;&lt;/object&gt;"/>
  <p:tag name="MMPROD_COLLECTIONCONTAINERID" val="10283"/>
  <p:tag name="MMPROD_PARENTID" val="10313"/>
  <p:tag name="MMPROD_ANSWERLETTER" val="B) "/>
  <p:tag name="HTML_AUTOSHAPE_INFO" val="&lt;ThreeDShapeInfo&gt;&lt;uuid val=&quot;1002&quot;/&gt;&lt;isInvalidForFieldText val=&quot;0&quot;/&gt;&lt;hasMultipleQuizShape val=&quot;1&quot;/&gt;&lt;Image&gt;&lt;filename val=&quot;C:\Users\MyPC\AppData\Local\Temp\PR\data\asimages\{5051ECE3-6DCC-4D05-9178-3F9B2514367C}_30.png&quot;/&gt;&lt;left val=&quot;150&quot;/&gt;&lt;top val=&quot;207&quot;/&gt;&lt;width val=&quot;94&quot;/&gt;&lt;height val=&quot;43&quot;/&gt;&lt;hasText val=&quot;1&quot;/&gt;&lt;/Image&gt;&lt;Image&gt;&lt;filename val=&quot;C:\Users\MyPC\AppData\Local\Temp\PR\data\asimages\{90864E7C-231C-4F91-B5F2-D295F909698F}_30.png&quot;/&gt;&lt;left val=&quot;191&quot;/&gt;&lt;top val=&quot;207&quot;/&gt;&lt;width val=&quot;423&quot;/&gt;&lt;height val=&quot;43&quot;/&gt;&lt;hasText val=&quot;1&quot;/&gt;&lt;/Image&gt;&lt;Image&gt;&lt;filename val=&quot;C:\Users\MyPC\AppData\Local\Temp\PR\data\asimages\{44B8F2F1-19EB-4673-974C-4A6221ADA55C}_30.png&quot;/&gt;&lt;left val=&quot;115&quot;/&gt;&lt;top val=&quot;215&quot;/&gt;&lt;width val=&quot;17&quot;/&gt;&lt;height val=&quot;17&quot;/&gt;&lt;hasText val=&quot;1&quot;/&gt;&lt;/Image&gt;&lt;/ThreeDShapeInfo&gt;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03"/>
  <p:tag name="MMPROD_LASTVALUES" val="&lt;ChangeData&gt;&lt;Left&gt;&lt;![CDATA[123,2475]]&gt;&lt;/Left&gt;&lt;Top&gt;&lt;![CDATA[281,7728]]&gt;&lt;/Top&gt;&lt;/ChangeData&gt;"/>
  <p:tag name="MMPROD_ID" val="10290"/>
  <p:tag name="MMPROD_TYPE" val="10018"/>
  <p:tag name="MMPROD_DATA" val="&lt;property id=&quot;10074&quot; value=&quot;0&quot;/&gt;&lt;property id=&quot;10193&quot; value=&quot;C&quot;/&gt;&lt;property id=&quot;10199&quot; value=&quot;0&quot;/&gt;&lt;object type=&quot;10049&quot; unique_id=&quot;10291&quot;&gt;&lt;property id=&quot;10020&quot; value=&quot;9&quot;/&gt;&lt;property id=&quot;10102&quot; value=&quot;0&quot;/&gt;&lt;property id=&quot;10191&quot; value=&quot;-1&quot;/&gt;&lt;/object&gt;"/>
  <p:tag name="MMPROD_COLLECTIONCONTAINERID" val="10283"/>
  <p:tag name="MMPROD_PARENTID" val="10313"/>
  <p:tag name="MMPROD_ANSWERLETTER" val="C) "/>
  <p:tag name="HTML_AUTOSHAPE_INFO" val="&lt;ThreeDShapeInfo&gt;&lt;uuid val=&quot;1003&quot;/&gt;&lt;isInvalidForFieldText val=&quot;0&quot;/&gt;&lt;hasMultipleQuizShape val=&quot;1&quot;/&gt;&lt;Image&gt;&lt;filename val=&quot;C:\Users\MyPC\AppData\Local\Temp\PR\data\asimages\{EC0ECAB5-27C8-4610-9801-018227529E04}_30.png&quot;/&gt;&lt;left val=&quot;150&quot;/&gt;&lt;top val=&quot;271&quot;/&gt;&lt;width val=&quot;94&quot;/&gt;&lt;height val=&quot;43&quot;/&gt;&lt;hasText val=&quot;1&quot;/&gt;&lt;/Image&gt;&lt;Image&gt;&lt;filename val=&quot;C:\Users\MyPC\AppData\Local\Temp\PR\data\asimages\{78B53F31-E96D-4229-AB87-3C557D5C0470}_30.png&quot;/&gt;&lt;left val=&quot;192&quot;/&gt;&lt;top val=&quot;271&quot;/&gt;&lt;width val=&quot;422&quot;/&gt;&lt;height val=&quot;43&quot;/&gt;&lt;hasText val=&quot;1&quot;/&gt;&lt;/Image&gt;&lt;Image&gt;&lt;filename val=&quot;C:\Users\MyPC\AppData\Local\Temp\PR\data\asimages\{9C18B4D4-CFC6-420F-8D6D-FC1F1DDAC2DD}_30.png&quot;/&gt;&lt;left val=&quot;115&quot;/&gt;&lt;top val=&quot;278&quot;/&gt;&lt;width val=&quot;17&quot;/&gt;&lt;height val=&quot;17&quot;/&gt;&lt;hasText val=&quot;1&quot;/&gt;&lt;/Image&gt;&lt;/ThreeDShapeInfo&gt;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C) ]]&gt;&lt;/Text&gt;&lt;FontSize&gt;&lt;![CDATA[20]]&gt;&lt;/FontSize&gt;&lt;Left&gt;&lt;![CDATA[170]]&gt;&lt;/Left&gt;&lt;Top&gt;&lt;![CDATA[548,9332]]&gt;&lt;/Top&gt;&lt;/ChangeData&gt;"/>
  <p:tag name="MMPROD_ABSOLUTEPOSITIONID" val="1043"/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I often cook dinner.]]&gt;&lt;/Text&gt;&lt;FontSize&gt;&lt;![CDATA[20]]&gt;&lt;/FontSize&gt;&lt;Left&gt;&lt;![CDATA[252]]&gt;&lt;/Left&gt;&lt;Top&gt;&lt;![CDATA[548,9333]]&gt;&lt;/Top&gt;&lt;/ChangeData&gt;"/>
  <p:tag name="MMPROD_ABSOLUTEPOSITIONID" val="1023"/>
  <p:tag name="PRESENTER_SHAPETEXTINFO" val="&lt;ShapeTextInfo&gt;&lt;TableIndex row=&quot;-1&quot; col=&quot;-1&quot;&gt;&lt;linesCount val=&quot;1&quot;/&gt;&lt;lineCharCount val=&quot;20&quot;/&gt;&lt;/TableIndex&gt;&lt;/ShapeTextInfo&gt;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13"/>
  <p:tag name="MMPROD_CONTROLTYPE" val="1"/>
  <p:tag name="MMPROD_SCALEOPERATION" val="1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B) ]]&gt;&lt;/Text&gt;&lt;FontSize&gt;&lt;![CDATA[20]]&gt;&lt;/FontSize&gt;&lt;Left&gt;&lt;![CDATA[170]]&gt;&lt;/Left&gt;&lt;Top&gt;&lt;![CDATA[429,7332]]&gt;&lt;/Top&gt;&lt;/ChangeData&gt;"/>
  <p:tag name="MMPROD_ABSOLUTEPOSITIONID" val="1042"/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I often brush my teeth.]]&gt;&lt;/Text&gt;&lt;FontSize&gt;&lt;![CDATA[20]]&gt;&lt;/FontSize&gt;&lt;Left&gt;&lt;![CDATA[251]]&gt;&lt;/Left&gt;&lt;Top&gt;&lt;![CDATA[429,7333]]&gt;&lt;/Top&gt;&lt;/ChangeData&gt;"/>
  <p:tag name="MMPROD_ABSOLUTEPOSITIONID" val="1022"/>
  <p:tag name="PRESENTER_SHAPETEXTINFO" val="&lt;ShapeTextInfo&gt;&lt;TableIndex row=&quot;-1&quot; col=&quot;-1&quot;&gt;&lt;linesCount val=&quot;1&quot;/&gt;&lt;lineCharCount val=&quot;23&quot;/&gt;&lt;/TableIndex&gt;&lt;/ShapeTextInfo&gt;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12"/>
  <p:tag name="MMPROD_CONTROLTYPE" val="1"/>
  <p:tag name="MMPROD_SCALEOPERATION" val="1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A) ]]&gt;&lt;/Text&gt;&lt;FontSize&gt;&lt;![CDATA[20]]&gt;&lt;/FontSize&gt;&lt;Left&gt;&lt;![CDATA[170]]&gt;&lt;/Left&gt;&lt;Top&gt;&lt;![CDATA[204,9332]]&gt;&lt;/Top&gt;&lt;/ChangeData&gt;"/>
  <p:tag name="MMPROD_ABSOLUTEPOSITIONID" val="1041"/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I often do morning excercise.&amp;#x0D;]]&gt;&lt;/Text&gt;&lt;FontSize&gt;&lt;![CDATA[20]]&gt;&lt;/FontSize&gt;&lt;Left&gt;&lt;![CDATA[251]]&gt;&lt;/Left&gt;&lt;Top&gt;&lt;![CDATA[204,9332]]&gt;&lt;/Top&gt;&lt;/ChangeData&gt;"/>
  <p:tag name="MMPROD_ABSOLUTEPOSITIONID" val="1021"/>
  <p:tag name="PRESENTER_SHAPETEXTINFO" val="&lt;ShapeTextInfo&gt;&lt;TableIndex row=&quot;-1&quot; col=&quot;-1&quot;&gt;&lt;linesCount val=&quot;1&quot;/&gt;&lt;lineCharCount val=&quot;30&quot;/&gt;&lt;/TableIndex&gt;&lt;/ShapeTextInfo&gt;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8325AAC8-CA1B-4BFD-B1B1-081A1CAC6DBB}&quot;/&gt;&lt;isInvalidForFieldText val=&quot;0&quot;/&gt;&lt;Image&gt;&lt;filename val=&quot;C:\Users\MyPC\AppData\Local\Temp\PR\data\asimages\{8325AAC8-CA1B-4BFD-B1B1-081A1CAC6DBB}_MtorLt.png&quot;/&gt;&lt;left val=&quot;0&quot;/&gt;&lt;top val=&quot;17&quot;/&gt;&lt;width val=&quot;225&quot;/&gt;&lt;height val=&quot;523&quot;/&gt;&lt;hasText val=&quot;1&quot;/&gt;&lt;/Image&gt;&lt;/ThreeDShapeInfo&gt;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11"/>
  <p:tag name="MMPROD_CONTROLTYPE" val="1"/>
  <p:tag name="MMPROD_SCALEOPERATION" val="1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7"/>
  <p:tag name="MMPROD_LASTVALUES" val="&lt;ChangeData&gt;&lt;Text&gt;&lt;![CDATA[Clear]]&gt;&lt;/Text&gt;&lt;FontSize&gt;&lt;![CDATA[14]]&gt;&lt;/FontSize&gt;&lt;Left&gt;&lt;![CDATA[755,9332]]&gt;&lt;/Left&gt;&lt;Top&gt;&lt;![CDATA[441,1468]]&gt;&lt;/Top&gt;&lt;/ChangeData&gt;"/>
  <p:tag name="PRESENTER_SHAPETEXTINFO" val="&lt;ShapeTextInfo&gt;&lt;TableIndex row=&quot;-1&quot; col=&quot;-1&quot;&gt;&lt;linesCount val=&quot;1&quot;/&gt;&lt;lineCharCount val=&quot;5&quot;/&gt;&lt;/TableIndex&gt;&lt;/ShapeTextInfo&gt;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5"/>
  <p:tag name="MMPROD_LASTVALUES" val="&lt;ChangeData&gt;&lt;Text&gt;&lt;![CDATA[Submit]]&gt;&lt;/Text&gt;&lt;FontSize&gt;&lt;![CDATA[14]]&gt;&lt;/FontSize&gt;&lt;Left&gt;&lt;![CDATA[642,5332]]&gt;&lt;/Left&gt;&lt;Top&gt;&lt;![CDATA[441,1468]]&gt;&lt;/Top&gt;&lt;/ChangeData&gt;"/>
  <p:tag name="PRESENTER_SHAPETEXTINFO" val="&lt;ShapeTextInfo&gt;&lt;TableIndex row=&quot;-1&quot; col=&quot;-1&quot;&gt;&lt;linesCount val=&quot;1&quot;/&gt;&lt;lineCharCount val=&quot;6&quot;/&gt;&lt;/TableIndex&gt;&lt;/ShapeTextInfo&gt;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SlideID&gt;&lt;![CDATA[305]]&gt;&lt;/SlideID&gt;&lt;/ChangeData&gt;"/>
  <p:tag name="MMPROD_PASSDATA" val="&lt;object type=&quot;10050&quot; unique_id=&quot;10294&quot;&gt;&lt;property id=&quot;10020&quot; value=&quot;2&quot;/&gt;&lt;property id=&quot;10102&quot; value=&quot;1&quot;/&gt;&lt;property id=&quot;10191&quot; value=&quot;-1&quot;/&gt;&lt;/object&gt;"/>
  <p:tag name="MMPROD_FAILDATA" val="&lt;object type=&quot;10051&quot; unique_id=&quot;10295&quot;&gt;&lt;property id=&quot;10020&quot; value=&quot;2&quot;/&gt;&lt;property id=&quot;10102&quot; value=&quot;1&quot;/&gt;&lt;property id=&quot;10191&quot; value=&quot;-1&quot;/&gt;&lt;/object&gt;"/>
  <p:tag name="MMPROD_ID" val="10314"/>
  <p:tag name="MMPROD_TYPE" val="10008"/>
  <p:tag name="MMPROD_DATA" val="&lt;property id=&quot;10026&quot; value=&quot;10&quot;/&gt;&lt;property id=&quot;10027&quot; value=&quot;Interaction10292&quot;/&gt;&lt;property id=&quot;10028&quot; value=&quot;0&quot;/&gt;&lt;property id=&quot;10063&quot; value=&quot;2&quot;/&gt;&lt;property id=&quot;10070&quot; value=&quot;Multiple choice&quot;/&gt;&lt;property id=&quot;10098&quot; value=&quot;Multiple choice&quot;/&gt;&lt;property id=&quot;10100&quot; value=&quot;0&quot;/&gt;&lt;property id=&quot;10108&quot; value=&quot;1&quot;/&gt;&lt;property id=&quot;10109&quot; value=&quot;1&quot;/&gt;&lt;property id=&quot;10110&quot; value=&quot;0&quot;/&gt;&lt;property id=&quot;10111&quot; value=&quot;1&quot;/&gt;&lt;property id=&quot;10112&quot; value=&quot;1&quot;/&gt;&lt;property id=&quot;10115&quot; value=&quot;1&quot;/&gt;&lt;property id=&quot;10120&quot; value=&quot;1&quot;/&gt;&lt;property id=&quot;10131&quot; value=&quot;1&quot;/&gt;&lt;property id=&quot;10132&quot; value=&quot;1&quot;/&gt;&lt;property id=&quot;10159&quot; value=&quot;0&quot;/&gt;&lt;property id=&quot;10178&quot; value=&quot;1&quot;/&gt;&lt;property id=&quot;10182&quot; value=&quot;1&quot;/&gt;&lt;property id=&quot;10206&quot; value=&quot;0&quot;/&gt;&lt;property id=&quot;10207&quot; value=&quot;0&quot;/&gt;"/>
  <p:tag name="MMPROD_COLLECTIONCONTAINERID" val="20000"/>
  <p:tag name="MMPROD_PARENTID" val="10004"/>
  <p:tag name="MMPROD_PARENTQUESTIONGROUPID" val="-1"/>
  <p:tag name="QUIZCLIPSSOURCE" val="2136149514,C:\Users\MyPC\Desktop\Quế\Presentation1_pptx\Media.ppcx"/>
  <p:tag name="HTML_SHAPEINFO" val="&lt;SlideThumbPath val=&quot;Slide31.PNG&quot;/&gt;"/>
  <p:tag name="MMPROD_ANSWERCOUNT" val="3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ID" val="10292"/>
  <p:tag name="MMPROD_ABSOLUTEPOSITIONID" val="100"/>
  <p:tag name="MMPROD_LASTVALUES" val="&lt;ChangeData&gt;&lt;Text&gt;&lt;![CDATA[What do you do in the afternoon?]]&gt;&lt;/Text&gt;&lt;FontSize&gt;&lt;![CDATA[32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32&quot;/&gt;&lt;/TableIndex&gt;&lt;/ShapeTextInfo&gt;"/>
  <p:tag name="HTML_SHAPEINFO" val="&lt;ThreeDShapeInfo&gt;&lt;uuid val=&quot;100&quot;/&gt;&lt;isInvalidForFieldText val=&quot;0&quot;/&gt;&lt;Image&gt;&lt;filename val=&quot;C:\Users\MyPC\AppData\Local\Temp\PR\data\asimages\{D10B37D2-C97B-4CFB-8A01-597D0F3810C2}_31.png&quot;/&gt;&lt;left val=&quot;53&quot;/&gt;&lt;top val=&quot;0&quot;/&gt;&lt;width val=&quot;702&quot;/&gt;&lt;height val=&quot;101&quot;/&gt;&lt;hasText val=&quot;1&quot;/&gt;&lt;/Image&gt;&lt;/ThreeDShapeInfo&gt;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0"/>
  <p:tag name="MMPROD_LASTVALUES" val="&lt;ChangeData&gt;&lt;Text&gt;&lt;![CDATA[Correct - Click anywhere or press Control Y to continue]]&gt;&lt;/Text&gt;&lt;FontSize&gt;&lt;![CDATA[16]]&gt;&lt;/FontSize&gt;&lt;Left&gt;&lt;![CDATA[0]]&gt;&lt;/Left&gt;&lt;Top&gt;&lt;![CDATA[0]]&gt;&lt;/Top&gt;&lt;/ChangeData&gt;"/>
  <p:tag name="PRESENTER_SHAPETEXTINFO" val="&lt;ShapeTextInfo&gt;&lt;TableIndex row=&quot;-1&quot; col=&quot;-1&quot;&gt;&lt;linesCount val=&quot;2&quot;/&gt;&lt;lineCharCount val=&quot;42&quot;/&gt;&lt;lineCharCount val=&quot;13&quot;/&gt;&lt;/TableIndex&gt;&lt;/ShapeTextInfo&gt;"/>
  <p:tag name="PRESENTER_SHAPEINFO" val="&lt;ThreeDShapeInfo&gt;&lt;uuid val=&quot;{A22A9838-17BF-4F72-BEBC-FB5C756C96A9}&quot;/&gt;&lt;isInvalidForFieldText val=&quot;0&quot;/&gt;&lt;Image&gt;&lt;filename val=&quot;C:\Users\MyPC\AppData\Local\Temp\PR\data\asimages\{A22A9838-17BF-4F72-BEBC-FB5C756C96A9}_31.png&quot;/&gt;&lt;left val=&quot;132&quot;/&gt;&lt;top val=&quot;365&quot;/&gt;&lt;width val=&quot;328&quot;/&gt;&lt;height val=&quot;63&quot;/&gt;&lt;hasText val=&quot;1&quot;/&gt;&lt;/Image&gt;&lt;/ThreeDShapeInfo&gt;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2"/>
  <p:tag name="MMPROD_LASTVALUES" val="&lt;ChangeData&gt;&lt;Text&gt;&lt;![CDATA[Incorrect - Click anywhere or press Control Y to continue]]&gt;&lt;/Text&gt;&lt;FontSize&gt;&lt;![CDATA[16]]&gt;&lt;/FontSize&gt;&lt;Left&gt;&lt;![CDATA[0]]&gt;&lt;/Left&gt;&lt;Top&gt;&lt;![CDATA[0]]&gt;&lt;/Top&gt;&lt;/ChangeData&gt;"/>
  <p:tag name="PRESENTER_SHAPETEXTINFO" val="&lt;ShapeTextInfo&gt;&lt;TableIndex row=&quot;-1&quot; col=&quot;-1&quot;&gt;&lt;linesCount val=&quot;2&quot;/&gt;&lt;lineCharCount val=&quot;36&quot;/&gt;&lt;lineCharCount val=&quot;21&quot;/&gt;&lt;/TableIndex&gt;&lt;/ShapeTextInfo&gt;"/>
  <p:tag name="PRESENTER_SHAPEINFO" val="&lt;ThreeDShapeInfo&gt;&lt;uuid val=&quot;{03A00B18-66AF-4491-B9CC-602D9EE31C1B}&quot;/&gt;&lt;isInvalidForFieldText val=&quot;0&quot;/&gt;&lt;Image&gt;&lt;filename val=&quot;C:\Users\MyPC\AppData\Local\Temp\PR\data\asimages\{03A00B18-66AF-4491-B9CC-602D9EE31C1B}_31.png&quot;/&gt;&lt;left val=&quot;515&quot;/&gt;&lt;top val=&quot;365&quot;/&gt;&lt;width val=&quot;314&quot;/&gt;&lt;height val=&quot;63&quot;/&gt;&lt;hasText val=&quot;1&quot;/&gt;&lt;/Image&gt;&lt;/ThreeDShapeInfo&gt;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9"/>
  <p:tag name="MMPROD_LASTVALUES" val="&lt;ChangeData&gt;&lt;Text&gt;&lt;![CDATA[You answered this correctly!]]&gt;&lt;/Text&gt;&lt;FontSize&gt;&lt;![CDATA[16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28&quot;/&gt;&lt;/TableIndex&gt;&lt;/ShapeTextInfo&gt;"/>
  <p:tag name="PRESENTER_SHAPEINFO" val="&lt;ThreeDShapeInfo&gt;&lt;uuid val=&quot;{14644926-A8E0-4F13-921E-12D832D6BDEF}&quot;/&gt;&lt;isInvalidForFieldText val=&quot;0&quot;/&gt;&lt;Image&gt;&lt;filename val=&quot;C:\Users\MyPC\AppData\Local\Temp\PR\data\asimages\{14644926-A8E0-4F13-921E-12D832D6BDEF}_31.png&quot;/&gt;&lt;left val=&quot;288&quot;/&gt;&lt;top val=&quot;414&quot;/&gt;&lt;width val=&quot;314&quot;/&gt;&lt;height val=&quot;51&quot;/&gt;&lt;hasText val=&quot;1&quot;/&gt;&lt;/Image&gt;&lt;/ThreeDShapeInfo&gt;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078E919-0648-41DA-88A1-1DA626C803A4}&quot;/&gt;&lt;isInvalidForFieldText val=&quot;0&quot;/&gt;&lt;Image&gt;&lt;filename val=&quot;C:\Users\MyPC\AppData\Local\Temp\PR\data\asimages\{0078E919-0648-41DA-88A1-1DA626C803A4}_MtorLt.png&quot;/&gt;&lt;left val=&quot;1&quot;/&gt;&lt;top val=&quot;0&quot;/&gt;&lt;width val=&quot;186&quot;/&gt;&lt;height val=&quot;540&quot;/&gt;&lt;hasText val=&quot;1&quot;/&gt;&lt;/Image&gt;&lt;/ThreeDShapeInfo&gt;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6"/>
  <p:tag name="MMPROD_LASTVALUES" val="&lt;ChangeData&gt;&lt;Text&gt;&lt;![CDATA[Your answer:]]&gt;&lt;/Text&gt;&lt;FontSize&gt;&lt;![CDATA[16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12&quot;/&gt;&lt;/TableIndex&gt;&lt;/ShapeTextInfo&gt;"/>
  <p:tag name="PRESENTER_SHAPEINFO" val="&lt;ThreeDShapeInfo&gt;&lt;uuid val=&quot;{055AE225-30D6-43B0-B5FA-8B02360F36E9}&quot;/&gt;&lt;isInvalidForFieldText val=&quot;0&quot;/&gt;&lt;Image&gt;&lt;filename val=&quot;C:\Users\MyPC\AppData\Local\Temp\PR\data\asimages\{055AE225-30D6-43B0-B5FA-8B02360F36E9}_31.png&quot;/&gt;&lt;left val=&quot;279&quot;/&gt;&lt;top val=&quot;390&quot;/&gt;&lt;width val=&quot;626&quot;/&gt;&lt;height val=&quot;55&quot;/&gt;&lt;hasText val=&quot;1&quot;/&gt;&lt;/Image&gt;&lt;/ThreeDShapeInfo&gt;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10"/>
  <p:tag name="MMPROD_LASTVALUES" val="&lt;ChangeData&gt;&lt;Text&gt;&lt;![CDATA[The correct answer is:]]&gt;&lt;/Text&gt;&lt;FontSize&gt;&lt;![CDATA[16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22&quot;/&gt;&lt;/TableIndex&gt;&lt;/ShapeTextInfo&gt;"/>
  <p:tag name="PRESENTER_SHAPEINFO" val="&lt;ThreeDShapeInfo&gt;&lt;uuid val=&quot;{49490141-803D-4230-A615-6061D0463F7E}&quot;/&gt;&lt;isInvalidForFieldText val=&quot;0&quot;/&gt;&lt;Image&gt;&lt;filename val=&quot;C:\Users\MyPC\AppData\Local\Temp\PR\data\asimages\{49490141-803D-4230-A615-6061D0463F7E}_31.png&quot;/&gt;&lt;left val=&quot;279&quot;/&gt;&lt;top val=&quot;429&quot;/&gt;&lt;width val=&quot;626&quot;/&gt;&lt;height val=&quot;56&quot;/&gt;&lt;hasText val=&quot;1&quot;/&gt;&lt;/Image&gt;&lt;/ThreeDShapeInfo&gt;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11"/>
  <p:tag name="MMPROD_LASTVALUES" val="&lt;ChangeData&gt;&lt;Text&gt;&lt;![CDATA[You did not answer this question completely]]&gt;&lt;/Text&gt;&lt;FontSize&gt;&lt;![CDATA[16]]&gt;&lt;/FontSize&gt;&lt;Left&gt;&lt;![CDATA[0]]&gt;&lt;/Left&gt;&lt;Top&gt;&lt;![CDATA[0]]&gt;&lt;/Top&gt;&lt;/ChangeData&gt;"/>
  <p:tag name="PRESENTER_SHAPETEXTINFO" val="&lt;ShapeTextInfo&gt;&lt;TableIndex row=&quot;-1&quot; col=&quot;-1&quot;&gt;&lt;linesCount val=&quot;2&quot;/&gt;&lt;lineCharCount val=&quot;33&quot;/&gt;&lt;lineCharCount val=&quot;10&quot;/&gt;&lt;/TableIndex&gt;&lt;/ShapeTextInfo&gt;"/>
  <p:tag name="PRESENTER_SHAPEINFO" val="&lt;ThreeDShapeInfo&gt;&lt;uuid val=&quot;{17F075E6-5089-48E0-80A7-17531D0FA8EB}&quot;/&gt;&lt;isInvalidForFieldText val=&quot;0&quot;/&gt;&lt;Image&gt;&lt;filename val=&quot;C:\Users\MyPC\AppData\Local\Temp\PR\data\asimages\{17F075E6-5089-48E0-80A7-17531D0FA8EB}_31.png&quot;/&gt;&lt;left val=&quot;288&quot;/&gt;&lt;top val=&quot;410&quot;/&gt;&lt;width val=&quot;314&quot;/&gt;&lt;height val=&quot;63&quot;/&gt;&lt;hasText val=&quot;1&quot;/&gt;&lt;/Image&gt;&lt;/ThreeDShapeInfo&gt;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7"/>
  <p:tag name="MMPROD_LASTVALUES" val="&lt;ChangeData&gt;&lt;Text&gt;&lt;![CDATA[You must answer the question before continuing]]&gt;&lt;/Text&gt;&lt;FontSize&gt;&lt;![CDATA[16]]&gt;&lt;/FontSize&gt;&lt;Left&gt;&lt;![CDATA[0]]&gt;&lt;/Left&gt;&lt;Top&gt;&lt;![CDATA[0]]&gt;&lt;/Top&gt;&lt;/ChangeData&gt;"/>
  <p:tag name="PRESENTER_SHAPETEXTINFO" val="&lt;ShapeTextInfo&gt;&lt;TableIndex row=&quot;-1&quot; col=&quot;-1&quot;&gt;&lt;linesCount val=&quot;2&quot;/&gt;&lt;lineCharCount val=&quot;36&quot;/&gt;&lt;lineCharCount val=&quot;10&quot;/&gt;&lt;/TableIndex&gt;&lt;/ShapeTextInfo&gt;"/>
  <p:tag name="PRESENTER_SHAPEINFO" val="&lt;ThreeDShapeInfo&gt;&lt;uuid val=&quot;{B9EB8376-33D1-4B17-B26B-F44E1D6D7690}&quot;/&gt;&lt;isInvalidForFieldText val=&quot;0&quot;/&gt;&lt;Image&gt;&lt;filename val=&quot;C:\Users\MyPC\AppData\Local\Temp\PR\data\asimages\{B9EB8376-33D1-4B17-B26B-F44E1D6D7690}_31.png&quot;/&gt;&lt;left val=&quot;303&quot;/&gt;&lt;top val=&quot;441&quot;/&gt;&lt;width val=&quot;314&quot;/&gt;&lt;height val=&quot;63&quot;/&gt;&lt;hasText val=&quot;1&quot;/&gt;&lt;/Image&gt;&lt;/ThreeDShapeInfo&gt;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4"/>
  <p:tag name="MMPROD_LASTVALUES" val="&lt;ChangeData&gt;&lt;Left&gt;&lt;![CDATA[640,5332]]&gt;&lt;/Left&gt;&lt;Top&gt;&lt;![CDATA[439,1468]]&gt;&lt;/Top&gt;&lt;/ChangeData&gt;"/>
  <p:tag name="HTML_SHAPEINFO" val="&lt;ThreeDShapeInfo&gt;&lt;uuid val=&quot;104&quot;/&gt;&lt;isInvalidForFieldText val=&quot;0&quot;/&gt;&lt;Image&gt;&lt;filename val=&quot;C:\Users\MyPC\AppData\Local\Temp\PR\data\asimages\{BBF107D1-CAC4-4ABD-8872-5A19AD52C02D}_31.png&quot;/&gt;&lt;left val=&quot;639&quot;/&gt;&lt;top val=&quot;437&quot;/&gt;&lt;width val=&quot;105&quot;/&gt;&lt;height val=&quot;30&quot;/&gt;&lt;hasText val=&quot;1&quot;/&gt;&lt;/Image&gt;&lt;/ThreeDShapeInfo&gt;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6"/>
  <p:tag name="MMPROD_LASTVALUES" val="&lt;ChangeData&gt;&lt;Left&gt;&lt;![CDATA[753,9332]]&gt;&lt;/Left&gt;&lt;Top&gt;&lt;![CDATA[439,1468]]&gt;&lt;/Top&gt;&lt;/ChangeData&gt;"/>
  <p:tag name="HTML_SHAPEINFO" val="&lt;ThreeDShapeInfo&gt;&lt;uuid val=&quot;106&quot;/&gt;&lt;isInvalidForFieldText val=&quot;0&quot;/&gt;&lt;Image&gt;&lt;filename val=&quot;C:\Users\MyPC\AppData\Local\Temp\PR\data\asimages\{311FB6C3-0E63-460D-8729-79D12906EDAF}_31.png&quot;/&gt;&lt;left val=&quot;753&quot;/&gt;&lt;top val=&quot;437&quot;/&gt;&lt;width val=&quot;105&quot;/&gt;&lt;height val=&quot;30&quot;/&gt;&lt;hasText val=&quot;1&quot;/&gt;&lt;/Image&gt;&lt;/ThreeDShapeInfo&gt;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01"/>
  <p:tag name="MMPROD_LASTVALUES" val="&lt;ChangeData&gt;&lt;Left&gt;&lt;![CDATA[124,1954]]&gt;&lt;/Left&gt;&lt;Top&gt;&lt;![CDATA[204,9332]]&gt;&lt;/Top&gt;&lt;/ChangeData&gt;"/>
  <p:tag name="MMPROD_ID" val="10296"/>
  <p:tag name="MMPROD_TYPE" val="10018"/>
  <p:tag name="MMPROD_DATA" val="&lt;property id=&quot;10074&quot; value=&quot;0&quot;/&gt;&lt;property id=&quot;10193&quot; value=&quot;A&quot;/&gt;&lt;property id=&quot;10199&quot; value=&quot;0&quot;/&gt;&lt;object type=&quot;10049&quot; unique_id=&quot;10297&quot;&gt;&lt;property id=&quot;10020&quot; value=&quot;9&quot;/&gt;&lt;property id=&quot;10102&quot; value=&quot;0&quot;/&gt;&lt;property id=&quot;10191&quot; value=&quot;-1&quot;/&gt;&lt;/object&gt;"/>
  <p:tag name="MMPROD_COLLECTIONCONTAINERID" val="10293"/>
  <p:tag name="MMPROD_PARENTID" val="10314"/>
  <p:tag name="MMPROD_ANSWERLETTER" val="A) "/>
  <p:tag name="HTML_AUTOSHAPE_INFO" val="&lt;ThreeDShapeInfo&gt;&lt;uuid val=&quot;1001&quot;/&gt;&lt;isInvalidForFieldText val=&quot;0&quot;/&gt;&lt;hasMultipleQuizShape val=&quot;1&quot;/&gt;&lt;Image&gt;&lt;filename val=&quot;C:\Users\MyPC\AppData\Local\Temp\PR\data\asimages\{60C04950-4273-4C48-84BB-CC81B76DDE68}_31.png&quot;/&gt;&lt;left val=&quot;156&quot;/&gt;&lt;top val=&quot;139&quot;/&gt;&lt;width val=&quot;95&quot;/&gt;&lt;height val=&quot;47&quot;/&gt;&lt;hasText val=&quot;1&quot;/&gt;&lt;/Image&gt;&lt;Image&gt;&lt;filename val=&quot;C:\Users\MyPC\AppData\Local\Temp\PR\data\asimages\{330FBC19-B94C-4AB7-9201-8798D783FD73}_31.png&quot;/&gt;&lt;left val=&quot;237&quot;/&gt;&lt;top val=&quot;139&quot;/&gt;&lt;width val=&quot;424&quot;/&gt;&lt;height val=&quot;47&quot;/&gt;&lt;hasText val=&quot;1&quot;/&gt;&lt;/Image&gt;&lt;Image&gt;&lt;filename val=&quot;C:\Users\MyPC\AppData\Local\Temp\PR\data\asimages\{DDEF002B-EDD5-41E1-8A9D-4131F5141D5B}_31.png&quot;/&gt;&lt;left val=&quot;123&quot;/&gt;&lt;top val=&quot;150&quot;/&gt;&lt;width val=&quot;17&quot;/&gt;&lt;height val=&quot;17&quot;/&gt;&lt;hasText val=&quot;1&quot;/&gt;&lt;/Image&gt;&lt;/ThreeDShapeInfo&gt;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02"/>
  <p:tag name="MMPROD_LASTVALUES" val="&lt;ChangeData&gt;&lt;Left&gt;&lt;![CDATA[124,1954]]&gt;&lt;/Left&gt;&lt;Top&gt;&lt;![CDATA[233,753]]&gt;&lt;/Top&gt;&lt;/ChangeData&gt;"/>
  <p:tag name="MMPROD_ID" val="10298"/>
  <p:tag name="MMPROD_TYPE" val="10018"/>
  <p:tag name="MMPROD_DATA" val="&lt;property id=&quot;10074&quot; value=&quot;0&quot;/&gt;&lt;property id=&quot;10193&quot; value=&quot;B&quot;/&gt;&lt;property id=&quot;10199&quot; value=&quot;0&quot;/&gt;&lt;object type=&quot;10049&quot; unique_id=&quot;10299&quot;&gt;&lt;property id=&quot;10020&quot; value=&quot;9&quot;/&gt;&lt;property id=&quot;10102&quot; value=&quot;0&quot;/&gt;&lt;property id=&quot;10191&quot; value=&quot;-1&quot;/&gt;&lt;/object&gt;"/>
  <p:tag name="MMPROD_COLLECTIONCONTAINERID" val="10293"/>
  <p:tag name="MMPROD_PARENTID" val="10314"/>
  <p:tag name="MMPROD_ANSWERLETTER" val="B) "/>
  <p:tag name="HTML_AUTOSHAPE_INFO" val="&lt;ThreeDShapeInfo&gt;&lt;uuid val=&quot;1002&quot;/&gt;&lt;isInvalidForFieldText val=&quot;0&quot;/&gt;&lt;hasMultipleQuizShape val=&quot;1&quot;/&gt;&lt;Image&gt;&lt;filename val=&quot;C:\Users\MyPC\AppData\Local\Temp\PR\data\asimages\{14289874-70A5-4B15-A919-5229B0E87A0F}_31.png&quot;/&gt;&lt;left val=&quot;156&quot;/&gt;&lt;top val=&quot;197&quot;/&gt;&lt;width val=&quot;95&quot;/&gt;&lt;height val=&quot;47&quot;/&gt;&lt;hasText val=&quot;1&quot;/&gt;&lt;/Image&gt;&lt;Image&gt;&lt;filename val=&quot;C:\Users\MyPC\AppData\Local\Temp\PR\data\asimages\{C36DFB1B-EC25-4B96-8A46-A3AED1099A76}_31.png&quot;/&gt;&lt;left val=&quot;237&quot;/&gt;&lt;top val=&quot;197&quot;/&gt;&lt;width val=&quot;424&quot;/&gt;&lt;height val=&quot;47&quot;/&gt;&lt;hasText val=&quot;1&quot;/&gt;&lt;/Image&gt;&lt;Image&gt;&lt;filename val=&quot;C:\Users\MyPC\AppData\Local\Temp\PR\data\asimages\{9087FCBF-6F39-44CC-8D10-48ECC3EE98EA}_31.png&quot;/&gt;&lt;left val=&quot;123&quot;/&gt;&lt;top val=&quot;208&quot;/&gt;&lt;width val=&quot;17&quot;/&gt;&lt;height val=&quot;17&quot;/&gt;&lt;hasText val=&quot;1&quot;/&gt;&lt;/Image&gt;&lt;/ThreeDShapeInfo&gt;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03"/>
  <p:tag name="MMPROD_LASTVALUES" val="&lt;ChangeData&gt;&lt;Left&gt;&lt;![CDATA[124,1954]]&gt;&lt;/Left&gt;&lt;Top&gt;&lt;![CDATA[262,5728]]&gt;&lt;/Top&gt;&lt;/ChangeData&gt;"/>
  <p:tag name="MMPROD_ID" val="10300"/>
  <p:tag name="MMPROD_TYPE" val="10018"/>
  <p:tag name="MMPROD_DATA" val="&lt;property id=&quot;10074&quot; value=&quot;1&quot;/&gt;&lt;property id=&quot;10193&quot; value=&quot;C&quot;/&gt;&lt;property id=&quot;10199&quot; value=&quot;0&quot;/&gt;&lt;object type=&quot;10049&quot; unique_id=&quot;10301&quot;&gt;&lt;property id=&quot;10020&quot; value=&quot;9&quot;/&gt;&lt;property id=&quot;10102&quot; value=&quot;0&quot;/&gt;&lt;property id=&quot;10191&quot; value=&quot;-1&quot;/&gt;&lt;/object&gt;"/>
  <p:tag name="MMPROD_COLLECTIONCONTAINERID" val="10293"/>
  <p:tag name="MMPROD_PARENTID" val="10314"/>
  <p:tag name="MMPROD_ANSWERLETTER" val="C) "/>
  <p:tag name="HTML_AUTOSHAPE_INFO" val="&lt;ThreeDShapeInfo&gt;&lt;uuid val=&quot;1003&quot;/&gt;&lt;isInvalidForFieldText val=&quot;0&quot;/&gt;&lt;hasMultipleQuizShape val=&quot;1&quot;/&gt;&lt;Image&gt;&lt;filename val=&quot;C:\Users\MyPC\AppData\Local\Temp\PR\data\asimages\{F97103E0-3433-4F83-864B-C92EC0DB771E}_31.png&quot;/&gt;&lt;left val=&quot;156&quot;/&gt;&lt;top val=&quot;255&quot;/&gt;&lt;width val=&quot;96&quot;/&gt;&lt;height val=&quot;47&quot;/&gt;&lt;hasText val=&quot;1&quot;/&gt;&lt;/Image&gt;&lt;Image&gt;&lt;filename val=&quot;C:\Users\MyPC\AppData\Local\Temp\PR\data\asimages\{33752B1A-40F9-4C45-9269-82BDFBA53B49}_31.png&quot;/&gt;&lt;left val=&quot;238&quot;/&gt;&lt;top val=&quot;255&quot;/&gt;&lt;width val=&quot;423&quot;/&gt;&lt;height val=&quot;47&quot;/&gt;&lt;hasText val=&quot;1&quot;/&gt;&lt;/Image&gt;&lt;Image&gt;&lt;filename val=&quot;C:\Users\MyPC\AppData\Local\Temp\PR\data\asimages\{5D8326B3-8A14-4605-9F93-0B0C05664443}_31.png&quot;/&gt;&lt;left val=&quot;123&quot;/&gt;&lt;top val=&quot;266&quot;/&gt;&lt;width val=&quot;17&quot;/&gt;&lt;height val=&quot;17&quot;/&gt;&lt;hasText val=&quot;1&quot;/&gt;&lt;/Image&gt;&lt;/ThreeDShapeInfo&gt;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C) ]]&gt;&lt;/Text&gt;&lt;FontSize&gt;&lt;![CDATA[22]]&gt;&lt;/FontSize&gt;&lt;Left&gt;&lt;![CDATA[170]]&gt;&lt;/Left&gt;&lt;Top&gt;&lt;![CDATA[443,3332]]&gt;&lt;/Top&gt;&lt;/ChangeData&gt;"/>
  <p:tag name="MMPROD_ABSOLUTEPOSITIONID" val="1043"/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I usually cook dinner.]]&gt;&lt;/Text&gt;&lt;FontSize&gt;&lt;![CDATA[22]]&gt;&lt;/FontSize&gt;&lt;Left&gt;&lt;![CDATA[252]]&gt;&lt;/Left&gt;&lt;Top&gt;&lt;![CDATA[443,3332]]&gt;&lt;/Top&gt;&lt;/ChangeData&gt;"/>
  <p:tag name="MMPROD_ABSOLUTEPOSITIONID" val="1023"/>
  <p:tag name="PRESENTER_SHAPETEXTINFO" val="&lt;ShapeTextInfo&gt;&lt;TableIndex row=&quot;-1&quot; col=&quot;-1&quot;&gt;&lt;linesCount val=&quot;1&quot;/&gt;&lt;lineCharCount val=&quot;22&quot;/&gt;&lt;/TableIndex&gt;&lt;/ShapeTextInfo&gt;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13"/>
  <p:tag name="MMPROD_CONTROLTYPE" val="1"/>
  <p:tag name="MMPROD_SCALEOPERATION" val="1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B) ]]&gt;&lt;/Text&gt;&lt;FontSize&gt;&lt;![CDATA[22]]&gt;&lt;/FontSize&gt;&lt;Left&gt;&lt;![CDATA[170]]&gt;&lt;/Left&gt;&lt;Top&gt;&lt;![CDATA[324,1332]]&gt;&lt;/Top&gt;&lt;/ChangeData&gt;"/>
  <p:tag name="MMPROD_ABSOLUTEPOSITIONID" val="1042"/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I usually talk with friends online.]]&gt;&lt;/Text&gt;&lt;FontSize&gt;&lt;![CDATA[22]]&gt;&lt;/FontSize&gt;&lt;Left&gt;&lt;![CDATA[251]]&gt;&lt;/Left&gt;&lt;Top&gt;&lt;![CDATA[324,1332]]&gt;&lt;/Top&gt;&lt;/ChangeData&gt;"/>
  <p:tag name="MMPROD_ABSOLUTEPOSITIONID" val="1022"/>
  <p:tag name="PRESENTER_SHAPETEXTINFO" val="&lt;ShapeTextInfo&gt;&lt;TableIndex row=&quot;-1&quot; col=&quot;-1&quot;&gt;&lt;linesCount val=&quot;1&quot;/&gt;&lt;lineCharCount val=&quot;35&quot;/&gt;&lt;/TableIndex&gt;&lt;/ShapeTextInfo&gt;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12"/>
  <p:tag name="MMPROD_CONTROLTYPE" val="1"/>
  <p:tag name="MMPROD_SCALEOPERATION" val="1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A) ]]&gt;&lt;/Text&gt;&lt;FontSize&gt;&lt;![CDATA[22]]&gt;&lt;/FontSize&gt;&lt;Left&gt;&lt;![CDATA[170]]&gt;&lt;/Left&gt;&lt;Top&gt;&lt;![CDATA[204,9332]]&gt;&lt;/Top&gt;&lt;/ChangeData&gt;"/>
  <p:tag name="MMPROD_ABSOLUTEPOSITIONID" val="1041"/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I usually watch TV.]]&gt;&lt;/Text&gt;&lt;FontSize&gt;&lt;![CDATA[22]]&gt;&lt;/FontSize&gt;&lt;Left&gt;&lt;![CDATA[251]]&gt;&lt;/Left&gt;&lt;Top&gt;&lt;![CDATA[204,9332]]&gt;&lt;/Top&gt;&lt;/ChangeData&gt;"/>
  <p:tag name="MMPROD_ABSOLUTEPOSITIONID" val="1021"/>
  <p:tag name="PRESENTER_SHAPETEXTINFO" val="&lt;ShapeTextInfo&gt;&lt;TableIndex row=&quot;-1&quot; col=&quot;-1&quot;&gt;&lt;linesCount val=&quot;1&quot;/&gt;&lt;lineCharCount val=&quot;19&quot;/&gt;&lt;/TableIndex&gt;&lt;/ShapeTextInfo&gt;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11"/>
  <p:tag name="MMPROD_CONTROLTYPE" val="1"/>
  <p:tag name="MMPROD_SCALEOPERATION" val="1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7"/>
  <p:tag name="MMPROD_LASTVALUES" val="&lt;ChangeData&gt;&lt;Text&gt;&lt;![CDATA[Clear]]&gt;&lt;/Text&gt;&lt;FontSize&gt;&lt;![CDATA[14]]&gt;&lt;/FontSize&gt;&lt;Left&gt;&lt;![CDATA[755,9332]]&gt;&lt;/Left&gt;&lt;Top&gt;&lt;![CDATA[441,1468]]&gt;&lt;/Top&gt;&lt;/ChangeData&gt;"/>
  <p:tag name="PRESENTER_SHAPETEXTINFO" val="&lt;ShapeTextInfo&gt;&lt;TableIndex row=&quot;-1&quot; col=&quot;-1&quot;&gt;&lt;linesCount val=&quot;1&quot;/&gt;&lt;lineCharCount val=&quot;5&quot;/&gt;&lt;/TableIndex&gt;&lt;/ShapeTextInfo&gt;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5"/>
  <p:tag name="MMPROD_LASTVALUES" val="&lt;ChangeData&gt;&lt;Text&gt;&lt;![CDATA[Submit]]&gt;&lt;/Text&gt;&lt;FontSize&gt;&lt;![CDATA[14]]&gt;&lt;/FontSize&gt;&lt;Left&gt;&lt;![CDATA[642,5332]]&gt;&lt;/Left&gt;&lt;Top&gt;&lt;![CDATA[441,1468]]&gt;&lt;/Top&gt;&lt;/ChangeData&gt;"/>
  <p:tag name="PRESENTER_SHAPETEXTINFO" val="&lt;ShapeTextInfo&gt;&lt;TableIndex row=&quot;-1&quot; col=&quot;-1&quot;&gt;&lt;linesCount val=&quot;1&quot;/&gt;&lt;lineCharCount val=&quot;6&quot;/&gt;&lt;/TableIndex&gt;&lt;/ShapeTextInfo&gt;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SlideID&gt;&lt;![CDATA[306]]&gt;&lt;/SlideID&gt;&lt;/ChangeData&gt;"/>
  <p:tag name="MMPROD_PASSDATA" val="&lt;object type=&quot;10050&quot; unique_id=&quot;10304&quot;&gt;&lt;property id=&quot;10020&quot; value=&quot;2&quot;/&gt;&lt;property id=&quot;10102&quot; value=&quot;1&quot;/&gt;&lt;property id=&quot;10191&quot; value=&quot;-1&quot;/&gt;&lt;/object&gt;"/>
  <p:tag name="MMPROD_FAILDATA" val="&lt;object type=&quot;10051&quot; unique_id=&quot;10305&quot;&gt;&lt;property id=&quot;10020&quot; value=&quot;2&quot;/&gt;&lt;property id=&quot;10102&quot; value=&quot;1&quot;/&gt;&lt;property id=&quot;10191&quot; value=&quot;-1&quot;/&gt;&lt;/object&gt;"/>
  <p:tag name="MMPROD_ID" val="10315"/>
  <p:tag name="MMPROD_TYPE" val="10008"/>
  <p:tag name="MMPROD_DATA" val="&lt;property id=&quot;10026&quot; value=&quot;10&quot;/&gt;&lt;property id=&quot;10027&quot; value=&quot;Interaction10302&quot;/&gt;&lt;property id=&quot;10028&quot; value=&quot;0&quot;/&gt;&lt;property id=&quot;10063&quot; value=&quot;2&quot;/&gt;&lt;property id=&quot;10070&quot; value=&quot;Multiple choice&quot;/&gt;&lt;property id=&quot;10098&quot; value=&quot;Multiple choice&quot;/&gt;&lt;property id=&quot;10100&quot; value=&quot;0&quot;/&gt;&lt;property id=&quot;10108&quot; value=&quot;1&quot;/&gt;&lt;property id=&quot;10109&quot; value=&quot;1&quot;/&gt;&lt;property id=&quot;10110&quot; value=&quot;0&quot;/&gt;&lt;property id=&quot;10111&quot; value=&quot;1&quot;/&gt;&lt;property id=&quot;10112&quot; value=&quot;1&quot;/&gt;&lt;property id=&quot;10115&quot; value=&quot;1&quot;/&gt;&lt;property id=&quot;10120&quot; value=&quot;1&quot;/&gt;&lt;property id=&quot;10131&quot; value=&quot;1&quot;/&gt;&lt;property id=&quot;10132&quot; value=&quot;1&quot;/&gt;&lt;property id=&quot;10159&quot; value=&quot;0&quot;/&gt;&lt;property id=&quot;10178&quot; value=&quot;1&quot;/&gt;&lt;property id=&quot;10182&quot; value=&quot;1&quot;/&gt;&lt;property id=&quot;10206&quot; value=&quot;0&quot;/&gt;&lt;property id=&quot;10207&quot; value=&quot;0&quot;/&gt;"/>
  <p:tag name="MMPROD_COLLECTIONCONTAINERID" val="20000"/>
  <p:tag name="MMPROD_PARENTID" val="10004"/>
  <p:tag name="MMPROD_PARENTQUESTIONGROUPID" val="-1"/>
  <p:tag name="QUIZCLIPSSOURCE" val="2136149514,C:\Users\MyPC\Desktop\Quế\Presentation1_pptx\Media.ppcx"/>
  <p:tag name="HTML_SHAPEINFO" val="&lt;SlideThumbPath val=&quot;Slide32.PNG&quot;/&gt;"/>
  <p:tag name="MMPROD_ANSWERCOUNT" val="3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ID" val="10302"/>
  <p:tag name="MMPROD_ABSOLUTEPOSITIONID" val="100"/>
  <p:tag name="MMPROD_LASTVALUES" val="&lt;ChangeData&gt;&lt;Text&gt;&lt;![CDATA[What do you do in the evening?]]&gt;&lt;/Text&gt;&lt;FontSize&gt;&lt;![CDATA[32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30&quot;/&gt;&lt;/TableIndex&gt;&lt;/ShapeTextInfo&gt;"/>
  <p:tag name="HTML_SHAPEINFO" val="&lt;ThreeDShapeInfo&gt;&lt;uuid val=&quot;100&quot;/&gt;&lt;isInvalidForFieldText val=&quot;0&quot;/&gt;&lt;Image&gt;&lt;filename val=&quot;C:\Users\MyPC\AppData\Local\Temp\PR\data\asimages\{40820F9F-7F7E-4A7A-B1A3-51A57DB3FEFE}_32.png&quot;/&gt;&lt;left val=&quot;82&quot;/&gt;&lt;top val=&quot;26&quot;/&gt;&lt;width val=&quot;702&quot;/&gt;&lt;height val=&quot;101&quot;/&gt;&lt;hasText val=&quot;1&quot;/&gt;&lt;/Image&gt;&lt;/ThreeDShapeInfo&gt;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0"/>
  <p:tag name="MMPROD_LASTVALUES" val="&lt;ChangeData&gt;&lt;Text&gt;&lt;![CDATA[Correct - Click anywhere or press Control Y to continue]]&gt;&lt;/Text&gt;&lt;FontSize&gt;&lt;![CDATA[16]]&gt;&lt;/FontSize&gt;&lt;Left&gt;&lt;![CDATA[0]]&gt;&lt;/Left&gt;&lt;Top&gt;&lt;![CDATA[0]]&gt;&lt;/Top&gt;&lt;/ChangeData&gt;"/>
  <p:tag name="PRESENTER_SHAPETEXTINFO" val="&lt;ShapeTextInfo&gt;&lt;TableIndex row=&quot;-1&quot; col=&quot;-1&quot;&gt;&lt;linesCount val=&quot;2&quot;/&gt;&lt;lineCharCount val=&quot;42&quot;/&gt;&lt;lineCharCount val=&quot;13&quot;/&gt;&lt;/TableIndex&gt;&lt;/ShapeTextInfo&gt;"/>
  <p:tag name="PRESENTER_SHAPEINFO" val="&lt;ThreeDShapeInfo&gt;&lt;uuid val=&quot;{3C0A749A-C8EE-432E-B000-9FAA7EE23C56}&quot;/&gt;&lt;isInvalidForFieldText val=&quot;0&quot;/&gt;&lt;Image&gt;&lt;filename val=&quot;C:\Users\MyPC\AppData\Local\Temp\PR\data\asimages\{3C0A749A-C8EE-432E-B000-9FAA7EE23C56}_32.png&quot;/&gt;&lt;left val=&quot;132&quot;/&gt;&lt;top val=&quot;365&quot;/&gt;&lt;width val=&quot;328&quot;/&gt;&lt;height val=&quot;63&quot;/&gt;&lt;hasText val=&quot;1&quot;/&gt;&lt;/Image&gt;&lt;/ThreeDShapeInfo&gt;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2"/>
  <p:tag name="MMPROD_LASTVALUES" val="&lt;ChangeData&gt;&lt;Text&gt;&lt;![CDATA[Incorrect - Click anywhere or press Control Y to continue]]&gt;&lt;/Text&gt;&lt;FontSize&gt;&lt;![CDATA[16]]&gt;&lt;/FontSize&gt;&lt;Left&gt;&lt;![CDATA[0]]&gt;&lt;/Left&gt;&lt;Top&gt;&lt;![CDATA[0]]&gt;&lt;/Top&gt;&lt;/ChangeData&gt;"/>
  <p:tag name="PRESENTER_SHAPETEXTINFO" val="&lt;ShapeTextInfo&gt;&lt;TableIndex row=&quot;-1&quot; col=&quot;-1&quot;&gt;&lt;linesCount val=&quot;2&quot;/&gt;&lt;lineCharCount val=&quot;36&quot;/&gt;&lt;lineCharCount val=&quot;21&quot;/&gt;&lt;/TableIndex&gt;&lt;/ShapeTextInfo&gt;"/>
  <p:tag name="PRESENTER_SHAPEINFO" val="&lt;ThreeDShapeInfo&gt;&lt;uuid val=&quot;{883D022D-7B2D-479D-A7B1-E406C94C2AC0}&quot;/&gt;&lt;isInvalidForFieldText val=&quot;0&quot;/&gt;&lt;Image&gt;&lt;filename val=&quot;C:\Users\MyPC\AppData\Local\Temp\PR\data\asimages\{883D022D-7B2D-479D-A7B1-E406C94C2AC0}_32.png&quot;/&gt;&lt;left val=&quot;515&quot;/&gt;&lt;top val=&quot;365&quot;/&gt;&lt;width val=&quot;314&quot;/&gt;&lt;height val=&quot;63&quot;/&gt;&lt;hasText val=&quot;1&quot;/&gt;&lt;/Image&gt;&lt;/ThreeDShapeInfo&gt;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9"/>
  <p:tag name="MMPROD_LASTVALUES" val="&lt;ChangeData&gt;&lt;Text&gt;&lt;![CDATA[You answered this correctly!]]&gt;&lt;/Text&gt;&lt;FontSize&gt;&lt;![CDATA[16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28&quot;/&gt;&lt;/TableIndex&gt;&lt;/ShapeTextInfo&gt;"/>
  <p:tag name="PRESENTER_SHAPEINFO" val="&lt;ThreeDShapeInfo&gt;&lt;uuid val=&quot;{5EAEBD6B-0100-4993-92C6-B10470CE2469}&quot;/&gt;&lt;isInvalidForFieldText val=&quot;0&quot;/&gt;&lt;Image&gt;&lt;filename val=&quot;C:\Users\MyPC\AppData\Local\Temp\PR\data\asimages\{5EAEBD6B-0100-4993-92C6-B10470CE2469}_32.png&quot;/&gt;&lt;left val=&quot;288&quot;/&gt;&lt;top val=&quot;414&quot;/&gt;&lt;width val=&quot;314&quot;/&gt;&lt;height val=&quot;51&quot;/&gt;&lt;hasText val=&quot;1&quot;/&gt;&lt;/Image&gt;&lt;/ThreeDShapeInfo&gt;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6"/>
  <p:tag name="MMPROD_LASTVALUES" val="&lt;ChangeData&gt;&lt;Text&gt;&lt;![CDATA[Your answer:]]&gt;&lt;/Text&gt;&lt;FontSize&gt;&lt;![CDATA[16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12&quot;/&gt;&lt;/TableIndex&gt;&lt;/ShapeTextInfo&gt;"/>
  <p:tag name="PRESENTER_SHAPEINFO" val="&lt;ThreeDShapeInfo&gt;&lt;uuid val=&quot;{92C0228E-9151-4422-B4C8-CD015848562B}&quot;/&gt;&lt;isInvalidForFieldText val=&quot;0&quot;/&gt;&lt;Image&gt;&lt;filename val=&quot;C:\Users\MyPC\AppData\Local\Temp\PR\data\asimages\{92C0228E-9151-4422-B4C8-CD015848562B}_32.png&quot;/&gt;&lt;left val=&quot;279&quot;/&gt;&lt;top val=&quot;390&quot;/&gt;&lt;width val=&quot;626&quot;/&gt;&lt;height val=&quot;55&quot;/&gt;&lt;hasText val=&quot;1&quot;/&gt;&lt;/Image&gt;&lt;/ThreeDShapeInfo&gt;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10"/>
  <p:tag name="MMPROD_LASTVALUES" val="&lt;ChangeData&gt;&lt;Text&gt;&lt;![CDATA[The correct answer is:]]&gt;&lt;/Text&gt;&lt;FontSize&gt;&lt;![CDATA[16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22&quot;/&gt;&lt;/TableIndex&gt;&lt;/ShapeTextInfo&gt;"/>
  <p:tag name="PRESENTER_SHAPEINFO" val="&lt;ThreeDShapeInfo&gt;&lt;uuid val=&quot;{6D8DF712-6A65-4739-9545-2CCDAFABB2D8}&quot;/&gt;&lt;isInvalidForFieldText val=&quot;0&quot;/&gt;&lt;Image&gt;&lt;filename val=&quot;C:\Users\MyPC\AppData\Local\Temp\PR\data\asimages\{6D8DF712-6A65-4739-9545-2CCDAFABB2D8}_32.png&quot;/&gt;&lt;left val=&quot;279&quot;/&gt;&lt;top val=&quot;429&quot;/&gt;&lt;width val=&quot;626&quot;/&gt;&lt;height val=&quot;56&quot;/&gt;&lt;hasText val=&quot;1&quot;/&gt;&lt;/Image&gt;&lt;/ThreeDShapeInfo&gt;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11"/>
  <p:tag name="MMPROD_LASTVALUES" val="&lt;ChangeData&gt;&lt;Text&gt;&lt;![CDATA[You did not answer this question completely]]&gt;&lt;/Text&gt;&lt;FontSize&gt;&lt;![CDATA[16]]&gt;&lt;/FontSize&gt;&lt;Left&gt;&lt;![CDATA[0]]&gt;&lt;/Left&gt;&lt;Top&gt;&lt;![CDATA[0]]&gt;&lt;/Top&gt;&lt;/ChangeData&gt;"/>
  <p:tag name="PRESENTER_SHAPETEXTINFO" val="&lt;ShapeTextInfo&gt;&lt;TableIndex row=&quot;-1&quot; col=&quot;-1&quot;&gt;&lt;linesCount val=&quot;2&quot;/&gt;&lt;lineCharCount val=&quot;33&quot;/&gt;&lt;lineCharCount val=&quot;10&quot;/&gt;&lt;/TableIndex&gt;&lt;/ShapeTextInfo&gt;"/>
  <p:tag name="PRESENTER_SHAPEINFO" val="&lt;ThreeDShapeInfo&gt;&lt;uuid val=&quot;{40FDB4F1-20ED-44CF-840C-D45869329FDC}&quot;/&gt;&lt;isInvalidForFieldText val=&quot;0&quot;/&gt;&lt;Image&gt;&lt;filename val=&quot;C:\Users\MyPC\AppData\Local\Temp\PR\data\asimages\{40FDB4F1-20ED-44CF-840C-D45869329FDC}_32.png&quot;/&gt;&lt;left val=&quot;288&quot;/&gt;&lt;top val=&quot;410&quot;/&gt;&lt;width val=&quot;314&quot;/&gt;&lt;height val=&quot;63&quot;/&gt;&lt;hasText val=&quot;1&quot;/&gt;&lt;/Image&gt;&lt;/ThreeDShapeInfo&gt;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5&quot;/&gt;&lt;lineCharCount val=&quot;24&quot;/&gt;&lt;lineCharCount val=&quot;13&quot;/&gt;&lt;lineCharCount val=&quot;12&quot;/&gt;&lt;lineCharCount val=&quot;13&quot;/&gt;&lt;lineCharCount val=&quot;11&quot;/&gt;&lt;/TableIndex&gt;&lt;/ShapeTextInfo&gt;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7"/>
  <p:tag name="MMPROD_LASTVALUES" val="&lt;ChangeData&gt;&lt;Text&gt;&lt;![CDATA[You must answer the question before continuing]]&gt;&lt;/Text&gt;&lt;FontSize&gt;&lt;![CDATA[16]]&gt;&lt;/FontSize&gt;&lt;Left&gt;&lt;![CDATA[0]]&gt;&lt;/Left&gt;&lt;Top&gt;&lt;![CDATA[0]]&gt;&lt;/Top&gt;&lt;/ChangeData&gt;"/>
  <p:tag name="PRESENTER_SHAPETEXTINFO" val="&lt;ShapeTextInfo&gt;&lt;TableIndex row=&quot;-1&quot; col=&quot;-1&quot;&gt;&lt;linesCount val=&quot;2&quot;/&gt;&lt;lineCharCount val=&quot;36&quot;/&gt;&lt;lineCharCount val=&quot;10&quot;/&gt;&lt;/TableIndex&gt;&lt;/ShapeTextInfo&gt;"/>
  <p:tag name="PRESENTER_SHAPEINFO" val="&lt;ThreeDShapeInfo&gt;&lt;uuid val=&quot;{D3DECFE1-C5C1-441E-B8A8-72D811C42093}&quot;/&gt;&lt;isInvalidForFieldText val=&quot;0&quot;/&gt;&lt;Image&gt;&lt;filename val=&quot;C:\Users\MyPC\AppData\Local\Temp\PR\data\asimages\{D3DECFE1-C5C1-441E-B8A8-72D811C42093}_32.png&quot;/&gt;&lt;left val=&quot;303&quot;/&gt;&lt;top val=&quot;441&quot;/&gt;&lt;width val=&quot;314&quot;/&gt;&lt;height val=&quot;63&quot;/&gt;&lt;hasText val=&quot;1&quot;/&gt;&lt;/Image&gt;&lt;/ThreeDShapeInfo&gt;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4"/>
  <p:tag name="MMPROD_LASTVALUES" val="&lt;ChangeData&gt;&lt;Left&gt;&lt;![CDATA[640,5332]]&gt;&lt;/Left&gt;&lt;Top&gt;&lt;![CDATA[439,1468]]&gt;&lt;/Top&gt;&lt;/ChangeData&gt;"/>
  <p:tag name="HTML_SHAPEINFO" val="&lt;ThreeDShapeInfo&gt;&lt;uuid val=&quot;104&quot;/&gt;&lt;isInvalidForFieldText val=&quot;0&quot;/&gt;&lt;Image&gt;&lt;filename val=&quot;C:\Users\MyPC\AppData\Local\Temp\PR\data\asimages\{049F5A6A-EE40-465C-A47D-894290468344}_32.png&quot;/&gt;&lt;left val=&quot;639&quot;/&gt;&lt;top val=&quot;437&quot;/&gt;&lt;width val=&quot;105&quot;/&gt;&lt;height val=&quot;30&quot;/&gt;&lt;hasText val=&quot;1&quot;/&gt;&lt;/Image&gt;&lt;/ThreeDShapeInfo&gt;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6"/>
  <p:tag name="MMPROD_LASTVALUES" val="&lt;ChangeData&gt;&lt;Left&gt;&lt;![CDATA[753,9332]]&gt;&lt;/Left&gt;&lt;Top&gt;&lt;![CDATA[439,1468]]&gt;&lt;/Top&gt;&lt;/ChangeData&gt;"/>
  <p:tag name="HTML_SHAPEINFO" val="&lt;ThreeDShapeInfo&gt;&lt;uuid val=&quot;106&quot;/&gt;&lt;isInvalidForFieldText val=&quot;0&quot;/&gt;&lt;Image&gt;&lt;filename val=&quot;C:\Users\MyPC\AppData\Local\Temp\PR\data\asimages\{A088DF19-BA5D-4C29-A401-49CEA249C655}_32.png&quot;/&gt;&lt;left val=&quot;753&quot;/&gt;&lt;top val=&quot;437&quot;/&gt;&lt;width val=&quot;105&quot;/&gt;&lt;height val=&quot;30&quot;/&gt;&lt;hasText val=&quot;1&quot;/&gt;&lt;/Image&gt;&lt;/ThreeDShapeInfo&gt;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01"/>
  <p:tag name="MMPROD_LASTVALUES" val="&lt;ChangeData&gt;&lt;Left&gt;&lt;![CDATA[124,1954]]&gt;&lt;/Left&gt;&lt;Top&gt;&lt;![CDATA[204,9332]]&gt;&lt;/Top&gt;&lt;/ChangeData&gt;"/>
  <p:tag name="MMPROD_ID" val="10306"/>
  <p:tag name="MMPROD_TYPE" val="10018"/>
  <p:tag name="MMPROD_DATA" val="&lt;property id=&quot;10074&quot; value=&quot;0&quot;/&gt;&lt;property id=&quot;10193&quot; value=&quot;A&quot;/&gt;&lt;property id=&quot;10199&quot; value=&quot;0&quot;/&gt;&lt;object type=&quot;10049&quot; unique_id=&quot;10307&quot;&gt;&lt;property id=&quot;10020&quot; value=&quot;9&quot;/&gt;&lt;property id=&quot;10102&quot; value=&quot;0&quot;/&gt;&lt;property id=&quot;10191&quot; value=&quot;-1&quot;/&gt;&lt;/object&gt;"/>
  <p:tag name="MMPROD_COLLECTIONCONTAINERID" val="10303"/>
  <p:tag name="MMPROD_PARENTID" val="10315"/>
  <p:tag name="MMPROD_ANSWERLETTER" val="A) "/>
  <p:tag name="HTML_AUTOSHAPE_INFO" val="&lt;ThreeDShapeInfo&gt;&lt;uuid val=&quot;1001&quot;/&gt;&lt;isInvalidForFieldText val=&quot;0&quot;/&gt;&lt;hasMultipleQuizShape val=&quot;1&quot;/&gt;&lt;Image&gt;&lt;filename val=&quot;C:\Users\MyPC\AppData\Local\Temp\PR\data\asimages\{70E4D3DF-7570-4E19-9CDB-D6C2B6487A42}_32.png&quot;/&gt;&lt;left val=&quot;163&quot;/&gt;&lt;top val=&quot;138&quot;/&gt;&lt;width val=&quot;95&quot;/&gt;&lt;height val=&quot;47&quot;/&gt;&lt;hasText val=&quot;1&quot;/&gt;&lt;/Image&gt;&lt;Image&gt;&lt;filename val=&quot;C:\Users\MyPC\AppData\Local\Temp\PR\data\asimages\{BED543CD-64EB-4F0B-B24D-BB93AB194711}_32.png&quot;/&gt;&lt;left val=&quot;244&quot;/&gt;&lt;top val=&quot;138&quot;/&gt;&lt;width val=&quot;424&quot;/&gt;&lt;height val=&quot;47&quot;/&gt;&lt;hasText val=&quot;1&quot;/&gt;&lt;/Image&gt;&lt;Image&gt;&lt;filename val=&quot;C:\Users\MyPC\AppData\Local\Temp\PR\data\asimages\{88FE06E4-6FE2-48F1-8B04-DE4FE4981B30}_32.png&quot;/&gt;&lt;left val=&quot;131&quot;/&gt;&lt;top val=&quot;149&quot;/&gt;&lt;width val=&quot;17&quot;/&gt;&lt;height val=&quot;17&quot;/&gt;&lt;hasText val=&quot;1&quot;/&gt;&lt;/Image&gt;&lt;/ThreeDShapeInfo&gt;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02"/>
  <p:tag name="MMPROD_LASTVALUES" val="&lt;ChangeData&gt;&lt;Left&gt;&lt;![CDATA[124,1954]]&gt;&lt;/Left&gt;&lt;Top&gt;&lt;![CDATA[233,753]]&gt;&lt;/Top&gt;&lt;/ChangeData&gt;"/>
  <p:tag name="MMPROD_ID" val="10308"/>
  <p:tag name="MMPROD_TYPE" val="10018"/>
  <p:tag name="MMPROD_DATA" val="&lt;property id=&quot;10074&quot; value=&quot;1&quot;/&gt;&lt;property id=&quot;10193&quot; value=&quot;B&quot;/&gt;&lt;property id=&quot;10199&quot; value=&quot;0&quot;/&gt;&lt;object type=&quot;10049&quot; unique_id=&quot;10309&quot;&gt;&lt;property id=&quot;10020&quot; value=&quot;9&quot;/&gt;&lt;property id=&quot;10102&quot; value=&quot;0&quot;/&gt;&lt;property id=&quot;10191&quot; value=&quot;-1&quot;/&gt;&lt;/object&gt;"/>
  <p:tag name="MMPROD_COLLECTIONCONTAINERID" val="10303"/>
  <p:tag name="MMPROD_PARENTID" val="10315"/>
  <p:tag name="MMPROD_ANSWERLETTER" val="B) "/>
  <p:tag name="HTML_AUTOSHAPE_INFO" val="&lt;ThreeDShapeInfo&gt;&lt;uuid val=&quot;1002&quot;/&gt;&lt;isInvalidForFieldText val=&quot;0&quot;/&gt;&lt;hasMultipleQuizShape val=&quot;1&quot;/&gt;&lt;Image&gt;&lt;filename val=&quot;C:\Users\MyPC\AppData\Local\Temp\PR\data\asimages\{54C1FDF9-0BAC-4E32-808D-26932931BF40}_32.png&quot;/&gt;&lt;left val=&quot;163&quot;/&gt;&lt;top val=&quot;201&quot;/&gt;&lt;width val=&quot;95&quot;/&gt;&lt;height val=&quot;47&quot;/&gt;&lt;hasText val=&quot;1&quot;/&gt;&lt;/Image&gt;&lt;Image&gt;&lt;filename val=&quot;C:\Users\MyPC\AppData\Local\Temp\PR\data\asimages\{7BD96C47-63C1-4BF9-A19F-88BECD811C23}_32.png&quot;/&gt;&lt;left val=&quot;244&quot;/&gt;&lt;top val=&quot;201&quot;/&gt;&lt;width val=&quot;424&quot;/&gt;&lt;height val=&quot;47&quot;/&gt;&lt;hasText val=&quot;1&quot;/&gt;&lt;/Image&gt;&lt;Image&gt;&lt;filename val=&quot;C:\Users\MyPC\AppData\Local\Temp\PR\data\asimages\{0B28F2B9-1AA5-473F-B588-6A9BB2FB2486}_32.png&quot;/&gt;&lt;left val=&quot;131&quot;/&gt;&lt;top val=&quot;212&quot;/&gt;&lt;width val=&quot;17&quot;/&gt;&lt;height val=&quot;16&quot;/&gt;&lt;hasText val=&quot;1&quot;/&gt;&lt;/Image&gt;&lt;/ThreeDShapeInfo&gt;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03"/>
  <p:tag name="MMPROD_LASTVALUES" val="&lt;ChangeData&gt;&lt;Left&gt;&lt;![CDATA[124,1954]]&gt;&lt;/Left&gt;&lt;Top&gt;&lt;![CDATA[262,5728]]&gt;&lt;/Top&gt;&lt;/ChangeData&gt;"/>
  <p:tag name="MMPROD_ID" val="10310"/>
  <p:tag name="MMPROD_TYPE" val="10018"/>
  <p:tag name="MMPROD_DATA" val="&lt;property id=&quot;10074&quot; value=&quot;0&quot;/&gt;&lt;property id=&quot;10193&quot; value=&quot;C&quot;/&gt;&lt;property id=&quot;10199&quot; value=&quot;0&quot;/&gt;&lt;object type=&quot;10049&quot; unique_id=&quot;10311&quot;&gt;&lt;property id=&quot;10020&quot; value=&quot;9&quot;/&gt;&lt;property id=&quot;10102&quot; value=&quot;0&quot;/&gt;&lt;property id=&quot;10191&quot; value=&quot;-1&quot;/&gt;&lt;/object&gt;"/>
  <p:tag name="MMPROD_COLLECTIONCONTAINERID" val="10303"/>
  <p:tag name="MMPROD_PARENTID" val="10315"/>
  <p:tag name="MMPROD_ANSWERLETTER" val="C) "/>
  <p:tag name="HTML_AUTOSHAPE_INFO" val="&lt;ThreeDShapeInfo&gt;&lt;uuid val=&quot;1003&quot;/&gt;&lt;isInvalidForFieldText val=&quot;0&quot;/&gt;&lt;hasMultipleQuizShape val=&quot;1&quot;/&gt;&lt;Image&gt;&lt;filename val=&quot;C:\Users\MyPC\AppData\Local\Temp\PR\data\asimages\{9C80B095-E9DA-4F22-B2E2-328164CEBD0A}_32.png&quot;/&gt;&lt;left val=&quot;163&quot;/&gt;&lt;top val=&quot;260&quot;/&gt;&lt;width val=&quot;96&quot;/&gt;&lt;height val=&quot;47&quot;/&gt;&lt;hasText val=&quot;1&quot;/&gt;&lt;/Image&gt;&lt;Image&gt;&lt;filename val=&quot;C:\Users\MyPC\AppData\Local\Temp\PR\data\asimages\{ECB5B2ED-26CE-49D5-986A-34AE6C6613C2}_32.png&quot;/&gt;&lt;left val=&quot;245&quot;/&gt;&lt;top val=&quot;260&quot;/&gt;&lt;width val=&quot;423&quot;/&gt;&lt;height val=&quot;47&quot;/&gt;&lt;hasText val=&quot;1&quot;/&gt;&lt;/Image&gt;&lt;Image&gt;&lt;filename val=&quot;C:\Users\MyPC\AppData\Local\Temp\PR\data\asimages\{A642FC06-9791-4EF9-9BAB-62521687A74D}_32.png&quot;/&gt;&lt;left val=&quot;131&quot;/&gt;&lt;top val=&quot;271&quot;/&gt;&lt;width val=&quot;17&quot;/&gt;&lt;height val=&quot;17&quot;/&gt;&lt;hasText val=&quot;1&quot;/&gt;&lt;/Image&gt;&lt;/ThreeDShapeInfo&gt;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C) ]]&gt;&lt;/Text&gt;&lt;FontSize&gt;&lt;![CDATA[22]]&gt;&lt;/FontSize&gt;&lt;Left&gt;&lt;![CDATA[170]]&gt;&lt;/Left&gt;&lt;Top&gt;&lt;![CDATA[443,3332]]&gt;&lt;/Top&gt;&lt;/ChangeData&gt;"/>
  <p:tag name="MMPROD_ABSOLUTEPOSITIONID" val="1043"/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I always talk with friends online.]]&gt;&lt;/Text&gt;&lt;FontSize&gt;&lt;![CDATA[22]]&gt;&lt;/FontSize&gt;&lt;Left&gt;&lt;![CDATA[252]]&gt;&lt;/Left&gt;&lt;Top&gt;&lt;![CDATA[443,3332]]&gt;&lt;/Top&gt;&lt;/ChangeData&gt;"/>
  <p:tag name="MMPROD_ABSOLUTEPOSITIONID" val="1023"/>
  <p:tag name="PRESENTER_SHAPETEXTINFO" val="&lt;ShapeTextInfo&gt;&lt;TableIndex row=&quot;-1&quot; col=&quot;-1&quot;&gt;&lt;linesCount val=&quot;1&quot;/&gt;&lt;lineCharCount val=&quot;34&quot;/&gt;&lt;/TableIndex&gt;&lt;/ShapeTextInfo&gt;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13"/>
  <p:tag name="MMPROD_CONTROLTYPE" val="1"/>
  <p:tag name="MMPROD_SCALEOPERATION" val="1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B) ]]&gt;&lt;/Text&gt;&lt;FontSize&gt;&lt;![CDATA[22]]&gt;&lt;/FontSize&gt;&lt;Left&gt;&lt;![CDATA[170]]&gt;&lt;/Left&gt;&lt;Top&gt;&lt;![CDATA[324,1332]]&gt;&lt;/Top&gt;&lt;/ChangeData&gt;"/>
  <p:tag name="MMPROD_ABSOLUTEPOSITIONID" val="1042"/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0&quot;/&gt;&lt;/TableIndex&gt;&lt;/ShapeTextInfo&gt;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I always watch TV.]]&gt;&lt;/Text&gt;&lt;FontSize&gt;&lt;![CDATA[22]]&gt;&lt;/FontSize&gt;&lt;Left&gt;&lt;![CDATA[251]]&gt;&lt;/Left&gt;&lt;Top&gt;&lt;![CDATA[324,1332]]&gt;&lt;/Top&gt;&lt;/ChangeData&gt;"/>
  <p:tag name="MMPROD_ABSOLUTEPOSITIONID" val="1022"/>
  <p:tag name="PRESENTER_SHAPETEXTINFO" val="&lt;ShapeTextInfo&gt;&lt;TableIndex row=&quot;-1&quot; col=&quot;-1&quot;&gt;&lt;linesCount val=&quot;1&quot;/&gt;&lt;lineCharCount val=&quot;18&quot;/&gt;&lt;/TableIndex&gt;&lt;/ShapeTextInfo&gt;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12"/>
  <p:tag name="MMPROD_CONTROLTYPE" val="1"/>
  <p:tag name="MMPROD_SCALEOPERATION" val="1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A) ]]&gt;&lt;/Text&gt;&lt;FontSize&gt;&lt;![CDATA[22]]&gt;&lt;/FontSize&gt;&lt;Left&gt;&lt;![CDATA[170]]&gt;&lt;/Left&gt;&lt;Top&gt;&lt;![CDATA[204,9332]]&gt;&lt;/Top&gt;&lt;/ChangeData&gt;"/>
  <p:tag name="MMPROD_ABSOLUTEPOSITIONID" val="1041"/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I always brush my teeth.]]&gt;&lt;/Text&gt;&lt;FontSize&gt;&lt;![CDATA[22]]&gt;&lt;/FontSize&gt;&lt;Left&gt;&lt;![CDATA[251]]&gt;&lt;/Left&gt;&lt;Top&gt;&lt;![CDATA[204,9332]]&gt;&lt;/Top&gt;&lt;/ChangeData&gt;"/>
  <p:tag name="MMPROD_ABSOLUTEPOSITIONID" val="1021"/>
  <p:tag name="PRESENTER_SHAPETEXTINFO" val="&lt;ShapeTextInfo&gt;&lt;TableIndex row=&quot;-1&quot; col=&quot;-1&quot;&gt;&lt;linesCount val=&quot;1&quot;/&gt;&lt;lineCharCount val=&quot;24&quot;/&gt;&lt;/TableIndex&gt;&lt;/ShapeTextInfo&gt;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11"/>
  <p:tag name="MMPROD_CONTROLTYPE" val="1"/>
  <p:tag name="MMPROD_SCALEOPERATION" val="1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7"/>
  <p:tag name="MMPROD_LASTVALUES" val="&lt;ChangeData&gt;&lt;Text&gt;&lt;![CDATA[Clear]]&gt;&lt;/Text&gt;&lt;FontSize&gt;&lt;![CDATA[14]]&gt;&lt;/FontSize&gt;&lt;Left&gt;&lt;![CDATA[755,9332]]&gt;&lt;/Left&gt;&lt;Top&gt;&lt;![CDATA[441,1468]]&gt;&lt;/Top&gt;&lt;/ChangeData&gt;"/>
  <p:tag name="PRESENTER_SHAPETEXTINFO" val="&lt;ShapeTextInfo&gt;&lt;TableIndex row=&quot;-1&quot; col=&quot;-1&quot;&gt;&lt;linesCount val=&quot;1&quot;/&gt;&lt;lineCharCount val=&quot;5&quot;/&gt;&lt;/TableIndex&gt;&lt;/ShapeTextInfo&gt;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5"/>
  <p:tag name="MMPROD_LASTVALUES" val="&lt;ChangeData&gt;&lt;Text&gt;&lt;![CDATA[Submit]]&gt;&lt;/Text&gt;&lt;FontSize&gt;&lt;![CDATA[14]]&gt;&lt;/FontSize&gt;&lt;Left&gt;&lt;![CDATA[642,5332]]&gt;&lt;/Left&gt;&lt;Top&gt;&lt;![CDATA[441,1468]]&gt;&lt;/Top&gt;&lt;/ChangeData&gt;"/>
  <p:tag name="PRESENTER_SHAPETEXTINFO" val="&lt;ShapeTextInfo&gt;&lt;TableIndex row=&quot;-1&quot; col=&quot;-1&quot;&gt;&lt;linesCount val=&quot;1&quot;/&gt;&lt;lineCharCount val=&quot;6&quot;/&gt;&lt;/TableIndex&gt;&lt;/ShapeTextInfo&gt;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5,2136149514,C:\Users\MyPC\Desktop\Elearning tổng hợp 2018\Quế 1\TEPNGUON\Powerpoint\Presentation1_pptx\Media.ppcx"/>
  <p:tag name="HTML_SHAPEINFO" val="&lt;SlideThumbPath val=&quot;Slide33.PNG&quot;/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7&quot;/&gt;&lt;/TableIndex&gt;&lt;/ShapeTextInfo&gt;"/>
  <p:tag name="HTML_SHAPEINFO" val="&lt;ThreeDShapeInfo&gt;&lt;uuid val=&quot;&quot;/&gt;&lt;isInvalidForFieldText val=&quot;0&quot;/&gt;&lt;Image&gt;&lt;filename val=&quot;C:\Users\MyPC\AppData\Local\Temp\PR\data\asimages\{D0F5132D-1601-4C79-BCBB-29DAA5ECC615}_33.png&quot;/&gt;&lt;left val=&quot;88&quot;/&gt;&lt;top val=&quot;36&quot;/&gt;&lt;width val=&quot;760&quot;/&gt;&lt;height val=&quot;139&quot;/&gt;&lt;hasText val=&quot;1&quot;/&gt;&lt;/Image&gt;&lt;/ThreeDShapeInfo&gt;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34.PNG&quot;/&gt;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1&quot;/&gt;&lt;/TableIndex&gt;&lt;/ShapeTextInfo&gt;"/>
  <p:tag name="HTML_SHAPEINFO" val="&lt;ThreeDShapeInfo&gt;&lt;uuid val=&quot;&quot;/&gt;&lt;isInvalidForFieldText val=&quot;0&quot;/&gt;&lt;Image&gt;&lt;filename val=&quot;C:\Users\MyPC\AppData\Local\Temp\PR\data\asimages\{DDF36C0D-AC19-40A3-873E-C20C828566FB}_34.png&quot;/&gt;&lt;left val=&quot;253&quot;/&gt;&lt;top val=&quot;7&quot;/&gt;&lt;width val=&quot;453&quot;/&gt;&lt;height val=&quot;85&quot;/&gt;&lt;hasText val=&quot;1&quot;/&gt;&lt;/Image&gt;&lt;/ThreeDShapeInfo&gt;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DELAY" val="0"/>
  <p:tag name="MMPROD_IS_H264" val="0"/>
  <p:tag name="SLIDEID" val="257"/>
  <p:tag name="MMPROD_FLV_FILE_PATH" val="C:\Users\MyPC\Desktop\Elearning tổng hợp 2018\Quế 1\TEPNGUON\Powerpoint\Presentation1_pptx\Assets\Morning routines song - Daily routines song for children - elea_257_1_14456.mp4"/>
  <p:tag name="MMPROD_DURATION" val="131764"/>
  <p:tag name="MMPROD_START_TIME" val="0"/>
  <p:tag name="MMPROD_STOP_TIME" val="131764"/>
  <p:tag name="MMPROD_FADE_EFFECT_IN" val="0"/>
  <p:tag name="MMPROD_FADE_EFFECT_OUT" val="0"/>
  <p:tag name="MMPROD_FADE_SPEED" val="1"/>
  <p:tag name="MMPROD_MUTE_AUDIO" val="0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6,2136149514,C:\Users\MyPC\Desktop\Elearning tổng hợp 2018\Quế 1\TEPNGUON\Powerpoint\Presentation1_pptx\Media.ppcx"/>
  <p:tag name="HTML_SHAPEINFO" val="&lt;SlideThumbPath val=&quot;Slide35.PNG&quot;/&gt;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C:\Users\MyPC\Desktop\nhạc ko lời\Love Is Blue.mp3"/>
  <p:tag name="PPSNARRATION" val="2,2136149514,C:\Users\MyPC\Desktop\Elearning tổng hợp 2018\Quế 1\TEPNGUON\Powerpoint\Presentation1_pptx\Media.ppcx"/>
  <p:tag name="HTML_SHAPEINFO" val="&lt;SlideThumbPath val=&quot;Slide36.PNG&quot;/&gt;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8&quot;/&gt;&lt;lineCharCount val=&quot;28&quot;/&gt;&lt;lineCharCount val=&quot;16&quot;/&gt;&lt;lineCharCount val=&quot;49&quot;/&gt;&lt;lineCharCount val=&quot;7&quot;/&gt;&lt;lineCharCount val=&quot;24&quot;/&gt;&lt;lineCharCount val=&quot;43&quot;/&gt;&lt;lineCharCount val=&quot;35&quot;/&gt;&lt;lineCharCount val=&quot;40&quot;/&gt;&lt;/TableIndex&gt;&lt;/ShapeTextInfo&gt;"/>
  <p:tag name="HTML_SHAPEINFO" val="&lt;ThreeDShapeInfo&gt;&lt;uuid val=&quot;&quot;/&gt;&lt;isInvalidForFieldText val=&quot;0&quot;/&gt;&lt;Image&gt;&lt;filename val=&quot;C:\Users\MyPC\AppData\Local\Temp\PR\data\asimages\{9E1ABB2C-8520-4C78-8276-2886AF846A0B}_36.png&quot;/&gt;&lt;left val=&quot;177&quot;/&gt;&lt;top val=&quot;124&quot;/&gt;&lt;width val=&quot;687&quot;/&gt;&lt;height val=&quot;335&quot;/&gt;&lt;hasText val=&quot;1&quot;/&gt;&lt;/Image&gt;&lt;/ThreeDShapeInfo&gt;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8&quot;/&gt;&lt;/TableIndex&gt;&lt;/ShapeTextInfo&gt;"/>
  <p:tag name="HTML_SHAPEINFO" val="&lt;ThreeDShapeInfo&gt;&lt;uuid val=&quot;&quot;/&gt;&lt;isInvalidForFieldText val=&quot;0&quot;/&gt;&lt;Image&gt;&lt;filename val=&quot;C:\Users\MyPC\AppData\Local\Temp\PR\data\asimages\{0EC75F37-0431-473A-906D-34384A13B77E}_36.png&quot;/&gt;&lt;left val=&quot;0&quot;/&gt;&lt;top val=&quot;42&quot;/&gt;&lt;width val=&quot;677&quot;/&gt;&lt;height val=&quot;76&quot;/&gt;&lt;hasText val=&quot;1&quot;/&gt;&lt;/Image&gt;&lt;/ThreeDShapeInfo&gt;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5&quot;/&gt;&lt;lineCharCount val=&quot;24&quot;/&gt;&lt;lineCharCount val=&quot;13&quot;/&gt;&lt;lineCharCount val=&quot;12&quot;/&gt;&lt;lineCharCount val=&quot;13&quot;/&gt;&lt;lineCharCount val=&quot;11&quot;/&gt;&lt;/TableIndex&gt;&lt;/ShapeTextInfo&gt;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0&quot;/&gt;&lt;/TableIndex&gt;&lt;/ShapeTextInfo&gt;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27&quot;/&gt;&lt;lineCharCount val=&quot;5&quot;/&gt;&lt;/TableIndex&gt;&lt;/ShapeTextInfo&gt;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5&quot;/&gt;&lt;/TableIndex&gt;&lt;/ShapeTextInfo&gt;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HTML_AUTOSHAPE_INFO" val="&lt;ThreeDShapeInfo&gt;&lt;uuid val=&quot;{D6492236-34FE-4842-911E-E7726923385A}&quot;/&gt;&lt;isInvalidForFieldText val=&quot;1&quot;/&gt;&lt;Image&gt;&lt;filename val=&quot;C:\Users\MyPC\AppData\Local\Temp\PR\data\asimages\{D6492236-34FE-4842-911E-E7726923385A}_LtOfSld2.png&quot;/&gt;&lt;left val=&quot;0&quot;/&gt;&lt;top val=&quot;339&quot;/&gt;&lt;width val=&quot;138&quot;/&gt;&lt;height val=&quot;62&quot;/&gt;&lt;hasText val=&quot;0&quot;/&gt;&lt;/Image&gt;&lt;Image&gt;&lt;filename val=&quot;C:\Users\MyPC\AppData\Local\Temp\PR\data\asimages\{D6492236-34FE-4842-911E-E7726923385A}_MtorLt_text.png&quot;/&gt;&lt;left val=&quot;0&quot;/&gt;&lt;top val=&quot;339&quot;/&gt;&lt;width val=&quot;138&quot;/&gt;&lt;height val=&quot;62&quot;/&gt;&lt;hasText val=&quot;1&quot;/&gt;&lt;/Image&gt;&lt;/ThreeDShapeInfo&gt;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5&quot;/&gt;&lt;lineCharCount val=&quot;24&quot;/&gt;&lt;lineCharCount val=&quot;13&quot;/&gt;&lt;lineCharCount val=&quot;12&quot;/&gt;&lt;lineCharCount val=&quot;13&quot;/&gt;&lt;lineCharCount val=&quot;11&quot;/&gt;&lt;/TableIndex&gt;&lt;/ShapeTextInfo&gt;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HTML_AUTOSHAPE_INFO" val="&lt;ThreeDShapeInfo&gt;&lt;uuid val=&quot;{BB075F8E-820B-4AA7-AEBD-28A7E208B3F4}&quot;/&gt;&lt;isInvalidForFieldText val=&quot;1&quot;/&gt;&lt;Image&gt;&lt;filename val=&quot;C:\Users\MyPC\AppData\Local\Temp\PR\data\asimages\{BB075F8E-820B-4AA7-AEBD-28A7E208B3F4}_LtOfSld3.png&quot;/&gt;&lt;left val=&quot;0&quot;/&gt;&lt;top val=&quot;55&quot;/&gt;&lt;width val=&quot;126&quot;/&gt;&lt;height val=&quot;40&quot;/&gt;&lt;hasText val=&quot;0&quot;/&gt;&lt;/Image&gt;&lt;Image&gt;&lt;filename val=&quot;C:\Users\MyPC\AppData\Local\Temp\PR\data\asimages\{BB075F8E-820B-4AA7-AEBD-28A7E208B3F4}_MtorLt_text.png&quot;/&gt;&lt;left val=&quot;0&quot;/&gt;&lt;top val=&quot;55&quot;/&gt;&lt;width val=&quot;126&quot;/&gt;&lt;height val=&quot;40&quot;/&gt;&lt;hasText val=&quot;1&quot;/&gt;&lt;/Image&gt;&lt;/ThreeDShapeInfo&gt;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5&quot;/&gt;&lt;lineCharCount val=&quot;24&quot;/&gt;&lt;lineCharCount val=&quot;13&quot;/&gt;&lt;lineCharCount val=&quot;12&quot;/&gt;&lt;lineCharCount val=&quot;13&quot;/&gt;&lt;lineCharCount val=&quot;11&quot;/&gt;&lt;/TableIndex&gt;&lt;/ShapeText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5&quot;/&gt;&lt;lineCharCount val=&quot;24&quot;/&gt;&lt;lineCharCount val=&quot;13&quot;/&gt;&lt;lineCharCount val=&quot;12&quot;/&gt;&lt;lineCharCount val=&quot;13&quot;/&gt;&lt;lineCharCount val=&quot;11&quot;/&gt;&lt;/TableIndex&gt;&lt;/ShapeTextInfo&gt;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HTML_AUTOSHAPE_INFO" val="&lt;ThreeDShapeInfo&gt;&lt;uuid val=&quot;{2B393FB8-7B74-4D63-92ED-A01A1DF59FEC}&quot;/&gt;&lt;isInvalidForFieldText val=&quot;1&quot;/&gt;&lt;Image&gt;&lt;filename val=&quot;C:\Users\MyPC\AppData\Local\Temp\PR\data\asimages\{2B393FB8-7B74-4D63-92ED-A01A1DF59FEC}_LtOfSld21.png&quot;/&gt;&lt;left val=&quot;0&quot;/&gt;&lt;top val=&quot;55&quot;/&gt;&lt;width val=&quot;126&quot;/&gt;&lt;height val=&quot;40&quot;/&gt;&lt;hasText val=&quot;0&quot;/&gt;&lt;/Image&gt;&lt;Image&gt;&lt;filename val=&quot;C:\Users\MyPC\AppData\Local\Temp\PR\data\asimages\{2B393FB8-7B74-4D63-92ED-A01A1DF59FEC}_MtorLt_text.png&quot;/&gt;&lt;left val=&quot;0&quot;/&gt;&lt;top val=&quot;55&quot;/&gt;&lt;width val=&quot;126&quot;/&gt;&lt;height val=&quot;40&quot;/&gt;&lt;hasText val=&quot;1&quot;/&gt;&lt;/Image&gt;&lt;/ThreeDShapeInfo&gt;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HTML_AUTOSHAPE_INFO" val="&lt;ThreeDShapeInfo&gt;&lt;uuid val=&quot;{4C5FEBA9-13B2-40AA-8BBB-5DDBDC356324}&quot;/&gt;&lt;isInvalidForFieldText val=&quot;1&quot;/&gt;&lt;Image&gt;&lt;filename val=&quot;C:\Users\MyPC\AppData\Local\Temp\PR\data\asimages\{4C5FEBA9-13B2-40AA-8BBB-5DDBDC356324}_LtOfSld7.png&quot;/&gt;&lt;left val=&quot;0&quot;/&gt;&lt;top val=&quot;55&quot;/&gt;&lt;width val=&quot;126&quot;/&gt;&lt;height val=&quot;40&quot;/&gt;&lt;hasText val=&quot;0&quot;/&gt;&lt;/Image&gt;&lt;Image&gt;&lt;filename val=&quot;C:\Users\MyPC\AppData\Local\Temp\PR\data\asimages\{4C5FEBA9-13B2-40AA-8BBB-5DDBDC356324}_MtorLt_text.png&quot;/&gt;&lt;left val=&quot;0&quot;/&gt;&lt;top val=&quot;55&quot;/&gt;&lt;width val=&quot;126&quot;/&gt;&lt;height val=&quot;40&quot;/&gt;&lt;hasText val=&quot;1&quot;/&gt;&lt;/Image&gt;&lt;/ThreeDShapeInfo&gt;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9&quot;/&gt;&lt;/TableIndex&gt;&lt;/ShapeTextInfo&gt;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HTML_AUTOSHAPE_INFO" val="&lt;ThreeDShapeInfo&gt;&lt;uuid val=&quot;{35DFD978-FAEC-45C4-9DB5-E18DBBCDC64A}&quot;/&gt;&lt;isInvalidForFieldText val=&quot;1&quot;/&gt;&lt;Image&gt;&lt;filename val=&quot;C:\Users\MyPC\AppData\Local\Temp\PR\data\asimages\{35DFD978-FAEC-45C4-9DB5-E18DBBCDC64A}_LtOfSld1.png&quot;/&gt;&lt;left val=&quot;0&quot;/&gt;&lt;top val=&quot;55&quot;/&gt;&lt;width val=&quot;126&quot;/&gt;&lt;height val=&quot;40&quot;/&gt;&lt;hasText val=&quot;0&quot;/&gt;&lt;/Image&gt;&lt;Image&gt;&lt;filename val=&quot;C:\Users\MyPC\AppData\Local\Temp\PR\data\asimages\{35DFD978-FAEC-45C4-9DB5-E18DBBCDC64A}_MtorLt_text.png&quot;/&gt;&lt;left val=&quot;0&quot;/&gt;&lt;top val=&quot;55&quot;/&gt;&lt;width val=&quot;126&quot;/&gt;&lt;height val=&quot;40&quot;/&gt;&lt;hasText val=&quot;1&quot;/&gt;&lt;/Image&gt;&lt;/ThreeDShapeInfo&gt;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5&quot;/&gt;&lt;/TableIndex&gt;&lt;/ShapeTextInfo&gt;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3&quot;/&gt;&lt;/TableIndex&gt;&lt;/ShapeTextInfo&gt;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HTML_AUTOSHAPE_INFO" val="&lt;ThreeDShapeInfo&gt;&lt;uuid val=&quot;{07965B91-62BF-4927-931D-E35C2FB4D0B9}&quot;/&gt;&lt;isInvalidForFieldText val=&quot;1&quot;/&gt;&lt;Image&gt;&lt;filename val=&quot;C:\Users\MyPC\AppData\Local\Temp\PR\data\asimages\{07965B91-62BF-4927-931D-E35C2FB4D0B9}_LtOfSld8.png&quot;/&gt;&lt;left val=&quot;0&quot;/&gt;&lt;top val=&quot;386&quot;/&gt;&lt;width val=&quot;126&quot;/&gt;&lt;height val=&quot;40&quot;/&gt;&lt;hasText val=&quot;0&quot;/&gt;&lt;/Image&gt;&lt;Image&gt;&lt;filename val=&quot;C:\Users\MyPC\AppData\Local\Temp\PR\data\asimages\{07965B91-62BF-4927-931D-E35C2FB4D0B9}_MtorLt_text.png&quot;/&gt;&lt;left val=&quot;0&quot;/&gt;&lt;top val=&quot;386&quot;/&gt;&lt;width val=&quot;126&quot;/&gt;&lt;height val=&quot;40&quot;/&gt;&lt;hasText val=&quot;1&quot;/&gt;&lt;/Image&gt;&lt;/ThreeDShapeInfo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E82805F-7D64-4022-A367-3943E218655D}&quot;/&gt;&lt;isInvalidForFieldText val=&quot;0&quot;/&gt;&lt;Image&gt;&lt;filename val=&quot;C:\Users\MyPC\AppData\Local\Temp\PR\data\asimages\{5E82805F-7D64-4022-A367-3943E218655D}_MtorLt.png&quot;/&gt;&lt;left val=&quot;-1&quot;/&gt;&lt;top val=&quot;0&quot;/&gt;&lt;width val=&quot;964&quot;/&gt;&lt;height val=&quot;540&quot;/&gt;&lt;hasText val=&quot;1&quot;/&gt;&lt;/Image&gt;&lt;/ThreeDShapeInfo&gt;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C:\Users\MyPC\Desktop\nhạc ko lời\Love Is Blue.mp3"/>
  <p:tag name="PPSNARRATION" val="1,2136149514,C:\Users\MyPC\Desktop\Elearning tổng hợp 2018\Quế 1\TEPNGUON\Powerpoint\Presentation1_pptx\Media.ppcx"/>
  <p:tag name="HTML_SHAPEINFO" val="&lt;SlideThumbPath val=&quot;Slide1.PNG&quot;/&gt;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46&quot;/&gt;&lt;lineCharCount val=&quot;18&quot;/&gt;&lt;/TableIndex&gt;&lt;/ShapeTextInfo&gt;"/>
  <p:tag name="HTML_SHAPEINFO" val="&lt;ThreeDShapeInfo&gt;&lt;uuid val=&quot;&quot;/&gt;&lt;isInvalidForFieldText val=&quot;0&quot;/&gt;&lt;Image&gt;&lt;filename val=&quot;C:\Users\MyPC\AppData\Local\Temp\PR\data\asimages\{CD961FA0-2A7F-4A9C-8E24-DCCDD176D871}_1.png&quot;/&gt;&lt;left val=&quot;185&quot;/&gt;&lt;top val=&quot;142&quot;/&gt;&lt;width val=&quot;613&quot;/&gt;&lt;height val=&quot;93&quot;/&gt;&lt;hasText val=&quot;1&quot;/&gt;&lt;/Image&gt;&lt;/ThreeDShapeInfo&gt;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C:\Users\MyPC\Desktop\Quế\S3 (online-audio-converter.com).mp3"/>
  <p:tag name="PPSNARRATION" val="3,2136149514,C:\Users\MyPC\Desktop\Elearning tổng hợp 2018\Quế 1\TEPNGUON\Powerpoint\Presentation1_pptx\Media.ppcx"/>
  <p:tag name="HTML_SHAPEINFO" val="&lt;SlideThumbPath val=&quot;Slide3.PNG&quot;/&gt;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7&quot;/&gt;&lt;/TableIndex&gt;&lt;/ShapeTextInfo&gt;"/>
  <p:tag name="PRESENTER_SHAPEINFO" val="&lt;ThreeDShapeInfo&gt;&lt;uuid val=&quot;{315B74DF-AAD9-48D6-85BE-683757E31122}&quot;/&gt;&lt;isInvalidForFieldText val=&quot;0&quot;/&gt;&lt;Image&gt;&lt;filename val=&quot;C:\Users\MyPC\AppData\Local\Temp\PR\data\asimages\{315B74DF-AAD9-48D6-85BE-683757E31122}_3.png&quot;/&gt;&lt;left val=&quot;194&quot;/&gt;&lt;top val=&quot;29&quot;/&gt;&lt;width val=&quot;554&quot;/&gt;&lt;height val=&quot;57&quot;/&gt;&lt;hasText val=&quot;1&quot;/&gt;&lt;/Image&gt;&lt;/ThreeDShapeInfo&gt;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4.PNG&quot;/&gt;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2&quot;/&gt;&lt;/TableIndex&gt;&lt;/ShapeTextInfo&gt;"/>
  <p:tag name="PRESENTER_SHAPEINFO" val="&lt;ThreeDShapeInfo&gt;&lt;uuid val=&quot;{F274AFC1-94FA-47A4-9771-1B2F722F004B}&quot;/&gt;&lt;isInvalidForFieldText val=&quot;0&quot;/&gt;&lt;Image&gt;&lt;filename val=&quot;C:\Users\MyPC\AppData\Local\Temp\PR\data\asimages\{F274AFC1-94FA-47A4-9771-1B2F722F004B}_4.png&quot;/&gt;&lt;left val=&quot;335&quot;/&gt;&lt;top val=&quot;5&quot;/&gt;&lt;width val=&quot;303&quot;/&gt;&lt;height val=&quot;90&quot;/&gt;&lt;hasText val=&quot;1&quot;/&gt;&lt;/Image&gt;&lt;/ThreeDShapeInfo&gt;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DELAY" val="0"/>
  <p:tag name="MMPROD_IS_H264" val="0"/>
  <p:tag name="SLIDEID" val="293"/>
  <p:tag name="MMPROD_FLV_FILE_PATH" val="C:\Users\MyPC\Desktop\Elearning tổng hợp 2018\Quế 1\TEPNGUON\Powerpoint\Presentation1_pptx\Assets\Hello Song for Kids - Greeting Song for Kids - The Singing Walr_293_1_60029.mp4"/>
  <p:tag name="MMPROD_DURATION" val="130797"/>
  <p:tag name="MMPROD_START_TIME" val="0"/>
  <p:tag name="MMPROD_STOP_TIME" val="130797"/>
  <p:tag name="MMPROD_FADE_EFFECT_IN" val="0"/>
  <p:tag name="MMPROD_FADE_EFFECT_OUT" val="0"/>
  <p:tag name="MMPROD_FADE_SPEED" val="1"/>
  <p:tag name="MMPROD_MUTE_AUDIO" val="0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C:\Users\MyPC\Desktop\Quế\S5 (online-audio-converter.com).mp3"/>
  <p:tag name="PPSNARRATION" val="4,2136149514,C:\Users\MyPC\Desktop\Elearning tổng hợp 2018\Quế 1\TEPNGUON\Powerpoint\Presentation1_pptx\Media.ppcx"/>
  <p:tag name="HTML_SHAPEINFO" val="&lt;SlideThumbPath val=&quot;Slide5.PNG&quot;/&gt;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1124</TotalTime>
  <Words>747</Words>
  <Application>Microsoft Office PowerPoint</Application>
  <PresentationFormat>Custom</PresentationFormat>
  <Paragraphs>157</Paragraphs>
  <Slides>35</Slides>
  <Notes>1</Notes>
  <HiddenSlides>0</HiddenSlides>
  <MMClips>8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37" baseType="lpstr">
      <vt:lpstr>Organic</vt:lpstr>
      <vt:lpstr>Wisp</vt:lpstr>
      <vt:lpstr>PowerPoint Presentation</vt:lpstr>
      <vt:lpstr>PowerPoint Presentation</vt:lpstr>
      <vt:lpstr>PowerPoint Presentation</vt:lpstr>
      <vt:lpstr>PowerPoint Presentation</vt:lpstr>
      <vt:lpstr>OBJECTIVES</vt:lpstr>
      <vt:lpstr>New words </vt:lpstr>
      <vt:lpstr>Brush teeth </vt:lpstr>
      <vt:lpstr>Do morning excercise</vt:lpstr>
      <vt:lpstr>Cook dinner</vt:lpstr>
      <vt:lpstr>Watch TV</vt:lpstr>
      <vt:lpstr>Get up</vt:lpstr>
      <vt:lpstr>Talk with friends online</vt:lpstr>
      <vt:lpstr>PowerPoint Presentation</vt:lpstr>
      <vt:lpstr>Match the English words in column 1 with their meanings  in column 2</vt:lpstr>
      <vt:lpstr>1. Look, listen and repeat</vt:lpstr>
      <vt:lpstr>PowerPoint Presentation</vt:lpstr>
      <vt:lpstr>PowerPoint Presentation</vt:lpstr>
      <vt:lpstr>PowerPoint Presentation</vt:lpstr>
      <vt:lpstr>PowerPoint Presentation</vt:lpstr>
      <vt:lpstr>Adverbs of frequency </vt:lpstr>
      <vt:lpstr>Grammar:</vt:lpstr>
      <vt:lpstr>Example 1:</vt:lpstr>
      <vt:lpstr>Example 2:</vt:lpstr>
      <vt:lpstr>2. Point and say </vt:lpstr>
      <vt:lpstr>morning/ usually do morning exercise </vt:lpstr>
      <vt:lpstr>afternoon/ often cook dinner </vt:lpstr>
      <vt:lpstr>evening/ sometimes watch TV </vt:lpstr>
      <vt:lpstr>Let’s talk</vt:lpstr>
      <vt:lpstr>What do you do in the morning?  </vt:lpstr>
      <vt:lpstr>What do you do in the afternoon?</vt:lpstr>
      <vt:lpstr>What do you do in the evening?</vt:lpstr>
      <vt:lpstr>Let’s sing a song</vt:lpstr>
      <vt:lpstr>Morning routines song</vt:lpstr>
      <vt:lpstr>PowerPoint Presentation</vt:lpstr>
      <vt:lpstr>Tài liệu tham khảo</vt:lpstr>
    </vt:vector>
  </TitlesOfParts>
  <Company>VietNam.Com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MyPC</dc:creator>
  <cp:lastModifiedBy>admin</cp:lastModifiedBy>
  <cp:revision>187</cp:revision>
  <dcterms:created xsi:type="dcterms:W3CDTF">2018-02-13T01:51:30Z</dcterms:created>
  <dcterms:modified xsi:type="dcterms:W3CDTF">2020-04-04T07:39:09Z</dcterms:modified>
</cp:coreProperties>
</file>